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9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CFFE4A-CF68-4441-9DF0-0F9F03FA7BF4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666F8B9-662D-495E-B62E-98AB4456395F}">
      <dgm:prSet phldrT="[Text]"/>
      <dgm:spPr/>
      <dgm:t>
        <a:bodyPr/>
        <a:lstStyle/>
        <a:p>
          <a:r>
            <a:rPr lang="en-US" dirty="0" err="1" smtClean="0"/>
            <a:t>Mekanisme</a:t>
          </a:r>
          <a:r>
            <a:rPr lang="en-US" dirty="0" smtClean="0"/>
            <a:t> </a:t>
          </a:r>
        </a:p>
        <a:p>
          <a:r>
            <a:rPr lang="en-US" dirty="0" err="1" smtClean="0"/>
            <a:t>Evolusi</a:t>
          </a:r>
          <a:endParaRPr lang="en-US" dirty="0"/>
        </a:p>
      </dgm:t>
    </dgm:pt>
    <dgm:pt modelId="{381E72EA-A0FB-43FA-BBAD-5DF15B031FE0}" type="parTrans" cxnId="{5AB68819-146E-4AAD-BED0-9ABAC10A5CAB}">
      <dgm:prSet/>
      <dgm:spPr/>
      <dgm:t>
        <a:bodyPr/>
        <a:lstStyle/>
        <a:p>
          <a:endParaRPr lang="en-US"/>
        </a:p>
      </dgm:t>
    </dgm:pt>
    <dgm:pt modelId="{64D8D36B-BCE1-4A5B-B50D-E097BAA1D46F}" type="sibTrans" cxnId="{5AB68819-146E-4AAD-BED0-9ABAC10A5CAB}">
      <dgm:prSet/>
      <dgm:spPr/>
      <dgm:t>
        <a:bodyPr/>
        <a:lstStyle/>
        <a:p>
          <a:endParaRPr lang="en-US"/>
        </a:p>
      </dgm:t>
    </dgm:pt>
    <dgm:pt modelId="{2356602B-D624-48AB-B561-8393BAF4B247}">
      <dgm:prSet phldrT="[Text]"/>
      <dgm:spPr/>
      <dgm:t>
        <a:bodyPr/>
        <a:lstStyle/>
        <a:p>
          <a:r>
            <a:rPr lang="en-US" dirty="0" err="1" smtClean="0"/>
            <a:t>Perubahan</a:t>
          </a:r>
          <a:r>
            <a:rPr lang="en-US" dirty="0" smtClean="0"/>
            <a:t> </a:t>
          </a:r>
          <a:r>
            <a:rPr lang="en-US" dirty="0" err="1" smtClean="0"/>
            <a:t>Morfologi</a:t>
          </a:r>
          <a:r>
            <a:rPr lang="en-US" dirty="0" smtClean="0"/>
            <a:t>, </a:t>
          </a:r>
          <a:r>
            <a:rPr lang="en-US" dirty="0" err="1" smtClean="0"/>
            <a:t>Fisiologi</a:t>
          </a:r>
          <a:r>
            <a:rPr lang="en-US" dirty="0" smtClean="0"/>
            <a:t>,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tingkah</a:t>
          </a:r>
          <a:r>
            <a:rPr lang="en-US" dirty="0" smtClean="0"/>
            <a:t> </a:t>
          </a:r>
          <a:r>
            <a:rPr lang="en-US" dirty="0" err="1" smtClean="0"/>
            <a:t>laku</a:t>
          </a:r>
          <a:r>
            <a:rPr lang="en-US" dirty="0" smtClean="0"/>
            <a:t>.</a:t>
          </a:r>
          <a:endParaRPr lang="en-US" dirty="0"/>
        </a:p>
      </dgm:t>
    </dgm:pt>
    <dgm:pt modelId="{341A6597-144C-4569-99CC-0FEB7DFB5AD6}" type="parTrans" cxnId="{6F51CC75-BC30-416A-A939-8B45D5264736}">
      <dgm:prSet/>
      <dgm:spPr/>
      <dgm:t>
        <a:bodyPr/>
        <a:lstStyle/>
        <a:p>
          <a:endParaRPr lang="en-US"/>
        </a:p>
      </dgm:t>
    </dgm:pt>
    <dgm:pt modelId="{478C2C06-6DBD-4E77-B46C-57F71248422A}" type="sibTrans" cxnId="{6F51CC75-BC30-416A-A939-8B45D5264736}">
      <dgm:prSet/>
      <dgm:spPr/>
      <dgm:t>
        <a:bodyPr/>
        <a:lstStyle/>
        <a:p>
          <a:endParaRPr lang="en-US"/>
        </a:p>
      </dgm:t>
    </dgm:pt>
    <dgm:pt modelId="{BC8D03E6-EDD5-469E-93DE-04C919B46F75}">
      <dgm:prSet phldrT="[Text]"/>
      <dgm:spPr/>
      <dgm:t>
        <a:bodyPr/>
        <a:lstStyle/>
        <a:p>
          <a:r>
            <a:rPr lang="en-US" dirty="0" err="1" smtClean="0"/>
            <a:t>Akan</a:t>
          </a:r>
          <a:r>
            <a:rPr lang="en-US" dirty="0" smtClean="0"/>
            <a:t> </a:t>
          </a:r>
          <a:r>
            <a:rPr lang="en-US" dirty="0" err="1" smtClean="0"/>
            <a:t>memunculkan</a:t>
          </a:r>
          <a:r>
            <a:rPr lang="en-US" dirty="0" smtClean="0"/>
            <a:t> </a:t>
          </a:r>
          <a:r>
            <a:rPr lang="en-US" dirty="0" err="1" smtClean="0"/>
            <a:t>sifat-sifat</a:t>
          </a:r>
          <a:r>
            <a:rPr lang="en-US" dirty="0" smtClean="0"/>
            <a:t> </a:t>
          </a:r>
          <a:r>
            <a:rPr lang="en-US" dirty="0" err="1" smtClean="0"/>
            <a:t>baru</a:t>
          </a:r>
          <a:r>
            <a:rPr lang="en-US" dirty="0" smtClean="0"/>
            <a:t> </a:t>
          </a:r>
          <a:r>
            <a:rPr lang="en-US" dirty="0" err="1" smtClean="0"/>
            <a:t>karena</a:t>
          </a:r>
          <a:r>
            <a:rPr lang="en-US" dirty="0" smtClean="0"/>
            <a:t> </a:t>
          </a:r>
          <a:r>
            <a:rPr lang="en-US" dirty="0" err="1" smtClean="0"/>
            <a:t>mutasi</a:t>
          </a:r>
          <a:r>
            <a:rPr lang="en-US" dirty="0" smtClean="0"/>
            <a:t> gen.</a:t>
          </a:r>
          <a:endParaRPr lang="en-US" dirty="0"/>
        </a:p>
      </dgm:t>
    </dgm:pt>
    <dgm:pt modelId="{03284272-28CC-4322-873A-92A44C32A3D8}" type="parTrans" cxnId="{E7CAA7DE-CAAC-4D35-8918-5962B0BC8CE3}">
      <dgm:prSet/>
      <dgm:spPr/>
      <dgm:t>
        <a:bodyPr/>
        <a:lstStyle/>
        <a:p>
          <a:endParaRPr lang="en-US"/>
        </a:p>
      </dgm:t>
    </dgm:pt>
    <dgm:pt modelId="{F86EE546-0DC4-40DA-90B3-26C4DF4C3278}" type="sibTrans" cxnId="{E7CAA7DE-CAAC-4D35-8918-5962B0BC8CE3}">
      <dgm:prSet/>
      <dgm:spPr/>
      <dgm:t>
        <a:bodyPr/>
        <a:lstStyle/>
        <a:p>
          <a:endParaRPr lang="en-US"/>
        </a:p>
      </dgm:t>
    </dgm:pt>
    <dgm:pt modelId="{EC66C436-61AF-4D5E-9C14-9DFE090EF4A0}">
      <dgm:prSet phldrT="[Text]"/>
      <dgm:spPr/>
      <dgm:t>
        <a:bodyPr/>
        <a:lstStyle/>
        <a:p>
          <a:r>
            <a:rPr lang="en-US" dirty="0" err="1" smtClean="0"/>
            <a:t>Seleksi</a:t>
          </a:r>
          <a:r>
            <a:rPr lang="en-US" dirty="0" smtClean="0"/>
            <a:t> </a:t>
          </a:r>
          <a:r>
            <a:rPr lang="en-US" dirty="0" err="1" smtClean="0"/>
            <a:t>Alam</a:t>
          </a:r>
          <a:endParaRPr lang="en-US" dirty="0"/>
        </a:p>
      </dgm:t>
    </dgm:pt>
    <dgm:pt modelId="{4D013904-51EB-4CDA-84A3-EDC2C0C41AFD}" type="sibTrans" cxnId="{F626D261-38E5-4D3B-9426-D2F50D34A204}">
      <dgm:prSet/>
      <dgm:spPr/>
      <dgm:t>
        <a:bodyPr/>
        <a:lstStyle/>
        <a:p>
          <a:endParaRPr lang="en-US"/>
        </a:p>
      </dgm:t>
    </dgm:pt>
    <dgm:pt modelId="{118865FA-26E5-40F7-A71E-B0D226F92F7C}" type="parTrans" cxnId="{F626D261-38E5-4D3B-9426-D2F50D34A204}">
      <dgm:prSet/>
      <dgm:spPr/>
      <dgm:t>
        <a:bodyPr/>
        <a:lstStyle/>
        <a:p>
          <a:endParaRPr lang="en-US"/>
        </a:p>
      </dgm:t>
    </dgm:pt>
    <dgm:pt modelId="{CE4948FE-39BC-4494-860C-447A0BC9188C}">
      <dgm:prSet phldrT="[Text]"/>
      <dgm:spPr/>
      <dgm:t>
        <a:bodyPr/>
        <a:lstStyle/>
        <a:p>
          <a:r>
            <a:rPr lang="en-US" dirty="0" err="1" smtClean="0"/>
            <a:t>Variasi</a:t>
          </a:r>
          <a:r>
            <a:rPr lang="en-US" dirty="0" smtClean="0"/>
            <a:t> </a:t>
          </a:r>
          <a:r>
            <a:rPr lang="en-US" dirty="0" err="1" smtClean="0"/>
            <a:t>Genetik</a:t>
          </a:r>
          <a:endParaRPr lang="en-US" dirty="0"/>
        </a:p>
      </dgm:t>
    </dgm:pt>
    <dgm:pt modelId="{BD737712-F814-497C-A17A-243E653434BC}" type="sibTrans" cxnId="{0DA8F377-0315-427D-9810-14D99F99249B}">
      <dgm:prSet/>
      <dgm:spPr/>
      <dgm:t>
        <a:bodyPr/>
        <a:lstStyle/>
        <a:p>
          <a:endParaRPr lang="en-US"/>
        </a:p>
      </dgm:t>
    </dgm:pt>
    <dgm:pt modelId="{475A9CEB-2617-4132-8E03-4F100395001D}" type="parTrans" cxnId="{0DA8F377-0315-427D-9810-14D99F99249B}">
      <dgm:prSet/>
      <dgm:spPr/>
      <dgm:t>
        <a:bodyPr/>
        <a:lstStyle/>
        <a:p>
          <a:endParaRPr lang="en-US"/>
        </a:p>
      </dgm:t>
    </dgm:pt>
    <dgm:pt modelId="{6DA9D23E-4CFD-4197-B4FC-862E41EFFA90}" type="pres">
      <dgm:prSet presAssocID="{C7CFFE4A-CF68-4441-9DF0-0F9F03FA7BF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B1D0615E-5587-4191-830D-1C0AAC371675}" type="pres">
      <dgm:prSet presAssocID="{B666F8B9-662D-495E-B62E-98AB4456395F}" presName="node" presStyleLbl="node1" presStyleIdx="0" presStyleCnt="5" custLinFactX="44179" custLinFactNeighborX="100000" custLinFactNeighborY="-41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D96C46-1DE6-414B-A4AC-67ADDC609C86}" type="pres">
      <dgm:prSet presAssocID="{64D8D36B-BCE1-4A5B-B50D-E097BAA1D46F}" presName="sibTrans" presStyleLbl="sibTrans2D1" presStyleIdx="0" presStyleCnt="4"/>
      <dgm:spPr/>
      <dgm:t>
        <a:bodyPr/>
        <a:lstStyle/>
        <a:p>
          <a:endParaRPr lang="id-ID"/>
        </a:p>
      </dgm:t>
    </dgm:pt>
    <dgm:pt modelId="{4B47F301-6C3D-4AA5-A86F-050CBC4CB875}" type="pres">
      <dgm:prSet presAssocID="{64D8D36B-BCE1-4A5B-B50D-E097BAA1D46F}" presName="connectorText" presStyleLbl="sibTrans2D1" presStyleIdx="0" presStyleCnt="4"/>
      <dgm:spPr/>
      <dgm:t>
        <a:bodyPr/>
        <a:lstStyle/>
        <a:p>
          <a:endParaRPr lang="id-ID"/>
        </a:p>
      </dgm:t>
    </dgm:pt>
    <dgm:pt modelId="{48BC69FB-A761-4F8F-BD8C-0E7BCF14282A}" type="pres">
      <dgm:prSet presAssocID="{CE4948FE-39BC-4494-860C-447A0BC9188C}" presName="node" presStyleLbl="node1" presStyleIdx="1" presStyleCnt="5" custLinFactNeighborX="-90989" custLinFactNeighborY="822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08F47E-1095-44EA-A050-40EEEF2D2EB2}" type="pres">
      <dgm:prSet presAssocID="{BD737712-F814-497C-A17A-243E653434BC}" presName="sibTrans" presStyleLbl="sibTrans2D1" presStyleIdx="1" presStyleCnt="4" custAng="16256346" custFlipVert="1" custFlipHor="0" custScaleX="33099" custScaleY="138489" custLinFactX="-69545" custLinFactY="54107" custLinFactNeighborX="-100000" custLinFactNeighborY="100000"/>
      <dgm:spPr/>
      <dgm:t>
        <a:bodyPr/>
        <a:lstStyle/>
        <a:p>
          <a:endParaRPr lang="id-ID"/>
        </a:p>
      </dgm:t>
    </dgm:pt>
    <dgm:pt modelId="{B6467453-AE08-450E-93CF-7B83E7492331}" type="pres">
      <dgm:prSet presAssocID="{BD737712-F814-497C-A17A-243E653434BC}" presName="connectorText" presStyleLbl="sibTrans2D1" presStyleIdx="1" presStyleCnt="4"/>
      <dgm:spPr/>
      <dgm:t>
        <a:bodyPr/>
        <a:lstStyle/>
        <a:p>
          <a:endParaRPr lang="id-ID"/>
        </a:p>
      </dgm:t>
    </dgm:pt>
    <dgm:pt modelId="{9C923E8C-1DE5-41A1-940B-0727901D3869}" type="pres">
      <dgm:prSet presAssocID="{EC66C436-61AF-4D5E-9C14-9DFE090EF4A0}" presName="node" presStyleLbl="node1" presStyleIdx="2" presStyleCnt="5" custLinFactNeighborX="-15981" custLinFactNeighborY="763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739C6B-1C8E-45CD-923F-6B2E4F58815B}" type="pres">
      <dgm:prSet presAssocID="{4D013904-51EB-4CDA-84A3-EDC2C0C41AFD}" presName="sibTrans" presStyleLbl="sibTrans2D1" presStyleIdx="2" presStyleCnt="4"/>
      <dgm:spPr/>
      <dgm:t>
        <a:bodyPr/>
        <a:lstStyle/>
        <a:p>
          <a:endParaRPr lang="id-ID"/>
        </a:p>
      </dgm:t>
    </dgm:pt>
    <dgm:pt modelId="{2D8EC3A5-5F7D-4F37-975C-6DC6EEF55C97}" type="pres">
      <dgm:prSet presAssocID="{4D013904-51EB-4CDA-84A3-EDC2C0C41AFD}" presName="connectorText" presStyleLbl="sibTrans2D1" presStyleIdx="2" presStyleCnt="4"/>
      <dgm:spPr/>
      <dgm:t>
        <a:bodyPr/>
        <a:lstStyle/>
        <a:p>
          <a:endParaRPr lang="id-ID"/>
        </a:p>
      </dgm:t>
    </dgm:pt>
    <dgm:pt modelId="{F63CBBDA-ED53-445F-9130-1DF6AB96430C}" type="pres">
      <dgm:prSet presAssocID="{2356602B-D624-48AB-B561-8393BAF4B247}" presName="node" presStyleLbl="node1" presStyleIdx="3" presStyleCnt="5" custScaleX="139680" custLinFactNeighborX="-25647" custLinFactNeighborY="389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F6578C-3193-4CDF-83AA-FD2CBC301332}" type="pres">
      <dgm:prSet presAssocID="{478C2C06-6DBD-4E77-B46C-57F71248422A}" presName="sibTrans" presStyleLbl="sibTrans2D1" presStyleIdx="3" presStyleCnt="4" custAng="7993537" custFlipVert="1" custScaleX="149784" custScaleY="96218" custLinFactX="100000" custLinFactY="-200000" custLinFactNeighborX="166100" custLinFactNeighborY="-233581"/>
      <dgm:spPr/>
      <dgm:t>
        <a:bodyPr/>
        <a:lstStyle/>
        <a:p>
          <a:endParaRPr lang="id-ID"/>
        </a:p>
      </dgm:t>
    </dgm:pt>
    <dgm:pt modelId="{2ED20823-3A38-43E7-9E46-0B7410CF76ED}" type="pres">
      <dgm:prSet presAssocID="{478C2C06-6DBD-4E77-B46C-57F71248422A}" presName="connectorText" presStyleLbl="sibTrans2D1" presStyleIdx="3" presStyleCnt="4"/>
      <dgm:spPr/>
      <dgm:t>
        <a:bodyPr/>
        <a:lstStyle/>
        <a:p>
          <a:endParaRPr lang="id-ID"/>
        </a:p>
      </dgm:t>
    </dgm:pt>
    <dgm:pt modelId="{27EEC822-BA2B-464D-8202-D51BDE24B439}" type="pres">
      <dgm:prSet presAssocID="{BC8D03E6-EDD5-469E-93DE-04C919B46F75}" presName="node" presStyleLbl="node1" presStyleIdx="4" presStyleCnt="5" custScaleX="176236" custLinFactNeighborX="-64099" custLinFactNeighborY="3893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5A37A2DE-8E6D-4FEC-9BCA-4FDBD47C19BF}" type="presOf" srcId="{4D013904-51EB-4CDA-84A3-EDC2C0C41AFD}" destId="{A6739C6B-1C8E-45CD-923F-6B2E4F58815B}" srcOrd="0" destOrd="0" presId="urn:microsoft.com/office/officeart/2005/8/layout/process5"/>
    <dgm:cxn modelId="{185D1C34-2990-48D5-BE05-6F690D34B466}" type="presOf" srcId="{478C2C06-6DBD-4E77-B46C-57F71248422A}" destId="{39F6578C-3193-4CDF-83AA-FD2CBC301332}" srcOrd="0" destOrd="0" presId="urn:microsoft.com/office/officeart/2005/8/layout/process5"/>
    <dgm:cxn modelId="{6F51CC75-BC30-416A-A939-8B45D5264736}" srcId="{C7CFFE4A-CF68-4441-9DF0-0F9F03FA7BF4}" destId="{2356602B-D624-48AB-B561-8393BAF4B247}" srcOrd="3" destOrd="0" parTransId="{341A6597-144C-4569-99CC-0FEB7DFB5AD6}" sibTransId="{478C2C06-6DBD-4E77-B46C-57F71248422A}"/>
    <dgm:cxn modelId="{DFA39797-27F8-4E9B-95AB-4311EEB2FC8C}" type="presOf" srcId="{B666F8B9-662D-495E-B62E-98AB4456395F}" destId="{B1D0615E-5587-4191-830D-1C0AAC371675}" srcOrd="0" destOrd="0" presId="urn:microsoft.com/office/officeart/2005/8/layout/process5"/>
    <dgm:cxn modelId="{13C72EE5-B28F-40EF-8311-164417DA9F48}" type="presOf" srcId="{C7CFFE4A-CF68-4441-9DF0-0F9F03FA7BF4}" destId="{6DA9D23E-4CFD-4197-B4FC-862E41EFFA90}" srcOrd="0" destOrd="0" presId="urn:microsoft.com/office/officeart/2005/8/layout/process5"/>
    <dgm:cxn modelId="{E7CAA7DE-CAAC-4D35-8918-5962B0BC8CE3}" srcId="{C7CFFE4A-CF68-4441-9DF0-0F9F03FA7BF4}" destId="{BC8D03E6-EDD5-469E-93DE-04C919B46F75}" srcOrd="4" destOrd="0" parTransId="{03284272-28CC-4322-873A-92A44C32A3D8}" sibTransId="{F86EE546-0DC4-40DA-90B3-26C4DF4C3278}"/>
    <dgm:cxn modelId="{F626D261-38E5-4D3B-9426-D2F50D34A204}" srcId="{C7CFFE4A-CF68-4441-9DF0-0F9F03FA7BF4}" destId="{EC66C436-61AF-4D5E-9C14-9DFE090EF4A0}" srcOrd="2" destOrd="0" parTransId="{118865FA-26E5-40F7-A71E-B0D226F92F7C}" sibTransId="{4D013904-51EB-4CDA-84A3-EDC2C0C41AFD}"/>
    <dgm:cxn modelId="{163A2D83-580E-4D1B-91F5-EB9ED4892429}" type="presOf" srcId="{4D013904-51EB-4CDA-84A3-EDC2C0C41AFD}" destId="{2D8EC3A5-5F7D-4F37-975C-6DC6EEF55C97}" srcOrd="1" destOrd="0" presId="urn:microsoft.com/office/officeart/2005/8/layout/process5"/>
    <dgm:cxn modelId="{5AB68819-146E-4AAD-BED0-9ABAC10A5CAB}" srcId="{C7CFFE4A-CF68-4441-9DF0-0F9F03FA7BF4}" destId="{B666F8B9-662D-495E-B62E-98AB4456395F}" srcOrd="0" destOrd="0" parTransId="{381E72EA-A0FB-43FA-BBAD-5DF15B031FE0}" sibTransId="{64D8D36B-BCE1-4A5B-B50D-E097BAA1D46F}"/>
    <dgm:cxn modelId="{014CA913-ECA7-43F3-AFD8-26E5F1298471}" type="presOf" srcId="{2356602B-D624-48AB-B561-8393BAF4B247}" destId="{F63CBBDA-ED53-445F-9130-1DF6AB96430C}" srcOrd="0" destOrd="0" presId="urn:microsoft.com/office/officeart/2005/8/layout/process5"/>
    <dgm:cxn modelId="{7BFB7947-3CB6-4039-95B9-77AE9C67AE19}" type="presOf" srcId="{BC8D03E6-EDD5-469E-93DE-04C919B46F75}" destId="{27EEC822-BA2B-464D-8202-D51BDE24B439}" srcOrd="0" destOrd="0" presId="urn:microsoft.com/office/officeart/2005/8/layout/process5"/>
    <dgm:cxn modelId="{AD813C18-0990-44E7-8B8A-597CECB48ED7}" type="presOf" srcId="{CE4948FE-39BC-4494-860C-447A0BC9188C}" destId="{48BC69FB-A761-4F8F-BD8C-0E7BCF14282A}" srcOrd="0" destOrd="0" presId="urn:microsoft.com/office/officeart/2005/8/layout/process5"/>
    <dgm:cxn modelId="{0049EE26-74E5-464F-B327-E3ABAA93070E}" type="presOf" srcId="{EC66C436-61AF-4D5E-9C14-9DFE090EF4A0}" destId="{9C923E8C-1DE5-41A1-940B-0727901D3869}" srcOrd="0" destOrd="0" presId="urn:microsoft.com/office/officeart/2005/8/layout/process5"/>
    <dgm:cxn modelId="{0DA8F377-0315-427D-9810-14D99F99249B}" srcId="{C7CFFE4A-CF68-4441-9DF0-0F9F03FA7BF4}" destId="{CE4948FE-39BC-4494-860C-447A0BC9188C}" srcOrd="1" destOrd="0" parTransId="{475A9CEB-2617-4132-8E03-4F100395001D}" sibTransId="{BD737712-F814-497C-A17A-243E653434BC}"/>
    <dgm:cxn modelId="{F4EC7A52-8BB6-4DFC-A1ED-ABA6B1AF8B6E}" type="presOf" srcId="{478C2C06-6DBD-4E77-B46C-57F71248422A}" destId="{2ED20823-3A38-43E7-9E46-0B7410CF76ED}" srcOrd="1" destOrd="0" presId="urn:microsoft.com/office/officeart/2005/8/layout/process5"/>
    <dgm:cxn modelId="{818DE8C3-9E5F-460D-BA86-BAF5EBD29331}" type="presOf" srcId="{BD737712-F814-497C-A17A-243E653434BC}" destId="{B408F47E-1095-44EA-A050-40EEEF2D2EB2}" srcOrd="0" destOrd="0" presId="urn:microsoft.com/office/officeart/2005/8/layout/process5"/>
    <dgm:cxn modelId="{49C9B7B7-C9DB-4B23-A39C-AB47A09C3DF0}" type="presOf" srcId="{64D8D36B-BCE1-4A5B-B50D-E097BAA1D46F}" destId="{4B47F301-6C3D-4AA5-A86F-050CBC4CB875}" srcOrd="1" destOrd="0" presId="urn:microsoft.com/office/officeart/2005/8/layout/process5"/>
    <dgm:cxn modelId="{63D089E9-C0F3-4B6C-A298-DF7E2C5F76B1}" type="presOf" srcId="{BD737712-F814-497C-A17A-243E653434BC}" destId="{B6467453-AE08-450E-93CF-7B83E7492331}" srcOrd="1" destOrd="0" presId="urn:microsoft.com/office/officeart/2005/8/layout/process5"/>
    <dgm:cxn modelId="{5CEBB674-CA2D-47A9-81F7-98E8B52BE31F}" type="presOf" srcId="{64D8D36B-BCE1-4A5B-B50D-E097BAA1D46F}" destId="{D4D96C46-1DE6-414B-A4AC-67ADDC609C86}" srcOrd="0" destOrd="0" presId="urn:microsoft.com/office/officeart/2005/8/layout/process5"/>
    <dgm:cxn modelId="{4CDD84FD-1153-416C-BECC-25F58968BC11}" type="presParOf" srcId="{6DA9D23E-4CFD-4197-B4FC-862E41EFFA90}" destId="{B1D0615E-5587-4191-830D-1C0AAC371675}" srcOrd="0" destOrd="0" presId="urn:microsoft.com/office/officeart/2005/8/layout/process5"/>
    <dgm:cxn modelId="{F44DB3FB-FA68-4CD9-8F30-364E29AA18BA}" type="presParOf" srcId="{6DA9D23E-4CFD-4197-B4FC-862E41EFFA90}" destId="{D4D96C46-1DE6-414B-A4AC-67ADDC609C86}" srcOrd="1" destOrd="0" presId="urn:microsoft.com/office/officeart/2005/8/layout/process5"/>
    <dgm:cxn modelId="{644CAF80-AE14-4C84-9798-ECAFE3034ED4}" type="presParOf" srcId="{D4D96C46-1DE6-414B-A4AC-67ADDC609C86}" destId="{4B47F301-6C3D-4AA5-A86F-050CBC4CB875}" srcOrd="0" destOrd="0" presId="urn:microsoft.com/office/officeart/2005/8/layout/process5"/>
    <dgm:cxn modelId="{E76283DD-D860-403A-975C-8459EB270530}" type="presParOf" srcId="{6DA9D23E-4CFD-4197-B4FC-862E41EFFA90}" destId="{48BC69FB-A761-4F8F-BD8C-0E7BCF14282A}" srcOrd="2" destOrd="0" presId="urn:microsoft.com/office/officeart/2005/8/layout/process5"/>
    <dgm:cxn modelId="{F6E9D4F3-073E-4CCE-8D50-FAAC24EF0963}" type="presParOf" srcId="{6DA9D23E-4CFD-4197-B4FC-862E41EFFA90}" destId="{B408F47E-1095-44EA-A050-40EEEF2D2EB2}" srcOrd="3" destOrd="0" presId="urn:microsoft.com/office/officeart/2005/8/layout/process5"/>
    <dgm:cxn modelId="{E20B8E64-3A35-4455-992B-AA10B05F92D8}" type="presParOf" srcId="{B408F47E-1095-44EA-A050-40EEEF2D2EB2}" destId="{B6467453-AE08-450E-93CF-7B83E7492331}" srcOrd="0" destOrd="0" presId="urn:microsoft.com/office/officeart/2005/8/layout/process5"/>
    <dgm:cxn modelId="{7D036F90-A279-4887-A485-AC2EFF199729}" type="presParOf" srcId="{6DA9D23E-4CFD-4197-B4FC-862E41EFFA90}" destId="{9C923E8C-1DE5-41A1-940B-0727901D3869}" srcOrd="4" destOrd="0" presId="urn:microsoft.com/office/officeart/2005/8/layout/process5"/>
    <dgm:cxn modelId="{6E4A9E00-9E2B-4301-A78D-F4B7D493CA13}" type="presParOf" srcId="{6DA9D23E-4CFD-4197-B4FC-862E41EFFA90}" destId="{A6739C6B-1C8E-45CD-923F-6B2E4F58815B}" srcOrd="5" destOrd="0" presId="urn:microsoft.com/office/officeart/2005/8/layout/process5"/>
    <dgm:cxn modelId="{341CF640-DBE6-4CEF-A487-BC97DCE78BCA}" type="presParOf" srcId="{A6739C6B-1C8E-45CD-923F-6B2E4F58815B}" destId="{2D8EC3A5-5F7D-4F37-975C-6DC6EEF55C97}" srcOrd="0" destOrd="0" presId="urn:microsoft.com/office/officeart/2005/8/layout/process5"/>
    <dgm:cxn modelId="{E48A8491-DD33-43C6-99F8-6E25DE5EA584}" type="presParOf" srcId="{6DA9D23E-4CFD-4197-B4FC-862E41EFFA90}" destId="{F63CBBDA-ED53-445F-9130-1DF6AB96430C}" srcOrd="6" destOrd="0" presId="urn:microsoft.com/office/officeart/2005/8/layout/process5"/>
    <dgm:cxn modelId="{D38EA09A-0B8E-4BFA-BD93-DAF2C37E1028}" type="presParOf" srcId="{6DA9D23E-4CFD-4197-B4FC-862E41EFFA90}" destId="{39F6578C-3193-4CDF-83AA-FD2CBC301332}" srcOrd="7" destOrd="0" presId="urn:microsoft.com/office/officeart/2005/8/layout/process5"/>
    <dgm:cxn modelId="{A84178E6-7F67-4AA8-862C-063F75F6F626}" type="presParOf" srcId="{39F6578C-3193-4CDF-83AA-FD2CBC301332}" destId="{2ED20823-3A38-43E7-9E46-0B7410CF76ED}" srcOrd="0" destOrd="0" presId="urn:microsoft.com/office/officeart/2005/8/layout/process5"/>
    <dgm:cxn modelId="{BE4FAA75-1395-4AF1-B40B-5D071958BBC3}" type="presParOf" srcId="{6DA9D23E-4CFD-4197-B4FC-862E41EFFA90}" destId="{27EEC822-BA2B-464D-8202-D51BDE24B439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B211C85-36A6-4373-AE8E-F9B403488AF6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B83FDB5-4A88-4A4B-AD22-DC3C6A08681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dirty="0" smtClean="0"/>
              <a:t>MILA KARMILA, M.PD</a:t>
            </a:r>
          </a:p>
          <a:p>
            <a:r>
              <a:rPr lang="id-ID" dirty="0" smtClean="0"/>
              <a:t>085659346921</a:t>
            </a:r>
          </a:p>
          <a:p>
            <a:r>
              <a:rPr lang="id-ID" dirty="0" smtClean="0"/>
              <a:t>milakaramila@upgris.ac.id</a:t>
            </a:r>
            <a:endParaRPr lang="id-ID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ANTROPOBIOLOGI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54020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14400"/>
            <a:ext cx="7772400" cy="1470025"/>
          </a:xfrm>
        </p:spPr>
        <p:txBody>
          <a:bodyPr/>
          <a:lstStyle/>
          <a:p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Evolusi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2362200"/>
            <a:ext cx="7315200" cy="3276600"/>
          </a:xfrm>
        </p:spPr>
        <p:txBody>
          <a:bodyPr>
            <a:normAutofit lnSpcReduction="10000"/>
          </a:bodyPr>
          <a:lstStyle/>
          <a:p>
            <a:r>
              <a:rPr lang="en-US" b="1" dirty="0" err="1" smtClean="0">
                <a:solidFill>
                  <a:schemeClr val="tx1"/>
                </a:solidFill>
              </a:rPr>
              <a:t>Evolusi</a:t>
            </a:r>
            <a:r>
              <a:rPr lang="en-US" dirty="0" smtClean="0">
                <a:solidFill>
                  <a:schemeClr val="tx1"/>
                </a:solidFill>
              </a:rPr>
              <a:t>  : </a:t>
            </a:r>
            <a:r>
              <a:rPr lang="en-US" dirty="0" err="1">
                <a:solidFill>
                  <a:schemeClr val="tx1"/>
                </a:solidFill>
              </a:rPr>
              <a:t>M</a:t>
            </a:r>
            <a:r>
              <a:rPr lang="en-US" dirty="0" err="1" smtClean="0">
                <a:solidFill>
                  <a:schemeClr val="tx1"/>
                </a:solidFill>
              </a:rPr>
              <a:t>empelajari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sejarah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asal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usul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makhluk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hidup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ketertarikan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genetik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antara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makhluk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hidup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satu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yang lain.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b="1" dirty="0" err="1" smtClean="0">
                <a:solidFill>
                  <a:schemeClr val="tx1"/>
                </a:solidFill>
              </a:rPr>
              <a:t>Evolusi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berasal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kata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i="1" dirty="0" smtClean="0">
                <a:solidFill>
                  <a:schemeClr val="tx1"/>
                </a:solidFill>
              </a:rPr>
              <a:t>to evolve </a:t>
            </a:r>
            <a:r>
              <a:rPr lang="en-US" dirty="0" smtClean="0">
                <a:solidFill>
                  <a:schemeClr val="tx1"/>
                </a:solidFill>
              </a:rPr>
              <a:t>(</a:t>
            </a:r>
            <a:r>
              <a:rPr lang="en-US" dirty="0" err="1" smtClean="0">
                <a:solidFill>
                  <a:schemeClr val="tx1"/>
                </a:solidFill>
              </a:rPr>
              <a:t>bahasa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inggris</a:t>
            </a:r>
            <a:r>
              <a:rPr lang="en-US" dirty="0" smtClean="0">
                <a:solidFill>
                  <a:schemeClr val="tx1"/>
                </a:solidFill>
              </a:rPr>
              <a:t>) yang </a:t>
            </a:r>
            <a:r>
              <a:rPr lang="en-US" dirty="0" err="1" smtClean="0">
                <a:solidFill>
                  <a:schemeClr val="tx1"/>
                </a:solidFill>
              </a:rPr>
              <a:t>berarti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berkembang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berubah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secara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perlahan-lahan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r>
              <a:rPr lang="en-US" dirty="0" err="1" smtClean="0">
                <a:solidFill>
                  <a:schemeClr val="tx1"/>
                </a:solidFill>
              </a:rPr>
              <a:t>Asal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katanya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evolut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(Latin) yang </a:t>
            </a:r>
            <a:r>
              <a:rPr lang="en-US" dirty="0" err="1" smtClean="0">
                <a:solidFill>
                  <a:schemeClr val="tx1"/>
                </a:solidFill>
              </a:rPr>
              <a:t>berarti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menggulir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08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Teori</a:t>
            </a:r>
            <a:r>
              <a:rPr lang="en-US" b="1" dirty="0" smtClean="0"/>
              <a:t> </a:t>
            </a:r>
            <a:r>
              <a:rPr lang="en-US" b="1" dirty="0" err="1" smtClean="0"/>
              <a:t>Evolusi</a:t>
            </a:r>
            <a:r>
              <a:rPr lang="en-US" b="1" dirty="0" smtClean="0"/>
              <a:t> </a:t>
            </a:r>
            <a:r>
              <a:rPr lang="en-US" b="1" dirty="0" err="1" smtClean="0"/>
              <a:t>Sebelum</a:t>
            </a:r>
            <a:r>
              <a:rPr lang="en-US" b="1" dirty="0" smtClean="0"/>
              <a:t> Darwin -&gt; </a:t>
            </a:r>
            <a:r>
              <a:rPr lang="en-US" b="1" dirty="0" err="1" smtClean="0"/>
              <a:t>Teori</a:t>
            </a:r>
            <a:r>
              <a:rPr lang="en-US" b="1" dirty="0" smtClean="0"/>
              <a:t> </a:t>
            </a:r>
            <a:r>
              <a:rPr lang="en-US" b="1" dirty="0" err="1" smtClean="0"/>
              <a:t>skala</a:t>
            </a:r>
            <a:r>
              <a:rPr lang="en-US" b="1" dirty="0" smtClean="0"/>
              <a:t> </a:t>
            </a:r>
            <a:r>
              <a:rPr lang="en-US" b="1" dirty="0" err="1" smtClean="0"/>
              <a:t>alami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teologi</a:t>
            </a:r>
            <a:r>
              <a:rPr lang="en-US" b="1" dirty="0" smtClean="0"/>
              <a:t> </a:t>
            </a:r>
            <a:r>
              <a:rPr lang="en-US" b="1" dirty="0" err="1" smtClean="0"/>
              <a:t>alam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Teori</a:t>
            </a:r>
            <a:r>
              <a:rPr lang="en-US" dirty="0" smtClean="0"/>
              <a:t> Darwin</a:t>
            </a:r>
          </a:p>
          <a:p>
            <a:pPr marL="571500" indent="-571500">
              <a:buFont typeface="+mj-lt"/>
              <a:buAutoNum type="romanUcPeriod"/>
            </a:pPr>
            <a:r>
              <a:rPr lang="en-US" dirty="0" err="1" smtClean="0"/>
              <a:t>Seleksi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keberhasilan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reproduksi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dirty="0" err="1" smtClean="0"/>
              <a:t>Seleksi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terbentuk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variasi</a:t>
            </a:r>
            <a:r>
              <a:rPr lang="en-US" dirty="0" smtClean="0"/>
              <a:t> yang </a:t>
            </a:r>
            <a:r>
              <a:rPr lang="en-US" dirty="0" err="1" smtClean="0"/>
              <a:t>dimiliki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seleksi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adaptasi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lingkungannya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Perbandingan</a:t>
            </a:r>
            <a:r>
              <a:rPr lang="en-US" b="1" dirty="0" smtClean="0"/>
              <a:t> </a:t>
            </a:r>
            <a:r>
              <a:rPr lang="en-US" b="1" dirty="0" err="1" smtClean="0"/>
              <a:t>Teori</a:t>
            </a:r>
            <a:r>
              <a:rPr lang="en-US" b="1" dirty="0" smtClean="0"/>
              <a:t> </a:t>
            </a:r>
            <a:r>
              <a:rPr lang="en-US" b="1" dirty="0" err="1" smtClean="0"/>
              <a:t>Evolusi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304800" y="1676400"/>
          <a:ext cx="8610600" cy="4894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0347"/>
                <a:gridCol w="4362427"/>
                <a:gridCol w="1997826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Aharoni" pitchFamily="2" charset="-79"/>
                          <a:cs typeface="Aharoni" pitchFamily="2" charset="-79"/>
                        </a:rPr>
                        <a:t>Darwin</a:t>
                      </a:r>
                      <a:endParaRPr lang="en-US" sz="3200" dirty="0"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Aharoni" pitchFamily="2" charset="-79"/>
                          <a:cs typeface="Aharoni" pitchFamily="2" charset="-79"/>
                        </a:rPr>
                        <a:t>Weisman</a:t>
                      </a:r>
                      <a:endParaRPr lang="en-US" sz="3200" dirty="0"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Aharoni" pitchFamily="2" charset="-79"/>
                          <a:cs typeface="Aharoni" pitchFamily="2" charset="-79"/>
                        </a:rPr>
                        <a:t>Lamarck</a:t>
                      </a:r>
                      <a:endParaRPr lang="en-US" sz="3200" dirty="0">
                        <a:latin typeface="Aharoni" pitchFamily="2" charset="-79"/>
                        <a:cs typeface="Aharoni" pitchFamily="2" charset="-79"/>
                      </a:endParaRPr>
                    </a:p>
                  </a:txBody>
                  <a:tcPr/>
                </a:tc>
              </a:tr>
              <a:tr h="4315078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US" sz="2800" dirty="0" smtClean="0"/>
                        <a:t> 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Evolusi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berlangsung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karena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seleksi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alam</a:t>
                      </a:r>
                      <a:r>
                        <a:rPr lang="en-US" sz="2800" baseline="0" dirty="0" smtClean="0"/>
                        <a:t>.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14350" indent="-514350">
                        <a:buFont typeface="+mj-lt"/>
                        <a:buAutoNum type="arabicPeriod"/>
                      </a:pPr>
                      <a:r>
                        <a:rPr lang="en-US" sz="2800" dirty="0" err="1" smtClean="0"/>
                        <a:t>Perubahan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sel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tubuh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karena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faktor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lingkungan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tidak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diwariskan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pada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keturunan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berikutnya</a:t>
                      </a:r>
                      <a:r>
                        <a:rPr lang="en-US" sz="2800" baseline="0" dirty="0" smtClean="0"/>
                        <a:t>.</a:t>
                      </a:r>
                    </a:p>
                    <a:p>
                      <a:pPr marL="514350" indent="-514350">
                        <a:buFont typeface="+mj-lt"/>
                        <a:buAutoNum type="arabicPeriod"/>
                      </a:pPr>
                      <a:r>
                        <a:rPr lang="en-US" sz="2800" baseline="0" dirty="0" err="1" smtClean="0"/>
                        <a:t>Evolusi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merupakan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gejala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seleksi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alam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terhadap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faktor-faktor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genetika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Perubahan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tubuh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karena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faktor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lingkungan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diwariskan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kepada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keturunannya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Teori</a:t>
            </a:r>
            <a:r>
              <a:rPr lang="en-US" b="1" dirty="0" smtClean="0"/>
              <a:t> </a:t>
            </a:r>
            <a:r>
              <a:rPr lang="en-US" b="1" dirty="0" err="1" smtClean="0"/>
              <a:t>evolusi</a:t>
            </a:r>
            <a:r>
              <a:rPr lang="en-US" b="1" dirty="0" smtClean="0"/>
              <a:t> Weismann </a:t>
            </a:r>
            <a:r>
              <a:rPr lang="en-US" b="1" dirty="0" err="1" smtClean="0"/>
              <a:t>vs</a:t>
            </a:r>
            <a:r>
              <a:rPr lang="en-US" b="1" dirty="0" smtClean="0"/>
              <a:t> Darwin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Weismann </a:t>
            </a:r>
            <a:r>
              <a:rPr lang="en-US" dirty="0" err="1" smtClean="0"/>
              <a:t>menguatkan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Darwin, gen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leher</a:t>
            </a:r>
            <a:r>
              <a:rPr lang="en-US" dirty="0" smtClean="0"/>
              <a:t> </a:t>
            </a:r>
            <a:r>
              <a:rPr lang="en-US" dirty="0" err="1" smtClean="0"/>
              <a:t>pnjang</a:t>
            </a:r>
            <a:r>
              <a:rPr lang="en-US" dirty="0" smtClean="0"/>
              <a:t> </a:t>
            </a:r>
            <a:r>
              <a:rPr lang="en-US" dirty="0" err="1" smtClean="0"/>
              <a:t>jerapah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dominan</a:t>
            </a:r>
            <a:r>
              <a:rPr lang="en-US" dirty="0" smtClean="0"/>
              <a:t>, gen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leher</a:t>
            </a:r>
            <a:r>
              <a:rPr lang="en-US" dirty="0" smtClean="0"/>
              <a:t> </a:t>
            </a:r>
            <a:r>
              <a:rPr lang="en-US" dirty="0" err="1" smtClean="0"/>
              <a:t>pendek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resesif</a:t>
            </a:r>
            <a:endParaRPr lang="en-US" dirty="0" smtClean="0"/>
          </a:p>
          <a:p>
            <a:r>
              <a:rPr lang="en-US" dirty="0" smtClean="0"/>
              <a:t>Weismann </a:t>
            </a:r>
            <a:r>
              <a:rPr lang="en-US" dirty="0" err="1" smtClean="0"/>
              <a:t>evolusi</a:t>
            </a:r>
            <a:r>
              <a:rPr lang="en-US" dirty="0" smtClean="0"/>
              <a:t>  vs </a:t>
            </a:r>
            <a:r>
              <a:rPr lang="en-US" dirty="0" err="1" smtClean="0"/>
              <a:t>Teori</a:t>
            </a:r>
            <a:r>
              <a:rPr lang="id-ID" dirty="0" smtClean="0"/>
              <a:t> Darwin </a:t>
            </a:r>
            <a:endParaRPr lang="en-US" dirty="0" smtClean="0"/>
          </a:p>
          <a:p>
            <a:r>
              <a:rPr lang="en-US" dirty="0" smtClean="0"/>
              <a:t>Weismann </a:t>
            </a:r>
            <a:r>
              <a:rPr lang="en-US" dirty="0" err="1" smtClean="0"/>
              <a:t>berpendapat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akibat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diwariskan</a:t>
            </a:r>
            <a:r>
              <a:rPr lang="en-US" dirty="0" smtClean="0"/>
              <a:t> </a:t>
            </a:r>
            <a:r>
              <a:rPr lang="en-US" dirty="0" err="1" smtClean="0"/>
              <a:t>kep</a:t>
            </a:r>
            <a:r>
              <a:rPr lang="id-ID" dirty="0" smtClean="0"/>
              <a:t>A</a:t>
            </a:r>
            <a:r>
              <a:rPr lang="en-US" dirty="0" smtClean="0"/>
              <a:t>da </a:t>
            </a:r>
            <a:r>
              <a:rPr lang="en-US" dirty="0" err="1" smtClean="0"/>
              <a:t>keturunannya</a:t>
            </a:r>
            <a:r>
              <a:rPr lang="en-US" dirty="0" smtClean="0"/>
              <a:t>, </a:t>
            </a:r>
            <a:r>
              <a:rPr lang="en-US" dirty="0" err="1" smtClean="0"/>
              <a:t>sedangkan</a:t>
            </a:r>
            <a:r>
              <a:rPr lang="en-US" dirty="0" smtClean="0"/>
              <a:t> Lamarck </a:t>
            </a:r>
            <a:r>
              <a:rPr lang="en-US" dirty="0" err="1" smtClean="0"/>
              <a:t>berpendapat</a:t>
            </a:r>
            <a:r>
              <a:rPr lang="en-US" dirty="0" smtClean="0"/>
              <a:t> </a:t>
            </a:r>
            <a:r>
              <a:rPr lang="en-US" dirty="0" err="1" smtClean="0"/>
              <a:t>sebaliknya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PRINSIP-PRINSIP EVOLUSI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EVOLUSI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Arahnya</a:t>
            </a:r>
            <a:r>
              <a:rPr lang="en-US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Evolusi</a:t>
            </a:r>
            <a:r>
              <a:rPr lang="en-US" dirty="0" smtClean="0"/>
              <a:t> </a:t>
            </a:r>
            <a:r>
              <a:rPr lang="en-US" dirty="0" err="1" smtClean="0"/>
              <a:t>progresif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evolusi</a:t>
            </a:r>
            <a:r>
              <a:rPr lang="en-US" dirty="0" smtClean="0"/>
              <a:t> </a:t>
            </a:r>
            <a:r>
              <a:rPr lang="en-US" dirty="0" err="1" smtClean="0"/>
              <a:t>menuju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kemungkinan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bertahan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(survival).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dijumpai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peristiwa</a:t>
            </a:r>
            <a:r>
              <a:rPr lang="en-US" dirty="0" smtClean="0"/>
              <a:t> </a:t>
            </a:r>
            <a:r>
              <a:rPr lang="en-US" dirty="0" err="1" smtClean="0"/>
              <a:t>evolusi</a:t>
            </a:r>
            <a:r>
              <a:rPr lang="en-US" dirty="0" smtClean="0"/>
              <a:t> yang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burung</a:t>
            </a:r>
            <a:r>
              <a:rPr lang="en-US" dirty="0" smtClean="0"/>
              <a:t> Finch.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Evolusi</a:t>
            </a:r>
            <a:r>
              <a:rPr lang="en-US" dirty="0" smtClean="0"/>
              <a:t> </a:t>
            </a:r>
            <a:r>
              <a:rPr lang="en-US" dirty="0" err="1" smtClean="0"/>
              <a:t>regresif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menuju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kemungkinan</a:t>
            </a:r>
            <a:r>
              <a:rPr lang="en-US" dirty="0" smtClean="0"/>
              <a:t> </a:t>
            </a:r>
            <a:r>
              <a:rPr lang="en-US" dirty="0" err="1" smtClean="0"/>
              <a:t>kepunahan</a:t>
            </a:r>
            <a:r>
              <a:rPr lang="en-US" dirty="0" smtClean="0"/>
              <a:t>. Hal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dijumpai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peritiwa</a:t>
            </a:r>
            <a:r>
              <a:rPr lang="en-US" dirty="0" smtClean="0"/>
              <a:t> </a:t>
            </a:r>
            <a:r>
              <a:rPr lang="en-US" dirty="0" err="1" smtClean="0"/>
              <a:t>evolusi</a:t>
            </a:r>
            <a:r>
              <a:rPr lang="en-US" dirty="0" smtClean="0"/>
              <a:t> yang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hewan</a:t>
            </a:r>
            <a:r>
              <a:rPr lang="en-US" dirty="0" smtClean="0"/>
              <a:t> </a:t>
            </a:r>
            <a:r>
              <a:rPr lang="en-US" dirty="0" err="1" smtClean="0"/>
              <a:t>dinosaurus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Evolusi</a:t>
            </a:r>
            <a:r>
              <a:rPr lang="en-US" b="1" dirty="0" smtClean="0"/>
              <a:t> </a:t>
            </a:r>
            <a:r>
              <a:rPr lang="en-US" b="1" dirty="0" err="1" smtClean="0"/>
              <a:t>Berdasarkan</a:t>
            </a:r>
            <a:r>
              <a:rPr lang="en-US" b="1" dirty="0" smtClean="0"/>
              <a:t> </a:t>
            </a:r>
            <a:r>
              <a:rPr lang="en-US" b="1" dirty="0" err="1" smtClean="0"/>
              <a:t>Skala</a:t>
            </a:r>
            <a:r>
              <a:rPr lang="en-US" b="1" dirty="0" smtClean="0"/>
              <a:t> </a:t>
            </a:r>
            <a:r>
              <a:rPr lang="en-US" b="1" dirty="0" err="1" smtClean="0"/>
              <a:t>Perubahannya</a:t>
            </a:r>
            <a:r>
              <a:rPr lang="en-US" b="1" dirty="0" smtClean="0"/>
              <a:t>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Makroevolusi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evolusi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mengakibatkan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skala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.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makroevolusi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mengarah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terbentuknya</a:t>
            </a:r>
            <a:r>
              <a:rPr lang="en-US" dirty="0" smtClean="0"/>
              <a:t> </a:t>
            </a:r>
            <a:r>
              <a:rPr lang="en-US" dirty="0" err="1" smtClean="0"/>
              <a:t>spesies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Mikroevolusi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evolusi</a:t>
            </a:r>
            <a:r>
              <a:rPr lang="en-US" dirty="0" smtClean="0"/>
              <a:t> yang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mengakibatkan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skala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. </a:t>
            </a:r>
            <a:r>
              <a:rPr lang="en-US" dirty="0" err="1" smtClean="0"/>
              <a:t>Mikroevolusi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mengarah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terjadinya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frekuensi</a:t>
            </a:r>
            <a:r>
              <a:rPr lang="en-US" dirty="0" smtClean="0"/>
              <a:t> gen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kromosom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Evolusi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Evolusi</a:t>
            </a:r>
            <a:r>
              <a:rPr lang="en-US" dirty="0" smtClean="0"/>
              <a:t> </a:t>
            </a:r>
            <a:r>
              <a:rPr lang="en-US" dirty="0" err="1" smtClean="0"/>
              <a:t>divergen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evolusi</a:t>
            </a:r>
            <a:r>
              <a:rPr lang="en-US" dirty="0" smtClean="0"/>
              <a:t> yang </a:t>
            </a:r>
            <a:r>
              <a:rPr lang="en-US" dirty="0" err="1" smtClean="0"/>
              <a:t>perubahannya</a:t>
            </a:r>
            <a:r>
              <a:rPr lang="en-US" dirty="0" smtClean="0"/>
              <a:t>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spesies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spesies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. </a:t>
            </a:r>
            <a:r>
              <a:rPr lang="en-US" dirty="0" err="1" smtClean="0"/>
              <a:t>Evolusi</a:t>
            </a:r>
            <a:r>
              <a:rPr lang="en-US" dirty="0" smtClean="0"/>
              <a:t> </a:t>
            </a:r>
            <a:r>
              <a:rPr lang="en-US" dirty="0" err="1" smtClean="0"/>
              <a:t>divergen</a:t>
            </a:r>
            <a:r>
              <a:rPr lang="en-US" dirty="0" smtClean="0"/>
              <a:t> </a:t>
            </a:r>
            <a:r>
              <a:rPr lang="en-US" dirty="0" err="1" smtClean="0"/>
              <a:t>ditemukan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peristiwa</a:t>
            </a:r>
            <a:r>
              <a:rPr lang="en-US" dirty="0" smtClean="0"/>
              <a:t> </a:t>
            </a:r>
            <a:r>
              <a:rPr lang="en-US" dirty="0" err="1" smtClean="0"/>
              <a:t>terdapatnya</a:t>
            </a:r>
            <a:r>
              <a:rPr lang="en-US" dirty="0" smtClean="0"/>
              <a:t> lima </a:t>
            </a:r>
            <a:r>
              <a:rPr lang="en-US" dirty="0" err="1" smtClean="0"/>
              <a:t>jari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vertebrata yang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nenek</a:t>
            </a:r>
            <a:r>
              <a:rPr lang="en-US" dirty="0" smtClean="0"/>
              <a:t> </a:t>
            </a:r>
            <a:r>
              <a:rPr lang="en-US" dirty="0" err="1" smtClean="0"/>
              <a:t>moyang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dimiliki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bangsa</a:t>
            </a:r>
            <a:r>
              <a:rPr lang="en-US" dirty="0" smtClean="0"/>
              <a:t> </a:t>
            </a:r>
            <a:r>
              <a:rPr lang="en-US" dirty="0" err="1" smtClean="0"/>
              <a:t>primata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Evolusi</a:t>
            </a:r>
            <a:r>
              <a:rPr lang="en-US" dirty="0" smtClean="0"/>
              <a:t> </a:t>
            </a:r>
            <a:r>
              <a:rPr lang="en-US" dirty="0" err="1" smtClean="0"/>
              <a:t>konvergen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evolusi</a:t>
            </a:r>
            <a:r>
              <a:rPr lang="en-US" dirty="0" smtClean="0"/>
              <a:t> yang </a:t>
            </a:r>
            <a:r>
              <a:rPr lang="en-US" dirty="0" err="1" smtClean="0"/>
              <a:t>perubhannya</a:t>
            </a:r>
            <a:r>
              <a:rPr lang="en-US" dirty="0" smtClean="0"/>
              <a:t>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aanya</a:t>
            </a:r>
            <a:r>
              <a:rPr lang="en-US" dirty="0" smtClean="0"/>
              <a:t> </a:t>
            </a:r>
            <a:r>
              <a:rPr lang="en-US" dirty="0" err="1" smtClean="0"/>
              <a:t>kesamaan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organ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nenek</a:t>
            </a:r>
            <a:r>
              <a:rPr lang="en-US" dirty="0" smtClean="0"/>
              <a:t> </a:t>
            </a:r>
            <a:r>
              <a:rPr lang="en-US" dirty="0" err="1" smtClean="0"/>
              <a:t>moyang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. Hal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dpat</a:t>
            </a:r>
            <a:r>
              <a:rPr lang="en-US" dirty="0" smtClean="0"/>
              <a:t> </a:t>
            </a:r>
            <a:r>
              <a:rPr lang="en-US" dirty="0" err="1" smtClean="0"/>
              <a:t>ditemukan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hiu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lumba-lumba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evolusi-oleh-ismail-26-63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0"/>
            <a:ext cx="8153400" cy="66294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sp>
        <p:nvSpPr>
          <p:cNvPr id="8" name="Flowchart: Alternate Process 7"/>
          <p:cNvSpPr/>
          <p:nvPr/>
        </p:nvSpPr>
        <p:spPr>
          <a:xfrm>
            <a:off x="1295400" y="5486400"/>
            <a:ext cx="838200" cy="152400"/>
          </a:xfrm>
          <a:prstGeom prst="flowChartAlternateProces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lowchart: Alternate Process 8"/>
          <p:cNvSpPr/>
          <p:nvPr/>
        </p:nvSpPr>
        <p:spPr>
          <a:xfrm>
            <a:off x="3962400" y="5486400"/>
            <a:ext cx="838200" cy="152400"/>
          </a:xfrm>
          <a:prstGeom prst="flowChartAlternateProces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Process 9"/>
          <p:cNvSpPr/>
          <p:nvPr/>
        </p:nvSpPr>
        <p:spPr>
          <a:xfrm>
            <a:off x="1295400" y="5715000"/>
            <a:ext cx="1447800" cy="228600"/>
          </a:xfrm>
          <a:prstGeom prst="flowChartProces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lowchart: Process 10"/>
          <p:cNvSpPr/>
          <p:nvPr/>
        </p:nvSpPr>
        <p:spPr>
          <a:xfrm>
            <a:off x="4267200" y="5715000"/>
            <a:ext cx="609600" cy="228600"/>
          </a:xfrm>
          <a:prstGeom prst="flowChartProces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/>
              <a:t>MEKANISME EVOLUSI</a:t>
            </a:r>
            <a:endParaRPr lang="en-US" b="1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</p:nvPr>
        </p:nvGraphicFramePr>
        <p:xfrm>
          <a:off x="533400" y="16764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err="1" smtClean="0"/>
              <a:t>Faktor-faktor</a:t>
            </a:r>
            <a:r>
              <a:rPr lang="en-US" sz="3600" b="1" dirty="0" smtClean="0"/>
              <a:t> yang </a:t>
            </a:r>
            <a:r>
              <a:rPr lang="en-US" sz="3600" b="1" dirty="0" err="1" smtClean="0"/>
              <a:t>berpengaruh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dalam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mekanisme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evolusi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antara</a:t>
            </a:r>
            <a:r>
              <a:rPr lang="en-US" sz="3600" b="1" dirty="0" smtClean="0"/>
              <a:t> lain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Mutasi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Peristiwa</a:t>
            </a:r>
            <a:r>
              <a:rPr lang="en-US" dirty="0" smtClean="0"/>
              <a:t> </a:t>
            </a:r>
            <a:r>
              <a:rPr lang="en-US" dirty="0" err="1" smtClean="0"/>
              <a:t>mutasi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mengakibatkan</a:t>
            </a:r>
            <a:r>
              <a:rPr lang="en-US" dirty="0" smtClean="0"/>
              <a:t> </a:t>
            </a:r>
            <a:r>
              <a:rPr lang="en-US" dirty="0" err="1" smtClean="0"/>
              <a:t>terjadinya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frekuensi</a:t>
            </a:r>
            <a:r>
              <a:rPr lang="en-US" dirty="0" smtClean="0"/>
              <a:t> gen,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mempengaruhi</a:t>
            </a:r>
            <a:r>
              <a:rPr lang="en-US" dirty="0" smtClean="0"/>
              <a:t> </a:t>
            </a:r>
            <a:r>
              <a:rPr lang="en-US" dirty="0" err="1" smtClean="0"/>
              <a:t>fenotipe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genotipe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err="1" smtClean="0"/>
              <a:t>Seleksi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Adaptasi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adaptasi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diikuti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seleksi</a:t>
            </a:r>
            <a:r>
              <a:rPr lang="en-US" dirty="0" smtClean="0"/>
              <a:t>. </a:t>
            </a:r>
            <a:r>
              <a:rPr lang="en-US" dirty="0" err="1" smtClean="0"/>
              <a:t>Individu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adaptasi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mempertahankan</a:t>
            </a:r>
            <a:r>
              <a:rPr lang="en-US" dirty="0" smtClean="0"/>
              <a:t> </a:t>
            </a:r>
            <a:r>
              <a:rPr lang="en-US" dirty="0" err="1" smtClean="0"/>
              <a:t>hidupnya</a:t>
            </a:r>
            <a:r>
              <a:rPr lang="en-US" dirty="0" smtClean="0"/>
              <a:t>,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resistensi</a:t>
            </a:r>
            <a:r>
              <a:rPr lang="en-US" dirty="0" smtClean="0"/>
              <a:t> yang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melanjutkan</a:t>
            </a:r>
            <a:r>
              <a:rPr lang="en-US" dirty="0" smtClean="0"/>
              <a:t> </a:t>
            </a:r>
            <a:r>
              <a:rPr lang="en-US" dirty="0" err="1" smtClean="0"/>
              <a:t>keturunanya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Aliran</a:t>
            </a:r>
            <a:r>
              <a:rPr lang="en-US" dirty="0" smtClean="0"/>
              <a:t> Gen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aliran</a:t>
            </a:r>
            <a:r>
              <a:rPr lang="en-US" dirty="0" smtClean="0"/>
              <a:t> gen </a:t>
            </a:r>
            <a:r>
              <a:rPr lang="en-US" dirty="0" err="1" smtClean="0"/>
              <a:t>makan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perpindahan</a:t>
            </a:r>
            <a:r>
              <a:rPr lang="en-US" dirty="0" smtClean="0"/>
              <a:t> </a:t>
            </a:r>
            <a:r>
              <a:rPr lang="en-US" dirty="0" err="1" smtClean="0"/>
              <a:t>alel</a:t>
            </a:r>
            <a:r>
              <a:rPr lang="en-US" dirty="0" smtClean="0"/>
              <a:t> </a:t>
            </a:r>
            <a:r>
              <a:rPr lang="en-US" dirty="0" err="1" smtClean="0"/>
              <a:t>diantara</a:t>
            </a:r>
            <a:r>
              <a:rPr lang="en-US" dirty="0" smtClean="0"/>
              <a:t> </a:t>
            </a:r>
            <a:r>
              <a:rPr lang="en-US" dirty="0" err="1" smtClean="0"/>
              <a:t>populasi-populasi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migrasi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yang </a:t>
            </a:r>
            <a:r>
              <a:rPr lang="en-US" dirty="0" err="1" smtClean="0"/>
              <a:t>kawin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Perkawinan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Acak</a:t>
            </a:r>
            <a:endParaRPr lang="en-US" dirty="0" smtClean="0"/>
          </a:p>
          <a:p>
            <a:pPr>
              <a:buNone/>
            </a:pPr>
            <a:r>
              <a:rPr lang="en-US" dirty="0"/>
              <a:t>	</a:t>
            </a:r>
            <a:r>
              <a:rPr lang="en-US" dirty="0" err="1" smtClean="0"/>
              <a:t>perkawinan</a:t>
            </a:r>
            <a:r>
              <a:rPr lang="en-US" dirty="0" smtClean="0"/>
              <a:t> </a:t>
            </a:r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acak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mengakibatkan</a:t>
            </a:r>
            <a:r>
              <a:rPr lang="en-US" dirty="0" smtClean="0"/>
              <a:t> </a:t>
            </a:r>
            <a:r>
              <a:rPr lang="en-US" dirty="0" err="1" smtClean="0"/>
              <a:t>alel</a:t>
            </a:r>
            <a:r>
              <a:rPr lang="en-US" dirty="0" smtClean="0"/>
              <a:t> yang </a:t>
            </a:r>
            <a:r>
              <a:rPr lang="en-US" dirty="0" err="1" smtClean="0"/>
              <a:t>membawa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disukai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dijumpai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, </a:t>
            </a:r>
            <a:r>
              <a:rPr lang="en-US" dirty="0" err="1" smtClean="0"/>
              <a:t>sedangkan</a:t>
            </a:r>
            <a:r>
              <a:rPr lang="en-US" dirty="0" smtClean="0"/>
              <a:t> </a:t>
            </a:r>
            <a:r>
              <a:rPr lang="en-US" dirty="0" err="1" smtClean="0"/>
              <a:t>alel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disukai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berkurang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hilang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Genetik</a:t>
            </a:r>
            <a:r>
              <a:rPr lang="en-US" dirty="0" smtClean="0"/>
              <a:t> Drift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err="1" smtClean="0"/>
              <a:t>Genetik</a:t>
            </a:r>
            <a:r>
              <a:rPr lang="en-US" dirty="0" smtClean="0"/>
              <a:t> Drift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acak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frekuensi</a:t>
            </a:r>
            <a:r>
              <a:rPr lang="en-US" dirty="0" smtClean="0"/>
              <a:t> gen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yang </a:t>
            </a:r>
            <a:r>
              <a:rPr lang="en-US" dirty="0" err="1" smtClean="0"/>
              <a:t>terisolasi</a:t>
            </a:r>
            <a:r>
              <a:rPr lang="en-US" dirty="0" smtClean="0"/>
              <a:t>.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jumpai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terisolir</a:t>
            </a:r>
            <a:r>
              <a:rPr lang="en-US" dirty="0" smtClean="0"/>
              <a:t> </a:t>
            </a:r>
            <a:r>
              <a:rPr lang="en-US" dirty="0" err="1" smtClean="0"/>
              <a:t>kaum</a:t>
            </a:r>
            <a:r>
              <a:rPr lang="en-US" dirty="0" smtClean="0"/>
              <a:t> Amish </a:t>
            </a:r>
            <a:r>
              <a:rPr lang="en-US" dirty="0" err="1" smtClean="0"/>
              <a:t>dii</a:t>
            </a:r>
            <a:r>
              <a:rPr lang="en-US" dirty="0" smtClean="0"/>
              <a:t> </a:t>
            </a:r>
            <a:r>
              <a:rPr lang="en-US" dirty="0" err="1" smtClean="0"/>
              <a:t>Amerika</a:t>
            </a:r>
            <a:r>
              <a:rPr lang="en-US" dirty="0" smtClean="0"/>
              <a:t>, </a:t>
            </a:r>
            <a:r>
              <a:rPr lang="en-US" dirty="0" err="1" smtClean="0"/>
              <a:t>ternyata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yang </a:t>
            </a:r>
            <a:r>
              <a:rPr lang="en-US" dirty="0" err="1" smtClean="0"/>
              <a:t>membawa</a:t>
            </a:r>
            <a:r>
              <a:rPr lang="en-US" dirty="0" smtClean="0"/>
              <a:t> </a:t>
            </a:r>
            <a:r>
              <a:rPr lang="en-US" dirty="0" err="1" smtClean="0"/>
              <a:t>alel</a:t>
            </a:r>
            <a:r>
              <a:rPr lang="en-US" dirty="0" smtClean="0"/>
              <a:t> yang 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cebol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seribu</a:t>
            </a:r>
            <a:r>
              <a:rPr lang="en-US" dirty="0" smtClean="0"/>
              <a:t> </a:t>
            </a:r>
            <a:r>
              <a:rPr lang="en-US" dirty="0" err="1" smtClean="0"/>
              <a:t>kelahiran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Hukum</a:t>
            </a:r>
            <a:r>
              <a:rPr lang="en-US" dirty="0" smtClean="0"/>
              <a:t> Hardy Weinberg </a:t>
            </a:r>
            <a:r>
              <a:rPr lang="en-US" dirty="0" err="1" smtClean="0"/>
              <a:t>menyatakan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frekuensi</a:t>
            </a:r>
            <a:r>
              <a:rPr lang="en-US" dirty="0" smtClean="0"/>
              <a:t> gen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distabilkan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keseimbanagan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generasi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Syarat</a:t>
            </a:r>
            <a:r>
              <a:rPr lang="en-US" b="1" dirty="0" smtClean="0"/>
              <a:t> </a:t>
            </a:r>
            <a:r>
              <a:rPr lang="en-US" b="1" dirty="0" err="1" smtClean="0"/>
              <a:t>terjadinya</a:t>
            </a:r>
            <a:r>
              <a:rPr lang="en-US" b="1" dirty="0" smtClean="0"/>
              <a:t> </a:t>
            </a:r>
            <a:r>
              <a:rPr lang="en-US" b="1" dirty="0" err="1" smtClean="0"/>
              <a:t>hukum</a:t>
            </a:r>
            <a:r>
              <a:rPr lang="en-US" b="1" dirty="0" smtClean="0"/>
              <a:t> Hardy Weinberg: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Perkawinan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acak</a:t>
            </a:r>
            <a:r>
              <a:rPr lang="en-US" dirty="0" smtClean="0"/>
              <a:t>,</a:t>
            </a:r>
          </a:p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seleksi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,</a:t>
            </a:r>
          </a:p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,</a:t>
            </a:r>
          </a:p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terjadinya</a:t>
            </a:r>
            <a:r>
              <a:rPr lang="en-US" dirty="0" smtClean="0"/>
              <a:t> </a:t>
            </a:r>
            <a:r>
              <a:rPr lang="en-US" dirty="0" err="1" smtClean="0"/>
              <a:t>mutasi</a:t>
            </a:r>
            <a:r>
              <a:rPr lang="en-US" dirty="0" smtClean="0"/>
              <a:t> </a:t>
            </a:r>
            <a:r>
              <a:rPr lang="en-US" dirty="0" err="1" smtClean="0"/>
              <a:t>maju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surut</a:t>
            </a:r>
            <a:r>
              <a:rPr lang="en-US" dirty="0" smtClean="0"/>
              <a:t>,</a:t>
            </a:r>
          </a:p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migrasi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64</TotalTime>
  <Words>452</Words>
  <Application>Microsoft Office PowerPoint</Application>
  <PresentationFormat>On-screen Show (4:3)</PresentationFormat>
  <Paragraphs>61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Aharoni</vt:lpstr>
      <vt:lpstr>Arial</vt:lpstr>
      <vt:lpstr>Tw Cen MT</vt:lpstr>
      <vt:lpstr>Wingdings</vt:lpstr>
      <vt:lpstr>Wingdings 2</vt:lpstr>
      <vt:lpstr>Median</vt:lpstr>
      <vt:lpstr>ANTROPOBIOLOGI</vt:lpstr>
      <vt:lpstr>Teori Evolusi</vt:lpstr>
      <vt:lpstr>Teori Evolusi Sebelum Darwin -&gt; Teori skala alami dan teologi alam</vt:lpstr>
      <vt:lpstr>Perbandingan Teori Evolusi</vt:lpstr>
      <vt:lpstr>Teori evolusi Weismann vs Darwin</vt:lpstr>
      <vt:lpstr>PRINSIP-PRINSIP EVOLUSI</vt:lpstr>
      <vt:lpstr>Evolusi Berdasarkan Skala Perubahannya:</vt:lpstr>
      <vt:lpstr>Evolusi Berdasarkan hasil Akhir:</vt:lpstr>
      <vt:lpstr>PowerPoint Presentation</vt:lpstr>
      <vt:lpstr>MEKANISME EVOLUSI</vt:lpstr>
      <vt:lpstr>Faktor-faktor yang berpengaruh di dalam mekanisme evolusi antara lain</vt:lpstr>
      <vt:lpstr>PowerPoint Presentation</vt:lpstr>
      <vt:lpstr>PowerPoint Presentation</vt:lpstr>
      <vt:lpstr>Syarat terjadinya hukum Hardy Weinberg: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Teori Evolusi</dc:title>
  <dc:creator>userwin-8</dc:creator>
  <cp:lastModifiedBy>asus</cp:lastModifiedBy>
  <cp:revision>9</cp:revision>
  <dcterms:created xsi:type="dcterms:W3CDTF">2019-09-30T08:05:45Z</dcterms:created>
  <dcterms:modified xsi:type="dcterms:W3CDTF">2020-03-01T02:42:44Z</dcterms:modified>
</cp:coreProperties>
</file>