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8" r:id="rId3"/>
    <p:sldId id="259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04E2A"/>
  </p:clrMru>
</p:presentationPr>
</file>

<file path=ppt/tableStyles.xml><?xml version="1.0" encoding="utf-8"?>
<a:tblStyleLst xmlns:a="http://schemas.openxmlformats.org/drawingml/2006/main" def="{5C22544A-7EE6-4342-B048-85BDC9FD1C3A}"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1386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817FF-01F8-47FB-90F2-D1B319714735}" type="datetimeFigureOut">
              <a:rPr lang="en-US" smtClean="0"/>
              <a:pPr/>
              <a:t>10/4/2016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94E9F-5794-481E-BBDA-364026E8D98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817FF-01F8-47FB-90F2-D1B319714735}" type="datetimeFigureOut">
              <a:rPr lang="en-US" smtClean="0"/>
              <a:pPr/>
              <a:t>10/4/2016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94E9F-5794-481E-BBDA-364026E8D98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817FF-01F8-47FB-90F2-D1B319714735}" type="datetimeFigureOut">
              <a:rPr lang="en-US" smtClean="0"/>
              <a:pPr/>
              <a:t>10/4/2016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94E9F-5794-481E-BBDA-364026E8D98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817FF-01F8-47FB-90F2-D1B319714735}" type="datetimeFigureOut">
              <a:rPr lang="en-US" smtClean="0"/>
              <a:pPr/>
              <a:t>10/4/2016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94E9F-5794-481E-BBDA-364026E8D98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817FF-01F8-47FB-90F2-D1B319714735}" type="datetimeFigureOut">
              <a:rPr lang="en-US" smtClean="0"/>
              <a:pPr/>
              <a:t>10/4/2016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94E9F-5794-481E-BBDA-364026E8D98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817FF-01F8-47FB-90F2-D1B319714735}" type="datetimeFigureOut">
              <a:rPr lang="en-US" smtClean="0"/>
              <a:pPr/>
              <a:t>10/4/2016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094E9F-5794-481E-BBDA-364026E8D98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817FF-01F8-47FB-90F2-D1B319714735}" type="datetimeFigureOut">
              <a:rPr lang="en-US" smtClean="0"/>
              <a:pPr/>
              <a:t>10/4/2016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94E9F-5794-481E-BBDA-364026E8D98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817FF-01F8-47FB-90F2-D1B319714735}" type="datetimeFigureOut">
              <a:rPr lang="en-US" smtClean="0"/>
              <a:pPr/>
              <a:t>10/4/2016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75094E9F-5794-481E-BBDA-364026E8D98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3FF817FF-01F8-47FB-90F2-D1B319714735}" type="datetimeFigureOut">
              <a:rPr lang="en-US" smtClean="0"/>
              <a:pPr/>
              <a:t>10/4/2016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94E9F-5794-481E-BBDA-364026E8D98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817FF-01F8-47FB-90F2-D1B319714735}" type="datetimeFigureOut">
              <a:rPr lang="en-US" smtClean="0"/>
              <a:pPr/>
              <a:t>10/4/2016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94E9F-5794-481E-BBDA-364026E8D98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817FF-01F8-47FB-90F2-D1B319714735}" type="datetimeFigureOut">
              <a:rPr lang="en-US" smtClean="0"/>
              <a:pPr/>
              <a:t>10/4/2016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94E9F-5794-481E-BBDA-364026E8D98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4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3FF817FF-01F8-47FB-90F2-D1B319714735}" type="datetimeFigureOut">
              <a:rPr lang="en-US" smtClean="0"/>
              <a:pPr/>
              <a:t>10/4/2016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75094E9F-5794-481E-BBDA-364026E8D98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2819400"/>
            <a:ext cx="6477000" cy="1828800"/>
          </a:xfrm>
          <a:gradFill flip="none" rotWithShape="1">
            <a:gsLst>
              <a:gs pos="32000">
                <a:srgbClr val="00B0F0">
                  <a:alpha val="12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</p:spPr>
        <p:txBody>
          <a:bodyPr>
            <a:normAutofit/>
          </a:bodyPr>
          <a:lstStyle/>
          <a:p>
            <a:pPr algn="ctr"/>
            <a:r>
              <a:rPr lang="id-ID" sz="5400" b="1" dirty="0" smtClean="0">
                <a:solidFill>
                  <a:srgbClr val="D04E2A"/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PENGGUNAN </a:t>
            </a:r>
            <a:br>
              <a:rPr lang="id-ID" sz="5400" b="1" dirty="0" smtClean="0">
                <a:solidFill>
                  <a:srgbClr val="D04E2A"/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</a:br>
            <a:r>
              <a:rPr lang="id-ID" sz="5400" b="1" dirty="0" smtClean="0">
                <a:solidFill>
                  <a:srgbClr val="D04E2A"/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HURUF KAPITAL</a:t>
            </a:r>
            <a:endParaRPr lang="en-US" sz="5400" b="1" dirty="0">
              <a:solidFill>
                <a:srgbClr val="D04E2A"/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id-ID" sz="5400" b="1" dirty="0" smtClean="0">
                <a:solidFill>
                  <a:schemeClr val="accent2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Soal </a:t>
            </a:r>
            <a:endParaRPr lang="id-ID" sz="5400" b="1" dirty="0">
              <a:solidFill>
                <a:schemeClr val="accent2">
                  <a:lumMod val="75000"/>
                </a:schemeClr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762000"/>
            <a:ext cx="8763000" cy="6096000"/>
          </a:xfrm>
          <a:gradFill flip="none" rotWithShape="1">
            <a:gsLst>
              <a:gs pos="79000">
                <a:schemeClr val="accent2">
                  <a:lumMod val="60000"/>
                  <a:lumOff val="40000"/>
                  <a:alpha val="9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0"/>
            <a:tileRect/>
          </a:gradFill>
        </p:spPr>
        <p:txBody>
          <a:bodyPr>
            <a:noAutofit/>
          </a:bodyPr>
          <a:lstStyle/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id-ID" sz="2400" dirty="0" smtClean="0">
                <a:solidFill>
                  <a:schemeClr val="bg2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kata temanku, presiden indonesia sekarang adalah joko widodo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id-ID" sz="2400" dirty="0" smtClean="0">
                <a:solidFill>
                  <a:schemeClr val="bg2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dia bercita-cita menjadi presiden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id-ID" sz="2400" dirty="0" smtClean="0">
                <a:solidFill>
                  <a:schemeClr val="bg2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upgris terletak di jalan sidodadi timur no 24 semarang timur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id-ID" sz="2400" dirty="0" smtClean="0">
                <a:solidFill>
                  <a:schemeClr val="bg2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haji ihsan menjual </a:t>
            </a:r>
            <a:r>
              <a:rPr lang="id-ID" sz="2400" dirty="0" smtClean="0">
                <a:solidFill>
                  <a:schemeClr val="bg2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bika ambon</a:t>
            </a:r>
            <a:endParaRPr lang="id-ID" sz="2400" dirty="0" smtClean="0">
              <a:solidFill>
                <a:schemeClr val="bg2">
                  <a:lumMod val="75000"/>
                </a:schemeClr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id-ID" sz="2400" dirty="0" smtClean="0">
                <a:solidFill>
                  <a:schemeClr val="bg2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ibu membeli batik pekalongan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id-ID" sz="2400" dirty="0" smtClean="0">
                <a:solidFill>
                  <a:schemeClr val="bg2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dia menguasai bahasa indonesia dan bahasa inggris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id-ID" sz="2400" dirty="0" smtClean="0">
                <a:solidFill>
                  <a:schemeClr val="bg2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apakah anda bersedia membuatkan teras untuk rumahku?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id-ID" sz="2400" dirty="0" smtClean="0">
                <a:solidFill>
                  <a:schemeClr val="bg2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semoga dia tenang dan dapat diterima dengan baik di sisinya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id-ID" sz="2400" dirty="0" smtClean="0">
                <a:solidFill>
                  <a:schemeClr val="bg2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farida isnaini sarjana pendidikan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id-ID" sz="2400" dirty="0" smtClean="0">
                <a:solidFill>
                  <a:schemeClr val="bg2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kevin julio lahir pada </a:t>
            </a:r>
            <a:r>
              <a:rPr lang="id-ID" sz="2400" dirty="0" smtClean="0">
                <a:solidFill>
                  <a:schemeClr val="bg2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senin, 24 </a:t>
            </a:r>
            <a:r>
              <a:rPr lang="id-ID" sz="2400" dirty="0" smtClean="0">
                <a:solidFill>
                  <a:schemeClr val="bg2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desember 1991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id-ID" sz="2400" dirty="0" smtClean="0">
                <a:solidFill>
                  <a:schemeClr val="bg2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upacara peringatan proklamasi kemerdekaan indonesia dipusatkan di istana negara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id-ID" sz="2400" dirty="0" smtClean="0">
                <a:solidFill>
                  <a:schemeClr val="bg2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artikel berjudul dampak positif cinta dimuat dalam koran suara merdeka</a:t>
            </a:r>
            <a:endParaRPr lang="id-ID" sz="2400" dirty="0">
              <a:solidFill>
                <a:schemeClr val="bg2">
                  <a:lumMod val="75000"/>
                </a:schemeClr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09600"/>
          </a:xfrm>
        </p:spPr>
        <p:txBody>
          <a:bodyPr>
            <a:normAutofit fontScale="90000"/>
          </a:bodyPr>
          <a:lstStyle/>
          <a:p>
            <a:pPr algn="ctr"/>
            <a:r>
              <a:rPr lang="id-ID" sz="6700" b="1" dirty="0" smtClean="0">
                <a:solidFill>
                  <a:schemeClr val="accent2">
                    <a:lumMod val="75000"/>
                  </a:schemeClr>
                </a:solidFill>
              </a:rPr>
              <a:t>Jawaban</a:t>
            </a:r>
            <a:r>
              <a:rPr lang="id-ID" sz="5400" b="1" dirty="0" smtClean="0">
                <a:solidFill>
                  <a:schemeClr val="accent2">
                    <a:lumMod val="75000"/>
                  </a:schemeClr>
                </a:solidFill>
              </a:rPr>
              <a:t>  </a:t>
            </a:r>
            <a:endParaRPr lang="id-ID" sz="5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762000"/>
            <a:ext cx="8915400" cy="6096000"/>
          </a:xfrm>
          <a:gradFill>
            <a:gsLst>
              <a:gs pos="92000">
                <a:schemeClr val="accent2">
                  <a:lumMod val="60000"/>
                  <a:lumOff val="40000"/>
                  <a:alpha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0"/>
          </a:gradFill>
        </p:spPr>
        <p:txBody>
          <a:bodyPr>
            <a:noAutofit/>
          </a:bodyPr>
          <a:lstStyle/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id-ID" sz="2350" dirty="0" smtClean="0">
                <a:solidFill>
                  <a:schemeClr val="bg2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Kata </a:t>
            </a:r>
            <a:r>
              <a:rPr lang="id-ID" sz="2350" dirty="0" smtClean="0">
                <a:solidFill>
                  <a:schemeClr val="bg2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temanku, Presiden </a:t>
            </a:r>
            <a:r>
              <a:rPr lang="id-ID" sz="2350" dirty="0" smtClean="0">
                <a:solidFill>
                  <a:schemeClr val="bg2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Indonesia sekarang adalah Joko </a:t>
            </a:r>
            <a:r>
              <a:rPr lang="id-ID" sz="2350" dirty="0" smtClean="0">
                <a:solidFill>
                  <a:schemeClr val="bg2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Widodo.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id-ID" sz="2350" dirty="0" smtClean="0">
                <a:solidFill>
                  <a:schemeClr val="bg2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Dia </a:t>
            </a:r>
            <a:r>
              <a:rPr lang="id-ID" sz="2350" dirty="0" smtClean="0">
                <a:solidFill>
                  <a:schemeClr val="bg2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bercita-cita menjadi presiden.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id-ID" sz="2350" dirty="0" smtClean="0">
                <a:solidFill>
                  <a:schemeClr val="bg2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UPGRIS terletak di Jalan Sidodadi Timur No. 24, Semarang Timur.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id-ID" sz="2350" dirty="0" smtClean="0">
                <a:solidFill>
                  <a:schemeClr val="bg2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Haji Ihsan menjual </a:t>
            </a:r>
            <a:r>
              <a:rPr lang="id-ID" sz="2350" dirty="0" smtClean="0">
                <a:solidFill>
                  <a:schemeClr val="bg2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bika ambon.</a:t>
            </a:r>
            <a:endParaRPr lang="id-ID" sz="2350" dirty="0" smtClean="0">
              <a:solidFill>
                <a:schemeClr val="bg2">
                  <a:lumMod val="75000"/>
                </a:schemeClr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id-ID" sz="2350" dirty="0" smtClean="0">
                <a:solidFill>
                  <a:schemeClr val="bg2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Ibu membeli Batik Pekalongan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id-ID" sz="2350" dirty="0" smtClean="0">
                <a:solidFill>
                  <a:schemeClr val="bg2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Dia menguasai bahasa Indonesia dan bahasa Inggris.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id-ID" sz="2350" dirty="0" smtClean="0">
                <a:solidFill>
                  <a:schemeClr val="bg2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Apakah Anda bersedia membuatkan teras untuk rumah saya?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id-ID" sz="2350" dirty="0" smtClean="0">
                <a:solidFill>
                  <a:schemeClr val="bg2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Semoga dia tenang dan dapat diterima dengan baik di sisi-Nya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id-ID" sz="2350" dirty="0" smtClean="0">
                <a:solidFill>
                  <a:schemeClr val="bg2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Farida Isnaini, S.Pd.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id-ID" sz="2350" dirty="0" smtClean="0">
                <a:solidFill>
                  <a:schemeClr val="bg2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Kevin Julio lahir pada </a:t>
            </a:r>
            <a:r>
              <a:rPr lang="id-ID" sz="2350" dirty="0" smtClean="0">
                <a:solidFill>
                  <a:schemeClr val="bg2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Senin, 24 </a:t>
            </a:r>
            <a:r>
              <a:rPr lang="id-ID" sz="2350" dirty="0" smtClean="0">
                <a:solidFill>
                  <a:schemeClr val="bg2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Desember 1991.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id-ID" sz="2350" dirty="0" smtClean="0">
                <a:solidFill>
                  <a:schemeClr val="bg2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Upacara peringatan Proklamasi Kemerdekaan Indonesia dipusatkan di Istana Negara.</a:t>
            </a:r>
          </a:p>
          <a:p>
            <a:pPr marL="457200" indent="-457200">
              <a:spcBef>
                <a:spcPts val="0"/>
              </a:spcBef>
              <a:buFont typeface="+mj-lt"/>
              <a:buAutoNum type="arabicPeriod"/>
            </a:pPr>
            <a:r>
              <a:rPr lang="id-ID" sz="2350" dirty="0" smtClean="0">
                <a:solidFill>
                  <a:schemeClr val="bg2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Artikel berjudul “Dampak Positif Cinta” dimuat dalam koran </a:t>
            </a:r>
            <a:r>
              <a:rPr lang="id-ID" sz="2350" i="1" dirty="0" smtClean="0">
                <a:solidFill>
                  <a:schemeClr val="bg2">
                    <a:lumMod val="75000"/>
                  </a:schemeClr>
                </a:solidFill>
                <a:latin typeface="Segoe UI" pitchFamily="34" charset="0"/>
                <a:ea typeface="Segoe UI" pitchFamily="34" charset="0"/>
                <a:cs typeface="Segoe UI" pitchFamily="34" charset="0"/>
              </a:rPr>
              <a:t>Suara Merdeka.</a:t>
            </a:r>
            <a:endParaRPr lang="id-ID" sz="2350" i="1" dirty="0">
              <a:solidFill>
                <a:schemeClr val="bg2">
                  <a:lumMod val="75000"/>
                </a:schemeClr>
              </a:soli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 animBg="1"/>
    </p:bldLst>
  </p:timing>
</p:sld>
</file>

<file path=ppt/theme/theme1.xml><?xml version="1.0" encoding="utf-8"?>
<a:theme xmlns:a="http://schemas.openxmlformats.org/drawingml/2006/main" name="Technic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726</TotalTime>
  <Words>195</Words>
  <Application>Microsoft Office PowerPoint</Application>
  <PresentationFormat>On-screen Show (4:3)</PresentationFormat>
  <Paragraphs>27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Technic</vt:lpstr>
      <vt:lpstr>PENGGUNAN  HURUF KAPITAL</vt:lpstr>
      <vt:lpstr>Soal </vt:lpstr>
      <vt:lpstr>Jawaban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POLA KALIMAT DASAR</dc:title>
  <dc:creator>Sinta Wardani</dc:creator>
  <cp:lastModifiedBy>TOSHIBA</cp:lastModifiedBy>
  <cp:revision>53</cp:revision>
  <dcterms:created xsi:type="dcterms:W3CDTF">2015-10-08T03:43:21Z</dcterms:created>
  <dcterms:modified xsi:type="dcterms:W3CDTF">2016-10-03T23:26:20Z</dcterms:modified>
</cp:coreProperties>
</file>