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komponen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ajar (</a:t>
            </a:r>
            <a:r>
              <a:rPr lang="en-US" dirty="0" err="1"/>
              <a:t>versi</a:t>
            </a:r>
            <a:r>
              <a:rPr lang="en-US" dirty="0"/>
              <a:t> BSNP): </a:t>
            </a:r>
            <a:r>
              <a:rPr lang="en-US" dirty="0" err="1"/>
              <a:t>komponen</a:t>
            </a:r>
            <a:r>
              <a:rPr lang="en-US" dirty="0"/>
              <a:t> </a:t>
            </a:r>
            <a:r>
              <a:rPr lang="en-US" dirty="0" err="1"/>
              <a:t>isi</a:t>
            </a:r>
            <a:r>
              <a:rPr lang="en-US" dirty="0"/>
              <a:t>, </a:t>
            </a:r>
            <a:r>
              <a:rPr lang="en-US" dirty="0" err="1"/>
              <a:t>komponen</a:t>
            </a:r>
            <a:r>
              <a:rPr lang="en-US" dirty="0"/>
              <a:t> </a:t>
            </a:r>
            <a:r>
              <a:rPr lang="en-US" dirty="0" err="1"/>
              <a:t>kebahasaan</a:t>
            </a:r>
            <a:r>
              <a:rPr lang="en-US" dirty="0"/>
              <a:t>, </a:t>
            </a:r>
            <a:r>
              <a:rPr lang="en-US" dirty="0" err="1"/>
              <a:t>komponen</a:t>
            </a:r>
            <a:r>
              <a:rPr lang="en-US" dirty="0"/>
              <a:t> </a:t>
            </a:r>
            <a:r>
              <a:rPr lang="en-US" dirty="0" err="1"/>
              <a:t>komponen</a:t>
            </a:r>
            <a:r>
              <a:rPr lang="en-US" dirty="0"/>
              <a:t> </a:t>
            </a:r>
            <a:r>
              <a:rPr lang="en-US" dirty="0" err="1"/>
              <a:t>penyajian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komponen</a:t>
            </a:r>
            <a:r>
              <a:rPr lang="en-US" dirty="0"/>
              <a:t> </a:t>
            </a:r>
            <a:r>
              <a:rPr lang="en-US" dirty="0" err="1"/>
              <a:t>kegrafikan</a:t>
            </a:r>
            <a:r>
              <a:rPr lang="en-US" dirty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Dr. Nazla Maharani Umaya., </a:t>
            </a:r>
            <a:r>
              <a:rPr lang="en-US" dirty="0" err="1" smtClean="0"/>
              <a:t>s.s.</a:t>
            </a:r>
            <a:r>
              <a:rPr lang="en-US" dirty="0" smtClean="0"/>
              <a:t>, </a:t>
            </a:r>
            <a:r>
              <a:rPr lang="en-US" dirty="0" err="1" smtClean="0"/>
              <a:t>M.Hum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2299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KOMPONEN BAHAN AJAR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467750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 err="1"/>
              <a:t>Cakupan</a:t>
            </a:r>
            <a:r>
              <a:rPr lang="en-US" sz="2400" b="1" dirty="0"/>
              <a:t> </a:t>
            </a:r>
            <a:r>
              <a:rPr lang="en-US" sz="2400" b="1" dirty="0" err="1"/>
              <a:t>bahan</a:t>
            </a:r>
            <a:r>
              <a:rPr lang="en-US" sz="2400" b="1" dirty="0"/>
              <a:t> ajar (minimal):</a:t>
            </a:r>
            <a:endParaRPr lang="en-US" sz="2400" dirty="0"/>
          </a:p>
          <a:p>
            <a:pPr lvl="0"/>
            <a:r>
              <a:rPr lang="fr-FR" sz="2400" dirty="0" err="1"/>
              <a:t>Petunjuk</a:t>
            </a:r>
            <a:r>
              <a:rPr lang="fr-FR" sz="2400" dirty="0"/>
              <a:t> </a:t>
            </a:r>
            <a:r>
              <a:rPr lang="fr-FR" sz="2400" dirty="0" err="1"/>
              <a:t>belajar</a:t>
            </a:r>
            <a:r>
              <a:rPr lang="fr-FR" sz="2400" dirty="0"/>
              <a:t> (</a:t>
            </a:r>
            <a:r>
              <a:rPr lang="fr-FR" sz="2400" dirty="0" err="1"/>
              <a:t>Petunjuk</a:t>
            </a:r>
            <a:r>
              <a:rPr lang="fr-FR" sz="2400" dirty="0"/>
              <a:t> </a:t>
            </a:r>
            <a:r>
              <a:rPr lang="fr-FR" sz="2400" dirty="0" err="1"/>
              <a:t>siswa</a:t>
            </a:r>
            <a:r>
              <a:rPr lang="fr-FR" sz="2400" dirty="0"/>
              <a:t>/guru) </a:t>
            </a:r>
            <a:endParaRPr lang="en-US" sz="2400" dirty="0"/>
          </a:p>
          <a:p>
            <a:pPr lvl="0"/>
            <a:r>
              <a:rPr lang="fr-FR" sz="2400" dirty="0" err="1"/>
              <a:t>Kompetensi</a:t>
            </a:r>
            <a:r>
              <a:rPr lang="fr-FR" sz="2400" dirty="0"/>
              <a:t> yang akan </a:t>
            </a:r>
            <a:r>
              <a:rPr lang="fr-FR" sz="2400" dirty="0" err="1"/>
              <a:t>dicapai</a:t>
            </a:r>
            <a:endParaRPr lang="en-US" sz="2400" dirty="0"/>
          </a:p>
          <a:p>
            <a:pPr lvl="0"/>
            <a:r>
              <a:rPr lang="fr-FR" sz="2400" dirty="0"/>
              <a:t>Content </a:t>
            </a:r>
            <a:r>
              <a:rPr lang="fr-FR" sz="2400" dirty="0" err="1"/>
              <a:t>atau</a:t>
            </a:r>
            <a:r>
              <a:rPr lang="fr-FR" sz="2400" dirty="0"/>
              <a:t> </a:t>
            </a:r>
            <a:r>
              <a:rPr lang="fr-FR" sz="2400" dirty="0" err="1"/>
              <a:t>isi</a:t>
            </a:r>
            <a:r>
              <a:rPr lang="fr-FR" sz="2400" dirty="0"/>
              <a:t>  </a:t>
            </a:r>
            <a:r>
              <a:rPr lang="fr-FR" sz="2400" dirty="0" err="1"/>
              <a:t>materi</a:t>
            </a:r>
            <a:r>
              <a:rPr lang="fr-FR" sz="2400" dirty="0"/>
              <a:t> </a:t>
            </a:r>
            <a:r>
              <a:rPr lang="fr-FR" sz="2400" dirty="0" err="1"/>
              <a:t>pembelajaran</a:t>
            </a:r>
            <a:endParaRPr lang="en-US" sz="2400" dirty="0"/>
          </a:p>
          <a:p>
            <a:pPr lvl="0"/>
            <a:r>
              <a:rPr lang="fr-FR" sz="2400" dirty="0" err="1"/>
              <a:t>Informasi</a:t>
            </a:r>
            <a:r>
              <a:rPr lang="fr-FR" sz="2400" dirty="0"/>
              <a:t> </a:t>
            </a:r>
            <a:r>
              <a:rPr lang="fr-FR" sz="2400" dirty="0" err="1"/>
              <a:t>pendukung</a:t>
            </a:r>
            <a:endParaRPr lang="en-US" sz="2400" dirty="0"/>
          </a:p>
          <a:p>
            <a:pPr lvl="0"/>
            <a:r>
              <a:rPr lang="fr-FR" sz="2400" dirty="0" err="1"/>
              <a:t>Latihan-latihan</a:t>
            </a:r>
            <a:endParaRPr lang="en-US" sz="2400" dirty="0"/>
          </a:p>
          <a:p>
            <a:pPr lvl="0"/>
            <a:r>
              <a:rPr lang="fr-FR" sz="2400" dirty="0" err="1"/>
              <a:t>Petunjuk</a:t>
            </a:r>
            <a:r>
              <a:rPr lang="fr-FR" sz="2400" dirty="0"/>
              <a:t> </a:t>
            </a:r>
            <a:r>
              <a:rPr lang="fr-FR" sz="2400" dirty="0" err="1"/>
              <a:t>kerja</a:t>
            </a:r>
            <a:r>
              <a:rPr lang="fr-FR" sz="2400" dirty="0"/>
              <a:t>, </a:t>
            </a:r>
            <a:r>
              <a:rPr lang="fr-FR" sz="2400" dirty="0" err="1"/>
              <a:t>dapat</a:t>
            </a:r>
            <a:r>
              <a:rPr lang="fr-FR" sz="2400" dirty="0"/>
              <a:t> </a:t>
            </a:r>
            <a:r>
              <a:rPr lang="fr-FR" sz="2400" dirty="0" err="1"/>
              <a:t>berupa</a:t>
            </a:r>
            <a:r>
              <a:rPr lang="fr-FR" sz="2400" dirty="0"/>
              <a:t> </a:t>
            </a:r>
            <a:r>
              <a:rPr lang="fr-FR" sz="2400" dirty="0" err="1"/>
              <a:t>Lembar</a:t>
            </a:r>
            <a:r>
              <a:rPr lang="fr-FR" sz="2400" dirty="0"/>
              <a:t> </a:t>
            </a:r>
            <a:r>
              <a:rPr lang="fr-FR" sz="2400" dirty="0" err="1"/>
              <a:t>Kerja</a:t>
            </a:r>
            <a:r>
              <a:rPr lang="fr-FR" sz="2400" dirty="0"/>
              <a:t> (LK)</a:t>
            </a:r>
            <a:endParaRPr lang="en-US" sz="2400" dirty="0"/>
          </a:p>
          <a:p>
            <a:pPr lvl="0"/>
            <a:r>
              <a:rPr lang="fr-FR" sz="2400" dirty="0" err="1"/>
              <a:t>Evaluasi</a:t>
            </a:r>
            <a:endParaRPr lang="en-US" sz="2400" dirty="0"/>
          </a:p>
          <a:p>
            <a:r>
              <a:rPr lang="fr-FR" sz="2400" dirty="0" err="1"/>
              <a:t>Respon</a:t>
            </a:r>
            <a:r>
              <a:rPr lang="fr-FR" sz="2400" dirty="0"/>
              <a:t> </a:t>
            </a:r>
            <a:r>
              <a:rPr lang="fr-FR" sz="2400" dirty="0" err="1"/>
              <a:t>atau</a:t>
            </a:r>
            <a:r>
              <a:rPr lang="fr-FR" sz="2400" dirty="0"/>
              <a:t> </a:t>
            </a:r>
            <a:r>
              <a:rPr lang="fr-FR" sz="2400" dirty="0" err="1"/>
              <a:t>balikan</a:t>
            </a:r>
            <a:r>
              <a:rPr lang="fr-FR" sz="2400" dirty="0"/>
              <a:t> </a:t>
            </a:r>
            <a:r>
              <a:rPr lang="fr-FR" sz="2400" dirty="0" err="1"/>
              <a:t>terhadap</a:t>
            </a:r>
            <a:r>
              <a:rPr lang="fr-FR" sz="2400" dirty="0"/>
              <a:t> </a:t>
            </a:r>
            <a:r>
              <a:rPr lang="fr-FR" sz="2400" dirty="0" err="1"/>
              <a:t>hasil</a:t>
            </a:r>
            <a:r>
              <a:rPr lang="fr-FR" sz="2400" dirty="0"/>
              <a:t> </a:t>
            </a:r>
            <a:r>
              <a:rPr lang="fr-FR" sz="2400" dirty="0" err="1"/>
              <a:t>evaluasi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2428749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KOMPONEN DAN KRITERIA</a:t>
            </a:r>
            <a:endParaRPr lang="en-US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0969690"/>
              </p:ext>
            </p:extLst>
          </p:nvPr>
        </p:nvGraphicFramePr>
        <p:xfrm>
          <a:off x="581025" y="2181225"/>
          <a:ext cx="11029952" cy="3205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7488"/>
                <a:gridCol w="2757488"/>
                <a:gridCol w="2757488"/>
                <a:gridCol w="275748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ISI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KEBAHASAAN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PENYAJIAN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GRAFIKA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Kesesuaian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dengan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SK, KD</a:t>
                      </a:r>
                    </a:p>
                    <a:p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Kesesuaian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dengan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kebutuhan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siswa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Kesesuaian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dengan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kebutuhan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bahan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ajar</a:t>
                      </a:r>
                    </a:p>
                    <a:p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Kebenaran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substansi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materi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Manfaat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untuk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penambahan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wawasan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pengetahuan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Kesesuaian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dengan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nilai-nilai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moralitas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sosial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Keterbacaan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Kejelasan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informasi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Kesesuaian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dengan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kaidah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Bahasa Indonesia</a:t>
                      </a:r>
                    </a:p>
                    <a:p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Penggunaan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bahasa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secara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efektif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efisien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Kejelasan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tujuan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Urutan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penyajian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Pemberian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motivasi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Interaktivitas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(stimulus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respond)</a:t>
                      </a:r>
                    </a:p>
                    <a:p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Kelengkapan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informasi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Penggunaan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font (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jenis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ukuran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Lay out,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tata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letak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Ilustrasi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grafis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gambar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foto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Desain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tampilan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9260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INSTRUMEN PENILAIAN DAN EVALUASI KOMPONEN BAHAN AJAR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0202" t="31117" r="19488" b="24399"/>
          <a:stretch/>
        </p:blipFill>
        <p:spPr>
          <a:xfrm>
            <a:off x="410652" y="1807276"/>
            <a:ext cx="5314899" cy="220402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0166" t="22794" r="19477" b="24265"/>
          <a:stretch/>
        </p:blipFill>
        <p:spPr>
          <a:xfrm>
            <a:off x="6013312" y="1807863"/>
            <a:ext cx="5672796" cy="27975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0005" t="77267" r="19512" b="7475"/>
          <a:stretch/>
        </p:blipFill>
        <p:spPr>
          <a:xfrm>
            <a:off x="2518117" y="4914897"/>
            <a:ext cx="7550831" cy="1070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039302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11</TotalTime>
  <Words>166</Words>
  <Application>Microsoft Office PowerPoint</Application>
  <PresentationFormat>Widescreen</PresentationFormat>
  <Paragraphs>37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Gill Sans MT</vt:lpstr>
      <vt:lpstr>Wingdings 2</vt:lpstr>
      <vt:lpstr>Dividend</vt:lpstr>
      <vt:lpstr>komponen bahan ajar (versi BSNP): komponen isi, komponen kebahasaan, komponen komponen penyajian, dan komponen kegrafikan </vt:lpstr>
      <vt:lpstr>KOMPONEN BAHAN AJAR</vt:lpstr>
      <vt:lpstr>KOMPONEN DAN KRITERIA</vt:lpstr>
      <vt:lpstr>INSTRUMEN PENILAIAN DAN EVALUASI KOMPONEN BAHAN AJAR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komponen bahan ajar (versi BSNP): komponen isi, komponen kebahasaan, komponen komponen penyajian, dan komponen kegrafikan</dc:title>
  <dc:creator>nazla maharani umaya</dc:creator>
  <cp:lastModifiedBy>nazla maharani umaya</cp:lastModifiedBy>
  <cp:revision>2</cp:revision>
  <dcterms:created xsi:type="dcterms:W3CDTF">2017-09-09T06:45:44Z</dcterms:created>
  <dcterms:modified xsi:type="dcterms:W3CDTF">2017-09-09T06:57:05Z</dcterms:modified>
</cp:coreProperties>
</file>