
<file path=[Content_Types].xml><?xml version="1.0" encoding="utf-8"?>
<Types xmlns="http://schemas.openxmlformats.org/package/2006/content-types">
  <Default Extension="jpeg" ContentType="image/jpeg"/>
  <Default Extension="png" ContentType="image/png"/>
  <Default Extension="gif" ContentType="image/gi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9"/>
  </p:notesMasterIdLst>
  <p:sldIdLst>
    <p:sldId id="256" r:id="rId3"/>
    <p:sldId id="259" r:id="rId4"/>
    <p:sldId id="282" r:id="rId5"/>
    <p:sldId id="290" r:id="rId6"/>
    <p:sldId id="291" r:id="rId7"/>
    <p:sldId id="283" r:id="rId8"/>
    <p:sldId id="285" r:id="rId9"/>
    <p:sldId id="286" r:id="rId10"/>
    <p:sldId id="261" r:id="rId11"/>
    <p:sldId id="289" r:id="rId12"/>
    <p:sldId id="284" r:id="rId13"/>
    <p:sldId id="288" r:id="rId14"/>
    <p:sldId id="294" r:id="rId15"/>
    <p:sldId id="293" r:id="rId16"/>
    <p:sldId id="295" r:id="rId17"/>
    <p:sldId id="287" r:id="rId18"/>
    <p:sldId id="296" r:id="rId20"/>
    <p:sldId id="292" r:id="rId21"/>
    <p:sldId id="297" r:id="rId22"/>
    <p:sldId id="265" r:id="rId23"/>
    <p:sldId id="272" r:id="rId24"/>
    <p:sldId id="275" r:id="rId25"/>
    <p:sldId id="262" r:id="rId26"/>
    <p:sldId id="268" r:id="rId27"/>
    <p:sldId id="264" r:id="rId28"/>
    <p:sldId id="267" r:id="rId29"/>
    <p:sldId id="269" r:id="rId30"/>
    <p:sldId id="274" r:id="rId31"/>
    <p:sldId id="270" r:id="rId32"/>
    <p:sldId id="271" r:id="rId33"/>
    <p:sldId id="276" r:id="rId34"/>
    <p:sldId id="280" r:id="rId35"/>
    <p:sldId id="279" r:id="rId36"/>
    <p:sldId id="277" r:id="rId37"/>
    <p:sldId id="278" r:id="rId38"/>
    <p:sldId id="281" r:id="rId3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21" autoAdjust="0"/>
    <p:restoredTop sz="94660"/>
  </p:normalViewPr>
  <p:slideViewPr>
    <p:cSldViewPr>
      <p:cViewPr varScale="1">
        <p:scale>
          <a:sx n="70" d="100"/>
          <a:sy n="70" d="100"/>
        </p:scale>
        <p:origin x="138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2" Type="http://schemas.openxmlformats.org/officeDocument/2006/relationships/tableStyles" Target="tableStyles.xml"/><Relationship Id="rId41" Type="http://schemas.openxmlformats.org/officeDocument/2006/relationships/viewProps" Target="viewProps.xml"/><Relationship Id="rId40" Type="http://schemas.openxmlformats.org/officeDocument/2006/relationships/presProps" Target="presProps.xml"/><Relationship Id="rId4" Type="http://schemas.openxmlformats.org/officeDocument/2006/relationships/slide" Target="slides/slide2.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notesMaster" Target="notesMasters/notesMaster1.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2B148F3-261C-4E37-A7D2-E59881586460}" type="datetimeFigureOut">
              <a:rPr lang="en-US" smtClean="0"/>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3B62966-206B-41D8-BAFD-8CB9437A92D2}" type="slidenum">
              <a:rPr lang="en-US" smtClean="0"/>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3B62966-206B-41D8-BAFD-8CB9437A92D2}" type="slidenum">
              <a:rPr lang="en-US" smtClean="0"/>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94EDBF7F-1488-4B17-BC8A-978A6B9395C8}" type="datetimeFigureOut">
              <a:rPr lang="en-US" smtClean="0"/>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EB6AB986-381F-4215-89CD-895E77277CD1}" type="slidenum">
              <a:rPr lang="en-US" smtClean="0"/>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endParaRPr lang="en-US" smtClean="0"/>
          </a:p>
          <a:p>
            <a:pPr lvl="1" eaLnBrk="1" latinLnBrk="0" hangingPunct="1"/>
            <a:r>
              <a:rPr lang="en-US" smtClean="0"/>
              <a:t>Second level</a:t>
            </a:r>
            <a:endParaRPr lang="en-US" smtClean="0"/>
          </a:p>
          <a:p>
            <a:pPr lvl="2" eaLnBrk="1" latinLnBrk="0" hangingPunct="1"/>
            <a:r>
              <a:rPr lang="en-US" smtClean="0"/>
              <a:t>Third level</a:t>
            </a:r>
            <a:endParaRPr lang="en-US" smtClean="0"/>
          </a:p>
          <a:p>
            <a:pPr lvl="3" eaLnBrk="1" latinLnBrk="0" hangingPunct="1"/>
            <a:r>
              <a:rPr lang="en-US" smtClean="0"/>
              <a:t>Fourth level</a:t>
            </a:r>
            <a:endParaRPr lang="en-US" smtClean="0"/>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4EDBF7F-1488-4B17-BC8A-978A6B9395C8}"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B6AB986-381F-4215-89CD-895E77277CD1}" type="slidenum">
              <a:rPr lang="en-US" smtClean="0"/>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endParaRPr kumimoji="0" lang="en-US" smtClean="0"/>
          </a:p>
        </p:txBody>
      </p:sp>
      <p:sp>
        <p:nvSpPr>
          <p:cNvPr id="4" name="Date Placeholder 3"/>
          <p:cNvSpPr>
            <a:spLocks noGrp="1"/>
          </p:cNvSpPr>
          <p:nvPr>
            <p:ph type="dt" sz="half" idx="10"/>
          </p:nvPr>
        </p:nvSpPr>
        <p:spPr/>
        <p:txBody>
          <a:bodyPr/>
          <a:lstStyle/>
          <a:p>
            <a:fld id="{94EDBF7F-1488-4B17-BC8A-978A6B9395C8}"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B6AB986-381F-4215-89CD-895E77277CD1}" type="slidenum">
              <a:rPr lang="en-US" smtClean="0"/>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endParaRPr lang="en-US" smtClean="0"/>
          </a:p>
          <a:p>
            <a:pPr lvl="1" eaLnBrk="1" latinLnBrk="0" hangingPunct="1"/>
            <a:r>
              <a:rPr lang="en-US" smtClean="0"/>
              <a:t>Second level</a:t>
            </a:r>
            <a:endParaRPr lang="en-US" smtClean="0"/>
          </a:p>
          <a:p>
            <a:pPr lvl="2" eaLnBrk="1" latinLnBrk="0" hangingPunct="1"/>
            <a:r>
              <a:rPr lang="en-US" smtClean="0"/>
              <a:t>Third level</a:t>
            </a:r>
            <a:endParaRPr lang="en-US" smtClean="0"/>
          </a:p>
          <a:p>
            <a:pPr lvl="3" eaLnBrk="1" latinLnBrk="0" hangingPunct="1"/>
            <a:r>
              <a:rPr lang="en-US" smtClean="0"/>
              <a:t>Fourth level</a:t>
            </a:r>
            <a:endParaRPr lang="en-US" smtClean="0"/>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endParaRPr lang="en-US" smtClean="0"/>
          </a:p>
          <a:p>
            <a:pPr lvl="1" eaLnBrk="1" latinLnBrk="0" hangingPunct="1"/>
            <a:r>
              <a:rPr lang="en-US" smtClean="0"/>
              <a:t>Second level</a:t>
            </a:r>
            <a:endParaRPr lang="en-US" smtClean="0"/>
          </a:p>
          <a:p>
            <a:pPr lvl="2" eaLnBrk="1" latinLnBrk="0" hangingPunct="1"/>
            <a:r>
              <a:rPr lang="en-US" smtClean="0"/>
              <a:t>Third level</a:t>
            </a:r>
            <a:endParaRPr lang="en-US" smtClean="0"/>
          </a:p>
          <a:p>
            <a:pPr lvl="3" eaLnBrk="1" latinLnBrk="0" hangingPunct="1"/>
            <a:r>
              <a:rPr lang="en-US" smtClean="0"/>
              <a:t>Fourth level</a:t>
            </a:r>
            <a:endParaRPr lang="en-US" smtClean="0"/>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94EDBF7F-1488-4B17-BC8A-978A6B9395C8}"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B6AB986-381F-4215-89CD-895E77277CD1}" type="slidenum">
              <a:rPr lang="en-US" smtClean="0"/>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endParaRPr kumimoji="0" lang="en-US" smtClean="0"/>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endParaRPr kumimoji="0" lang="en-US" smtClean="0"/>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endParaRPr lang="en-US" smtClean="0"/>
          </a:p>
          <a:p>
            <a:pPr lvl="1" eaLnBrk="1" latinLnBrk="0" hangingPunct="1"/>
            <a:r>
              <a:rPr lang="en-US" smtClean="0"/>
              <a:t>Second level</a:t>
            </a:r>
            <a:endParaRPr lang="en-US" smtClean="0"/>
          </a:p>
          <a:p>
            <a:pPr lvl="2" eaLnBrk="1" latinLnBrk="0" hangingPunct="1"/>
            <a:r>
              <a:rPr lang="en-US" smtClean="0"/>
              <a:t>Third level</a:t>
            </a:r>
            <a:endParaRPr lang="en-US" smtClean="0"/>
          </a:p>
          <a:p>
            <a:pPr lvl="3" eaLnBrk="1" latinLnBrk="0" hangingPunct="1"/>
            <a:r>
              <a:rPr lang="en-US" smtClean="0"/>
              <a:t>Fourth level</a:t>
            </a:r>
            <a:endParaRPr lang="en-US" smtClean="0"/>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endParaRPr lang="en-US" smtClean="0"/>
          </a:p>
          <a:p>
            <a:pPr lvl="1" eaLnBrk="1" latinLnBrk="0" hangingPunct="1"/>
            <a:r>
              <a:rPr lang="en-US" smtClean="0"/>
              <a:t>Second level</a:t>
            </a:r>
            <a:endParaRPr lang="en-US" smtClean="0"/>
          </a:p>
          <a:p>
            <a:pPr lvl="2" eaLnBrk="1" latinLnBrk="0" hangingPunct="1"/>
            <a:r>
              <a:rPr lang="en-US" smtClean="0"/>
              <a:t>Third level</a:t>
            </a:r>
            <a:endParaRPr lang="en-US" smtClean="0"/>
          </a:p>
          <a:p>
            <a:pPr lvl="3" eaLnBrk="1" latinLnBrk="0" hangingPunct="1"/>
            <a:r>
              <a:rPr lang="en-US" smtClean="0"/>
              <a:t>Fourth level</a:t>
            </a:r>
            <a:endParaRPr lang="en-US" smtClean="0"/>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94EDBF7F-1488-4B17-BC8A-978A6B9395C8}" type="datetimeFigureOut">
              <a:rPr lang="en-US" smtClean="0"/>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B6AB986-381F-4215-89CD-895E77277CD1}" type="slidenum">
              <a:rPr lang="en-US" smtClean="0"/>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94EDBF7F-1488-4B17-BC8A-978A6B9395C8}" type="datetimeFigureOut">
              <a:rPr lang="en-US" smtClean="0"/>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B6AB986-381F-4215-89CD-895E77277CD1}" type="slidenum">
              <a:rPr lang="en-US" smtClean="0"/>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4EDBF7F-1488-4B17-BC8A-978A6B9395C8}" type="datetimeFigureOut">
              <a:rPr lang="en-US" smtClean="0"/>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B6AB986-381F-4215-89CD-895E77277CD1}" type="slidenum">
              <a:rPr lang="en-US" smtClean="0"/>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endParaRPr kumimoji="0" lang="en-US" smtClean="0"/>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endParaRPr lang="en-US" smtClean="0"/>
          </a:p>
          <a:p>
            <a:pPr lvl="1" eaLnBrk="1" latinLnBrk="0" hangingPunct="1"/>
            <a:r>
              <a:rPr lang="en-US" smtClean="0"/>
              <a:t>Second level</a:t>
            </a:r>
            <a:endParaRPr lang="en-US" smtClean="0"/>
          </a:p>
          <a:p>
            <a:pPr lvl="2" eaLnBrk="1" latinLnBrk="0" hangingPunct="1"/>
            <a:r>
              <a:rPr lang="en-US" smtClean="0"/>
              <a:t>Third level</a:t>
            </a:r>
            <a:endParaRPr lang="en-US" smtClean="0"/>
          </a:p>
          <a:p>
            <a:pPr lvl="3" eaLnBrk="1" latinLnBrk="0" hangingPunct="1"/>
            <a:r>
              <a:rPr lang="en-US" smtClean="0"/>
              <a:t>Fourth level</a:t>
            </a:r>
            <a:endParaRPr lang="en-US" smtClean="0"/>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94EDBF7F-1488-4B17-BC8A-978A6B9395C8}"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B6AB986-381F-4215-89CD-895E77277CD1}" type="slidenum">
              <a:rPr lang="en-US" smtClean="0"/>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showMasterSp="0">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endParaRPr kumimoji="0" lang="en-US" smtClean="0"/>
          </a:p>
        </p:txBody>
      </p:sp>
      <p:sp>
        <p:nvSpPr>
          <p:cNvPr id="5" name="Date Placeholder 4"/>
          <p:cNvSpPr>
            <a:spLocks noGrp="1"/>
          </p:cNvSpPr>
          <p:nvPr>
            <p:ph type="dt" sz="half" idx="10"/>
          </p:nvPr>
        </p:nvSpPr>
        <p:spPr/>
        <p:txBody>
          <a:bodyPr/>
          <a:lstStyle/>
          <a:p>
            <a:fld id="{94EDBF7F-1488-4B17-BC8A-978A6B9395C8}"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EB6AB986-381F-4215-89CD-895E77277CD1}" type="slidenum">
              <a:rPr lang="en-US" smtClean="0"/>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endParaRPr lang="en-US" smtClean="0"/>
          </a:p>
          <a:p>
            <a:pPr lvl="1" eaLnBrk="1" latinLnBrk="0" hangingPunct="1"/>
            <a:r>
              <a:rPr lang="en-US" smtClean="0"/>
              <a:t>Second level</a:t>
            </a:r>
            <a:endParaRPr lang="en-US" smtClean="0"/>
          </a:p>
          <a:p>
            <a:pPr lvl="2" eaLnBrk="1" latinLnBrk="0" hangingPunct="1"/>
            <a:r>
              <a:rPr lang="en-US" smtClean="0"/>
              <a:t>Third level</a:t>
            </a:r>
            <a:endParaRPr lang="en-US" smtClean="0"/>
          </a:p>
          <a:p>
            <a:pPr lvl="3" eaLnBrk="1" latinLnBrk="0" hangingPunct="1"/>
            <a:r>
              <a:rPr lang="en-US" smtClean="0"/>
              <a:t>Fourth level</a:t>
            </a:r>
            <a:endParaRPr lang="en-US" smtClean="0"/>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4EDBF7F-1488-4B17-BC8A-978A6B9395C8}"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B6AB986-381F-4215-89CD-895E77277CD1}" type="slidenum">
              <a:rPr lang="en-US" smtClean="0"/>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endParaRPr lang="en-US" smtClean="0"/>
          </a:p>
          <a:p>
            <a:pPr lvl="1" eaLnBrk="1" latinLnBrk="0" hangingPunct="1"/>
            <a:r>
              <a:rPr lang="en-US" smtClean="0"/>
              <a:t>Second level</a:t>
            </a:r>
            <a:endParaRPr lang="en-US" smtClean="0"/>
          </a:p>
          <a:p>
            <a:pPr lvl="2" eaLnBrk="1" latinLnBrk="0" hangingPunct="1"/>
            <a:r>
              <a:rPr lang="en-US" smtClean="0"/>
              <a:t>Third level</a:t>
            </a:r>
            <a:endParaRPr lang="en-US" smtClean="0"/>
          </a:p>
          <a:p>
            <a:pPr lvl="3" eaLnBrk="1" latinLnBrk="0" hangingPunct="1"/>
            <a:r>
              <a:rPr lang="en-US" smtClean="0"/>
              <a:t>Fourth level</a:t>
            </a:r>
            <a:endParaRPr lang="en-US" smtClean="0"/>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4EDBF7F-1488-4B17-BC8A-978A6B9395C8}"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B6AB986-381F-4215-89CD-895E77277CD1}" type="slidenum">
              <a:rPr lang="en-US" smtClean="0"/>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endParaRPr kumimoji="0" lang="en-US" smtClean="0"/>
          </a:p>
          <a:p>
            <a:pPr lvl="1" eaLnBrk="1" latinLnBrk="0" hangingPunct="1"/>
            <a:r>
              <a:rPr kumimoji="0" lang="en-US" smtClean="0"/>
              <a:t>Second level</a:t>
            </a:r>
            <a:endParaRPr kumimoji="0" lang="en-US" smtClean="0"/>
          </a:p>
          <a:p>
            <a:pPr lvl="2" eaLnBrk="1" latinLnBrk="0" hangingPunct="1"/>
            <a:r>
              <a:rPr kumimoji="0" lang="en-US" smtClean="0"/>
              <a:t>Third level</a:t>
            </a:r>
            <a:endParaRPr kumimoji="0" lang="en-US" smtClean="0"/>
          </a:p>
          <a:p>
            <a:pPr lvl="3" eaLnBrk="1" latinLnBrk="0" hangingPunct="1"/>
            <a:r>
              <a:rPr kumimoji="0" lang="en-US" smtClean="0"/>
              <a:t>Fourth level</a:t>
            </a:r>
            <a:endParaRPr kumimoji="0" lang="en-US" smtClean="0"/>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94EDBF7F-1488-4B17-BC8A-978A6B9395C8}" type="datetimeFigureOut">
              <a:rPr lang="en-US" smtClean="0"/>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EB6AB986-381F-4215-89CD-895E77277CD1}" type="slidenum">
              <a:rPr lang="en-US" smtClean="0"/>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panose="05020102010507070707"/>
        <a:buChar char=""/>
        <a:defRPr kumimoji="0" sz="2600" kern="1200">
          <a:solidFill>
            <a:schemeClr val="tx1"/>
          </a:solidFill>
          <a:latin typeface="+mn-lt"/>
          <a:ea typeface="+mn-ea"/>
          <a:cs typeface="+mn-cs"/>
        </a:defRPr>
      </a:lvl1pPr>
      <a:lvl2pPr marL="640080" indent="-247015" algn="l" rtl="0" eaLnBrk="1" latinLnBrk="0" hangingPunct="1">
        <a:spcBef>
          <a:spcPct val="20000"/>
        </a:spcBef>
        <a:buClr>
          <a:schemeClr val="accent1"/>
        </a:buClr>
        <a:buSzPct val="85000"/>
        <a:buFont typeface="Wingdings 2" panose="05020102010507070707"/>
        <a:buChar char=""/>
        <a:defRPr kumimoji="0" sz="2400" kern="1200">
          <a:solidFill>
            <a:schemeClr val="tx1"/>
          </a:solidFill>
          <a:latin typeface="+mn-lt"/>
          <a:ea typeface="+mn-ea"/>
          <a:cs typeface="+mn-cs"/>
        </a:defRPr>
      </a:lvl2pPr>
      <a:lvl3pPr marL="914400" indent="-247015" algn="l" rtl="0" eaLnBrk="1" latinLnBrk="0" hangingPunct="1">
        <a:spcBef>
          <a:spcPct val="20000"/>
        </a:spcBef>
        <a:buClr>
          <a:schemeClr val="accent2"/>
        </a:buClr>
        <a:buSzPct val="70000"/>
        <a:buFont typeface="Wingdings 2" panose="05020102010507070707"/>
        <a:buChar char=""/>
        <a:defRPr kumimoji="0" sz="2100" kern="1200">
          <a:solidFill>
            <a:schemeClr val="tx1"/>
          </a:solidFill>
          <a:latin typeface="+mn-lt"/>
          <a:ea typeface="+mn-ea"/>
          <a:cs typeface="+mn-cs"/>
        </a:defRPr>
      </a:lvl3pPr>
      <a:lvl4pPr marL="1188720" indent="-210185" algn="l" rtl="0" eaLnBrk="1" latinLnBrk="0" hangingPunct="1">
        <a:spcBef>
          <a:spcPct val="20000"/>
        </a:spcBef>
        <a:buClr>
          <a:schemeClr val="accent3"/>
        </a:buClr>
        <a:buSzPct val="65000"/>
        <a:buFont typeface="Wingdings 2" panose="05020102010507070707"/>
        <a:buChar char=""/>
        <a:defRPr kumimoji="0" sz="2000" kern="1200">
          <a:solidFill>
            <a:schemeClr val="tx1"/>
          </a:solidFill>
          <a:latin typeface="+mn-lt"/>
          <a:ea typeface="+mn-ea"/>
          <a:cs typeface="+mn-cs"/>
        </a:defRPr>
      </a:lvl4pPr>
      <a:lvl5pPr marL="1463040" indent="-210185" algn="l" rtl="0" eaLnBrk="1" latinLnBrk="0" hangingPunct="1">
        <a:spcBef>
          <a:spcPct val="20000"/>
        </a:spcBef>
        <a:buClr>
          <a:schemeClr val="accent4"/>
        </a:buClr>
        <a:buSzPct val="65000"/>
        <a:buFont typeface="Wingdings 2" panose="05020102010507070707"/>
        <a:buChar char=""/>
        <a:defRPr kumimoji="0" sz="2000" kern="1200">
          <a:solidFill>
            <a:schemeClr val="tx1"/>
          </a:solidFill>
          <a:latin typeface="+mn-lt"/>
          <a:ea typeface="+mn-ea"/>
          <a:cs typeface="+mn-cs"/>
        </a:defRPr>
      </a:lvl5pPr>
      <a:lvl6pPr marL="1737360" indent="-210185" algn="l" rtl="0" eaLnBrk="1" latinLnBrk="0" hangingPunct="1">
        <a:spcBef>
          <a:spcPct val="20000"/>
        </a:spcBef>
        <a:buClr>
          <a:schemeClr val="accent5"/>
        </a:buClr>
        <a:buSzPct val="80000"/>
        <a:buFont typeface="Wingdings 2" panose="05020102010507070707"/>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panose="05020102010507070707"/>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jpe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4.jpeg"/><Relationship Id="rId1" Type="http://schemas.openxmlformats.org/officeDocument/2006/relationships/image" Target="../media/image3.jpe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5.jpe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6.jpe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7.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8.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0.jpeg"/><Relationship Id="rId1" Type="http://schemas.openxmlformats.org/officeDocument/2006/relationships/image" Target="../media/image9.jpeg"/></Relationships>
</file>

<file path=ppt/slides/_rels/slide13.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image" Target="../media/image11.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5.jpeg"/><Relationship Id="rId1" Type="http://schemas.openxmlformats.org/officeDocument/2006/relationships/image" Target="../media/image14.jpe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7.jpeg"/><Relationship Id="rId1" Type="http://schemas.openxmlformats.org/officeDocument/2006/relationships/image" Target="../media/image16.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9.jpeg"/><Relationship Id="rId1" Type="http://schemas.openxmlformats.org/officeDocument/2006/relationships/image" Target="../media/image18.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0.jpeg"/></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1.jpeg"/></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2.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3.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4.GIF"/></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5.jpe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6.jpeg"/></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7.jpe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GEOLOGI TEKNIK</a:t>
            </a:r>
            <a:endParaRPr lang="en-US" dirty="0"/>
          </a:p>
        </p:txBody>
      </p:sp>
      <p:sp>
        <p:nvSpPr>
          <p:cNvPr id="3" name="Subtitle 2"/>
          <p:cNvSpPr>
            <a:spLocks noGrp="1"/>
          </p:cNvSpPr>
          <p:nvPr>
            <p:ph type="subTitle" idx="1"/>
          </p:nvPr>
        </p:nvSpPr>
        <p:spPr/>
        <p:txBody>
          <a:bodyPr/>
          <a:lstStyle/>
          <a:p>
            <a:r>
              <a:rPr lang="en-US" sz="3600" dirty="0" smtClean="0"/>
              <a:t>#5</a:t>
            </a:r>
            <a:endParaRPr lang="en-US" sz="36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57224" y="1196752"/>
            <a:ext cx="7618496" cy="4832092"/>
          </a:xfrm>
          <a:prstGeom prst="rect">
            <a:avLst/>
          </a:prstGeom>
          <a:noFill/>
        </p:spPr>
        <p:txBody>
          <a:bodyPr wrap="none" rtlCol="0">
            <a:spAutoFit/>
          </a:bodyPr>
          <a:lstStyle/>
          <a:p>
            <a:r>
              <a:rPr lang="en-US" sz="2400" b="1" dirty="0" smtClean="0">
                <a:latin typeface="Bodoni MT Black" panose="02070A03080606020203" pitchFamily="18" charset="0"/>
              </a:rPr>
              <a:t>EROSI DAN SEDIMENTASI</a:t>
            </a:r>
            <a:endParaRPr lang="en-US" sz="2400" b="1" dirty="0" smtClean="0">
              <a:latin typeface="Bodoni MT Black" panose="02070A03080606020203" pitchFamily="18" charset="0"/>
            </a:endParaRPr>
          </a:p>
          <a:p>
            <a:endParaRPr lang="en-US" sz="2400" b="1" dirty="0"/>
          </a:p>
          <a:p>
            <a:r>
              <a:rPr lang="en-US" sz="2000" b="1" dirty="0" err="1" smtClean="0"/>
              <a:t>Erosi</a:t>
            </a:r>
            <a:r>
              <a:rPr lang="en-US" sz="2000" b="1" dirty="0" smtClean="0"/>
              <a:t> </a:t>
            </a:r>
            <a:r>
              <a:rPr lang="en-US" sz="2000" dirty="0" smtClean="0"/>
              <a:t>: 	</a:t>
            </a:r>
            <a:r>
              <a:rPr lang="en-US" sz="2000" dirty="0" err="1" smtClean="0"/>
              <a:t>proses</a:t>
            </a:r>
            <a:r>
              <a:rPr lang="en-US" sz="2000" dirty="0" smtClean="0"/>
              <a:t> </a:t>
            </a:r>
            <a:r>
              <a:rPr lang="en-US" sz="2000" dirty="0" err="1" smtClean="0"/>
              <a:t>berpindahnya</a:t>
            </a:r>
            <a:r>
              <a:rPr lang="en-US" sz="2000" dirty="0" smtClean="0"/>
              <a:t> </a:t>
            </a:r>
            <a:r>
              <a:rPr lang="en-US" sz="2000" dirty="0" err="1" smtClean="0"/>
              <a:t>materi</a:t>
            </a:r>
            <a:r>
              <a:rPr lang="en-US" sz="2000" dirty="0" smtClean="0"/>
              <a:t> </a:t>
            </a:r>
            <a:r>
              <a:rPr lang="en-US" sz="2000" dirty="0" err="1" smtClean="0"/>
              <a:t>penyusun</a:t>
            </a:r>
            <a:r>
              <a:rPr lang="en-US" sz="2000" dirty="0" smtClean="0"/>
              <a:t> </a:t>
            </a:r>
            <a:r>
              <a:rPr lang="en-US" sz="2000" dirty="0" err="1" smtClean="0"/>
              <a:t>permukaan</a:t>
            </a:r>
            <a:r>
              <a:rPr lang="en-US" sz="2000" dirty="0" smtClean="0"/>
              <a:t> </a:t>
            </a:r>
            <a:r>
              <a:rPr lang="en-US" sz="2000" dirty="0" err="1" smtClean="0"/>
              <a:t>bumi</a:t>
            </a:r>
            <a:endParaRPr lang="en-US" sz="2000" dirty="0" smtClean="0"/>
          </a:p>
          <a:p>
            <a:r>
              <a:rPr lang="en-US" sz="2000" b="1" dirty="0"/>
              <a:t>	</a:t>
            </a:r>
            <a:r>
              <a:rPr lang="en-US" sz="2000" dirty="0" smtClean="0"/>
              <a:t>(</a:t>
            </a:r>
            <a:r>
              <a:rPr lang="en-US" sz="2000" dirty="0" err="1" smtClean="0"/>
              <a:t>tanah</a:t>
            </a:r>
            <a:r>
              <a:rPr lang="en-US" sz="2000" dirty="0" smtClean="0"/>
              <a:t> </a:t>
            </a:r>
            <a:r>
              <a:rPr lang="en-US" sz="2000" dirty="0" err="1" smtClean="0"/>
              <a:t>dan</a:t>
            </a:r>
            <a:r>
              <a:rPr lang="en-US" sz="2000" dirty="0" smtClean="0"/>
              <a:t> </a:t>
            </a:r>
            <a:r>
              <a:rPr lang="en-US" sz="2000" dirty="0" err="1" smtClean="0"/>
              <a:t>batuan</a:t>
            </a:r>
            <a:r>
              <a:rPr lang="en-US" sz="2000" dirty="0" smtClean="0"/>
              <a:t>) </a:t>
            </a:r>
            <a:r>
              <a:rPr lang="en-US" sz="2000" dirty="0" err="1" smtClean="0"/>
              <a:t>karena</a:t>
            </a:r>
            <a:r>
              <a:rPr lang="en-US" sz="2000" dirty="0" smtClean="0"/>
              <a:t> </a:t>
            </a:r>
            <a:r>
              <a:rPr lang="en-US" sz="2000" dirty="0" err="1" smtClean="0"/>
              <a:t>terangkut</a:t>
            </a:r>
            <a:r>
              <a:rPr lang="en-US" sz="2000" dirty="0" smtClean="0"/>
              <a:t> </a:t>
            </a:r>
            <a:r>
              <a:rPr lang="en-US" sz="2000" dirty="0" err="1" smtClean="0"/>
              <a:t>oleh</a:t>
            </a:r>
            <a:r>
              <a:rPr lang="en-US" sz="2000" dirty="0" smtClean="0"/>
              <a:t> air, </a:t>
            </a:r>
            <a:r>
              <a:rPr lang="en-US" sz="2000" dirty="0" err="1" smtClean="0"/>
              <a:t>angin</a:t>
            </a:r>
            <a:r>
              <a:rPr lang="en-US" sz="2000" dirty="0" smtClean="0"/>
              <a:t> </a:t>
            </a:r>
            <a:r>
              <a:rPr lang="en-US" sz="2000" dirty="0" err="1" smtClean="0"/>
              <a:t>atau</a:t>
            </a:r>
            <a:r>
              <a:rPr lang="en-US" sz="2000" dirty="0" smtClean="0"/>
              <a:t> </a:t>
            </a:r>
            <a:r>
              <a:rPr lang="en-US" sz="2000" dirty="0" err="1" smtClean="0"/>
              <a:t>es</a:t>
            </a:r>
            <a:endParaRPr lang="en-US" sz="2000" dirty="0" smtClean="0"/>
          </a:p>
          <a:p>
            <a:r>
              <a:rPr lang="en-US" sz="2000" dirty="0"/>
              <a:t>	</a:t>
            </a:r>
            <a:r>
              <a:rPr lang="en-US" sz="2000" dirty="0" smtClean="0"/>
              <a:t>yang </a:t>
            </a:r>
            <a:r>
              <a:rPr lang="en-US" sz="2000" dirty="0" err="1" smtClean="0"/>
              <a:t>mengalir</a:t>
            </a:r>
            <a:r>
              <a:rPr lang="en-US" sz="2000" dirty="0" smtClean="0"/>
              <a:t>/</a:t>
            </a:r>
            <a:r>
              <a:rPr lang="en-US" sz="2000" dirty="0" err="1" smtClean="0"/>
              <a:t>bergerak</a:t>
            </a:r>
            <a:r>
              <a:rPr lang="en-US" sz="2000" dirty="0" smtClean="0"/>
              <a:t> </a:t>
            </a:r>
            <a:r>
              <a:rPr lang="en-US" sz="2000" dirty="0" err="1" smtClean="0"/>
              <a:t>dipermukaan</a:t>
            </a:r>
            <a:r>
              <a:rPr lang="en-US" sz="2000" dirty="0" smtClean="0"/>
              <a:t> </a:t>
            </a:r>
            <a:r>
              <a:rPr lang="en-US" sz="2000" dirty="0" err="1" smtClean="0"/>
              <a:t>bumi</a:t>
            </a:r>
            <a:endParaRPr lang="en-US" sz="2000" dirty="0" smtClean="0"/>
          </a:p>
          <a:p>
            <a:endParaRPr lang="en-US" sz="2000" dirty="0"/>
          </a:p>
          <a:p>
            <a:r>
              <a:rPr lang="en-US" sz="2000" dirty="0" smtClean="0"/>
              <a:t>Air yang </a:t>
            </a:r>
            <a:r>
              <a:rPr lang="en-US" sz="2000" dirty="0" err="1" smtClean="0"/>
              <a:t>mengalir</a:t>
            </a:r>
            <a:r>
              <a:rPr lang="en-US" sz="2000" dirty="0" smtClean="0"/>
              <a:t> </a:t>
            </a:r>
            <a:r>
              <a:rPr lang="en-US" sz="2000" dirty="0" err="1" smtClean="0"/>
              <a:t>dipermukaan</a:t>
            </a:r>
            <a:r>
              <a:rPr lang="en-US" sz="2000" dirty="0" smtClean="0"/>
              <a:t> </a:t>
            </a:r>
            <a:r>
              <a:rPr lang="en-US" sz="2000" dirty="0" err="1" smtClean="0"/>
              <a:t>bumi</a:t>
            </a:r>
            <a:r>
              <a:rPr lang="en-US" sz="2000" dirty="0" smtClean="0"/>
              <a:t> </a:t>
            </a:r>
            <a:r>
              <a:rPr lang="en-US" sz="2000" dirty="0" err="1" smtClean="0"/>
              <a:t>dibagi</a:t>
            </a:r>
            <a:r>
              <a:rPr lang="en-US" sz="2000" dirty="0" smtClean="0"/>
              <a:t> </a:t>
            </a:r>
            <a:r>
              <a:rPr lang="en-US" sz="2000" dirty="0" err="1" smtClean="0"/>
              <a:t>menjadi</a:t>
            </a:r>
            <a:r>
              <a:rPr lang="en-US" sz="2000" dirty="0" smtClean="0"/>
              <a:t> overland flow</a:t>
            </a:r>
            <a:endParaRPr lang="en-US" sz="2000" dirty="0" smtClean="0"/>
          </a:p>
          <a:p>
            <a:r>
              <a:rPr lang="en-US" sz="2000" dirty="0" err="1"/>
              <a:t>d</a:t>
            </a:r>
            <a:r>
              <a:rPr lang="en-US" sz="2000" dirty="0" err="1" smtClean="0"/>
              <a:t>an</a:t>
            </a:r>
            <a:r>
              <a:rPr lang="en-US" sz="2000" dirty="0" smtClean="0"/>
              <a:t> stream flow.</a:t>
            </a:r>
            <a:endParaRPr lang="en-US" sz="2000" dirty="0" smtClean="0"/>
          </a:p>
          <a:p>
            <a:endParaRPr lang="en-US" sz="2000" dirty="0"/>
          </a:p>
          <a:p>
            <a:r>
              <a:rPr lang="en-US" sz="2000" b="1" i="1" dirty="0" smtClean="0"/>
              <a:t>Overland flow</a:t>
            </a:r>
            <a:endParaRPr lang="en-US" sz="2000" b="1" i="1" dirty="0" smtClean="0"/>
          </a:p>
          <a:p>
            <a:r>
              <a:rPr lang="en-US" sz="2000" dirty="0" err="1" smtClean="0"/>
              <a:t>Aliran</a:t>
            </a:r>
            <a:r>
              <a:rPr lang="en-US" sz="2000" dirty="0" smtClean="0"/>
              <a:t> </a:t>
            </a:r>
            <a:r>
              <a:rPr lang="en-US" sz="2000" dirty="0" err="1" smtClean="0"/>
              <a:t>massa</a:t>
            </a:r>
            <a:r>
              <a:rPr lang="en-US" sz="2000" dirty="0" smtClean="0"/>
              <a:t> air yang </a:t>
            </a:r>
            <a:r>
              <a:rPr lang="en-US" sz="2000" dirty="0" err="1" smtClean="0"/>
              <a:t>luas</a:t>
            </a:r>
            <a:r>
              <a:rPr lang="en-US" sz="2000" dirty="0" smtClean="0"/>
              <a:t> </a:t>
            </a:r>
            <a:r>
              <a:rPr lang="en-US" sz="2000" dirty="0" err="1" smtClean="0"/>
              <a:t>dan</a:t>
            </a:r>
            <a:r>
              <a:rPr lang="en-US" sz="2000" dirty="0" smtClean="0"/>
              <a:t> </a:t>
            </a:r>
            <a:r>
              <a:rPr lang="en-US" sz="2000" dirty="0" err="1" smtClean="0"/>
              <a:t>relatif</a:t>
            </a:r>
            <a:r>
              <a:rPr lang="en-US" sz="2000" dirty="0" smtClean="0"/>
              <a:t> </a:t>
            </a:r>
            <a:r>
              <a:rPr lang="en-US" sz="2000" dirty="0" err="1" smtClean="0"/>
              <a:t>tipis</a:t>
            </a:r>
            <a:r>
              <a:rPr lang="en-US" sz="2000" dirty="0" smtClean="0"/>
              <a:t> </a:t>
            </a:r>
            <a:r>
              <a:rPr lang="en-US" sz="2000" dirty="0" err="1" smtClean="0"/>
              <a:t>sebagai</a:t>
            </a:r>
            <a:endParaRPr lang="en-US" sz="2000" dirty="0"/>
          </a:p>
          <a:p>
            <a:r>
              <a:rPr lang="en-US" sz="2000" dirty="0" err="1" smtClean="0"/>
              <a:t>Lembaran</a:t>
            </a:r>
            <a:r>
              <a:rPr lang="en-US" sz="2000" dirty="0" smtClean="0"/>
              <a:t> air </a:t>
            </a:r>
            <a:r>
              <a:rPr lang="en-US" sz="2000" dirty="0" err="1" smtClean="0"/>
              <a:t>atau</a:t>
            </a:r>
            <a:r>
              <a:rPr lang="en-US" sz="2000" dirty="0" smtClean="0"/>
              <a:t> </a:t>
            </a:r>
            <a:r>
              <a:rPr lang="en-US" sz="2000" dirty="0" err="1" smtClean="0"/>
              <a:t>melalui</a:t>
            </a:r>
            <a:r>
              <a:rPr lang="en-US" sz="2000" dirty="0" smtClean="0"/>
              <a:t> </a:t>
            </a:r>
            <a:r>
              <a:rPr lang="en-US" sz="2000" dirty="0" err="1" smtClean="0"/>
              <a:t>alur-alur</a:t>
            </a:r>
            <a:r>
              <a:rPr lang="en-US" sz="2000" dirty="0" smtClean="0"/>
              <a:t> yang </a:t>
            </a:r>
            <a:r>
              <a:rPr lang="en-US" sz="2000" dirty="0" err="1" smtClean="0"/>
              <a:t>saling</a:t>
            </a:r>
            <a:r>
              <a:rPr lang="en-US" sz="2000" dirty="0" smtClean="0"/>
              <a:t> </a:t>
            </a:r>
            <a:r>
              <a:rPr lang="en-US" sz="2000" dirty="0" err="1" smtClean="0"/>
              <a:t>berhubungan</a:t>
            </a:r>
            <a:r>
              <a:rPr lang="en-US" sz="2000" dirty="0" smtClean="0"/>
              <a:t>.</a:t>
            </a:r>
            <a:endParaRPr lang="en-US" sz="2000" dirty="0" smtClean="0"/>
          </a:p>
          <a:p>
            <a:endParaRPr lang="en-US" sz="2000" dirty="0"/>
          </a:p>
          <a:p>
            <a:r>
              <a:rPr lang="en-US" sz="2000" b="1" i="1" dirty="0" smtClean="0"/>
              <a:t>Stream flow</a:t>
            </a:r>
            <a:endParaRPr lang="en-US" sz="2000" dirty="0" smtClean="0"/>
          </a:p>
          <a:p>
            <a:r>
              <a:rPr lang="en-US" sz="2000" dirty="0" err="1" smtClean="0"/>
              <a:t>Aliran</a:t>
            </a:r>
            <a:r>
              <a:rPr lang="en-US" sz="2000" dirty="0" smtClean="0"/>
              <a:t> </a:t>
            </a:r>
            <a:r>
              <a:rPr lang="en-US" sz="2000" dirty="0" err="1" smtClean="0"/>
              <a:t>massa</a:t>
            </a:r>
            <a:r>
              <a:rPr lang="en-US" sz="2000" dirty="0" smtClean="0"/>
              <a:t> air yang </a:t>
            </a:r>
            <a:r>
              <a:rPr lang="en-US" sz="2000" dirty="0" err="1" smtClean="0"/>
              <a:t>mengalir</a:t>
            </a:r>
            <a:r>
              <a:rPr lang="en-US" sz="2000" dirty="0" smtClean="0"/>
              <a:t> </a:t>
            </a:r>
            <a:r>
              <a:rPr lang="en-US" sz="2000" dirty="0" err="1" smtClean="0"/>
              <a:t>di</a:t>
            </a:r>
            <a:r>
              <a:rPr lang="en-US" sz="2000" dirty="0" smtClean="0"/>
              <a:t> </a:t>
            </a:r>
            <a:r>
              <a:rPr lang="en-US" sz="2000" dirty="0" err="1" smtClean="0"/>
              <a:t>lembah-lembah</a:t>
            </a:r>
            <a:r>
              <a:rPr lang="en-US" sz="2000" dirty="0" smtClean="0"/>
              <a:t> </a:t>
            </a:r>
            <a:r>
              <a:rPr lang="en-US" sz="2000" dirty="0" err="1" smtClean="0"/>
              <a:t>sungai</a:t>
            </a:r>
            <a:endParaRPr lang="en-US" sz="20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27584" y="980728"/>
            <a:ext cx="7488832" cy="5724644"/>
          </a:xfrm>
          <a:prstGeom prst="rect">
            <a:avLst/>
          </a:prstGeom>
          <a:noFill/>
        </p:spPr>
        <p:txBody>
          <a:bodyPr wrap="square" rtlCol="0">
            <a:spAutoFit/>
          </a:bodyPr>
          <a:lstStyle/>
          <a:p>
            <a:r>
              <a:rPr lang="id-ID" sz="2400" b="1" dirty="0" smtClean="0">
                <a:latin typeface="Book Antiqua" panose="02040602050305030304" pitchFamily="18" charset="0"/>
                <a:cs typeface="Arial" panose="020B0604020202020204" pitchFamily="34" charset="0"/>
              </a:rPr>
              <a:t>Erosi </a:t>
            </a:r>
            <a:r>
              <a:rPr lang="en-US" sz="2400" b="1" dirty="0" smtClean="0">
                <a:latin typeface="Book Antiqua" panose="02040602050305030304" pitchFamily="18" charset="0"/>
                <a:cs typeface="Arial" panose="020B0604020202020204" pitchFamily="34" charset="0"/>
              </a:rPr>
              <a:t>yang </a:t>
            </a:r>
            <a:r>
              <a:rPr lang="en-US" sz="2400" b="1" dirty="0" err="1" smtClean="0">
                <a:latin typeface="Book Antiqua" panose="02040602050305030304" pitchFamily="18" charset="0"/>
                <a:cs typeface="Arial" panose="020B0604020202020204" pitchFamily="34" charset="0"/>
              </a:rPr>
              <a:t>disebabkan</a:t>
            </a:r>
            <a:r>
              <a:rPr lang="en-US" sz="2400" b="1" dirty="0" smtClean="0">
                <a:latin typeface="Book Antiqua" panose="02040602050305030304" pitchFamily="18" charset="0"/>
                <a:cs typeface="Arial" panose="020B0604020202020204" pitchFamily="34" charset="0"/>
              </a:rPr>
              <a:t> </a:t>
            </a:r>
            <a:r>
              <a:rPr lang="en-US" sz="2400" b="1" dirty="0" err="1" smtClean="0">
                <a:latin typeface="Book Antiqua" panose="02040602050305030304" pitchFamily="18" charset="0"/>
                <a:cs typeface="Arial" panose="020B0604020202020204" pitchFamily="34" charset="0"/>
              </a:rPr>
              <a:t>oleh</a:t>
            </a:r>
            <a:r>
              <a:rPr lang="en-US" sz="2400" b="1" dirty="0" smtClean="0">
                <a:latin typeface="Book Antiqua" panose="02040602050305030304" pitchFamily="18" charset="0"/>
                <a:cs typeface="Arial" panose="020B0604020202020204" pitchFamily="34" charset="0"/>
              </a:rPr>
              <a:t> </a:t>
            </a:r>
            <a:r>
              <a:rPr lang="id-ID" sz="2400" b="1" dirty="0" smtClean="0">
                <a:latin typeface="Book Antiqua" panose="02040602050305030304" pitchFamily="18" charset="0"/>
                <a:cs typeface="Arial" panose="020B0604020202020204" pitchFamily="34" charset="0"/>
              </a:rPr>
              <a:t>Air</a:t>
            </a:r>
            <a:r>
              <a:rPr lang="en-US" sz="2400" b="1" dirty="0" smtClean="0">
                <a:latin typeface="Book Antiqua" panose="02040602050305030304" pitchFamily="18" charset="0"/>
                <a:cs typeface="Arial" panose="020B0604020202020204" pitchFamily="34" charset="0"/>
              </a:rPr>
              <a:t> Sungai (</a:t>
            </a:r>
            <a:r>
              <a:rPr lang="en-US" sz="2400" b="1" dirty="0" err="1" smtClean="0">
                <a:latin typeface="Book Antiqua" panose="02040602050305030304" pitchFamily="18" charset="0"/>
                <a:cs typeface="Arial" panose="020B0604020202020204" pitchFamily="34" charset="0"/>
              </a:rPr>
              <a:t>Ablasi</a:t>
            </a:r>
            <a:r>
              <a:rPr lang="en-US" sz="2400" b="1" dirty="0" smtClean="0">
                <a:latin typeface="Book Antiqua" panose="02040602050305030304" pitchFamily="18" charset="0"/>
                <a:cs typeface="Arial" panose="020B0604020202020204" pitchFamily="34" charset="0"/>
              </a:rPr>
              <a:t>)</a:t>
            </a:r>
            <a:endParaRPr lang="id-ID" sz="2400" dirty="0">
              <a:latin typeface="Book Antiqua" panose="02040602050305030304" pitchFamily="18" charset="0"/>
              <a:cs typeface="Arial" panose="020B0604020202020204" pitchFamily="34" charset="0"/>
            </a:endParaRPr>
          </a:p>
          <a:p>
            <a:endParaRPr lang="en-US" dirty="0" smtClean="0">
              <a:latin typeface="Book Antiqua" panose="02040602050305030304" pitchFamily="18" charset="0"/>
              <a:cs typeface="Times New Roman" panose="02020603050405020304" pitchFamily="18" charset="0"/>
            </a:endParaRPr>
          </a:p>
          <a:p>
            <a:r>
              <a:rPr lang="en-US" dirty="0" smtClean="0">
                <a:latin typeface="Book Antiqua" panose="02040602050305030304" pitchFamily="18" charset="0"/>
                <a:cs typeface="Times New Roman" panose="02020603050405020304" pitchFamily="18" charset="0"/>
              </a:rPr>
              <a:t>P</a:t>
            </a:r>
            <a:r>
              <a:rPr lang="id-ID" dirty="0" smtClean="0">
                <a:latin typeface="Book Antiqua" panose="02040602050305030304" pitchFamily="18" charset="0"/>
                <a:cs typeface="Times New Roman" panose="02020603050405020304" pitchFamily="18" charset="0"/>
              </a:rPr>
              <a:t>engikisan </a:t>
            </a:r>
            <a:r>
              <a:rPr lang="id-ID" dirty="0">
                <a:latin typeface="Book Antiqua" panose="02040602050305030304" pitchFamily="18" charset="0"/>
                <a:cs typeface="Times New Roman" panose="02020603050405020304" pitchFamily="18" charset="0"/>
              </a:rPr>
              <a:t>lapisan tanah yang diakibatkan oleh aktivitas air yang bergerak. Erosi air dapat terjadi akibat beberapa contoh berikut </a:t>
            </a:r>
            <a:r>
              <a:rPr lang="id-ID" dirty="0" smtClean="0">
                <a:latin typeface="Book Antiqua" panose="02040602050305030304" pitchFamily="18" charset="0"/>
              </a:rPr>
              <a:t>:</a:t>
            </a:r>
            <a:endParaRPr lang="en-US" dirty="0" smtClean="0">
              <a:latin typeface="Book Antiqua" panose="02040602050305030304" pitchFamily="18" charset="0"/>
            </a:endParaRPr>
          </a:p>
          <a:p>
            <a:endParaRPr lang="en-US" dirty="0" smtClean="0">
              <a:latin typeface="Book Antiqua" panose="02040602050305030304" pitchFamily="18" charset="0"/>
            </a:endParaRPr>
          </a:p>
          <a:p>
            <a:r>
              <a:rPr lang="en-US" b="1" dirty="0" smtClean="0">
                <a:latin typeface="Arial" panose="020B0604020202020204" pitchFamily="34" charset="0"/>
                <a:cs typeface="Arial" panose="020B0604020202020204" pitchFamily="34" charset="0"/>
              </a:rPr>
              <a:t>1. </a:t>
            </a:r>
            <a:r>
              <a:rPr lang="id-ID" b="1" dirty="0" smtClean="0">
                <a:latin typeface="Arial" panose="020B0604020202020204" pitchFamily="34" charset="0"/>
                <a:cs typeface="Arial" panose="020B0604020202020204" pitchFamily="34" charset="0"/>
              </a:rPr>
              <a:t>Erosi </a:t>
            </a:r>
            <a:r>
              <a:rPr lang="id-ID" b="1" dirty="0">
                <a:latin typeface="Arial" panose="020B0604020202020204" pitchFamily="34" charset="0"/>
                <a:cs typeface="Arial" panose="020B0604020202020204" pitchFamily="34" charset="0"/>
              </a:rPr>
              <a:t>Permukaan (Sheet erosion)</a:t>
            </a:r>
            <a:endParaRPr lang="id-ID" dirty="0">
              <a:latin typeface="Arial" panose="020B0604020202020204" pitchFamily="34" charset="0"/>
              <a:cs typeface="Arial" panose="020B0604020202020204" pitchFamily="34" charset="0"/>
            </a:endParaRPr>
          </a:p>
          <a:p>
            <a:r>
              <a:rPr lang="id-ID" dirty="0">
                <a:latin typeface="Arial" panose="020B0604020202020204" pitchFamily="34" charset="0"/>
                <a:cs typeface="Arial" panose="020B0604020202020204" pitchFamily="34" charset="0"/>
              </a:rPr>
              <a:t>Yaitu erosi yang diakibatkan oleh aliran air yang menuruni lereng dan mengikis serta mengangkut partikel- partikel tanah</a:t>
            </a:r>
            <a:r>
              <a:rPr lang="id-ID" dirty="0" smtClean="0">
                <a:latin typeface="Arial" panose="020B0604020202020204" pitchFamily="34" charset="0"/>
                <a:cs typeface="Arial" panose="020B0604020202020204" pitchFamily="34" charset="0"/>
              </a:rPr>
              <a:t>.</a:t>
            </a:r>
            <a:endParaRPr lang="en-US" dirty="0" smtClean="0">
              <a:latin typeface="Arial" panose="020B0604020202020204" pitchFamily="34" charset="0"/>
              <a:cs typeface="Arial" panose="020B0604020202020204" pitchFamily="34" charset="0"/>
            </a:endParaRPr>
          </a:p>
          <a:p>
            <a:endParaRPr lang="id-ID" dirty="0">
              <a:latin typeface="Arial" panose="020B0604020202020204" pitchFamily="34" charset="0"/>
              <a:cs typeface="Arial" panose="020B0604020202020204" pitchFamily="34" charset="0"/>
            </a:endParaRPr>
          </a:p>
          <a:p>
            <a:r>
              <a:rPr lang="en-US" b="1" dirty="0" smtClean="0">
                <a:latin typeface="Arial" panose="020B0604020202020204" pitchFamily="34" charset="0"/>
                <a:cs typeface="Arial" panose="020B0604020202020204" pitchFamily="34" charset="0"/>
              </a:rPr>
              <a:t>2. </a:t>
            </a:r>
            <a:r>
              <a:rPr lang="id-ID" b="1" dirty="0" smtClean="0">
                <a:latin typeface="Arial" panose="020B0604020202020204" pitchFamily="34" charset="0"/>
                <a:cs typeface="Arial" panose="020B0604020202020204" pitchFamily="34" charset="0"/>
              </a:rPr>
              <a:t>Erosi </a:t>
            </a:r>
            <a:r>
              <a:rPr lang="id-ID" b="1" dirty="0">
                <a:latin typeface="Arial" panose="020B0604020202020204" pitchFamily="34" charset="0"/>
                <a:cs typeface="Arial" panose="020B0604020202020204" pitchFamily="34" charset="0"/>
              </a:rPr>
              <a:t>Percikan (Splash erosion)</a:t>
            </a:r>
            <a:endParaRPr lang="id-ID" dirty="0">
              <a:latin typeface="Arial" panose="020B0604020202020204" pitchFamily="34" charset="0"/>
              <a:cs typeface="Arial" panose="020B0604020202020204" pitchFamily="34" charset="0"/>
            </a:endParaRPr>
          </a:p>
          <a:p>
            <a:r>
              <a:rPr lang="id-ID" dirty="0">
                <a:latin typeface="Arial" panose="020B0604020202020204" pitchFamily="34" charset="0"/>
                <a:cs typeface="Arial" panose="020B0604020202020204" pitchFamily="34" charset="0"/>
              </a:rPr>
              <a:t>Yaitu erosi yang terjadi akibat tetesan air hujan yang dapat memecahkan batuan dan menghempaskannya</a:t>
            </a:r>
            <a:r>
              <a:rPr lang="id-ID" dirty="0" smtClean="0">
                <a:latin typeface="Arial" panose="020B0604020202020204" pitchFamily="34" charset="0"/>
                <a:cs typeface="Arial" panose="020B0604020202020204" pitchFamily="34" charset="0"/>
              </a:rPr>
              <a:t>.</a:t>
            </a:r>
            <a:endParaRPr lang="en-US" dirty="0" smtClean="0">
              <a:latin typeface="Arial" panose="020B0604020202020204" pitchFamily="34" charset="0"/>
              <a:cs typeface="Arial" panose="020B0604020202020204" pitchFamily="34" charset="0"/>
            </a:endParaRPr>
          </a:p>
          <a:p>
            <a:endParaRPr lang="id-ID" dirty="0">
              <a:latin typeface="Arial" panose="020B0604020202020204" pitchFamily="34" charset="0"/>
              <a:cs typeface="Arial" panose="020B0604020202020204" pitchFamily="34" charset="0"/>
            </a:endParaRPr>
          </a:p>
          <a:p>
            <a:r>
              <a:rPr lang="en-US" b="1" dirty="0" smtClean="0">
                <a:latin typeface="Arial" panose="020B0604020202020204" pitchFamily="34" charset="0"/>
                <a:cs typeface="Arial" panose="020B0604020202020204" pitchFamily="34" charset="0"/>
              </a:rPr>
              <a:t>3. </a:t>
            </a:r>
            <a:r>
              <a:rPr lang="id-ID" b="1" dirty="0" smtClean="0">
                <a:latin typeface="Arial" panose="020B0604020202020204" pitchFamily="34" charset="0"/>
                <a:cs typeface="Arial" panose="020B0604020202020204" pitchFamily="34" charset="0"/>
              </a:rPr>
              <a:t>Erosi </a:t>
            </a:r>
            <a:r>
              <a:rPr lang="id-ID" b="1" dirty="0">
                <a:latin typeface="Arial" panose="020B0604020202020204" pitchFamily="34" charset="0"/>
                <a:cs typeface="Arial" panose="020B0604020202020204" pitchFamily="34" charset="0"/>
              </a:rPr>
              <a:t>Parit (Gully erosion)</a:t>
            </a:r>
            <a:endParaRPr lang="id-ID" dirty="0">
              <a:latin typeface="Arial" panose="020B0604020202020204" pitchFamily="34" charset="0"/>
              <a:cs typeface="Arial" panose="020B0604020202020204" pitchFamily="34" charset="0"/>
            </a:endParaRPr>
          </a:p>
          <a:p>
            <a:r>
              <a:rPr lang="id-ID" dirty="0">
                <a:latin typeface="Arial" panose="020B0604020202020204" pitchFamily="34" charset="0"/>
                <a:cs typeface="Arial" panose="020B0604020202020204" pitchFamily="34" charset="0"/>
              </a:rPr>
              <a:t>Yaitu erosi yang terjadi di daerah parit- parit</a:t>
            </a:r>
            <a:r>
              <a:rPr lang="id-ID" dirty="0" smtClean="0">
                <a:latin typeface="Arial" panose="020B0604020202020204" pitchFamily="34" charset="0"/>
                <a:cs typeface="Arial" panose="020B0604020202020204" pitchFamily="34" charset="0"/>
              </a:rPr>
              <a:t>.</a:t>
            </a:r>
            <a:endParaRPr lang="en-US" dirty="0" smtClean="0">
              <a:latin typeface="Arial" panose="020B0604020202020204" pitchFamily="34" charset="0"/>
              <a:cs typeface="Arial" panose="020B0604020202020204" pitchFamily="34" charset="0"/>
            </a:endParaRPr>
          </a:p>
          <a:p>
            <a:endParaRPr lang="id-ID" dirty="0">
              <a:latin typeface="Arial" panose="020B0604020202020204" pitchFamily="34" charset="0"/>
              <a:cs typeface="Arial" panose="020B0604020202020204" pitchFamily="34" charset="0"/>
            </a:endParaRPr>
          </a:p>
          <a:p>
            <a:r>
              <a:rPr lang="en-US" b="1" dirty="0" smtClean="0">
                <a:latin typeface="Arial" panose="020B0604020202020204" pitchFamily="34" charset="0"/>
                <a:cs typeface="Arial" panose="020B0604020202020204" pitchFamily="34" charset="0"/>
              </a:rPr>
              <a:t>4. </a:t>
            </a:r>
            <a:r>
              <a:rPr lang="id-ID" b="1" dirty="0" smtClean="0">
                <a:latin typeface="Arial" panose="020B0604020202020204" pitchFamily="34" charset="0"/>
                <a:cs typeface="Arial" panose="020B0604020202020204" pitchFamily="34" charset="0"/>
              </a:rPr>
              <a:t>Erosi </a:t>
            </a:r>
            <a:r>
              <a:rPr lang="id-ID" b="1" dirty="0">
                <a:latin typeface="Arial" panose="020B0604020202020204" pitchFamily="34" charset="0"/>
                <a:cs typeface="Arial" panose="020B0604020202020204" pitchFamily="34" charset="0"/>
              </a:rPr>
              <a:t>Alur (Riil erosion)</a:t>
            </a:r>
            <a:endParaRPr lang="id-ID" dirty="0">
              <a:latin typeface="Arial" panose="020B0604020202020204" pitchFamily="34" charset="0"/>
              <a:cs typeface="Arial" panose="020B0604020202020204" pitchFamily="34" charset="0"/>
            </a:endParaRPr>
          </a:p>
          <a:p>
            <a:r>
              <a:rPr lang="id-ID" dirty="0">
                <a:latin typeface="Arial" panose="020B0604020202020204" pitchFamily="34" charset="0"/>
                <a:cs typeface="Arial" panose="020B0604020202020204" pitchFamily="34" charset="0"/>
              </a:rPr>
              <a:t>Yaitu erosi yang terjadi di daerah alur sungai.</a:t>
            </a:r>
            <a:endParaRPr lang="id-ID" dirty="0">
              <a:latin typeface="Arial" panose="020B0604020202020204" pitchFamily="34" charset="0"/>
              <a:cs typeface="Arial" panose="020B0604020202020204" pitchFamily="34" charset="0"/>
            </a:endParaRPr>
          </a:p>
          <a:p>
            <a:endParaRPr lang="id-ID" dirty="0">
              <a:latin typeface="Romantic" panose="00000400000000000000" pitchFamily="2" charset="2"/>
            </a:endParaRPr>
          </a:p>
          <a:p>
            <a:endParaRPr lang="id-ID" dirty="0">
              <a:latin typeface="Centaur" panose="0203050405020502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D:\Geologi Teknik\P33LG.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714500" y="738187"/>
            <a:ext cx="5715000" cy="53816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D:\Geologi Teknik\Picture1.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187623" y="1276350"/>
            <a:ext cx="3353875" cy="2584698"/>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D:\Geologi Teknik\slide_17.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72000" y="3068960"/>
            <a:ext cx="3528392" cy="2993349"/>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1347292" y="4009360"/>
            <a:ext cx="1223605" cy="369332"/>
          </a:xfrm>
          <a:prstGeom prst="rect">
            <a:avLst/>
          </a:prstGeom>
          <a:noFill/>
        </p:spPr>
        <p:txBody>
          <a:bodyPr wrap="none" rtlCol="0">
            <a:spAutoFit/>
          </a:bodyPr>
          <a:lstStyle/>
          <a:p>
            <a:r>
              <a:rPr lang="en-US" dirty="0" err="1" smtClean="0"/>
              <a:t>Erosi</a:t>
            </a:r>
            <a:r>
              <a:rPr lang="en-US" dirty="0" smtClean="0"/>
              <a:t> </a:t>
            </a:r>
            <a:r>
              <a:rPr lang="en-US" dirty="0" err="1" smtClean="0"/>
              <a:t>Parit</a:t>
            </a: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27584" y="1911313"/>
            <a:ext cx="3816424" cy="4093428"/>
          </a:xfrm>
          <a:prstGeom prst="rect">
            <a:avLst/>
          </a:prstGeom>
          <a:noFill/>
        </p:spPr>
        <p:txBody>
          <a:bodyPr wrap="square" rtlCol="0">
            <a:spAutoFit/>
          </a:bodyPr>
          <a:lstStyle/>
          <a:p>
            <a:r>
              <a:rPr lang="en-US" sz="2000" dirty="0" smtClean="0">
                <a:latin typeface="Arial" panose="020B0604020202020204" pitchFamily="34" charset="0"/>
                <a:cs typeface="Arial" panose="020B0604020202020204" pitchFamily="34" charset="0"/>
              </a:rPr>
              <a:t>P</a:t>
            </a:r>
            <a:r>
              <a:rPr lang="id-ID" sz="2000" dirty="0" smtClean="0">
                <a:latin typeface="Arial" panose="020B0604020202020204" pitchFamily="34" charset="0"/>
                <a:cs typeface="Arial" panose="020B0604020202020204" pitchFamily="34" charset="0"/>
              </a:rPr>
              <a:t>roses </a:t>
            </a:r>
            <a:r>
              <a:rPr lang="id-ID" sz="2000" dirty="0">
                <a:latin typeface="Arial" panose="020B0604020202020204" pitchFamily="34" charset="0"/>
                <a:cs typeface="Arial" panose="020B0604020202020204" pitchFamily="34" charset="0"/>
              </a:rPr>
              <a:t>terpaan ombak yang membuat terkikisnya batuan di daerah pantai terjal. Proses erosi yang disebabkan oleh terpaan ombak disebut abrasi. Abrasi mengakibatkan terbentuknya </a:t>
            </a:r>
            <a:r>
              <a:rPr lang="id-ID" sz="2000" b="1" i="1" dirty="0">
                <a:latin typeface="Arial" panose="020B0604020202020204" pitchFamily="34" charset="0"/>
                <a:cs typeface="Arial" panose="020B0604020202020204" pitchFamily="34" charset="0"/>
              </a:rPr>
              <a:t>cliff</a:t>
            </a:r>
            <a:r>
              <a:rPr lang="id-ID" sz="2000" dirty="0">
                <a:latin typeface="Arial" panose="020B0604020202020204" pitchFamily="34" charset="0"/>
                <a:cs typeface="Arial" panose="020B0604020202020204" pitchFamily="34" charset="0"/>
              </a:rPr>
              <a:t>. Cliff yaitu lereng yang dinding atasnya menggantung karena dinding bawahnya terkikkis ke dalam. Erosi juga dapat membentuk pantai yang berdinding cekung yang sering disebut </a:t>
            </a:r>
            <a:r>
              <a:rPr lang="id-ID" sz="2000" b="1" i="1" dirty="0">
                <a:latin typeface="Arial" panose="020B0604020202020204" pitchFamily="34" charset="0"/>
                <a:cs typeface="Arial" panose="020B0604020202020204" pitchFamily="34" charset="0"/>
              </a:rPr>
              <a:t>relung</a:t>
            </a:r>
            <a:r>
              <a:rPr lang="id-ID" sz="2000" dirty="0">
                <a:latin typeface="Arial" panose="020B0604020202020204" pitchFamily="34" charset="0"/>
                <a:cs typeface="Arial" panose="020B0604020202020204" pitchFamily="34" charset="0"/>
              </a:rPr>
              <a:t>.</a:t>
            </a:r>
            <a:endParaRPr lang="id-ID" sz="2000" dirty="0">
              <a:latin typeface="Arial" panose="020B0604020202020204" pitchFamily="34" charset="0"/>
              <a:cs typeface="Arial" panose="020B0604020202020204" pitchFamily="34" charset="0"/>
            </a:endParaRPr>
          </a:p>
        </p:txBody>
      </p:sp>
      <p:pic>
        <p:nvPicPr>
          <p:cNvPr id="3074" name="Picture 2" descr="D:\Geologi Teknik\Subic-Aere-Bebeng-May-9-2011-17.jp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5010100" y="2492896"/>
            <a:ext cx="3168352" cy="2736304"/>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827584" y="1239788"/>
            <a:ext cx="6877332" cy="461665"/>
          </a:xfrm>
          <a:prstGeom prst="rect">
            <a:avLst/>
          </a:prstGeom>
          <a:noFill/>
        </p:spPr>
        <p:txBody>
          <a:bodyPr wrap="none" rtlCol="0">
            <a:spAutoFit/>
          </a:bodyPr>
          <a:lstStyle/>
          <a:p>
            <a:r>
              <a:rPr lang="en-US" sz="2400" b="1" i="1" dirty="0" err="1" smtClean="0"/>
              <a:t>Erosi</a:t>
            </a:r>
            <a:r>
              <a:rPr lang="en-US" sz="2400" b="1" i="1" dirty="0" smtClean="0"/>
              <a:t> yang </a:t>
            </a:r>
            <a:r>
              <a:rPr lang="en-US" sz="2400" b="1" i="1" dirty="0" err="1" smtClean="0"/>
              <a:t>disebabkan</a:t>
            </a:r>
            <a:r>
              <a:rPr lang="en-US" sz="2400" b="1" i="1" dirty="0" smtClean="0"/>
              <a:t> air </a:t>
            </a:r>
            <a:r>
              <a:rPr lang="en-US" sz="2400" b="1" i="1" dirty="0" err="1" smtClean="0"/>
              <a:t>laut</a:t>
            </a:r>
            <a:r>
              <a:rPr lang="en-US" sz="2400" b="1" i="1" dirty="0" smtClean="0"/>
              <a:t> (</a:t>
            </a:r>
            <a:r>
              <a:rPr lang="en-US" sz="2400" b="1" i="1" dirty="0" err="1" smtClean="0"/>
              <a:t>abrasi</a:t>
            </a:r>
            <a:r>
              <a:rPr lang="en-US" sz="2400" b="1" i="1" dirty="0" smtClean="0"/>
              <a:t>/</a:t>
            </a:r>
            <a:r>
              <a:rPr lang="en-US" sz="2400" b="1" i="1" dirty="0" err="1" smtClean="0"/>
              <a:t>ombak</a:t>
            </a:r>
            <a:r>
              <a:rPr lang="en-US" sz="2400" b="1" i="1" dirty="0" smtClean="0"/>
              <a:t>)</a:t>
            </a:r>
            <a:endParaRPr lang="en-US" sz="2400" b="1" i="1"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71600" y="2273399"/>
            <a:ext cx="3744416" cy="3170099"/>
          </a:xfrm>
          <a:prstGeom prst="rect">
            <a:avLst/>
          </a:prstGeom>
          <a:noFill/>
        </p:spPr>
        <p:txBody>
          <a:bodyPr wrap="square" rtlCol="0">
            <a:spAutoFit/>
          </a:bodyPr>
          <a:lstStyle/>
          <a:p>
            <a:r>
              <a:rPr lang="en-US" sz="2000" dirty="0" smtClean="0">
                <a:latin typeface="Arial" panose="020B0604020202020204" pitchFamily="34" charset="0"/>
                <a:cs typeface="Arial" panose="020B0604020202020204" pitchFamily="34" charset="0"/>
              </a:rPr>
              <a:t>P</a:t>
            </a:r>
            <a:r>
              <a:rPr lang="id-ID" sz="2000" dirty="0" smtClean="0">
                <a:latin typeface="Arial" panose="020B0604020202020204" pitchFamily="34" charset="0"/>
                <a:cs typeface="Arial" panose="020B0604020202020204" pitchFamily="34" charset="0"/>
              </a:rPr>
              <a:t>roses </a:t>
            </a:r>
            <a:r>
              <a:rPr lang="id-ID" sz="2000" dirty="0">
                <a:latin typeface="Arial" panose="020B0604020202020204" pitchFamily="34" charset="0"/>
                <a:cs typeface="Arial" panose="020B0604020202020204" pitchFamily="34" charset="0"/>
              </a:rPr>
              <a:t>pengikisan batuan yang diakibatkan oleh angin. Proses erosi angin sering terjadi di daerah kering, yaitu di daerah gurun pasir dan pantai berpasir. Jika erosi angin terjadi di daerah berpasir akan </a:t>
            </a:r>
            <a:r>
              <a:rPr lang="id-ID" sz="2000" dirty="0" smtClean="0">
                <a:latin typeface="Arial" panose="020B0604020202020204" pitchFamily="34" charset="0"/>
                <a:cs typeface="Arial" panose="020B0604020202020204" pitchFamily="34" charset="0"/>
              </a:rPr>
              <a:t>men</a:t>
            </a:r>
            <a:r>
              <a:rPr lang="en-US" sz="2000" dirty="0">
                <a:latin typeface="Arial" panose="020B0604020202020204" pitchFamily="34" charset="0"/>
                <a:cs typeface="Arial" panose="020B0604020202020204" pitchFamily="34" charset="0"/>
              </a:rPr>
              <a:t>g</a:t>
            </a:r>
            <a:r>
              <a:rPr lang="id-ID" sz="2000" dirty="0" smtClean="0">
                <a:latin typeface="Arial" panose="020B0604020202020204" pitchFamily="34" charset="0"/>
                <a:cs typeface="Arial" panose="020B0604020202020204" pitchFamily="34" charset="0"/>
              </a:rPr>
              <a:t>akibatkan </a:t>
            </a:r>
            <a:r>
              <a:rPr lang="id-ID" sz="2000" dirty="0">
                <a:latin typeface="Arial" panose="020B0604020202020204" pitchFamily="34" charset="0"/>
                <a:cs typeface="Arial" panose="020B0604020202020204" pitchFamily="34" charset="0"/>
              </a:rPr>
              <a:t>terbentuknya bukit- bukit pasir yang disebut</a:t>
            </a:r>
            <a:r>
              <a:rPr lang="id-ID" sz="2000" b="1" dirty="0">
                <a:latin typeface="Arial" panose="020B0604020202020204" pitchFamily="34" charset="0"/>
                <a:cs typeface="Arial" panose="020B0604020202020204" pitchFamily="34" charset="0"/>
              </a:rPr>
              <a:t> </a:t>
            </a:r>
            <a:r>
              <a:rPr lang="id-ID" sz="2000" b="1" i="1" dirty="0">
                <a:latin typeface="Arial" panose="020B0604020202020204" pitchFamily="34" charset="0"/>
                <a:cs typeface="Arial" panose="020B0604020202020204" pitchFamily="34" charset="0"/>
              </a:rPr>
              <a:t>sand </a:t>
            </a:r>
            <a:r>
              <a:rPr lang="id-ID" sz="2000" b="1" i="1" dirty="0" smtClean="0">
                <a:latin typeface="Arial" panose="020B0604020202020204" pitchFamily="34" charset="0"/>
                <a:cs typeface="Arial" panose="020B0604020202020204" pitchFamily="34" charset="0"/>
              </a:rPr>
              <a:t>dunes</a:t>
            </a:r>
            <a:r>
              <a:rPr lang="en-US" sz="2000" b="1" i="1" dirty="0" smtClean="0">
                <a:latin typeface="Arial" panose="020B0604020202020204" pitchFamily="34" charset="0"/>
                <a:cs typeface="Arial" panose="020B0604020202020204" pitchFamily="34" charset="0"/>
              </a:rPr>
              <a:t>.</a:t>
            </a:r>
            <a:endParaRPr lang="en-US" sz="2000" i="1" dirty="0">
              <a:latin typeface="Arial" panose="020B0604020202020204" pitchFamily="34" charset="0"/>
              <a:cs typeface="Arial" panose="020B0604020202020204" pitchFamily="34" charset="0"/>
            </a:endParaRPr>
          </a:p>
        </p:txBody>
      </p:sp>
      <p:pic>
        <p:nvPicPr>
          <p:cNvPr id="4098" name="Picture 2" descr="D:\Geologi Teknik\gurun-pasir def.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5066084" y="2273399"/>
            <a:ext cx="3682380" cy="317182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988740" y="1298377"/>
            <a:ext cx="6337184" cy="461665"/>
          </a:xfrm>
          <a:prstGeom prst="rect">
            <a:avLst/>
          </a:prstGeom>
          <a:noFill/>
        </p:spPr>
        <p:txBody>
          <a:bodyPr wrap="none" rtlCol="0">
            <a:spAutoFit/>
          </a:bodyPr>
          <a:lstStyle/>
          <a:p>
            <a:r>
              <a:rPr lang="en-US" sz="2400" b="1" i="1" dirty="0" err="1" smtClean="0"/>
              <a:t>Erosi</a:t>
            </a:r>
            <a:r>
              <a:rPr lang="en-US" sz="2400" b="1" i="1" dirty="0" smtClean="0"/>
              <a:t> yang </a:t>
            </a:r>
            <a:r>
              <a:rPr lang="en-US" sz="2400" b="1" i="1" dirty="0" err="1" smtClean="0"/>
              <a:t>disebabkan</a:t>
            </a:r>
            <a:r>
              <a:rPr lang="en-US" sz="2400" b="1" i="1" dirty="0" smtClean="0"/>
              <a:t> </a:t>
            </a:r>
            <a:r>
              <a:rPr lang="en-US" sz="2400" b="1" i="1" dirty="0" err="1" smtClean="0"/>
              <a:t>oleh</a:t>
            </a:r>
            <a:r>
              <a:rPr lang="en-US" sz="2400" b="1" i="1" dirty="0" smtClean="0"/>
              <a:t> </a:t>
            </a:r>
            <a:r>
              <a:rPr lang="en-US" sz="2400" b="1" i="1" dirty="0" err="1" smtClean="0"/>
              <a:t>angin</a:t>
            </a:r>
            <a:r>
              <a:rPr lang="en-US" sz="2400" b="1" i="1" dirty="0" smtClean="0"/>
              <a:t> (</a:t>
            </a:r>
            <a:r>
              <a:rPr lang="en-US" sz="2400" b="1" i="1" dirty="0" err="1" smtClean="0"/>
              <a:t>deflasi</a:t>
            </a:r>
            <a:r>
              <a:rPr lang="en-US" sz="2400" b="1" i="1" dirty="0" smtClean="0"/>
              <a:t>)</a:t>
            </a:r>
            <a:endParaRPr lang="en-US" sz="2400" b="1" i="1"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36340" y="2020200"/>
            <a:ext cx="3870920" cy="3785652"/>
          </a:xfrm>
          <a:prstGeom prst="rect">
            <a:avLst/>
          </a:prstGeom>
          <a:noFill/>
        </p:spPr>
        <p:txBody>
          <a:bodyPr wrap="square" rtlCol="0">
            <a:spAutoFit/>
          </a:bodyPr>
          <a:lstStyle/>
          <a:p>
            <a:r>
              <a:rPr lang="en-US" sz="2000" dirty="0" smtClean="0">
                <a:latin typeface="Arial" panose="020B0604020202020204" pitchFamily="34" charset="0"/>
                <a:cs typeface="Arial" panose="020B0604020202020204" pitchFamily="34" charset="0"/>
              </a:rPr>
              <a:t>P</a:t>
            </a:r>
            <a:r>
              <a:rPr lang="id-ID" sz="2000" dirty="0" smtClean="0">
                <a:latin typeface="Arial" panose="020B0604020202020204" pitchFamily="34" charset="0"/>
                <a:cs typeface="Arial" panose="020B0604020202020204" pitchFamily="34" charset="0"/>
              </a:rPr>
              <a:t>roses </a:t>
            </a:r>
            <a:r>
              <a:rPr lang="id-ID" sz="2000" dirty="0">
                <a:latin typeface="Arial" panose="020B0604020202020204" pitchFamily="34" charset="0"/>
                <a:cs typeface="Arial" panose="020B0604020202020204" pitchFamily="34" charset="0"/>
              </a:rPr>
              <a:t>pengikisan batuan yang diakibatkan oleh tenaga cairan gletser atau es. Erosi gletser hanya terjadi di daerah beriklim sedang, daerah yang beriklim dingin dan di pegunungan. Beberapa daerah yang sering terjadi erosi gletser yaitu : Pegunungan Rocky, Pegunungan Alpen, Puncak Jaya Wijaya, dan di daerah yang beriklim dingin</a:t>
            </a:r>
            <a:r>
              <a:rPr lang="id-ID" dirty="0" smtClean="0">
                <a:latin typeface="Times New Roman" panose="02020603050405020304" pitchFamily="18" charset="0"/>
                <a:cs typeface="Times New Roman" panose="02020603050405020304" pitchFamily="18" charset="0"/>
              </a:rPr>
              <a:t>.</a:t>
            </a:r>
            <a:endParaRPr lang="id-ID" dirty="0">
              <a:latin typeface="Times New Roman" panose="02020603050405020304" pitchFamily="18" charset="0"/>
              <a:cs typeface="Times New Roman" panose="02020603050405020304" pitchFamily="18" charset="0"/>
            </a:endParaRPr>
          </a:p>
        </p:txBody>
      </p:sp>
      <p:pic>
        <p:nvPicPr>
          <p:cNvPr id="5122" name="Picture 2" descr="D:\Geologi Teknik\erosi es gletser - eksarasi.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4923656" y="2492896"/>
            <a:ext cx="3235052" cy="2532484"/>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836340" y="1283568"/>
            <a:ext cx="6668044" cy="461665"/>
          </a:xfrm>
          <a:prstGeom prst="rect">
            <a:avLst/>
          </a:prstGeom>
          <a:noFill/>
        </p:spPr>
        <p:txBody>
          <a:bodyPr wrap="none" rtlCol="0">
            <a:spAutoFit/>
          </a:bodyPr>
          <a:lstStyle/>
          <a:p>
            <a:r>
              <a:rPr lang="en-US" sz="2400" b="1" i="1" dirty="0" err="1" smtClean="0"/>
              <a:t>Erosi</a:t>
            </a:r>
            <a:r>
              <a:rPr lang="en-US" sz="2400" b="1" i="1" dirty="0" smtClean="0"/>
              <a:t> yang </a:t>
            </a:r>
            <a:r>
              <a:rPr lang="en-US" sz="2400" b="1" i="1" dirty="0" err="1" smtClean="0"/>
              <a:t>disebabkan</a:t>
            </a:r>
            <a:r>
              <a:rPr lang="en-US" sz="2400" b="1" i="1" dirty="0" smtClean="0"/>
              <a:t> </a:t>
            </a:r>
            <a:r>
              <a:rPr lang="en-US" sz="2400" b="1" i="1" dirty="0" err="1" smtClean="0"/>
              <a:t>oleh</a:t>
            </a:r>
            <a:r>
              <a:rPr lang="en-US" sz="2400" b="1" i="1" dirty="0" smtClean="0"/>
              <a:t> </a:t>
            </a:r>
            <a:r>
              <a:rPr lang="en-US" sz="2400" b="1" i="1" dirty="0" err="1" smtClean="0"/>
              <a:t>gletser</a:t>
            </a:r>
            <a:r>
              <a:rPr lang="en-US" sz="2400" b="1" i="1" dirty="0" smtClean="0"/>
              <a:t> (</a:t>
            </a:r>
            <a:r>
              <a:rPr lang="en-US" sz="2400" b="1" i="1" dirty="0" err="1" smtClean="0"/>
              <a:t>eksarasi</a:t>
            </a:r>
            <a:r>
              <a:rPr lang="en-US" sz="2400" b="1" i="1" dirty="0" smtClean="0"/>
              <a:t>)</a:t>
            </a:r>
            <a:endParaRPr lang="en-US" sz="2400" b="1" i="1"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27584" y="1285860"/>
            <a:ext cx="7074877" cy="3170099"/>
          </a:xfrm>
          <a:prstGeom prst="rect">
            <a:avLst/>
          </a:prstGeom>
          <a:noFill/>
        </p:spPr>
        <p:txBody>
          <a:bodyPr wrap="square" rtlCol="0">
            <a:spAutoFit/>
          </a:bodyPr>
          <a:lstStyle/>
          <a:p>
            <a:r>
              <a:rPr lang="en-US" sz="2000" dirty="0" err="1" smtClean="0"/>
              <a:t>Jumlah</a:t>
            </a:r>
            <a:r>
              <a:rPr lang="en-US" sz="2000" dirty="0" smtClean="0"/>
              <a:t> </a:t>
            </a:r>
            <a:r>
              <a:rPr lang="en-US" sz="2000" dirty="0" err="1" smtClean="0"/>
              <a:t>massa</a:t>
            </a:r>
            <a:r>
              <a:rPr lang="en-US" sz="2000" dirty="0" smtClean="0"/>
              <a:t> </a:t>
            </a:r>
            <a:r>
              <a:rPr lang="en-US" sz="2000" dirty="0" err="1" smtClean="0"/>
              <a:t>batuan</a:t>
            </a:r>
            <a:r>
              <a:rPr lang="en-US" sz="2000" dirty="0" smtClean="0"/>
              <a:t> </a:t>
            </a:r>
            <a:r>
              <a:rPr lang="en-US" sz="2000" dirty="0" err="1" smtClean="0"/>
              <a:t>atau</a:t>
            </a:r>
            <a:r>
              <a:rPr lang="en-US" sz="2000" dirty="0" smtClean="0"/>
              <a:t> </a:t>
            </a:r>
            <a:r>
              <a:rPr lang="en-US" sz="2000" dirty="0" err="1" smtClean="0"/>
              <a:t>tanah</a:t>
            </a:r>
            <a:r>
              <a:rPr lang="en-US" sz="2000" dirty="0" smtClean="0"/>
              <a:t> yang </a:t>
            </a:r>
            <a:r>
              <a:rPr lang="en-US" sz="2000" dirty="0" err="1" smtClean="0"/>
              <a:t>tererosi</a:t>
            </a:r>
            <a:r>
              <a:rPr lang="en-US" sz="2000" dirty="0" smtClean="0"/>
              <a:t> </a:t>
            </a:r>
            <a:r>
              <a:rPr lang="en-US" sz="2000" dirty="0" err="1" smtClean="0"/>
              <a:t>dipengaruhi</a:t>
            </a:r>
            <a:r>
              <a:rPr lang="en-US" sz="2000" dirty="0" smtClean="0"/>
              <a:t> </a:t>
            </a:r>
            <a:r>
              <a:rPr lang="en-US" sz="2000" dirty="0" err="1" smtClean="0"/>
              <a:t>oleh</a:t>
            </a:r>
            <a:r>
              <a:rPr lang="en-US" sz="2000" dirty="0" smtClean="0"/>
              <a:t> </a:t>
            </a:r>
            <a:r>
              <a:rPr lang="en-US" sz="2000" dirty="0" err="1" smtClean="0"/>
              <a:t>faktor-faktor</a:t>
            </a:r>
            <a:r>
              <a:rPr lang="en-US" sz="2000" dirty="0" smtClean="0"/>
              <a:t> </a:t>
            </a:r>
            <a:r>
              <a:rPr lang="en-US" sz="2000" dirty="0" err="1" smtClean="0"/>
              <a:t>berikut</a:t>
            </a:r>
            <a:r>
              <a:rPr lang="en-US" sz="2000" dirty="0" smtClean="0"/>
              <a:t> :</a:t>
            </a:r>
            <a:endParaRPr lang="en-US" sz="2000" dirty="0" smtClean="0"/>
          </a:p>
          <a:p>
            <a:endParaRPr lang="en-US" sz="2000" dirty="0" smtClean="0"/>
          </a:p>
          <a:p>
            <a:pPr marL="457200" indent="-457200">
              <a:buAutoNum type="arabicPeriod"/>
            </a:pPr>
            <a:r>
              <a:rPr lang="en-US" sz="2000" dirty="0" err="1" smtClean="0"/>
              <a:t>Macam</a:t>
            </a:r>
            <a:r>
              <a:rPr lang="en-US" sz="2000" dirty="0" smtClean="0"/>
              <a:t> </a:t>
            </a:r>
            <a:r>
              <a:rPr lang="en-US" sz="2000" dirty="0" err="1" smtClean="0"/>
              <a:t>batuan</a:t>
            </a:r>
            <a:endParaRPr lang="en-US" sz="2000" dirty="0" smtClean="0"/>
          </a:p>
          <a:p>
            <a:pPr marL="457200" indent="-457200">
              <a:buAutoNum type="arabicPeriod"/>
            </a:pPr>
            <a:r>
              <a:rPr lang="en-US" sz="2000" dirty="0" err="1" smtClean="0"/>
              <a:t>Kemiringan</a:t>
            </a:r>
            <a:r>
              <a:rPr lang="en-US" sz="2000" dirty="0" smtClean="0"/>
              <a:t> </a:t>
            </a:r>
            <a:r>
              <a:rPr lang="en-US" sz="2000" dirty="0" err="1" smtClean="0"/>
              <a:t>lereng</a:t>
            </a:r>
            <a:endParaRPr lang="en-US" sz="2000" dirty="0" smtClean="0"/>
          </a:p>
          <a:p>
            <a:pPr marL="457200" indent="-457200">
              <a:buAutoNum type="arabicPeriod"/>
            </a:pPr>
            <a:r>
              <a:rPr lang="en-US" sz="2000" dirty="0" err="1" smtClean="0"/>
              <a:t>Iklim</a:t>
            </a:r>
            <a:r>
              <a:rPr lang="en-US" sz="2000" dirty="0" smtClean="0"/>
              <a:t> (</a:t>
            </a:r>
            <a:r>
              <a:rPr lang="en-US" sz="2000" dirty="0" err="1" smtClean="0"/>
              <a:t>curah</a:t>
            </a:r>
            <a:r>
              <a:rPr lang="en-US" sz="2000" dirty="0" smtClean="0"/>
              <a:t> </a:t>
            </a:r>
            <a:r>
              <a:rPr lang="en-US" sz="2000" dirty="0" err="1" smtClean="0"/>
              <a:t>hujan</a:t>
            </a:r>
            <a:r>
              <a:rPr lang="en-US" sz="2000" dirty="0" smtClean="0"/>
              <a:t>)</a:t>
            </a:r>
            <a:endParaRPr lang="en-US" sz="2000" dirty="0" smtClean="0"/>
          </a:p>
          <a:p>
            <a:pPr marL="457200" indent="-457200">
              <a:buAutoNum type="arabicPeriod"/>
            </a:pPr>
            <a:r>
              <a:rPr lang="en-US" sz="2000" dirty="0" smtClean="0"/>
              <a:t>Tingkat </a:t>
            </a:r>
            <a:r>
              <a:rPr lang="en-US" sz="2000" dirty="0" err="1" smtClean="0"/>
              <a:t>kelebatan</a:t>
            </a:r>
            <a:r>
              <a:rPr lang="en-US" sz="2000" dirty="0" smtClean="0"/>
              <a:t> </a:t>
            </a:r>
            <a:r>
              <a:rPr lang="en-US" sz="2000" dirty="0" err="1" smtClean="0"/>
              <a:t>tumbuhan</a:t>
            </a:r>
            <a:endParaRPr lang="en-US" sz="2000" dirty="0" smtClean="0"/>
          </a:p>
          <a:p>
            <a:pPr marL="457200" indent="-457200">
              <a:buAutoNum type="arabicPeriod"/>
            </a:pPr>
            <a:r>
              <a:rPr lang="en-US" sz="2000" dirty="0" err="1" smtClean="0"/>
              <a:t>Organisme</a:t>
            </a:r>
            <a:endParaRPr lang="en-US" sz="2000" dirty="0" smtClean="0"/>
          </a:p>
          <a:p>
            <a:pPr marL="457200" indent="-457200">
              <a:buAutoNum type="arabicPeriod"/>
            </a:pPr>
            <a:r>
              <a:rPr lang="en-US" sz="2000" dirty="0" err="1" smtClean="0"/>
              <a:t>Waktu</a:t>
            </a:r>
            <a:endParaRPr lang="en-US" sz="2000" dirty="0" smtClean="0"/>
          </a:p>
          <a:p>
            <a:pPr marL="457200" indent="-457200"/>
            <a:endParaRPr lang="en-US" sz="20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D:\Geologi Teknik\Erosi\Tingkat Erosi 1.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658961" y="665364"/>
            <a:ext cx="6081391" cy="542793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27585" y="951686"/>
            <a:ext cx="7776864" cy="4862870"/>
          </a:xfrm>
          <a:prstGeom prst="rect">
            <a:avLst/>
          </a:prstGeom>
          <a:noFill/>
        </p:spPr>
        <p:txBody>
          <a:bodyPr wrap="square" rtlCol="0">
            <a:spAutoFit/>
          </a:bodyPr>
          <a:lstStyle/>
          <a:p>
            <a:r>
              <a:rPr lang="en-US" sz="2800" b="1" dirty="0" smtClean="0"/>
              <a:t>SEDIMENTASI</a:t>
            </a:r>
            <a:endParaRPr lang="en-US" sz="2800" b="1" dirty="0" smtClean="0"/>
          </a:p>
          <a:p>
            <a:r>
              <a:rPr lang="en-US" sz="2000" dirty="0" err="1" smtClean="0"/>
              <a:t>Suatu</a:t>
            </a:r>
            <a:r>
              <a:rPr lang="en-US" sz="2000" dirty="0" smtClean="0"/>
              <a:t> proses </a:t>
            </a:r>
            <a:r>
              <a:rPr lang="en-US" sz="2000" dirty="0" err="1" smtClean="0"/>
              <a:t>pengendapan</a:t>
            </a:r>
            <a:r>
              <a:rPr lang="en-US" sz="2000" dirty="0" smtClean="0"/>
              <a:t> material </a:t>
            </a:r>
            <a:r>
              <a:rPr lang="en-US" sz="2000" dirty="0" err="1" smtClean="0"/>
              <a:t>hasil</a:t>
            </a:r>
            <a:r>
              <a:rPr lang="en-US" sz="2000" dirty="0" smtClean="0"/>
              <a:t> </a:t>
            </a:r>
            <a:r>
              <a:rPr lang="en-US" sz="2000" dirty="0" err="1" smtClean="0"/>
              <a:t>dari</a:t>
            </a:r>
            <a:r>
              <a:rPr lang="en-US" sz="2000" dirty="0" smtClean="0"/>
              <a:t> </a:t>
            </a:r>
            <a:r>
              <a:rPr lang="en-US" sz="2000" dirty="0" err="1" smtClean="0"/>
              <a:t>pengikisan</a:t>
            </a:r>
            <a:r>
              <a:rPr lang="en-US" sz="2000" dirty="0" smtClean="0"/>
              <a:t> </a:t>
            </a:r>
            <a:r>
              <a:rPr lang="en-US" sz="2000" dirty="0" err="1" smtClean="0"/>
              <a:t>dan</a:t>
            </a:r>
            <a:r>
              <a:rPr lang="en-US" sz="2000" dirty="0" smtClean="0"/>
              <a:t> </a:t>
            </a:r>
            <a:r>
              <a:rPr lang="en-US" sz="2000" dirty="0" err="1" smtClean="0"/>
              <a:t>pelapukan</a:t>
            </a:r>
            <a:r>
              <a:rPr lang="en-US" sz="2000" dirty="0" smtClean="0"/>
              <a:t> </a:t>
            </a:r>
            <a:r>
              <a:rPr lang="en-US" sz="2000" dirty="0" err="1" smtClean="0"/>
              <a:t>oleh</a:t>
            </a:r>
            <a:r>
              <a:rPr lang="en-US" sz="2000" dirty="0" smtClean="0"/>
              <a:t> air, </a:t>
            </a:r>
            <a:r>
              <a:rPr lang="en-US" sz="2000" dirty="0" err="1" smtClean="0"/>
              <a:t>angin</a:t>
            </a:r>
            <a:r>
              <a:rPr lang="en-US" sz="2000" dirty="0" smtClean="0"/>
              <a:t> </a:t>
            </a:r>
            <a:r>
              <a:rPr lang="en-US" sz="2000" dirty="0" err="1" smtClean="0"/>
              <a:t>atau</a:t>
            </a:r>
            <a:r>
              <a:rPr lang="en-US" sz="2000" dirty="0" smtClean="0"/>
              <a:t> </a:t>
            </a:r>
            <a:r>
              <a:rPr lang="en-US" sz="2000" dirty="0" err="1" smtClean="0"/>
              <a:t>gletser</a:t>
            </a:r>
            <a:r>
              <a:rPr lang="en-US" sz="2000" dirty="0" smtClean="0"/>
              <a:t> </a:t>
            </a:r>
            <a:r>
              <a:rPr lang="en-US" sz="2000" dirty="0" err="1" smtClean="0"/>
              <a:t>ke</a:t>
            </a:r>
            <a:r>
              <a:rPr lang="en-US" sz="2000" dirty="0" smtClean="0"/>
              <a:t> </a:t>
            </a:r>
            <a:r>
              <a:rPr lang="en-US" sz="2000" dirty="0" err="1" smtClean="0"/>
              <a:t>suatu</a:t>
            </a:r>
            <a:r>
              <a:rPr lang="en-US" sz="2000" dirty="0" smtClean="0"/>
              <a:t> </a:t>
            </a:r>
            <a:r>
              <a:rPr lang="en-US" sz="2000" dirty="0" err="1" smtClean="0"/>
              <a:t>wilayah</a:t>
            </a:r>
            <a:r>
              <a:rPr lang="en-US" sz="2000" dirty="0" smtClean="0"/>
              <a:t>. </a:t>
            </a:r>
            <a:r>
              <a:rPr lang="en-US" sz="2000" dirty="0" err="1" smtClean="0"/>
              <a:t>Semua</a:t>
            </a:r>
            <a:r>
              <a:rPr lang="en-US" sz="2000" dirty="0" smtClean="0"/>
              <a:t> </a:t>
            </a:r>
            <a:r>
              <a:rPr lang="en-US" sz="2000" dirty="0" err="1" smtClean="0"/>
              <a:t>batuan</a:t>
            </a:r>
            <a:r>
              <a:rPr lang="en-US" sz="2000" dirty="0" smtClean="0"/>
              <a:t> </a:t>
            </a:r>
            <a:r>
              <a:rPr lang="en-US" sz="2000" dirty="0" err="1" smtClean="0"/>
              <a:t>hasil</a:t>
            </a:r>
            <a:r>
              <a:rPr lang="en-US" sz="2000" dirty="0" smtClean="0"/>
              <a:t> </a:t>
            </a:r>
            <a:r>
              <a:rPr lang="en-US" sz="2000" dirty="0" err="1" smtClean="0"/>
              <a:t>pelapukan</a:t>
            </a:r>
            <a:r>
              <a:rPr lang="en-US" sz="2000" dirty="0" smtClean="0"/>
              <a:t> </a:t>
            </a:r>
            <a:r>
              <a:rPr lang="en-US" sz="2000" dirty="0" err="1" smtClean="0"/>
              <a:t>dan</a:t>
            </a:r>
            <a:r>
              <a:rPr lang="en-US" sz="2000" dirty="0" smtClean="0"/>
              <a:t> </a:t>
            </a:r>
            <a:r>
              <a:rPr lang="en-US" sz="2000" dirty="0" err="1" smtClean="0"/>
              <a:t>pengikisan</a:t>
            </a:r>
            <a:r>
              <a:rPr lang="en-US" sz="2000" dirty="0" smtClean="0"/>
              <a:t> yang </a:t>
            </a:r>
            <a:r>
              <a:rPr lang="en-US" sz="2000" dirty="0" err="1" smtClean="0"/>
              <a:t>diendapkan</a:t>
            </a:r>
            <a:r>
              <a:rPr lang="en-US" sz="2000" dirty="0" smtClean="0"/>
              <a:t>, lama </a:t>
            </a:r>
            <a:r>
              <a:rPr lang="en-US" sz="2000" dirty="0" err="1" smtClean="0"/>
              <a:t>kelamaan</a:t>
            </a:r>
            <a:r>
              <a:rPr lang="en-US" sz="2000" dirty="0" smtClean="0"/>
              <a:t> </a:t>
            </a:r>
            <a:r>
              <a:rPr lang="en-US" sz="2000" dirty="0" err="1" smtClean="0"/>
              <a:t>akan</a:t>
            </a:r>
            <a:r>
              <a:rPr lang="en-US" sz="2000" dirty="0" smtClean="0"/>
              <a:t> </a:t>
            </a:r>
            <a:r>
              <a:rPr lang="en-US" sz="2000" dirty="0" err="1" smtClean="0"/>
              <a:t>menjadi</a:t>
            </a:r>
            <a:r>
              <a:rPr lang="en-US" sz="2000" dirty="0" smtClean="0"/>
              <a:t> </a:t>
            </a:r>
            <a:r>
              <a:rPr lang="en-US" sz="2000" dirty="0" err="1" smtClean="0"/>
              <a:t>batuan</a:t>
            </a:r>
            <a:r>
              <a:rPr lang="en-US" sz="2000" dirty="0" smtClean="0"/>
              <a:t> </a:t>
            </a:r>
            <a:r>
              <a:rPr lang="en-US" sz="2000" dirty="0" err="1" smtClean="0"/>
              <a:t>sedimen</a:t>
            </a:r>
            <a:r>
              <a:rPr lang="en-US" sz="2000" dirty="0" smtClean="0"/>
              <a:t>. </a:t>
            </a:r>
            <a:endParaRPr lang="en-US" sz="2000" dirty="0" smtClean="0"/>
          </a:p>
          <a:p>
            <a:endParaRPr lang="en-US" sz="2000" dirty="0"/>
          </a:p>
          <a:p>
            <a:r>
              <a:rPr lang="en-US" sz="2200" i="1" dirty="0" err="1" smtClean="0"/>
              <a:t>Jenis</a:t>
            </a:r>
            <a:r>
              <a:rPr lang="en-US" sz="2200" i="1" dirty="0" smtClean="0"/>
              <a:t> </a:t>
            </a:r>
            <a:r>
              <a:rPr lang="en-US" sz="2200" i="1" dirty="0" err="1" smtClean="0"/>
              <a:t>pengendapan</a:t>
            </a:r>
            <a:r>
              <a:rPr lang="en-US" sz="2200" i="1" dirty="0" smtClean="0"/>
              <a:t> </a:t>
            </a:r>
            <a:r>
              <a:rPr lang="en-US" sz="2200" i="1" dirty="0" err="1" smtClean="0"/>
              <a:t>berdasarkan</a:t>
            </a:r>
            <a:r>
              <a:rPr lang="en-US" sz="2200" i="1" dirty="0" smtClean="0"/>
              <a:t> </a:t>
            </a:r>
            <a:r>
              <a:rPr lang="en-US" sz="2200" i="1" dirty="0" err="1" smtClean="0"/>
              <a:t>tenaga</a:t>
            </a:r>
            <a:r>
              <a:rPr lang="en-US" sz="2200" i="1" dirty="0" smtClean="0"/>
              <a:t> </a:t>
            </a:r>
            <a:r>
              <a:rPr lang="en-US" sz="2200" i="1" dirty="0" err="1" smtClean="0"/>
              <a:t>pengangkutnya</a:t>
            </a:r>
            <a:r>
              <a:rPr lang="en-US" sz="2200" i="1" dirty="0" smtClean="0"/>
              <a:t> :</a:t>
            </a:r>
            <a:endParaRPr lang="en-US" sz="2200" i="1" dirty="0" smtClean="0"/>
          </a:p>
          <a:p>
            <a:endParaRPr lang="en-US" sz="2200" i="1" dirty="0" smtClean="0"/>
          </a:p>
          <a:p>
            <a:pPr marL="342900" indent="-342900">
              <a:buAutoNum type="arabicPeriod"/>
            </a:pPr>
            <a:r>
              <a:rPr lang="en-US" sz="2000" b="1" i="1" dirty="0" err="1" smtClean="0">
                <a:solidFill>
                  <a:srgbClr val="92D050"/>
                </a:solidFill>
              </a:rPr>
              <a:t>Sedimentasi</a:t>
            </a:r>
            <a:r>
              <a:rPr lang="en-US" sz="2000" b="1" i="1" dirty="0" smtClean="0">
                <a:solidFill>
                  <a:srgbClr val="92D050"/>
                </a:solidFill>
              </a:rPr>
              <a:t> </a:t>
            </a:r>
            <a:r>
              <a:rPr lang="en-US" sz="2000" b="1" i="1" dirty="0" err="1" smtClean="0">
                <a:solidFill>
                  <a:srgbClr val="92D050"/>
                </a:solidFill>
              </a:rPr>
              <a:t>Akuatis</a:t>
            </a:r>
            <a:r>
              <a:rPr lang="en-US" sz="2000" b="1" i="1" dirty="0" smtClean="0">
                <a:solidFill>
                  <a:srgbClr val="92D050"/>
                </a:solidFill>
              </a:rPr>
              <a:t> (</a:t>
            </a:r>
            <a:r>
              <a:rPr lang="en-US" sz="2000" b="1" i="1" dirty="0" err="1" smtClean="0">
                <a:solidFill>
                  <a:srgbClr val="92D050"/>
                </a:solidFill>
              </a:rPr>
              <a:t>Pengendapan</a:t>
            </a:r>
            <a:r>
              <a:rPr lang="en-US" sz="2000" b="1" i="1" dirty="0" smtClean="0">
                <a:solidFill>
                  <a:srgbClr val="92D050"/>
                </a:solidFill>
              </a:rPr>
              <a:t> </a:t>
            </a:r>
            <a:r>
              <a:rPr lang="en-US" sz="2000" b="1" i="1" dirty="0" err="1" smtClean="0">
                <a:solidFill>
                  <a:srgbClr val="92D050"/>
                </a:solidFill>
              </a:rPr>
              <a:t>oleh</a:t>
            </a:r>
            <a:r>
              <a:rPr lang="en-US" sz="2000" b="1" i="1" dirty="0" smtClean="0">
                <a:solidFill>
                  <a:srgbClr val="92D050"/>
                </a:solidFill>
              </a:rPr>
              <a:t> air </a:t>
            </a:r>
            <a:r>
              <a:rPr lang="en-US" sz="2000" b="1" i="1" dirty="0" err="1" smtClean="0">
                <a:solidFill>
                  <a:srgbClr val="92D050"/>
                </a:solidFill>
              </a:rPr>
              <a:t>sungai</a:t>
            </a:r>
            <a:r>
              <a:rPr lang="en-US" sz="2000" b="1" i="1" dirty="0" smtClean="0">
                <a:solidFill>
                  <a:srgbClr val="92D050"/>
                </a:solidFill>
              </a:rPr>
              <a:t>)</a:t>
            </a:r>
            <a:endParaRPr lang="en-US" sz="2000" b="1" i="1" dirty="0" smtClean="0">
              <a:solidFill>
                <a:srgbClr val="92D050"/>
              </a:solidFill>
            </a:endParaRPr>
          </a:p>
          <a:p>
            <a:pPr marL="685800" indent="-342900">
              <a:buAutoNum type="alphaLcPeriod"/>
            </a:pPr>
            <a:r>
              <a:rPr lang="en-US" sz="2000" i="1" dirty="0" smtClean="0"/>
              <a:t>Meander</a:t>
            </a:r>
            <a:r>
              <a:rPr lang="en-US" sz="2000" dirty="0" smtClean="0"/>
              <a:t>, </a:t>
            </a:r>
            <a:r>
              <a:rPr lang="en-US" sz="2000" dirty="0" err="1" smtClean="0"/>
              <a:t>sungai</a:t>
            </a:r>
            <a:r>
              <a:rPr lang="en-US" sz="2000" dirty="0" smtClean="0"/>
              <a:t> yang </a:t>
            </a:r>
            <a:r>
              <a:rPr lang="en-US" sz="2000" dirty="0" err="1" smtClean="0"/>
              <a:t>berkelok-kelok</a:t>
            </a:r>
            <a:r>
              <a:rPr lang="en-US" sz="2000" dirty="0" smtClean="0"/>
              <a:t> yang </a:t>
            </a:r>
            <a:r>
              <a:rPr lang="en-US" sz="2000" dirty="0" err="1" smtClean="0"/>
              <a:t>terbentuk</a:t>
            </a:r>
            <a:r>
              <a:rPr lang="en-US" sz="2000" dirty="0" smtClean="0"/>
              <a:t> </a:t>
            </a:r>
            <a:r>
              <a:rPr lang="en-US" sz="2000" dirty="0" err="1" smtClean="0"/>
              <a:t>karena</a:t>
            </a:r>
            <a:r>
              <a:rPr lang="en-US" sz="2000" dirty="0" smtClean="0"/>
              <a:t> </a:t>
            </a:r>
            <a:r>
              <a:rPr lang="en-US" sz="2000" dirty="0" err="1" smtClean="0"/>
              <a:t>pengendapan</a:t>
            </a:r>
            <a:r>
              <a:rPr lang="en-US" sz="2000" dirty="0" smtClean="0"/>
              <a:t>. </a:t>
            </a:r>
            <a:r>
              <a:rPr lang="en-US" sz="2000" dirty="0" err="1" smtClean="0"/>
              <a:t>Terjadi</a:t>
            </a:r>
            <a:r>
              <a:rPr lang="en-US" sz="2000" dirty="0" smtClean="0"/>
              <a:t> </a:t>
            </a:r>
            <a:r>
              <a:rPr lang="en-US" sz="2000" dirty="0" err="1" smtClean="0"/>
              <a:t>pada</a:t>
            </a:r>
            <a:r>
              <a:rPr lang="en-US" sz="2000" dirty="0" smtClean="0"/>
              <a:t> </a:t>
            </a:r>
            <a:r>
              <a:rPr lang="en-US" sz="2000" dirty="0" err="1" smtClean="0"/>
              <a:t>biasanya</a:t>
            </a:r>
            <a:r>
              <a:rPr lang="en-US" sz="2000" dirty="0" smtClean="0"/>
              <a:t> </a:t>
            </a:r>
            <a:r>
              <a:rPr lang="en-US" sz="2000" dirty="0" err="1" smtClean="0"/>
              <a:t>bagian</a:t>
            </a:r>
            <a:r>
              <a:rPr lang="en-US" sz="2000" dirty="0" smtClean="0"/>
              <a:t> </a:t>
            </a:r>
            <a:r>
              <a:rPr lang="en-US" sz="2000" dirty="0" err="1" smtClean="0"/>
              <a:t>hilir</a:t>
            </a:r>
            <a:endParaRPr lang="en-US" sz="2000" dirty="0" smtClean="0"/>
          </a:p>
          <a:p>
            <a:pPr marL="685800" indent="-342900">
              <a:buAutoNum type="alphaLcPeriod"/>
            </a:pPr>
            <a:r>
              <a:rPr lang="en-US" sz="2000" i="1" dirty="0" smtClean="0"/>
              <a:t>Oxbow lake</a:t>
            </a:r>
            <a:r>
              <a:rPr lang="en-US" sz="2000" dirty="0" smtClean="0"/>
              <a:t>, proses </a:t>
            </a:r>
            <a:r>
              <a:rPr lang="en-US" sz="2000" dirty="0" err="1" smtClean="0"/>
              <a:t>pengendapan</a:t>
            </a:r>
            <a:r>
              <a:rPr lang="en-US" sz="2000" dirty="0" smtClean="0"/>
              <a:t> yang </a:t>
            </a:r>
            <a:r>
              <a:rPr lang="en-US" sz="2000" dirty="0" err="1" smtClean="0"/>
              <a:t>terjadi</a:t>
            </a:r>
            <a:r>
              <a:rPr lang="en-US" sz="2000" dirty="0" smtClean="0"/>
              <a:t> </a:t>
            </a:r>
            <a:r>
              <a:rPr lang="en-US" sz="2000" dirty="0" err="1" smtClean="0"/>
              <a:t>terus</a:t>
            </a:r>
            <a:r>
              <a:rPr lang="en-US" sz="2000" dirty="0" smtClean="0"/>
              <a:t> </a:t>
            </a:r>
            <a:r>
              <a:rPr lang="en-US" sz="2000" dirty="0" err="1" smtClean="0"/>
              <a:t>menerus</a:t>
            </a:r>
            <a:r>
              <a:rPr lang="en-US" sz="2000" dirty="0" smtClean="0"/>
              <a:t> </a:t>
            </a:r>
            <a:r>
              <a:rPr lang="en-US" sz="2000" dirty="0" err="1" smtClean="0"/>
              <a:t>akan</a:t>
            </a:r>
            <a:r>
              <a:rPr lang="en-US" sz="2000" dirty="0" smtClean="0"/>
              <a:t> </a:t>
            </a:r>
            <a:r>
              <a:rPr lang="en-US" sz="2000" dirty="0" err="1" smtClean="0"/>
              <a:t>menyebabkan</a:t>
            </a:r>
            <a:r>
              <a:rPr lang="en-US" sz="2000" dirty="0" smtClean="0"/>
              <a:t> </a:t>
            </a:r>
            <a:r>
              <a:rPr lang="en-US" sz="2000" dirty="0" err="1" smtClean="0"/>
              <a:t>kelokan</a:t>
            </a:r>
            <a:r>
              <a:rPr lang="en-US" sz="2000" dirty="0" smtClean="0"/>
              <a:t> </a:t>
            </a:r>
            <a:r>
              <a:rPr lang="en-US" sz="2000" dirty="0" err="1" smtClean="0"/>
              <a:t>sungai</a:t>
            </a:r>
            <a:r>
              <a:rPr lang="en-US" sz="2000" dirty="0" smtClean="0"/>
              <a:t> </a:t>
            </a:r>
            <a:r>
              <a:rPr lang="en-US" sz="2000" dirty="0" err="1" smtClean="0"/>
              <a:t>terpotong</a:t>
            </a:r>
            <a:r>
              <a:rPr lang="en-US" sz="2000" dirty="0" smtClean="0"/>
              <a:t> </a:t>
            </a:r>
            <a:r>
              <a:rPr lang="en-US" sz="2000" dirty="0" err="1" smtClean="0"/>
              <a:t>dan</a:t>
            </a:r>
            <a:r>
              <a:rPr lang="en-US" sz="2000" dirty="0" smtClean="0"/>
              <a:t> </a:t>
            </a:r>
            <a:r>
              <a:rPr lang="en-US" sz="2000" dirty="0" err="1" smtClean="0"/>
              <a:t>terpisah</a:t>
            </a:r>
            <a:r>
              <a:rPr lang="en-US" sz="2000" dirty="0" smtClean="0"/>
              <a:t> </a:t>
            </a:r>
            <a:r>
              <a:rPr lang="en-US" sz="2000" dirty="0" err="1" smtClean="0"/>
              <a:t>dari</a:t>
            </a:r>
            <a:r>
              <a:rPr lang="en-US" sz="2000" dirty="0" smtClean="0"/>
              <a:t> </a:t>
            </a:r>
            <a:r>
              <a:rPr lang="en-US" sz="2000" dirty="0" err="1" smtClean="0"/>
              <a:t>aliran</a:t>
            </a:r>
            <a:r>
              <a:rPr lang="en-US" sz="2000" dirty="0" smtClean="0"/>
              <a:t> </a:t>
            </a:r>
            <a:r>
              <a:rPr lang="en-US" sz="2000" dirty="0" err="1" smtClean="0"/>
              <a:t>sungai</a:t>
            </a:r>
            <a:r>
              <a:rPr lang="en-US" sz="2000" dirty="0" smtClean="0"/>
              <a:t>, </a:t>
            </a:r>
            <a:r>
              <a:rPr lang="en-US" sz="2000" dirty="0" err="1" smtClean="0"/>
              <a:t>sehingga</a:t>
            </a:r>
            <a:r>
              <a:rPr lang="en-US" sz="2000" dirty="0" smtClean="0"/>
              <a:t> </a:t>
            </a:r>
            <a:r>
              <a:rPr lang="en-US" sz="2000" dirty="0" err="1" smtClean="0"/>
              <a:t>terbentuk</a:t>
            </a:r>
            <a:r>
              <a:rPr lang="en-US" sz="2000" dirty="0" smtClean="0"/>
              <a:t> oxbow lake/</a:t>
            </a:r>
            <a:r>
              <a:rPr lang="en-US" sz="2000" dirty="0" err="1" smtClean="0"/>
              <a:t>sungai</a:t>
            </a:r>
            <a:r>
              <a:rPr lang="en-US" sz="2000" dirty="0" smtClean="0"/>
              <a:t> </a:t>
            </a:r>
            <a:r>
              <a:rPr lang="en-US" sz="2000" dirty="0" err="1" smtClean="0"/>
              <a:t>mati</a:t>
            </a:r>
            <a:endParaRPr lang="en-US" sz="2000" dirty="0" smtClean="0"/>
          </a:p>
          <a:p>
            <a:pPr marL="342900"/>
            <a:r>
              <a:rPr lang="en-US" dirty="0" smtClean="0"/>
              <a:t>  </a:t>
            </a: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43608" y="911195"/>
            <a:ext cx="6984776" cy="2246769"/>
          </a:xfrm>
          <a:prstGeom prst="rect">
            <a:avLst/>
          </a:prstGeom>
          <a:noFill/>
        </p:spPr>
        <p:txBody>
          <a:bodyPr wrap="square" rtlCol="0">
            <a:spAutoFit/>
          </a:bodyPr>
          <a:lstStyle/>
          <a:p>
            <a:pPr marL="685800" indent="-342900"/>
            <a:r>
              <a:rPr lang="en-US" i="1" dirty="0" smtClean="0"/>
              <a:t>c.   </a:t>
            </a:r>
            <a:r>
              <a:rPr lang="en-US" sz="2000" i="1" dirty="0" smtClean="0"/>
              <a:t>Delta</a:t>
            </a:r>
            <a:r>
              <a:rPr lang="en-US" sz="2000" dirty="0"/>
              <a:t>, </a:t>
            </a:r>
            <a:r>
              <a:rPr lang="en-US" sz="2000" dirty="0" err="1"/>
              <a:t>saat</a:t>
            </a:r>
            <a:r>
              <a:rPr lang="en-US" sz="2000" dirty="0"/>
              <a:t> </a:t>
            </a:r>
            <a:r>
              <a:rPr lang="en-US" sz="2000" dirty="0" err="1"/>
              <a:t>aliran</a:t>
            </a:r>
            <a:r>
              <a:rPr lang="en-US" sz="2000" dirty="0"/>
              <a:t> air </a:t>
            </a:r>
            <a:r>
              <a:rPr lang="en-US" sz="2000" dirty="0" err="1"/>
              <a:t>mendekati</a:t>
            </a:r>
            <a:r>
              <a:rPr lang="en-US" sz="2000" dirty="0"/>
              <a:t> </a:t>
            </a:r>
            <a:r>
              <a:rPr lang="en-US" sz="2000" dirty="0" err="1"/>
              <a:t>muara</a:t>
            </a:r>
            <a:r>
              <a:rPr lang="en-US" sz="2000" dirty="0"/>
              <a:t>, </a:t>
            </a:r>
            <a:r>
              <a:rPr lang="en-US" sz="2000" dirty="0" err="1"/>
              <a:t>seperti</a:t>
            </a:r>
            <a:r>
              <a:rPr lang="en-US" sz="2000" dirty="0"/>
              <a:t> </a:t>
            </a:r>
            <a:r>
              <a:rPr lang="en-US" sz="2000" dirty="0" err="1"/>
              <a:t>danau</a:t>
            </a:r>
            <a:r>
              <a:rPr lang="en-US" sz="2000" dirty="0"/>
              <a:t> </a:t>
            </a:r>
            <a:r>
              <a:rPr lang="en-US" sz="2000" dirty="0" err="1"/>
              <a:t>atau</a:t>
            </a:r>
            <a:r>
              <a:rPr lang="en-US" sz="2000" dirty="0"/>
              <a:t> </a:t>
            </a:r>
            <a:r>
              <a:rPr lang="en-US" sz="2000" dirty="0" err="1"/>
              <a:t>laut</a:t>
            </a:r>
            <a:r>
              <a:rPr lang="en-US" sz="2000" dirty="0"/>
              <a:t>, </a:t>
            </a:r>
            <a:r>
              <a:rPr lang="en-US" sz="2000" dirty="0" err="1"/>
              <a:t>kecepatan</a:t>
            </a:r>
            <a:r>
              <a:rPr lang="en-US" sz="2000" dirty="0"/>
              <a:t> </a:t>
            </a:r>
            <a:r>
              <a:rPr lang="en-US" sz="2000" dirty="0" err="1"/>
              <a:t>alirannya</a:t>
            </a:r>
            <a:r>
              <a:rPr lang="en-US" sz="2000" dirty="0"/>
              <a:t> </a:t>
            </a:r>
            <a:r>
              <a:rPr lang="en-US" sz="2000" dirty="0" err="1"/>
              <a:t>menjadi</a:t>
            </a:r>
            <a:r>
              <a:rPr lang="en-US" sz="2000" dirty="0"/>
              <a:t> </a:t>
            </a:r>
            <a:r>
              <a:rPr lang="en-US" sz="2000" dirty="0" err="1"/>
              <a:t>lambat</a:t>
            </a:r>
            <a:r>
              <a:rPr lang="en-US" sz="2000" dirty="0"/>
              <a:t>. </a:t>
            </a:r>
            <a:r>
              <a:rPr lang="en-US" sz="2000" dirty="0" err="1"/>
              <a:t>Mengakibatkan</a:t>
            </a:r>
            <a:r>
              <a:rPr lang="en-US" sz="2000" dirty="0"/>
              <a:t> </a:t>
            </a:r>
            <a:r>
              <a:rPr lang="en-US" sz="2000" dirty="0" err="1"/>
              <a:t>pengendapan</a:t>
            </a:r>
            <a:r>
              <a:rPr lang="en-US" sz="2000" dirty="0"/>
              <a:t> </a:t>
            </a:r>
            <a:r>
              <a:rPr lang="en-US" sz="2000" dirty="0" err="1"/>
              <a:t>sedimen</a:t>
            </a:r>
            <a:r>
              <a:rPr lang="en-US" sz="2000" dirty="0"/>
              <a:t> </a:t>
            </a:r>
            <a:r>
              <a:rPr lang="en-US" sz="2000" dirty="0" err="1"/>
              <a:t>oleh</a:t>
            </a:r>
            <a:r>
              <a:rPr lang="en-US" sz="2000" dirty="0"/>
              <a:t> air </a:t>
            </a:r>
            <a:r>
              <a:rPr lang="en-US" sz="2000" dirty="0" err="1"/>
              <a:t>sungai</a:t>
            </a:r>
            <a:r>
              <a:rPr lang="en-US" sz="2000" dirty="0"/>
              <a:t>.</a:t>
            </a:r>
            <a:endParaRPr lang="en-US" sz="2000" dirty="0"/>
          </a:p>
          <a:p>
            <a:pPr marL="685800" indent="-342900"/>
            <a:r>
              <a:rPr lang="en-US" sz="2000" i="1" dirty="0" smtClean="0"/>
              <a:t>d.   </a:t>
            </a:r>
            <a:r>
              <a:rPr lang="en-US" sz="2000" i="1" dirty="0" err="1" smtClean="0"/>
              <a:t>Tanggul</a:t>
            </a:r>
            <a:r>
              <a:rPr lang="en-US" sz="2000" i="1" dirty="0" smtClean="0"/>
              <a:t> </a:t>
            </a:r>
            <a:r>
              <a:rPr lang="en-US" sz="2000" i="1" dirty="0" err="1"/>
              <a:t>alam</a:t>
            </a:r>
            <a:r>
              <a:rPr lang="en-US" sz="2000" dirty="0"/>
              <a:t>, </a:t>
            </a:r>
            <a:r>
              <a:rPr lang="en-US" sz="2000" dirty="0" err="1"/>
              <a:t>saat</a:t>
            </a:r>
            <a:r>
              <a:rPr lang="en-US" sz="2000" dirty="0"/>
              <a:t> </a:t>
            </a:r>
            <a:r>
              <a:rPr lang="en-US" sz="2000" dirty="0" err="1"/>
              <a:t>banjir</a:t>
            </a:r>
            <a:r>
              <a:rPr lang="en-US" sz="2000" dirty="0"/>
              <a:t> </a:t>
            </a:r>
            <a:r>
              <a:rPr lang="en-US" sz="2000" dirty="0" err="1"/>
              <a:t>dan</a:t>
            </a:r>
            <a:r>
              <a:rPr lang="en-US" sz="2000" dirty="0"/>
              <a:t> air </a:t>
            </a:r>
            <a:r>
              <a:rPr lang="en-US" sz="2000" dirty="0" err="1"/>
              <a:t>meluap</a:t>
            </a:r>
            <a:r>
              <a:rPr lang="en-US" sz="2000" dirty="0"/>
              <a:t> </a:t>
            </a:r>
            <a:r>
              <a:rPr lang="en-US" sz="2000" dirty="0" err="1"/>
              <a:t>hingga</a:t>
            </a:r>
            <a:r>
              <a:rPr lang="en-US" sz="2000" dirty="0"/>
              <a:t> </a:t>
            </a:r>
            <a:r>
              <a:rPr lang="en-US" sz="2000" dirty="0" err="1"/>
              <a:t>tepi</a:t>
            </a:r>
            <a:r>
              <a:rPr lang="en-US" sz="2000" dirty="0"/>
              <a:t> </a:t>
            </a:r>
            <a:r>
              <a:rPr lang="en-US" sz="2000" dirty="0" err="1"/>
              <a:t>sungai</a:t>
            </a:r>
            <a:r>
              <a:rPr lang="en-US" sz="2000" dirty="0"/>
              <a:t>. </a:t>
            </a:r>
            <a:r>
              <a:rPr lang="en-US" sz="2000" dirty="0" err="1"/>
              <a:t>Mengakibatkan</a:t>
            </a:r>
            <a:r>
              <a:rPr lang="en-US" sz="2000" dirty="0"/>
              <a:t> </a:t>
            </a:r>
            <a:r>
              <a:rPr lang="en-US" sz="2000" dirty="0" err="1"/>
              <a:t>terbentuknya</a:t>
            </a:r>
            <a:r>
              <a:rPr lang="en-US" sz="2000" dirty="0"/>
              <a:t> </a:t>
            </a:r>
            <a:r>
              <a:rPr lang="en-US" sz="2000" dirty="0" err="1"/>
              <a:t>suatu</a:t>
            </a:r>
            <a:r>
              <a:rPr lang="en-US" sz="2000" dirty="0"/>
              <a:t> </a:t>
            </a:r>
            <a:r>
              <a:rPr lang="en-US" sz="2000" dirty="0" err="1"/>
              <a:t>daratan</a:t>
            </a:r>
            <a:r>
              <a:rPr lang="en-US" sz="2000" dirty="0"/>
              <a:t> di </a:t>
            </a:r>
            <a:r>
              <a:rPr lang="en-US" sz="2000" dirty="0" err="1"/>
              <a:t>tepi</a:t>
            </a:r>
            <a:r>
              <a:rPr lang="en-US" sz="2000" dirty="0"/>
              <a:t> </a:t>
            </a:r>
            <a:r>
              <a:rPr lang="en-US" sz="2000" dirty="0" err="1"/>
              <a:t>sungai</a:t>
            </a:r>
            <a:r>
              <a:rPr lang="en-US" sz="2000" dirty="0"/>
              <a:t>. </a:t>
            </a:r>
            <a:r>
              <a:rPr lang="en-US" sz="2000" dirty="0" err="1"/>
              <a:t>Sehingga</a:t>
            </a:r>
            <a:r>
              <a:rPr lang="en-US" sz="2000" dirty="0"/>
              <a:t> </a:t>
            </a:r>
            <a:r>
              <a:rPr lang="en-US" sz="2000" dirty="0" err="1"/>
              <a:t>tepi</a:t>
            </a:r>
            <a:r>
              <a:rPr lang="en-US" sz="2000" dirty="0"/>
              <a:t> </a:t>
            </a:r>
            <a:r>
              <a:rPr lang="en-US" sz="2000" dirty="0" err="1"/>
              <a:t>sungai</a:t>
            </a:r>
            <a:r>
              <a:rPr lang="en-US" sz="2000" dirty="0"/>
              <a:t> </a:t>
            </a:r>
            <a:r>
              <a:rPr lang="en-US" sz="2000" dirty="0" err="1"/>
              <a:t>lebih</a:t>
            </a:r>
            <a:r>
              <a:rPr lang="en-US" sz="2000" dirty="0"/>
              <a:t> </a:t>
            </a:r>
            <a:r>
              <a:rPr lang="en-US" sz="2000" dirty="0" err="1"/>
              <a:t>tinggi</a:t>
            </a:r>
            <a:r>
              <a:rPr lang="en-US" sz="2000" dirty="0"/>
              <a:t> </a:t>
            </a:r>
            <a:r>
              <a:rPr lang="en-US" sz="2000" dirty="0" err="1"/>
              <a:t>dibandingkan</a:t>
            </a:r>
            <a:r>
              <a:rPr lang="en-US" sz="2000" dirty="0"/>
              <a:t> </a:t>
            </a:r>
            <a:r>
              <a:rPr lang="en-US" sz="2000" dirty="0" err="1"/>
              <a:t>dataran</a:t>
            </a:r>
            <a:r>
              <a:rPr lang="en-US" sz="2000" dirty="0"/>
              <a:t> </a:t>
            </a:r>
            <a:r>
              <a:rPr lang="en-US" sz="2000" dirty="0" err="1"/>
              <a:t>banjir</a:t>
            </a:r>
            <a:r>
              <a:rPr lang="en-US" sz="2000" dirty="0"/>
              <a:t> yang </a:t>
            </a:r>
            <a:r>
              <a:rPr lang="en-US" sz="2000" dirty="0" err="1"/>
              <a:t>terbentuk</a:t>
            </a:r>
            <a:endParaRPr lang="en-US" sz="2000" dirty="0"/>
          </a:p>
        </p:txBody>
      </p:sp>
      <p:pic>
        <p:nvPicPr>
          <p:cNvPr id="1026" name="Picture 2" descr="D:\Geologi Teknik\Sungai\Sungai 9 Amazon.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043608" y="3429000"/>
            <a:ext cx="2664296" cy="1944216"/>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1838429" y="5585896"/>
            <a:ext cx="1074653" cy="369332"/>
          </a:xfrm>
          <a:prstGeom prst="rect">
            <a:avLst/>
          </a:prstGeom>
          <a:noFill/>
        </p:spPr>
        <p:txBody>
          <a:bodyPr wrap="none" rtlCol="0">
            <a:spAutoFit/>
          </a:bodyPr>
          <a:lstStyle/>
          <a:p>
            <a:r>
              <a:rPr lang="en-US" dirty="0" smtClean="0"/>
              <a:t>Meander</a:t>
            </a:r>
            <a:endParaRPr lang="en-US" dirty="0"/>
          </a:p>
        </p:txBody>
      </p:sp>
      <p:pic>
        <p:nvPicPr>
          <p:cNvPr id="4" name="Picture 2" descr="D:\Geologi Teknik\Erosi&amp;Sedimen\Oxbow Lak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95936" y="3429000"/>
            <a:ext cx="4248472" cy="18669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5220072" y="5585896"/>
            <a:ext cx="1421608" cy="369332"/>
          </a:xfrm>
          <a:prstGeom prst="rect">
            <a:avLst/>
          </a:prstGeom>
          <a:noFill/>
        </p:spPr>
        <p:txBody>
          <a:bodyPr wrap="none" rtlCol="0">
            <a:spAutoFit/>
          </a:bodyPr>
          <a:lstStyle/>
          <a:p>
            <a:r>
              <a:rPr lang="en-US" dirty="0" smtClean="0"/>
              <a:t>Oxbow Lake</a:t>
            </a: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D:\Geologi Teknik\Erosi&amp;Sedimen\Delta Sungai.JP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755576" y="1124744"/>
            <a:ext cx="3131840" cy="2983476"/>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1959057" y="4375874"/>
            <a:ext cx="724878" cy="369332"/>
          </a:xfrm>
          <a:prstGeom prst="rect">
            <a:avLst/>
          </a:prstGeom>
          <a:noFill/>
        </p:spPr>
        <p:txBody>
          <a:bodyPr wrap="none" rtlCol="0">
            <a:spAutoFit/>
          </a:bodyPr>
          <a:lstStyle/>
          <a:p>
            <a:r>
              <a:rPr lang="en-US" dirty="0" smtClean="0"/>
              <a:t>Delta</a:t>
            </a:r>
            <a:endParaRPr lang="en-US" dirty="0"/>
          </a:p>
        </p:txBody>
      </p:sp>
      <p:pic>
        <p:nvPicPr>
          <p:cNvPr id="2051" name="Picture 3" descr="D:\Geologi Teknik\Erosi&amp;Sedimen\Tanggul alam 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88024" y="692696"/>
            <a:ext cx="3312368" cy="174556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659345" y="2618124"/>
            <a:ext cx="1569725" cy="369332"/>
          </a:xfrm>
          <a:prstGeom prst="rect">
            <a:avLst/>
          </a:prstGeom>
          <a:noFill/>
        </p:spPr>
        <p:txBody>
          <a:bodyPr wrap="none" rtlCol="0">
            <a:spAutoFit/>
          </a:bodyPr>
          <a:lstStyle/>
          <a:p>
            <a:r>
              <a:rPr lang="en-US" dirty="0" err="1" smtClean="0"/>
              <a:t>Tanggul</a:t>
            </a:r>
            <a:r>
              <a:rPr lang="en-US" dirty="0" smtClean="0"/>
              <a:t> </a:t>
            </a:r>
            <a:r>
              <a:rPr lang="en-US" dirty="0" err="1" smtClean="0"/>
              <a:t>Alam</a:t>
            </a:r>
            <a:endParaRPr lang="en-US" dirty="0"/>
          </a:p>
        </p:txBody>
      </p:sp>
      <p:pic>
        <p:nvPicPr>
          <p:cNvPr id="2052" name="Picture 4" descr="D:\Geologi Teknik\Erosi&amp;Sedimen\Spit.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64720" y="3131758"/>
            <a:ext cx="2958976" cy="195292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6229654" y="5276532"/>
            <a:ext cx="579005" cy="369332"/>
          </a:xfrm>
          <a:prstGeom prst="rect">
            <a:avLst/>
          </a:prstGeom>
          <a:noFill/>
        </p:spPr>
        <p:txBody>
          <a:bodyPr wrap="none" rtlCol="0">
            <a:spAutoFit/>
          </a:bodyPr>
          <a:lstStyle/>
          <a:p>
            <a:r>
              <a:rPr lang="en-US" dirty="0" smtClean="0"/>
              <a:t>Spit</a:t>
            </a: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30288" y="908720"/>
            <a:ext cx="7128792" cy="2062103"/>
          </a:xfrm>
          <a:prstGeom prst="rect">
            <a:avLst/>
          </a:prstGeom>
          <a:noFill/>
        </p:spPr>
        <p:txBody>
          <a:bodyPr wrap="square" rtlCol="0">
            <a:spAutoFit/>
          </a:bodyPr>
          <a:lstStyle/>
          <a:p>
            <a:r>
              <a:rPr lang="en-US" sz="2000" b="1" i="1" dirty="0" smtClean="0">
                <a:solidFill>
                  <a:srgbClr val="92D050"/>
                </a:solidFill>
              </a:rPr>
              <a:t>2. </a:t>
            </a:r>
            <a:r>
              <a:rPr lang="en-US" sz="2000" b="1" i="1" dirty="0" err="1" smtClean="0">
                <a:solidFill>
                  <a:srgbClr val="92D050"/>
                </a:solidFill>
              </a:rPr>
              <a:t>Sedimentasi</a:t>
            </a:r>
            <a:r>
              <a:rPr lang="en-US" sz="2000" b="1" i="1" dirty="0" smtClean="0">
                <a:solidFill>
                  <a:srgbClr val="92D050"/>
                </a:solidFill>
              </a:rPr>
              <a:t> Marine (</a:t>
            </a:r>
            <a:r>
              <a:rPr lang="en-US" sz="2000" b="1" i="1" dirty="0" err="1" smtClean="0">
                <a:solidFill>
                  <a:srgbClr val="92D050"/>
                </a:solidFill>
              </a:rPr>
              <a:t>Pengendapan</a:t>
            </a:r>
            <a:r>
              <a:rPr lang="en-US" sz="2000" b="1" i="1" dirty="0" smtClean="0">
                <a:solidFill>
                  <a:srgbClr val="92D050"/>
                </a:solidFill>
              </a:rPr>
              <a:t> </a:t>
            </a:r>
            <a:r>
              <a:rPr lang="en-US" sz="2000" b="1" i="1" dirty="0" err="1">
                <a:solidFill>
                  <a:srgbClr val="92D050"/>
                </a:solidFill>
              </a:rPr>
              <a:t>oleh</a:t>
            </a:r>
            <a:r>
              <a:rPr lang="en-US" sz="2000" b="1" i="1" dirty="0">
                <a:solidFill>
                  <a:srgbClr val="92D050"/>
                </a:solidFill>
              </a:rPr>
              <a:t> air </a:t>
            </a:r>
            <a:r>
              <a:rPr lang="en-US" sz="2000" b="1" i="1" dirty="0" err="1" smtClean="0">
                <a:solidFill>
                  <a:srgbClr val="92D050"/>
                </a:solidFill>
              </a:rPr>
              <a:t>laut</a:t>
            </a:r>
            <a:r>
              <a:rPr lang="en-US" sz="2000" b="1" i="1" dirty="0" smtClean="0">
                <a:solidFill>
                  <a:srgbClr val="92D050"/>
                </a:solidFill>
              </a:rPr>
              <a:t>)</a:t>
            </a:r>
            <a:endParaRPr lang="en-US" sz="2000" b="1" i="1" dirty="0">
              <a:solidFill>
                <a:srgbClr val="92D050"/>
              </a:solidFill>
            </a:endParaRPr>
          </a:p>
          <a:p>
            <a:pPr marL="285750"/>
            <a:r>
              <a:rPr lang="en-US" dirty="0" err="1"/>
              <a:t>Pengendapan</a:t>
            </a:r>
            <a:r>
              <a:rPr lang="en-US" dirty="0"/>
              <a:t> </a:t>
            </a:r>
            <a:r>
              <a:rPr lang="en-US" dirty="0" err="1"/>
              <a:t>ini</a:t>
            </a:r>
            <a:r>
              <a:rPr lang="en-US" dirty="0"/>
              <a:t> </a:t>
            </a:r>
            <a:r>
              <a:rPr lang="en-US" dirty="0" err="1"/>
              <a:t>disebabkan</a:t>
            </a:r>
            <a:r>
              <a:rPr lang="en-US" dirty="0"/>
              <a:t> </a:t>
            </a:r>
            <a:r>
              <a:rPr lang="en-US" dirty="0" err="1"/>
              <a:t>adanya</a:t>
            </a:r>
            <a:r>
              <a:rPr lang="en-US" dirty="0"/>
              <a:t> </a:t>
            </a:r>
            <a:r>
              <a:rPr lang="en-US" dirty="0" err="1"/>
              <a:t>gelombang</a:t>
            </a:r>
            <a:r>
              <a:rPr lang="en-US" dirty="0"/>
              <a:t>. </a:t>
            </a:r>
            <a:r>
              <a:rPr lang="en-US" dirty="0" err="1" smtClean="0"/>
              <a:t>Batuan</a:t>
            </a:r>
            <a:r>
              <a:rPr lang="en-US" dirty="0" smtClean="0"/>
              <a:t> </a:t>
            </a:r>
            <a:r>
              <a:rPr lang="en-US" dirty="0" err="1"/>
              <a:t>hasil</a:t>
            </a:r>
            <a:r>
              <a:rPr lang="en-US" dirty="0"/>
              <a:t> </a:t>
            </a:r>
            <a:r>
              <a:rPr lang="en-US" dirty="0" err="1"/>
              <a:t>pengendapan</a:t>
            </a:r>
            <a:r>
              <a:rPr lang="en-US" dirty="0"/>
              <a:t> </a:t>
            </a:r>
            <a:r>
              <a:rPr lang="en-US" dirty="0" err="1"/>
              <a:t>disebut</a:t>
            </a:r>
            <a:r>
              <a:rPr lang="en-US" dirty="0"/>
              <a:t> </a:t>
            </a:r>
            <a:r>
              <a:rPr lang="en-US" dirty="0" err="1"/>
              <a:t>sedimen</a:t>
            </a:r>
            <a:r>
              <a:rPr lang="en-US" dirty="0"/>
              <a:t> marine. </a:t>
            </a:r>
            <a:r>
              <a:rPr lang="en-US" dirty="0" err="1"/>
              <a:t>Pesisir</a:t>
            </a:r>
            <a:r>
              <a:rPr lang="en-US" dirty="0"/>
              <a:t> </a:t>
            </a:r>
            <a:r>
              <a:rPr lang="en-US" dirty="0" err="1"/>
              <a:t>merupakan</a:t>
            </a:r>
            <a:r>
              <a:rPr lang="en-US" dirty="0"/>
              <a:t> </a:t>
            </a:r>
            <a:r>
              <a:rPr lang="en-US" dirty="0" err="1"/>
              <a:t>wilayah</a:t>
            </a:r>
            <a:r>
              <a:rPr lang="en-US" dirty="0"/>
              <a:t> </a:t>
            </a:r>
            <a:r>
              <a:rPr lang="en-US" dirty="0" err="1"/>
              <a:t>pengendapan</a:t>
            </a:r>
            <a:r>
              <a:rPr lang="en-US" dirty="0"/>
              <a:t> </a:t>
            </a:r>
            <a:r>
              <a:rPr lang="en-US" dirty="0" err="1"/>
              <a:t>sepanjang</a:t>
            </a:r>
            <a:r>
              <a:rPr lang="en-US" dirty="0"/>
              <a:t> </a:t>
            </a:r>
            <a:r>
              <a:rPr lang="en-US" dirty="0" err="1"/>
              <a:t>pantai</a:t>
            </a:r>
            <a:r>
              <a:rPr lang="en-US" dirty="0"/>
              <a:t>. </a:t>
            </a:r>
            <a:r>
              <a:rPr lang="en-US" dirty="0" err="1"/>
              <a:t>Ukuran</a:t>
            </a:r>
            <a:r>
              <a:rPr lang="en-US" dirty="0"/>
              <a:t> </a:t>
            </a:r>
            <a:r>
              <a:rPr lang="en-US" dirty="0" err="1"/>
              <a:t>dan</a:t>
            </a:r>
            <a:r>
              <a:rPr lang="en-US" dirty="0"/>
              <a:t> </a:t>
            </a:r>
            <a:r>
              <a:rPr lang="en-US" dirty="0" err="1" smtClean="0"/>
              <a:t>komposisi</a:t>
            </a:r>
            <a:r>
              <a:rPr lang="en-US" dirty="0" smtClean="0"/>
              <a:t> material </a:t>
            </a:r>
            <a:r>
              <a:rPr lang="en-US" dirty="0"/>
              <a:t>di </a:t>
            </a:r>
            <a:r>
              <a:rPr lang="en-US" dirty="0" err="1"/>
              <a:t>pantai</a:t>
            </a:r>
            <a:r>
              <a:rPr lang="en-US" dirty="0"/>
              <a:t> </a:t>
            </a:r>
            <a:r>
              <a:rPr lang="en-US" dirty="0" err="1"/>
              <a:t>sangat</a:t>
            </a:r>
            <a:r>
              <a:rPr lang="en-US" dirty="0"/>
              <a:t> </a:t>
            </a:r>
            <a:r>
              <a:rPr lang="en-US" dirty="0" err="1"/>
              <a:t>bervariasi</a:t>
            </a:r>
            <a:r>
              <a:rPr lang="en-US" dirty="0"/>
              <a:t> </a:t>
            </a:r>
            <a:r>
              <a:rPr lang="en-US" dirty="0" err="1"/>
              <a:t>tergantung</a:t>
            </a:r>
            <a:r>
              <a:rPr lang="en-US" dirty="0"/>
              <a:t> </a:t>
            </a:r>
            <a:r>
              <a:rPr lang="en-US" dirty="0" err="1"/>
              <a:t>pada</a:t>
            </a:r>
            <a:r>
              <a:rPr lang="en-US" dirty="0"/>
              <a:t> </a:t>
            </a:r>
            <a:r>
              <a:rPr lang="en-US" dirty="0" err="1"/>
              <a:t>perubahan</a:t>
            </a:r>
            <a:r>
              <a:rPr lang="en-US" dirty="0"/>
              <a:t> </a:t>
            </a:r>
            <a:r>
              <a:rPr lang="en-US" dirty="0" err="1"/>
              <a:t>kondisi</a:t>
            </a:r>
            <a:r>
              <a:rPr lang="en-US" dirty="0"/>
              <a:t> </a:t>
            </a:r>
            <a:r>
              <a:rPr lang="en-US" dirty="0" err="1"/>
              <a:t>cuaca</a:t>
            </a:r>
            <a:r>
              <a:rPr lang="en-US" dirty="0"/>
              <a:t>, </a:t>
            </a:r>
            <a:r>
              <a:rPr lang="en-US" dirty="0" err="1"/>
              <a:t>arah</a:t>
            </a:r>
            <a:r>
              <a:rPr lang="en-US" dirty="0"/>
              <a:t> </a:t>
            </a:r>
            <a:r>
              <a:rPr lang="en-US" dirty="0" err="1"/>
              <a:t>angin</a:t>
            </a:r>
            <a:r>
              <a:rPr lang="en-US" dirty="0"/>
              <a:t> </a:t>
            </a:r>
            <a:r>
              <a:rPr lang="en-US" dirty="0" err="1"/>
              <a:t>dan</a:t>
            </a:r>
            <a:r>
              <a:rPr lang="en-US" dirty="0"/>
              <a:t> </a:t>
            </a:r>
            <a:r>
              <a:rPr lang="en-US" dirty="0" err="1"/>
              <a:t>arus</a:t>
            </a:r>
            <a:r>
              <a:rPr lang="en-US" dirty="0"/>
              <a:t> </a:t>
            </a:r>
            <a:r>
              <a:rPr lang="en-US" dirty="0" err="1"/>
              <a:t>laut</a:t>
            </a:r>
            <a:r>
              <a:rPr lang="en-US" dirty="0" smtClean="0"/>
              <a:t>. </a:t>
            </a:r>
            <a:r>
              <a:rPr lang="en-US" dirty="0" err="1" smtClean="0"/>
              <a:t>Antara</a:t>
            </a:r>
            <a:r>
              <a:rPr lang="en-US" dirty="0" smtClean="0"/>
              <a:t> lain : spit, tombolo, Barrier beach, </a:t>
            </a:r>
            <a:r>
              <a:rPr lang="en-US" dirty="0" err="1" smtClean="0"/>
              <a:t>gosong</a:t>
            </a:r>
            <a:r>
              <a:rPr lang="en-US" dirty="0" smtClean="0"/>
              <a:t> </a:t>
            </a:r>
            <a:r>
              <a:rPr lang="en-US" dirty="0" err="1" smtClean="0"/>
              <a:t>pasir</a:t>
            </a:r>
            <a:r>
              <a:rPr lang="en-US" dirty="0" smtClean="0"/>
              <a:t>, </a:t>
            </a:r>
            <a:r>
              <a:rPr lang="en-US" dirty="0" err="1" smtClean="0"/>
              <a:t>nehrung</a:t>
            </a:r>
            <a:r>
              <a:rPr lang="en-US" dirty="0" smtClean="0"/>
              <a:t> (</a:t>
            </a:r>
            <a:r>
              <a:rPr lang="en-US" dirty="0" err="1" smtClean="0"/>
              <a:t>lidah</a:t>
            </a:r>
            <a:r>
              <a:rPr lang="en-US" dirty="0" smtClean="0"/>
              <a:t> </a:t>
            </a:r>
            <a:r>
              <a:rPr lang="en-US" dirty="0" err="1" smtClean="0"/>
              <a:t>pasir</a:t>
            </a:r>
            <a:r>
              <a:rPr lang="en-US" dirty="0"/>
              <a:t>)</a:t>
            </a:r>
            <a:endParaRPr lang="en-US" dirty="0"/>
          </a:p>
        </p:txBody>
      </p:sp>
      <p:pic>
        <p:nvPicPr>
          <p:cNvPr id="3074" name="Picture 2" descr="D:\Geologi Teknik\Erosi&amp;Sedimen\tombolo.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403648" y="3005103"/>
            <a:ext cx="3191036" cy="2188464"/>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2462512" y="5332566"/>
            <a:ext cx="1073307" cy="369332"/>
          </a:xfrm>
          <a:prstGeom prst="rect">
            <a:avLst/>
          </a:prstGeom>
          <a:noFill/>
        </p:spPr>
        <p:txBody>
          <a:bodyPr wrap="none" rtlCol="0">
            <a:spAutoFit/>
          </a:bodyPr>
          <a:lstStyle/>
          <a:p>
            <a:r>
              <a:rPr lang="en-US" dirty="0" smtClean="0"/>
              <a:t>Tombolo</a:t>
            </a:r>
            <a:endParaRPr lang="en-US" dirty="0"/>
          </a:p>
        </p:txBody>
      </p:sp>
      <p:pic>
        <p:nvPicPr>
          <p:cNvPr id="3075" name="Picture 3" descr="D:\Geologi Teknik\Erosi&amp;Sedimen\Barrier beach.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04048" y="3005103"/>
            <a:ext cx="2926080" cy="173736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5711047" y="5020868"/>
            <a:ext cx="1512081" cy="369332"/>
          </a:xfrm>
          <a:prstGeom prst="rect">
            <a:avLst/>
          </a:prstGeom>
          <a:noFill/>
        </p:spPr>
        <p:txBody>
          <a:bodyPr wrap="none" rtlCol="0">
            <a:spAutoFit/>
          </a:bodyPr>
          <a:lstStyle/>
          <a:p>
            <a:r>
              <a:rPr lang="en-US" dirty="0" smtClean="0"/>
              <a:t>Barrier beach</a:t>
            </a: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D:\Geologi Teknik\Erosi&amp;Sedimen\Gosong pasir.jp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755576" y="1124744"/>
            <a:ext cx="3384376" cy="2256251"/>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1703617" y="3676382"/>
            <a:ext cx="1488293" cy="369332"/>
          </a:xfrm>
          <a:prstGeom prst="rect">
            <a:avLst/>
          </a:prstGeom>
          <a:noFill/>
        </p:spPr>
        <p:txBody>
          <a:bodyPr wrap="none" rtlCol="0">
            <a:spAutoFit/>
          </a:bodyPr>
          <a:lstStyle/>
          <a:p>
            <a:r>
              <a:rPr lang="en-US" dirty="0" err="1" smtClean="0"/>
              <a:t>Gosong</a:t>
            </a:r>
            <a:r>
              <a:rPr lang="en-US" dirty="0" smtClean="0"/>
              <a:t> </a:t>
            </a:r>
            <a:r>
              <a:rPr lang="en-US" dirty="0" err="1" smtClean="0"/>
              <a:t>Pasir</a:t>
            </a:r>
            <a:endParaRPr lang="en-US" dirty="0"/>
          </a:p>
        </p:txBody>
      </p:sp>
      <p:pic>
        <p:nvPicPr>
          <p:cNvPr id="4099" name="Picture 3" descr="D:\Geologi Teknik\Erosi&amp;Sedimen\Nehrun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99992" y="1664747"/>
            <a:ext cx="3289548" cy="244523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610100" y="4375874"/>
            <a:ext cx="1069332" cy="369332"/>
          </a:xfrm>
          <a:prstGeom prst="rect">
            <a:avLst/>
          </a:prstGeom>
          <a:noFill/>
        </p:spPr>
        <p:txBody>
          <a:bodyPr wrap="none" rtlCol="0">
            <a:spAutoFit/>
          </a:bodyPr>
          <a:lstStyle/>
          <a:p>
            <a:r>
              <a:rPr lang="en-US" dirty="0" err="1" smtClean="0"/>
              <a:t>Nehrung</a:t>
            </a:r>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88368" y="836712"/>
            <a:ext cx="7776864" cy="4093428"/>
          </a:xfrm>
          <a:prstGeom prst="rect">
            <a:avLst/>
          </a:prstGeom>
          <a:noFill/>
        </p:spPr>
        <p:txBody>
          <a:bodyPr wrap="square" rtlCol="0">
            <a:spAutoFit/>
          </a:bodyPr>
          <a:lstStyle/>
          <a:p>
            <a:r>
              <a:rPr lang="en-US" sz="2000" b="1" i="1" dirty="0" smtClean="0">
                <a:solidFill>
                  <a:srgbClr val="92D050"/>
                </a:solidFill>
              </a:rPr>
              <a:t>3.  </a:t>
            </a:r>
            <a:r>
              <a:rPr lang="en-US" sz="2000" b="1" i="1" dirty="0" err="1" smtClean="0">
                <a:solidFill>
                  <a:srgbClr val="92D050"/>
                </a:solidFill>
              </a:rPr>
              <a:t>Sedimen</a:t>
            </a:r>
            <a:r>
              <a:rPr lang="en-US" sz="2000" b="1" i="1" dirty="0" smtClean="0">
                <a:solidFill>
                  <a:srgbClr val="92D050"/>
                </a:solidFill>
              </a:rPr>
              <a:t> </a:t>
            </a:r>
            <a:r>
              <a:rPr lang="en-US" sz="2000" b="1" i="1" dirty="0" err="1" smtClean="0">
                <a:solidFill>
                  <a:srgbClr val="92D050"/>
                </a:solidFill>
              </a:rPr>
              <a:t>aeolis</a:t>
            </a:r>
            <a:r>
              <a:rPr lang="en-US" sz="2000" b="1" i="1" dirty="0" smtClean="0">
                <a:solidFill>
                  <a:srgbClr val="92D050"/>
                </a:solidFill>
              </a:rPr>
              <a:t> (</a:t>
            </a:r>
            <a:r>
              <a:rPr lang="en-US" sz="2000" b="1" i="1" dirty="0" err="1" smtClean="0">
                <a:solidFill>
                  <a:srgbClr val="92D050"/>
                </a:solidFill>
              </a:rPr>
              <a:t>Pengendapan</a:t>
            </a:r>
            <a:r>
              <a:rPr lang="en-US" sz="2000" b="1" i="1" dirty="0" smtClean="0">
                <a:solidFill>
                  <a:srgbClr val="92D050"/>
                </a:solidFill>
              </a:rPr>
              <a:t> </a:t>
            </a:r>
            <a:r>
              <a:rPr lang="en-US" sz="2000" b="1" i="1" dirty="0" err="1" smtClean="0">
                <a:solidFill>
                  <a:srgbClr val="92D050"/>
                </a:solidFill>
              </a:rPr>
              <a:t>oleh</a:t>
            </a:r>
            <a:r>
              <a:rPr lang="en-US" sz="2000" b="1" i="1" dirty="0" smtClean="0">
                <a:solidFill>
                  <a:srgbClr val="92D050"/>
                </a:solidFill>
              </a:rPr>
              <a:t> </a:t>
            </a:r>
            <a:r>
              <a:rPr lang="en-US" sz="2000" b="1" i="1" dirty="0" err="1" smtClean="0">
                <a:solidFill>
                  <a:srgbClr val="92D050"/>
                </a:solidFill>
              </a:rPr>
              <a:t>angin</a:t>
            </a:r>
            <a:r>
              <a:rPr lang="en-US" sz="2000" b="1" i="1" dirty="0" smtClean="0">
                <a:solidFill>
                  <a:srgbClr val="92D050"/>
                </a:solidFill>
              </a:rPr>
              <a:t>)</a:t>
            </a:r>
            <a:endParaRPr lang="en-US" sz="2000" b="1" i="1" dirty="0" smtClean="0">
              <a:solidFill>
                <a:srgbClr val="92D050"/>
              </a:solidFill>
            </a:endParaRPr>
          </a:p>
          <a:p>
            <a:pPr marL="285750"/>
            <a:r>
              <a:rPr lang="en-US" sz="2000" dirty="0" err="1" smtClean="0"/>
              <a:t>Bentang</a:t>
            </a:r>
            <a:r>
              <a:rPr lang="en-US" sz="2000" dirty="0" smtClean="0"/>
              <a:t> </a:t>
            </a:r>
            <a:r>
              <a:rPr lang="en-US" sz="2000" dirty="0" err="1" smtClean="0"/>
              <a:t>alam</a:t>
            </a:r>
            <a:r>
              <a:rPr lang="en-US" sz="2000" dirty="0" smtClean="0"/>
              <a:t> </a:t>
            </a:r>
            <a:r>
              <a:rPr lang="en-US" sz="2000" dirty="0" err="1" smtClean="0"/>
              <a:t>hasil</a:t>
            </a:r>
            <a:r>
              <a:rPr lang="en-US" sz="2000" dirty="0" smtClean="0"/>
              <a:t> </a:t>
            </a:r>
            <a:r>
              <a:rPr lang="en-US" sz="2000" dirty="0" err="1" smtClean="0"/>
              <a:t>pengendapan</a:t>
            </a:r>
            <a:r>
              <a:rPr lang="en-US" sz="2000" dirty="0" smtClean="0"/>
              <a:t> </a:t>
            </a:r>
            <a:r>
              <a:rPr lang="en-US" sz="2000" dirty="0" err="1" smtClean="0"/>
              <a:t>oleh</a:t>
            </a:r>
            <a:r>
              <a:rPr lang="en-US" sz="2000" dirty="0" smtClean="0"/>
              <a:t> </a:t>
            </a:r>
            <a:r>
              <a:rPr lang="en-US" sz="2000" dirty="0" err="1" smtClean="0"/>
              <a:t>angin</a:t>
            </a:r>
            <a:r>
              <a:rPr lang="en-US" sz="2000" dirty="0" smtClean="0"/>
              <a:t> </a:t>
            </a:r>
            <a:r>
              <a:rPr lang="en-US" sz="2000" dirty="0" err="1" smtClean="0"/>
              <a:t>dapat</a:t>
            </a:r>
            <a:r>
              <a:rPr lang="en-US" sz="2000" dirty="0" smtClean="0"/>
              <a:t> </a:t>
            </a:r>
            <a:r>
              <a:rPr lang="en-US" sz="2000" dirty="0" err="1" smtClean="0"/>
              <a:t>berupa</a:t>
            </a:r>
            <a:r>
              <a:rPr lang="en-US" sz="2000" dirty="0" smtClean="0"/>
              <a:t> </a:t>
            </a:r>
            <a:r>
              <a:rPr lang="en-US" sz="2000" dirty="0" err="1" smtClean="0"/>
              <a:t>gumuk</a:t>
            </a:r>
            <a:r>
              <a:rPr lang="en-US" sz="2000" dirty="0" smtClean="0"/>
              <a:t> </a:t>
            </a:r>
            <a:r>
              <a:rPr lang="en-US" sz="2000" dirty="0" err="1" smtClean="0"/>
              <a:t>pasir</a:t>
            </a:r>
            <a:r>
              <a:rPr lang="en-US" sz="2000" dirty="0" smtClean="0"/>
              <a:t> (sand dunes). </a:t>
            </a:r>
            <a:r>
              <a:rPr lang="en-US" sz="2000" dirty="0" err="1" smtClean="0"/>
              <a:t>Gumuk</a:t>
            </a:r>
            <a:r>
              <a:rPr lang="en-US" sz="2000" dirty="0" smtClean="0"/>
              <a:t> </a:t>
            </a:r>
            <a:r>
              <a:rPr lang="en-US" sz="2000" dirty="0" err="1" smtClean="0"/>
              <a:t>pasir</a:t>
            </a:r>
            <a:r>
              <a:rPr lang="en-US" sz="2000" dirty="0" smtClean="0"/>
              <a:t> </a:t>
            </a:r>
            <a:r>
              <a:rPr lang="en-US" sz="2000" dirty="0" err="1" smtClean="0"/>
              <a:t>ini</a:t>
            </a:r>
            <a:r>
              <a:rPr lang="en-US" sz="2000" dirty="0" smtClean="0"/>
              <a:t> </a:t>
            </a:r>
            <a:r>
              <a:rPr lang="en-US" sz="2000" dirty="0" err="1" smtClean="0"/>
              <a:t>terjadi</a:t>
            </a:r>
            <a:r>
              <a:rPr lang="en-US" sz="2000" dirty="0" smtClean="0"/>
              <a:t> </a:t>
            </a:r>
            <a:r>
              <a:rPr lang="en-US" sz="2000" dirty="0" err="1" smtClean="0"/>
              <a:t>akibat</a:t>
            </a:r>
            <a:r>
              <a:rPr lang="en-US" sz="2000" dirty="0" smtClean="0"/>
              <a:t> </a:t>
            </a:r>
            <a:r>
              <a:rPr lang="en-US" sz="2000" dirty="0" err="1" smtClean="0"/>
              <a:t>akumulasi</a:t>
            </a:r>
            <a:r>
              <a:rPr lang="en-US" sz="2000" dirty="0" smtClean="0"/>
              <a:t> </a:t>
            </a:r>
            <a:r>
              <a:rPr lang="en-US" sz="2000" dirty="0" err="1" smtClean="0"/>
              <a:t>pasir</a:t>
            </a:r>
            <a:r>
              <a:rPr lang="en-US" sz="2000" dirty="0" smtClean="0"/>
              <a:t> yang </a:t>
            </a:r>
            <a:r>
              <a:rPr lang="en-US" sz="2000" dirty="0" err="1" smtClean="0"/>
              <a:t>cukup</a:t>
            </a:r>
            <a:r>
              <a:rPr lang="en-US" sz="2000" dirty="0" smtClean="0"/>
              <a:t> </a:t>
            </a:r>
            <a:r>
              <a:rPr lang="en-US" sz="2000" dirty="0" err="1" smtClean="0"/>
              <a:t>banyak</a:t>
            </a:r>
            <a:r>
              <a:rPr lang="en-US" sz="2000" dirty="0" smtClean="0"/>
              <a:t> </a:t>
            </a:r>
            <a:r>
              <a:rPr lang="en-US" sz="2000" dirty="0" err="1" smtClean="0"/>
              <a:t>dan</a:t>
            </a:r>
            <a:r>
              <a:rPr lang="en-US" sz="2000" dirty="0" smtClean="0"/>
              <a:t> </a:t>
            </a:r>
            <a:r>
              <a:rPr lang="en-US" sz="2000" dirty="0" err="1" smtClean="0"/>
              <a:t>tiupan</a:t>
            </a:r>
            <a:r>
              <a:rPr lang="en-US" sz="2000" dirty="0" smtClean="0"/>
              <a:t> </a:t>
            </a:r>
            <a:r>
              <a:rPr lang="en-US" sz="2000" dirty="0" err="1" smtClean="0"/>
              <a:t>angin</a:t>
            </a:r>
            <a:r>
              <a:rPr lang="en-US" sz="2000" dirty="0" smtClean="0"/>
              <a:t> yang </a:t>
            </a:r>
            <a:r>
              <a:rPr lang="en-US" sz="2000" dirty="0" err="1" smtClean="0"/>
              <a:t>kuat</a:t>
            </a:r>
            <a:r>
              <a:rPr lang="en-US" sz="2000" dirty="0" smtClean="0"/>
              <a:t>. </a:t>
            </a:r>
            <a:r>
              <a:rPr lang="en-US" sz="2000" dirty="0" err="1" smtClean="0"/>
              <a:t>Angin</a:t>
            </a:r>
            <a:r>
              <a:rPr lang="en-US" sz="2000" dirty="0" smtClean="0"/>
              <a:t> </a:t>
            </a:r>
            <a:r>
              <a:rPr lang="en-US" sz="2000" dirty="0" err="1" smtClean="0"/>
              <a:t>mengangkut</a:t>
            </a:r>
            <a:r>
              <a:rPr lang="en-US" sz="2000" dirty="0" smtClean="0"/>
              <a:t> </a:t>
            </a:r>
            <a:r>
              <a:rPr lang="en-US" sz="2000" dirty="0" err="1" smtClean="0"/>
              <a:t>dan</a:t>
            </a:r>
            <a:r>
              <a:rPr lang="en-US" sz="2000" dirty="0" smtClean="0"/>
              <a:t> </a:t>
            </a:r>
            <a:r>
              <a:rPr lang="en-US" sz="2000" dirty="0" err="1" smtClean="0"/>
              <a:t>mengendapkan</a:t>
            </a:r>
            <a:r>
              <a:rPr lang="en-US" sz="2000" dirty="0" smtClean="0"/>
              <a:t> </a:t>
            </a:r>
            <a:r>
              <a:rPr lang="en-US" sz="2000" dirty="0" err="1" smtClean="0"/>
              <a:t>pasir</a:t>
            </a:r>
            <a:r>
              <a:rPr lang="en-US" sz="2000" dirty="0" smtClean="0"/>
              <a:t> di </a:t>
            </a:r>
            <a:r>
              <a:rPr lang="en-US" sz="2000" dirty="0" err="1" smtClean="0"/>
              <a:t>suatu</a:t>
            </a:r>
            <a:r>
              <a:rPr lang="en-US" sz="2000" dirty="0" smtClean="0"/>
              <a:t> </a:t>
            </a:r>
            <a:r>
              <a:rPr lang="en-US" sz="2000" dirty="0" err="1" smtClean="0"/>
              <a:t>tempat</a:t>
            </a:r>
            <a:r>
              <a:rPr lang="en-US" sz="2000" dirty="0" smtClean="0"/>
              <a:t> </a:t>
            </a:r>
            <a:r>
              <a:rPr lang="en-US" sz="2000" dirty="0" err="1" smtClean="0"/>
              <a:t>secara</a:t>
            </a:r>
            <a:r>
              <a:rPr lang="en-US" sz="2000" dirty="0" smtClean="0"/>
              <a:t> </a:t>
            </a:r>
            <a:r>
              <a:rPr lang="en-US" sz="2000" dirty="0" err="1" smtClean="0"/>
              <a:t>bertahap</a:t>
            </a:r>
            <a:r>
              <a:rPr lang="en-US" sz="2000" dirty="0" smtClean="0"/>
              <a:t>, </a:t>
            </a:r>
            <a:r>
              <a:rPr lang="en-US" sz="2000" dirty="0" err="1" smtClean="0"/>
              <a:t>sehingga</a:t>
            </a:r>
            <a:r>
              <a:rPr lang="en-US" sz="2000" dirty="0" smtClean="0"/>
              <a:t> </a:t>
            </a:r>
            <a:r>
              <a:rPr lang="en-US" sz="2000" dirty="0" err="1" smtClean="0"/>
              <a:t>terbentuk</a:t>
            </a:r>
            <a:r>
              <a:rPr lang="en-US" sz="2000" dirty="0" smtClean="0"/>
              <a:t> </a:t>
            </a:r>
            <a:r>
              <a:rPr lang="en-US" sz="2000" dirty="0" err="1" smtClean="0"/>
              <a:t>timbunan</a:t>
            </a:r>
            <a:r>
              <a:rPr lang="en-US" sz="2000" dirty="0" smtClean="0"/>
              <a:t> </a:t>
            </a:r>
            <a:r>
              <a:rPr lang="en-US" sz="2000" dirty="0" err="1" smtClean="0"/>
              <a:t>pasir</a:t>
            </a:r>
            <a:r>
              <a:rPr lang="en-US" sz="2000" dirty="0" smtClean="0"/>
              <a:t>. </a:t>
            </a:r>
            <a:endParaRPr lang="en-US" sz="2000" dirty="0" smtClean="0"/>
          </a:p>
          <a:p>
            <a:pPr marL="285750"/>
            <a:endParaRPr lang="en-US" sz="2000" dirty="0" smtClean="0"/>
          </a:p>
          <a:p>
            <a:r>
              <a:rPr lang="en-US" sz="2000" b="1" i="1" dirty="0" smtClean="0">
                <a:solidFill>
                  <a:srgbClr val="92D050"/>
                </a:solidFill>
              </a:rPr>
              <a:t>4. </a:t>
            </a:r>
            <a:r>
              <a:rPr lang="en-US" sz="2000" b="1" i="1" dirty="0" err="1" smtClean="0">
                <a:solidFill>
                  <a:srgbClr val="92D050"/>
                </a:solidFill>
              </a:rPr>
              <a:t>Sedimentasi</a:t>
            </a:r>
            <a:r>
              <a:rPr lang="en-US" sz="2000" b="1" i="1" dirty="0" smtClean="0">
                <a:solidFill>
                  <a:srgbClr val="92D050"/>
                </a:solidFill>
              </a:rPr>
              <a:t> </a:t>
            </a:r>
            <a:r>
              <a:rPr lang="en-US" sz="2000" b="1" i="1" dirty="0" err="1" smtClean="0">
                <a:solidFill>
                  <a:srgbClr val="92D050"/>
                </a:solidFill>
              </a:rPr>
              <a:t>es</a:t>
            </a:r>
            <a:r>
              <a:rPr lang="en-US" sz="2000" b="1" i="1" dirty="0" smtClean="0">
                <a:solidFill>
                  <a:srgbClr val="92D050"/>
                </a:solidFill>
              </a:rPr>
              <a:t> (</a:t>
            </a:r>
            <a:r>
              <a:rPr lang="en-US" sz="2000" b="1" i="1" dirty="0" err="1" smtClean="0">
                <a:solidFill>
                  <a:srgbClr val="92D050"/>
                </a:solidFill>
              </a:rPr>
              <a:t>Pengendapan</a:t>
            </a:r>
            <a:r>
              <a:rPr lang="en-US" sz="2000" b="1" i="1" dirty="0" smtClean="0">
                <a:solidFill>
                  <a:srgbClr val="92D050"/>
                </a:solidFill>
              </a:rPr>
              <a:t> </a:t>
            </a:r>
            <a:r>
              <a:rPr lang="en-US" sz="2000" b="1" i="1" dirty="0" err="1" smtClean="0">
                <a:solidFill>
                  <a:srgbClr val="92D050"/>
                </a:solidFill>
              </a:rPr>
              <a:t>oleh</a:t>
            </a:r>
            <a:r>
              <a:rPr lang="en-US" sz="2000" b="1" i="1" dirty="0" smtClean="0">
                <a:solidFill>
                  <a:srgbClr val="92D050"/>
                </a:solidFill>
              </a:rPr>
              <a:t> </a:t>
            </a:r>
            <a:r>
              <a:rPr lang="en-US" sz="2000" b="1" i="1" dirty="0" err="1" smtClean="0">
                <a:solidFill>
                  <a:srgbClr val="92D050"/>
                </a:solidFill>
              </a:rPr>
              <a:t>gletser</a:t>
            </a:r>
            <a:r>
              <a:rPr lang="en-US" sz="2000" b="1" i="1" dirty="0" smtClean="0">
                <a:solidFill>
                  <a:srgbClr val="92D050"/>
                </a:solidFill>
              </a:rPr>
              <a:t>)</a:t>
            </a:r>
            <a:endParaRPr lang="en-US" sz="2000" b="1" i="1" dirty="0" smtClean="0">
              <a:solidFill>
                <a:srgbClr val="92D050"/>
              </a:solidFill>
            </a:endParaRPr>
          </a:p>
          <a:p>
            <a:pPr marL="285750"/>
            <a:r>
              <a:rPr lang="en-US" sz="2000" dirty="0" err="1" smtClean="0"/>
              <a:t>Bentang</a:t>
            </a:r>
            <a:r>
              <a:rPr lang="en-US" sz="2000" dirty="0" smtClean="0"/>
              <a:t> </a:t>
            </a:r>
            <a:r>
              <a:rPr lang="en-US" sz="2000" dirty="0" err="1" smtClean="0"/>
              <a:t>alam</a:t>
            </a:r>
            <a:r>
              <a:rPr lang="en-US" sz="2000" dirty="0" smtClean="0"/>
              <a:t> </a:t>
            </a:r>
            <a:r>
              <a:rPr lang="en-US" sz="2000" dirty="0" err="1" smtClean="0"/>
              <a:t>hasil</a:t>
            </a:r>
            <a:r>
              <a:rPr lang="en-US" sz="2000" dirty="0" smtClean="0"/>
              <a:t> </a:t>
            </a:r>
            <a:r>
              <a:rPr lang="en-US" sz="2000" dirty="0" err="1" smtClean="0"/>
              <a:t>pengendapan</a:t>
            </a:r>
            <a:r>
              <a:rPr lang="en-US" sz="2000" dirty="0" smtClean="0"/>
              <a:t> </a:t>
            </a:r>
            <a:r>
              <a:rPr lang="en-US" sz="2000" dirty="0" err="1" smtClean="0"/>
              <a:t>oleh</a:t>
            </a:r>
            <a:r>
              <a:rPr lang="en-US" sz="2000" dirty="0" smtClean="0"/>
              <a:t> </a:t>
            </a:r>
            <a:r>
              <a:rPr lang="en-US" sz="2000" dirty="0" err="1" smtClean="0"/>
              <a:t>gletser</a:t>
            </a:r>
            <a:r>
              <a:rPr lang="en-US" sz="2000" dirty="0" smtClean="0"/>
              <a:t> </a:t>
            </a:r>
            <a:r>
              <a:rPr lang="en-US" sz="2000" dirty="0" err="1" smtClean="0"/>
              <a:t>adalah</a:t>
            </a:r>
            <a:r>
              <a:rPr lang="en-US" sz="2000" dirty="0" smtClean="0"/>
              <a:t> </a:t>
            </a:r>
            <a:r>
              <a:rPr lang="en-US" sz="2000" dirty="0" err="1" smtClean="0"/>
              <a:t>bentuk</a:t>
            </a:r>
            <a:r>
              <a:rPr lang="en-US" sz="2000" dirty="0" smtClean="0"/>
              <a:t> </a:t>
            </a:r>
            <a:r>
              <a:rPr lang="en-US" sz="2000" dirty="0" err="1" smtClean="0"/>
              <a:t>lembah</a:t>
            </a:r>
            <a:r>
              <a:rPr lang="en-US" sz="2000" dirty="0" smtClean="0"/>
              <a:t> yang </a:t>
            </a:r>
            <a:r>
              <a:rPr lang="en-US" sz="2000" dirty="0" err="1" smtClean="0"/>
              <a:t>semula</a:t>
            </a:r>
            <a:r>
              <a:rPr lang="en-US" sz="2000" dirty="0" smtClean="0"/>
              <a:t> </a:t>
            </a:r>
            <a:r>
              <a:rPr lang="en-US" sz="2000" dirty="0" err="1" smtClean="0"/>
              <a:t>berbentuk</a:t>
            </a:r>
            <a:r>
              <a:rPr lang="en-US" sz="2000" dirty="0" smtClean="0"/>
              <a:t> V </a:t>
            </a:r>
            <a:r>
              <a:rPr lang="en-US" sz="2000" dirty="0" err="1" smtClean="0"/>
              <a:t>menjadi</a:t>
            </a:r>
            <a:r>
              <a:rPr lang="en-US" sz="2000" dirty="0" smtClean="0"/>
              <a:t> U. </a:t>
            </a:r>
            <a:r>
              <a:rPr lang="en-US" sz="2000" dirty="0" err="1" smtClean="0"/>
              <a:t>Pada</a:t>
            </a:r>
            <a:r>
              <a:rPr lang="en-US" sz="2000" dirty="0" smtClean="0"/>
              <a:t> </a:t>
            </a:r>
            <a:r>
              <a:rPr lang="en-US" sz="2000" dirty="0" err="1" smtClean="0"/>
              <a:t>saat</a:t>
            </a:r>
            <a:r>
              <a:rPr lang="en-US" sz="2000" dirty="0" smtClean="0"/>
              <a:t> </a:t>
            </a:r>
            <a:r>
              <a:rPr lang="en-US" sz="2000" dirty="0" err="1" smtClean="0"/>
              <a:t>musim</a:t>
            </a:r>
            <a:r>
              <a:rPr lang="en-US" sz="2000" dirty="0" smtClean="0"/>
              <a:t> semi </a:t>
            </a:r>
            <a:r>
              <a:rPr lang="en-US" sz="2000" dirty="0" err="1" smtClean="0"/>
              <a:t>tiba</a:t>
            </a:r>
            <a:r>
              <a:rPr lang="en-US" sz="2000" dirty="0" smtClean="0"/>
              <a:t>, </a:t>
            </a:r>
            <a:r>
              <a:rPr lang="en-US" sz="2000" dirty="0" err="1" smtClean="0"/>
              <a:t>terjadi</a:t>
            </a:r>
            <a:r>
              <a:rPr lang="en-US" sz="2000" dirty="0" smtClean="0"/>
              <a:t> </a:t>
            </a:r>
            <a:r>
              <a:rPr lang="en-US" sz="2000" dirty="0" err="1" smtClean="0"/>
              <a:t>pengikisan</a:t>
            </a:r>
            <a:r>
              <a:rPr lang="en-US" sz="2000" dirty="0" smtClean="0"/>
              <a:t> </a:t>
            </a:r>
            <a:r>
              <a:rPr lang="en-US" sz="2000" dirty="0" err="1" smtClean="0"/>
              <a:t>oleh</a:t>
            </a:r>
            <a:r>
              <a:rPr lang="en-US" sz="2000" dirty="0" smtClean="0"/>
              <a:t> </a:t>
            </a:r>
            <a:r>
              <a:rPr lang="en-US" sz="2000" dirty="0" err="1" smtClean="0"/>
              <a:t>gletser</a:t>
            </a:r>
            <a:r>
              <a:rPr lang="en-US" sz="2000" dirty="0" smtClean="0"/>
              <a:t> yang </a:t>
            </a:r>
            <a:r>
              <a:rPr lang="en-US" sz="2000" dirty="0" err="1" smtClean="0"/>
              <a:t>meluncur</a:t>
            </a:r>
            <a:r>
              <a:rPr lang="en-US" sz="2000" dirty="0" smtClean="0"/>
              <a:t> </a:t>
            </a:r>
            <a:r>
              <a:rPr lang="en-US" sz="2000" dirty="0" err="1" smtClean="0"/>
              <a:t>menuruni</a:t>
            </a:r>
            <a:r>
              <a:rPr lang="en-US" sz="2000" dirty="0" smtClean="0"/>
              <a:t> </a:t>
            </a:r>
            <a:r>
              <a:rPr lang="en-US" sz="2000" dirty="0" err="1" smtClean="0"/>
              <a:t>lembah</a:t>
            </a:r>
            <a:r>
              <a:rPr lang="en-US" sz="2000" dirty="0" smtClean="0"/>
              <a:t>. </a:t>
            </a:r>
            <a:r>
              <a:rPr lang="en-US" sz="2000" dirty="0" err="1" smtClean="0"/>
              <a:t>Batuan</a:t>
            </a:r>
            <a:r>
              <a:rPr lang="en-US" sz="2000" dirty="0" smtClean="0"/>
              <a:t> </a:t>
            </a:r>
            <a:r>
              <a:rPr lang="en-US" sz="2000" dirty="0" err="1" smtClean="0"/>
              <a:t>dan</a:t>
            </a:r>
            <a:r>
              <a:rPr lang="en-US" sz="2000" dirty="0" smtClean="0"/>
              <a:t> </a:t>
            </a:r>
            <a:r>
              <a:rPr lang="en-US" sz="2000" dirty="0" err="1" smtClean="0"/>
              <a:t>tanah</a:t>
            </a:r>
            <a:r>
              <a:rPr lang="en-US" sz="2000" dirty="0" smtClean="0"/>
              <a:t> </a:t>
            </a:r>
            <a:r>
              <a:rPr lang="en-US" sz="2000" dirty="0" err="1" smtClean="0"/>
              <a:t>hasil</a:t>
            </a:r>
            <a:r>
              <a:rPr lang="en-US" sz="2000" dirty="0" smtClean="0"/>
              <a:t> </a:t>
            </a:r>
            <a:r>
              <a:rPr lang="en-US" sz="2000" dirty="0" err="1" smtClean="0"/>
              <a:t>pengikisan</a:t>
            </a:r>
            <a:r>
              <a:rPr lang="en-US" sz="2000" dirty="0" smtClean="0"/>
              <a:t> </a:t>
            </a:r>
            <a:r>
              <a:rPr lang="en-US" sz="2000" dirty="0" err="1" smtClean="0"/>
              <a:t>menuruni</a:t>
            </a:r>
            <a:r>
              <a:rPr lang="en-US" sz="2000" dirty="0" smtClean="0"/>
              <a:t> </a:t>
            </a:r>
            <a:r>
              <a:rPr lang="en-US" sz="2000" dirty="0" err="1" smtClean="0"/>
              <a:t>lereng</a:t>
            </a:r>
            <a:r>
              <a:rPr lang="en-US" sz="2000" dirty="0" smtClean="0"/>
              <a:t> </a:t>
            </a:r>
            <a:r>
              <a:rPr lang="en-US" sz="2000" dirty="0" err="1" smtClean="0"/>
              <a:t>dan</a:t>
            </a:r>
            <a:r>
              <a:rPr lang="en-US" sz="2000" dirty="0" smtClean="0"/>
              <a:t> </a:t>
            </a:r>
            <a:r>
              <a:rPr lang="en-US" sz="2000" dirty="0" err="1" smtClean="0"/>
              <a:t>mengendap</a:t>
            </a:r>
            <a:r>
              <a:rPr lang="en-US" sz="2000" dirty="0" smtClean="0"/>
              <a:t> </a:t>
            </a:r>
            <a:r>
              <a:rPr lang="en-US" sz="2000" dirty="0" err="1" smtClean="0"/>
              <a:t>dilembah</a:t>
            </a:r>
            <a:r>
              <a:rPr lang="en-US" sz="2000" dirty="0" smtClean="0"/>
              <a:t>. </a:t>
            </a:r>
            <a:endParaRPr lang="en-US" sz="20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D:\Geologi Teknik\Erosi&amp;Sedimen\Sedimen aeolis.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187624" y="1285875"/>
            <a:ext cx="3001516" cy="2251137"/>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1674739" y="3854946"/>
            <a:ext cx="2027286" cy="369332"/>
          </a:xfrm>
          <a:prstGeom prst="rect">
            <a:avLst/>
          </a:prstGeom>
          <a:noFill/>
        </p:spPr>
        <p:txBody>
          <a:bodyPr wrap="none" rtlCol="0">
            <a:spAutoFit/>
          </a:bodyPr>
          <a:lstStyle/>
          <a:p>
            <a:r>
              <a:rPr lang="en-US" dirty="0" err="1" smtClean="0"/>
              <a:t>Sedimentasi</a:t>
            </a:r>
            <a:r>
              <a:rPr lang="en-US" dirty="0" smtClean="0"/>
              <a:t> </a:t>
            </a:r>
            <a:r>
              <a:rPr lang="en-US" dirty="0" err="1" smtClean="0"/>
              <a:t>aeolis</a:t>
            </a:r>
            <a:endParaRPr lang="en-US" dirty="0"/>
          </a:p>
        </p:txBody>
      </p:sp>
      <p:pic>
        <p:nvPicPr>
          <p:cNvPr id="5123" name="Picture 3" descr="D:\Geologi Teknik\Erosi&amp;Sedimen\sedimentasi e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99992" y="2021693"/>
            <a:ext cx="3305944" cy="220258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322063" y="4581128"/>
            <a:ext cx="1661802" cy="369332"/>
          </a:xfrm>
          <a:prstGeom prst="rect">
            <a:avLst/>
          </a:prstGeom>
          <a:noFill/>
        </p:spPr>
        <p:txBody>
          <a:bodyPr wrap="none" rtlCol="0">
            <a:spAutoFit/>
          </a:bodyPr>
          <a:lstStyle/>
          <a:p>
            <a:r>
              <a:rPr lang="en-US" dirty="0" err="1" smtClean="0"/>
              <a:t>Sedimentasi</a:t>
            </a:r>
            <a:r>
              <a:rPr lang="en-US" dirty="0" smtClean="0"/>
              <a:t> </a:t>
            </a:r>
            <a:r>
              <a:rPr lang="en-US" dirty="0" err="1" smtClean="0"/>
              <a:t>es</a:t>
            </a:r>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27584" y="1340768"/>
            <a:ext cx="7560840" cy="3170099"/>
          </a:xfrm>
          <a:prstGeom prst="rect">
            <a:avLst/>
          </a:prstGeom>
          <a:noFill/>
        </p:spPr>
        <p:txBody>
          <a:bodyPr wrap="square" rtlCol="0">
            <a:spAutoFit/>
          </a:bodyPr>
          <a:lstStyle/>
          <a:p>
            <a:r>
              <a:rPr lang="en-US" sz="2000" dirty="0" err="1" smtClean="0"/>
              <a:t>Jenis</a:t>
            </a:r>
            <a:r>
              <a:rPr lang="en-US" sz="2000" dirty="0" smtClean="0"/>
              <a:t> </a:t>
            </a:r>
            <a:r>
              <a:rPr lang="en-US" sz="2000" dirty="0" err="1" smtClean="0"/>
              <a:t>sedimentasi</a:t>
            </a:r>
            <a:r>
              <a:rPr lang="en-US" sz="2000" dirty="0" smtClean="0"/>
              <a:t> </a:t>
            </a:r>
            <a:r>
              <a:rPr lang="en-US" sz="2000" dirty="0" err="1" smtClean="0"/>
              <a:t>berdasarkan</a:t>
            </a:r>
            <a:r>
              <a:rPr lang="en-US" sz="2000" dirty="0" smtClean="0"/>
              <a:t> </a:t>
            </a:r>
            <a:r>
              <a:rPr lang="en-US" sz="2000" dirty="0" err="1" smtClean="0"/>
              <a:t>tempat</a:t>
            </a:r>
            <a:r>
              <a:rPr lang="en-US" sz="2000" dirty="0" smtClean="0"/>
              <a:t> </a:t>
            </a:r>
            <a:r>
              <a:rPr lang="en-US" sz="2000" dirty="0" err="1" smtClean="0"/>
              <a:t>pengendapannya</a:t>
            </a:r>
            <a:r>
              <a:rPr lang="en-US" sz="2000" dirty="0" smtClean="0"/>
              <a:t> :</a:t>
            </a:r>
            <a:endParaRPr lang="en-US" sz="2000" dirty="0" smtClean="0"/>
          </a:p>
          <a:p>
            <a:endParaRPr lang="en-US" dirty="0"/>
          </a:p>
          <a:p>
            <a:pPr marL="342900" indent="-342900">
              <a:buAutoNum type="arabicPeriod"/>
            </a:pPr>
            <a:r>
              <a:rPr lang="en-US" dirty="0" err="1" smtClean="0"/>
              <a:t>Sedimentasi</a:t>
            </a:r>
            <a:r>
              <a:rPr lang="en-US" dirty="0" smtClean="0"/>
              <a:t> fluvial, </a:t>
            </a:r>
            <a:r>
              <a:rPr lang="en-US" dirty="0" err="1" smtClean="0"/>
              <a:t>materi-materi</a:t>
            </a:r>
            <a:r>
              <a:rPr lang="en-US" dirty="0" smtClean="0"/>
              <a:t> yang </a:t>
            </a:r>
            <a:r>
              <a:rPr lang="en-US" dirty="0" err="1" smtClean="0"/>
              <a:t>mengendap</a:t>
            </a:r>
            <a:r>
              <a:rPr lang="en-US" dirty="0" smtClean="0"/>
              <a:t> </a:t>
            </a:r>
            <a:r>
              <a:rPr lang="en-US" dirty="0" err="1" smtClean="0"/>
              <a:t>disungai</a:t>
            </a:r>
            <a:r>
              <a:rPr lang="en-US" dirty="0" smtClean="0"/>
              <a:t>. </a:t>
            </a:r>
            <a:endParaRPr lang="en-US" dirty="0" smtClean="0"/>
          </a:p>
          <a:p>
            <a:pPr marL="342900" indent="-342900">
              <a:buAutoNum type="arabicPeriod"/>
            </a:pPr>
            <a:r>
              <a:rPr lang="en-US" dirty="0" err="1" smtClean="0"/>
              <a:t>Sedimentasi</a:t>
            </a:r>
            <a:r>
              <a:rPr lang="en-US" dirty="0" smtClean="0"/>
              <a:t> </a:t>
            </a:r>
            <a:r>
              <a:rPr lang="en-US" dirty="0" err="1" smtClean="0"/>
              <a:t>terestris</a:t>
            </a:r>
            <a:r>
              <a:rPr lang="en-US" dirty="0" smtClean="0"/>
              <a:t>, </a:t>
            </a:r>
            <a:r>
              <a:rPr lang="en-US" dirty="0" err="1" smtClean="0"/>
              <a:t>materi-materi</a:t>
            </a:r>
            <a:r>
              <a:rPr lang="en-US" dirty="0" smtClean="0"/>
              <a:t> yang </a:t>
            </a:r>
            <a:r>
              <a:rPr lang="en-US" dirty="0" err="1" smtClean="0"/>
              <a:t>mengendap</a:t>
            </a:r>
            <a:r>
              <a:rPr lang="en-US" dirty="0" smtClean="0"/>
              <a:t> di </a:t>
            </a:r>
            <a:r>
              <a:rPr lang="en-US" dirty="0" err="1" smtClean="0"/>
              <a:t>darat</a:t>
            </a:r>
            <a:r>
              <a:rPr lang="en-US" dirty="0" smtClean="0"/>
              <a:t>. </a:t>
            </a:r>
            <a:r>
              <a:rPr lang="en-US" dirty="0" err="1" smtClean="0"/>
              <a:t>Contoh</a:t>
            </a:r>
            <a:r>
              <a:rPr lang="en-US" dirty="0" smtClean="0"/>
              <a:t> : sand dunes</a:t>
            </a:r>
            <a:endParaRPr lang="en-US" dirty="0" smtClean="0"/>
          </a:p>
          <a:p>
            <a:pPr marL="342900" indent="-342900">
              <a:buAutoNum type="arabicPeriod"/>
            </a:pPr>
            <a:r>
              <a:rPr lang="en-US" dirty="0" err="1" smtClean="0"/>
              <a:t>Sedimentasi</a:t>
            </a:r>
            <a:r>
              <a:rPr lang="en-US" dirty="0" smtClean="0"/>
              <a:t> </a:t>
            </a:r>
            <a:r>
              <a:rPr lang="en-US" dirty="0" err="1" smtClean="0"/>
              <a:t>limnis</a:t>
            </a:r>
            <a:r>
              <a:rPr lang="en-US" dirty="0" smtClean="0"/>
              <a:t>, </a:t>
            </a:r>
            <a:r>
              <a:rPr lang="en-US" dirty="0" err="1" smtClean="0"/>
              <a:t>materi-materi</a:t>
            </a:r>
            <a:r>
              <a:rPr lang="en-US" dirty="0" smtClean="0"/>
              <a:t> yang </a:t>
            </a:r>
            <a:r>
              <a:rPr lang="en-US" dirty="0" err="1" smtClean="0"/>
              <a:t>mengendap</a:t>
            </a:r>
            <a:r>
              <a:rPr lang="en-US" dirty="0" smtClean="0"/>
              <a:t> di </a:t>
            </a:r>
            <a:r>
              <a:rPr lang="en-US" dirty="0" err="1" smtClean="0"/>
              <a:t>danau</a:t>
            </a:r>
            <a:r>
              <a:rPr lang="en-US" dirty="0" smtClean="0"/>
              <a:t>. </a:t>
            </a:r>
            <a:r>
              <a:rPr lang="en-US" dirty="0" err="1" smtClean="0"/>
              <a:t>Contoh</a:t>
            </a:r>
            <a:r>
              <a:rPr lang="en-US" dirty="0" smtClean="0"/>
              <a:t> : Tanah tuff.</a:t>
            </a:r>
            <a:endParaRPr lang="en-US" dirty="0" smtClean="0"/>
          </a:p>
          <a:p>
            <a:pPr marL="342900" indent="-342900">
              <a:buAutoNum type="arabicPeriod"/>
            </a:pPr>
            <a:r>
              <a:rPr lang="en-US" dirty="0" err="1" smtClean="0"/>
              <a:t>Sedimentasi</a:t>
            </a:r>
            <a:r>
              <a:rPr lang="en-US" dirty="0" smtClean="0"/>
              <a:t> marine, </a:t>
            </a:r>
            <a:r>
              <a:rPr lang="en-US" dirty="0" err="1" smtClean="0"/>
              <a:t>materi-materi</a:t>
            </a:r>
            <a:r>
              <a:rPr lang="en-US" dirty="0" smtClean="0"/>
              <a:t> yang </a:t>
            </a:r>
            <a:r>
              <a:rPr lang="en-US" dirty="0" err="1" smtClean="0"/>
              <a:t>mengendap</a:t>
            </a:r>
            <a:r>
              <a:rPr lang="en-US" dirty="0" smtClean="0"/>
              <a:t> di </a:t>
            </a:r>
            <a:r>
              <a:rPr lang="en-US" dirty="0" err="1" smtClean="0"/>
              <a:t>laut</a:t>
            </a:r>
            <a:r>
              <a:rPr lang="en-US" dirty="0" smtClean="0"/>
              <a:t>. </a:t>
            </a:r>
            <a:r>
              <a:rPr lang="en-US" dirty="0" err="1" smtClean="0"/>
              <a:t>Contoh</a:t>
            </a:r>
            <a:r>
              <a:rPr lang="en-US" dirty="0" smtClean="0"/>
              <a:t> : </a:t>
            </a:r>
            <a:r>
              <a:rPr lang="en-US" dirty="0" err="1" smtClean="0"/>
              <a:t>gosong</a:t>
            </a:r>
            <a:r>
              <a:rPr lang="en-US" dirty="0" smtClean="0"/>
              <a:t>, spit</a:t>
            </a:r>
            <a:endParaRPr lang="en-US" dirty="0" smtClean="0"/>
          </a:p>
          <a:p>
            <a:pPr marL="342900" indent="-342900">
              <a:buAutoNum type="arabicPeriod"/>
            </a:pPr>
            <a:r>
              <a:rPr lang="en-US" dirty="0" err="1" smtClean="0"/>
              <a:t>Sedimentasi</a:t>
            </a:r>
            <a:r>
              <a:rPr lang="en-US" dirty="0" smtClean="0"/>
              <a:t> </a:t>
            </a:r>
            <a:r>
              <a:rPr lang="en-US" dirty="0" err="1" smtClean="0"/>
              <a:t>glasial</a:t>
            </a:r>
            <a:r>
              <a:rPr lang="en-US" dirty="0" smtClean="0"/>
              <a:t>, </a:t>
            </a:r>
            <a:r>
              <a:rPr lang="en-US" dirty="0" err="1" smtClean="0"/>
              <a:t>materi-materi</a:t>
            </a:r>
            <a:r>
              <a:rPr lang="en-US" dirty="0" smtClean="0"/>
              <a:t> yang </a:t>
            </a:r>
            <a:r>
              <a:rPr lang="en-US" dirty="0" err="1" smtClean="0"/>
              <a:t>mengendap</a:t>
            </a:r>
            <a:r>
              <a:rPr lang="en-US" dirty="0" smtClean="0"/>
              <a:t> di </a:t>
            </a:r>
            <a:r>
              <a:rPr lang="en-US" dirty="0" err="1" smtClean="0"/>
              <a:t>daerah</a:t>
            </a:r>
            <a:r>
              <a:rPr lang="en-US" dirty="0" smtClean="0"/>
              <a:t> </a:t>
            </a:r>
            <a:r>
              <a:rPr lang="en-US" dirty="0" err="1" smtClean="0"/>
              <a:t>es</a:t>
            </a:r>
            <a:r>
              <a:rPr lang="en-US" dirty="0" smtClean="0"/>
              <a:t>. </a:t>
            </a:r>
            <a:r>
              <a:rPr lang="en-US" dirty="0" err="1" smtClean="0"/>
              <a:t>Contoh</a:t>
            </a:r>
            <a:r>
              <a:rPr lang="en-US" dirty="0" smtClean="0"/>
              <a:t> : </a:t>
            </a:r>
            <a:r>
              <a:rPr lang="en-US" dirty="0" err="1" smtClean="0"/>
              <a:t>lembah</a:t>
            </a:r>
            <a:r>
              <a:rPr lang="en-US" dirty="0" smtClean="0"/>
              <a:t> yang </a:t>
            </a:r>
            <a:r>
              <a:rPr lang="en-US" dirty="0" err="1" smtClean="0"/>
              <a:t>semula</a:t>
            </a:r>
            <a:r>
              <a:rPr lang="en-US" dirty="0" smtClean="0"/>
              <a:t> V </a:t>
            </a:r>
            <a:r>
              <a:rPr lang="en-US" dirty="0" err="1" smtClean="0"/>
              <a:t>menjadi</a:t>
            </a:r>
            <a:r>
              <a:rPr lang="en-US" dirty="0" smtClean="0"/>
              <a:t> U</a:t>
            </a:r>
            <a:endParaRPr 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15617" y="1628800"/>
            <a:ext cx="6912768" cy="3508653"/>
          </a:xfrm>
          <a:prstGeom prst="rect">
            <a:avLst/>
          </a:prstGeom>
          <a:noFill/>
        </p:spPr>
        <p:txBody>
          <a:bodyPr wrap="square" rtlCol="0">
            <a:spAutoFit/>
          </a:bodyPr>
          <a:lstStyle/>
          <a:p>
            <a:r>
              <a:rPr lang="en-US" sz="2400" b="1" dirty="0" err="1" smtClean="0"/>
              <a:t>Dampak</a:t>
            </a:r>
            <a:r>
              <a:rPr lang="en-US" sz="2400" b="1" dirty="0" smtClean="0"/>
              <a:t> </a:t>
            </a:r>
            <a:r>
              <a:rPr lang="en-US" sz="2400" b="1" dirty="0" err="1" smtClean="0"/>
              <a:t>sedimentasi</a:t>
            </a:r>
            <a:endParaRPr lang="en-US" sz="2400" b="1" dirty="0" smtClean="0"/>
          </a:p>
          <a:p>
            <a:endParaRPr lang="en-US" dirty="0"/>
          </a:p>
          <a:p>
            <a:r>
              <a:rPr lang="en-US" sz="2000" dirty="0" err="1" smtClean="0"/>
              <a:t>Positif</a:t>
            </a:r>
            <a:r>
              <a:rPr lang="en-US" sz="2000" dirty="0" smtClean="0"/>
              <a:t> </a:t>
            </a:r>
            <a:endParaRPr lang="en-US" sz="2000" dirty="0" smtClean="0"/>
          </a:p>
          <a:p>
            <a:pPr marL="285750" indent="-285750">
              <a:buFontTx/>
              <a:buChar char="-"/>
            </a:pPr>
            <a:r>
              <a:rPr lang="en-US" sz="2000" dirty="0" err="1" smtClean="0"/>
              <a:t>Munculnya</a:t>
            </a:r>
            <a:r>
              <a:rPr lang="en-US" sz="2000" dirty="0" smtClean="0"/>
              <a:t> </a:t>
            </a:r>
            <a:r>
              <a:rPr lang="en-US" sz="2000" dirty="0" err="1" smtClean="0"/>
              <a:t>bentang</a:t>
            </a:r>
            <a:r>
              <a:rPr lang="en-US" sz="2000" dirty="0" smtClean="0"/>
              <a:t> </a:t>
            </a:r>
            <a:r>
              <a:rPr lang="en-US" sz="2000" dirty="0" err="1" smtClean="0"/>
              <a:t>alam</a:t>
            </a:r>
            <a:r>
              <a:rPr lang="en-US" sz="2000" dirty="0" smtClean="0"/>
              <a:t> </a:t>
            </a:r>
            <a:r>
              <a:rPr lang="en-US" sz="2000" dirty="0" err="1" smtClean="0"/>
              <a:t>baru</a:t>
            </a:r>
            <a:r>
              <a:rPr lang="en-US" sz="2000" dirty="0" smtClean="0"/>
              <a:t> yang </a:t>
            </a:r>
            <a:r>
              <a:rPr lang="en-US" sz="2000" dirty="0" err="1" smtClean="0"/>
              <a:t>indah</a:t>
            </a:r>
            <a:endParaRPr lang="en-US" sz="2000" dirty="0" smtClean="0"/>
          </a:p>
          <a:p>
            <a:pPr marL="285750" indent="-285750">
              <a:buFontTx/>
              <a:buChar char="-"/>
            </a:pPr>
            <a:r>
              <a:rPr lang="en-US" sz="2000" dirty="0" err="1" smtClean="0"/>
              <a:t>Adanya</a:t>
            </a:r>
            <a:r>
              <a:rPr lang="en-US" sz="2000" dirty="0" smtClean="0"/>
              <a:t> tombolo, </a:t>
            </a:r>
            <a:r>
              <a:rPr lang="en-US" sz="2000" dirty="0" err="1" smtClean="0"/>
              <a:t>membantu</a:t>
            </a:r>
            <a:r>
              <a:rPr lang="en-US" sz="2000" dirty="0" smtClean="0"/>
              <a:t> </a:t>
            </a:r>
            <a:r>
              <a:rPr lang="en-US" sz="2000" dirty="0" err="1" smtClean="0"/>
              <a:t>kita</a:t>
            </a:r>
            <a:r>
              <a:rPr lang="en-US" sz="2000" dirty="0" smtClean="0"/>
              <a:t> </a:t>
            </a:r>
            <a:r>
              <a:rPr lang="en-US" sz="2000" dirty="0" err="1" smtClean="0"/>
              <a:t>menjangkau</a:t>
            </a:r>
            <a:r>
              <a:rPr lang="en-US" sz="2000" dirty="0" smtClean="0"/>
              <a:t> </a:t>
            </a:r>
            <a:r>
              <a:rPr lang="en-US" sz="2000" dirty="0" err="1" smtClean="0"/>
              <a:t>suatu</a:t>
            </a:r>
            <a:r>
              <a:rPr lang="en-US" sz="2000" dirty="0" smtClean="0"/>
              <a:t> </a:t>
            </a:r>
            <a:r>
              <a:rPr lang="en-US" sz="2000" dirty="0" err="1" smtClean="0"/>
              <a:t>pulau</a:t>
            </a:r>
            <a:r>
              <a:rPr lang="en-US" sz="2000" dirty="0" smtClean="0"/>
              <a:t> </a:t>
            </a:r>
            <a:r>
              <a:rPr lang="en-US" sz="2000" dirty="0" err="1" smtClean="0"/>
              <a:t>tanpa</a:t>
            </a:r>
            <a:r>
              <a:rPr lang="en-US" sz="2000" dirty="0" smtClean="0"/>
              <a:t> </a:t>
            </a:r>
            <a:r>
              <a:rPr lang="en-US" sz="2000" dirty="0" err="1" smtClean="0"/>
              <a:t>menggunakan</a:t>
            </a:r>
            <a:r>
              <a:rPr lang="en-US" sz="2000" dirty="0" smtClean="0"/>
              <a:t> </a:t>
            </a:r>
            <a:r>
              <a:rPr lang="en-US" sz="2000" dirty="0" err="1" smtClean="0"/>
              <a:t>kapal</a:t>
            </a:r>
            <a:endParaRPr lang="en-US" sz="2000" dirty="0" smtClean="0"/>
          </a:p>
          <a:p>
            <a:pPr marL="285750" indent="-285750">
              <a:buFontTx/>
              <a:buChar char="-"/>
            </a:pPr>
            <a:r>
              <a:rPr lang="en-US" sz="2000" dirty="0" err="1" smtClean="0"/>
              <a:t>Adanya</a:t>
            </a:r>
            <a:r>
              <a:rPr lang="en-US" sz="2000" dirty="0" smtClean="0"/>
              <a:t> </a:t>
            </a:r>
            <a:r>
              <a:rPr lang="en-US" sz="2000" dirty="0" err="1" smtClean="0"/>
              <a:t>penghalang</a:t>
            </a:r>
            <a:r>
              <a:rPr lang="en-US" sz="2000" dirty="0" smtClean="0"/>
              <a:t> </a:t>
            </a:r>
            <a:r>
              <a:rPr lang="en-US" sz="2000" dirty="0" err="1" smtClean="0"/>
              <a:t>pantai</a:t>
            </a:r>
            <a:r>
              <a:rPr lang="en-US" sz="2000" dirty="0" smtClean="0"/>
              <a:t>, </a:t>
            </a:r>
            <a:r>
              <a:rPr lang="en-US" sz="2000" dirty="0" err="1" smtClean="0"/>
              <a:t>semakin</a:t>
            </a:r>
            <a:r>
              <a:rPr lang="en-US" sz="2000" dirty="0" smtClean="0"/>
              <a:t> </a:t>
            </a:r>
            <a:r>
              <a:rPr lang="en-US" sz="2000" dirty="0" err="1" smtClean="0"/>
              <a:t>mengurangi</a:t>
            </a:r>
            <a:r>
              <a:rPr lang="en-US" sz="2000" dirty="0" smtClean="0"/>
              <a:t> </a:t>
            </a:r>
            <a:r>
              <a:rPr lang="en-US" sz="2000" dirty="0" err="1" smtClean="0"/>
              <a:t>abrasi</a:t>
            </a:r>
            <a:endParaRPr lang="en-US" sz="2000" dirty="0" smtClean="0"/>
          </a:p>
          <a:p>
            <a:endParaRPr lang="en-US" sz="2000" dirty="0" smtClean="0"/>
          </a:p>
          <a:p>
            <a:r>
              <a:rPr lang="en-US" sz="2000" dirty="0" err="1" smtClean="0"/>
              <a:t>Negatif</a:t>
            </a:r>
            <a:r>
              <a:rPr lang="en-US" sz="2000" dirty="0" smtClean="0"/>
              <a:t> </a:t>
            </a:r>
            <a:endParaRPr lang="en-US" sz="2000" dirty="0" smtClean="0"/>
          </a:p>
          <a:p>
            <a:r>
              <a:rPr lang="en-US" sz="2000" dirty="0" smtClean="0"/>
              <a:t>- </a:t>
            </a:r>
            <a:r>
              <a:rPr lang="en-US" sz="2000" dirty="0" err="1" smtClean="0"/>
              <a:t>Terjadinya</a:t>
            </a:r>
            <a:r>
              <a:rPr lang="en-US" sz="2000" dirty="0" smtClean="0"/>
              <a:t> </a:t>
            </a:r>
            <a:r>
              <a:rPr lang="en-US" sz="2000" dirty="0" err="1" smtClean="0"/>
              <a:t>pendangkalan</a:t>
            </a:r>
            <a:r>
              <a:rPr lang="en-US" sz="2000" dirty="0" smtClean="0"/>
              <a:t> </a:t>
            </a:r>
            <a:r>
              <a:rPr lang="en-US" sz="2000" dirty="0" err="1" smtClean="0"/>
              <a:t>pada</a:t>
            </a:r>
            <a:r>
              <a:rPr lang="en-US" sz="2000" dirty="0" smtClean="0"/>
              <a:t> </a:t>
            </a:r>
            <a:r>
              <a:rPr lang="en-US" sz="2000" dirty="0" err="1" smtClean="0"/>
              <a:t>sungai</a:t>
            </a:r>
            <a:r>
              <a:rPr lang="en-US" sz="2000" dirty="0" smtClean="0"/>
              <a:t> yang </a:t>
            </a:r>
            <a:r>
              <a:rPr lang="en-US" sz="2000" dirty="0" err="1" smtClean="0"/>
              <a:t>sangat</a:t>
            </a:r>
            <a:r>
              <a:rPr lang="en-US" sz="2000" dirty="0" smtClean="0"/>
              <a:t> </a:t>
            </a:r>
            <a:r>
              <a:rPr lang="en-US" sz="2000" dirty="0" err="1" smtClean="0"/>
              <a:t>beresiko</a:t>
            </a:r>
            <a:r>
              <a:rPr lang="en-US" sz="2000" dirty="0" smtClean="0"/>
              <a:t> </a:t>
            </a:r>
            <a:r>
              <a:rPr lang="en-US" sz="2000" dirty="0" err="1" smtClean="0"/>
              <a:t>terjadinya</a:t>
            </a:r>
            <a:r>
              <a:rPr lang="en-US" sz="2000" dirty="0" smtClean="0"/>
              <a:t> </a:t>
            </a:r>
            <a:r>
              <a:rPr lang="en-US" sz="2000" dirty="0" err="1" smtClean="0"/>
              <a:t>banjir</a:t>
            </a:r>
            <a:endParaRPr lang="en-US" sz="20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57224" y="1071546"/>
            <a:ext cx="2555892" cy="461665"/>
          </a:xfrm>
          <a:prstGeom prst="rect">
            <a:avLst/>
          </a:prstGeom>
          <a:noFill/>
        </p:spPr>
        <p:txBody>
          <a:bodyPr wrap="none" rtlCol="0">
            <a:spAutoFit/>
          </a:bodyPr>
          <a:lstStyle/>
          <a:p>
            <a:r>
              <a:rPr lang="en-US" sz="2400" b="1" dirty="0" err="1" smtClean="0"/>
              <a:t>Siklus</a:t>
            </a:r>
            <a:r>
              <a:rPr lang="en-US" sz="2400" b="1" dirty="0" smtClean="0"/>
              <a:t> </a:t>
            </a:r>
            <a:r>
              <a:rPr lang="en-US" sz="2400" b="1" dirty="0" err="1" smtClean="0"/>
              <a:t>Hidrologi</a:t>
            </a:r>
            <a:endParaRPr lang="en-US" sz="2400" b="1" dirty="0"/>
          </a:p>
        </p:txBody>
      </p:sp>
      <p:pic>
        <p:nvPicPr>
          <p:cNvPr id="2052" name="Picture 4" descr="http://4.bp.blogspot.com/-0VUfC-frRYY/Ty4XzkMNzrI/AAAAAAAAACo/fE2ToU3BZQo/s1600/siklus+air.jpg"/>
          <p:cNvPicPr>
            <a:picLocks noChangeAspect="1" noChangeArrowheads="1"/>
          </p:cNvPicPr>
          <p:nvPr/>
        </p:nvPicPr>
        <p:blipFill>
          <a:blip r:embed="rId1"/>
          <a:srcRect/>
          <a:stretch>
            <a:fillRect/>
          </a:stretch>
        </p:blipFill>
        <p:spPr bwMode="auto">
          <a:xfrm>
            <a:off x="928662" y="1643050"/>
            <a:ext cx="7653348" cy="4429156"/>
          </a:xfrm>
          <a:prstGeom prst="rect">
            <a:avLst/>
          </a:prstGeom>
          <a:noFill/>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4.bp.blogspot.com/-TcWjO8wW85A/Ti1DmAR9CnI/AAAAAAAAALU/wxQrSFHAtBo/s1600/DAS.JPG"/>
          <p:cNvPicPr>
            <a:picLocks noChangeAspect="1" noChangeArrowheads="1"/>
          </p:cNvPicPr>
          <p:nvPr/>
        </p:nvPicPr>
        <p:blipFill>
          <a:blip r:embed="rId1"/>
          <a:srcRect/>
          <a:stretch>
            <a:fillRect/>
          </a:stretch>
        </p:blipFill>
        <p:spPr bwMode="auto">
          <a:xfrm>
            <a:off x="928662" y="1571612"/>
            <a:ext cx="7500990" cy="4357718"/>
          </a:xfrm>
          <a:prstGeom prst="rect">
            <a:avLst/>
          </a:prstGeom>
          <a:noFill/>
        </p:spPr>
      </p:pic>
      <p:sp>
        <p:nvSpPr>
          <p:cNvPr id="3" name="TextBox 2"/>
          <p:cNvSpPr txBox="1"/>
          <p:nvPr/>
        </p:nvSpPr>
        <p:spPr>
          <a:xfrm>
            <a:off x="928662" y="928670"/>
            <a:ext cx="2603598" cy="461665"/>
          </a:xfrm>
          <a:prstGeom prst="rect">
            <a:avLst/>
          </a:prstGeom>
          <a:noFill/>
        </p:spPr>
        <p:txBody>
          <a:bodyPr wrap="none" rtlCol="0">
            <a:spAutoFit/>
          </a:bodyPr>
          <a:lstStyle/>
          <a:p>
            <a:r>
              <a:rPr lang="en-US" sz="2400" b="1" dirty="0" smtClean="0"/>
              <a:t>ALIRAN SUNGAI</a:t>
            </a:r>
            <a:endParaRPr lang="en-US" sz="2400" b="1"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D:\Geologi Teknik\DAS\assad.png"/>
          <p:cNvPicPr>
            <a:picLocks noChangeAspect="1" noChangeArrowheads="1"/>
          </p:cNvPicPr>
          <p:nvPr/>
        </p:nvPicPr>
        <p:blipFill>
          <a:blip r:embed="rId1"/>
          <a:srcRect/>
          <a:stretch>
            <a:fillRect/>
          </a:stretch>
        </p:blipFill>
        <p:spPr bwMode="auto">
          <a:xfrm>
            <a:off x="1433832" y="1142984"/>
            <a:ext cx="6210002" cy="5114121"/>
          </a:xfrm>
          <a:prstGeom prst="rect">
            <a:avLst/>
          </a:prstGeom>
          <a:noFill/>
        </p:spPr>
      </p:pic>
      <p:sp>
        <p:nvSpPr>
          <p:cNvPr id="2" name="TextBox 1"/>
          <p:cNvSpPr txBox="1"/>
          <p:nvPr/>
        </p:nvSpPr>
        <p:spPr>
          <a:xfrm>
            <a:off x="1043608" y="620688"/>
            <a:ext cx="4563365" cy="461665"/>
          </a:xfrm>
          <a:prstGeom prst="rect">
            <a:avLst/>
          </a:prstGeom>
          <a:noFill/>
        </p:spPr>
        <p:txBody>
          <a:bodyPr wrap="none" rtlCol="0">
            <a:spAutoFit/>
          </a:bodyPr>
          <a:lstStyle/>
          <a:p>
            <a:r>
              <a:rPr lang="en-US" sz="2400" b="1" dirty="0" smtClean="0"/>
              <a:t>JENIS EROSI </a:t>
            </a:r>
            <a:r>
              <a:rPr lang="en-US" sz="2400" b="1" dirty="0" smtClean="0"/>
              <a:t>ALIRAN </a:t>
            </a:r>
            <a:r>
              <a:rPr lang="en-US" sz="2400" b="1" dirty="0" smtClean="0"/>
              <a:t>SUNGAI</a:t>
            </a:r>
            <a:endParaRPr lang="en-US" sz="2400" b="1"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14348" y="1500174"/>
            <a:ext cx="7716536" cy="4401205"/>
          </a:xfrm>
          <a:prstGeom prst="rect">
            <a:avLst/>
          </a:prstGeom>
          <a:noFill/>
        </p:spPr>
        <p:txBody>
          <a:bodyPr wrap="none" rtlCol="0">
            <a:spAutoFit/>
          </a:bodyPr>
          <a:lstStyle/>
          <a:p>
            <a:r>
              <a:rPr lang="en-US" sz="2000" dirty="0" smtClean="0"/>
              <a:t>Air </a:t>
            </a:r>
            <a:r>
              <a:rPr lang="en-US" sz="2000" dirty="0" err="1" smtClean="0"/>
              <a:t>sungai</a:t>
            </a:r>
            <a:r>
              <a:rPr lang="en-US" sz="2000" dirty="0" smtClean="0"/>
              <a:t> </a:t>
            </a:r>
            <a:r>
              <a:rPr lang="en-US" sz="2000" dirty="0" err="1" smtClean="0"/>
              <a:t>melakukan</a:t>
            </a:r>
            <a:r>
              <a:rPr lang="en-US" sz="2000" dirty="0" smtClean="0"/>
              <a:t> </a:t>
            </a:r>
            <a:r>
              <a:rPr lang="en-US" sz="2000" dirty="0" err="1" smtClean="0"/>
              <a:t>erosi</a:t>
            </a:r>
            <a:r>
              <a:rPr lang="en-US" sz="2000" dirty="0" smtClean="0"/>
              <a:t> </a:t>
            </a:r>
            <a:r>
              <a:rPr lang="en-US" sz="2000" dirty="0" err="1" smtClean="0"/>
              <a:t>ke</a:t>
            </a:r>
            <a:r>
              <a:rPr lang="en-US" sz="2000" dirty="0" smtClean="0"/>
              <a:t> </a:t>
            </a:r>
            <a:r>
              <a:rPr lang="en-US" sz="2000" dirty="0" err="1" smtClean="0"/>
              <a:t>arah</a:t>
            </a:r>
            <a:r>
              <a:rPr lang="en-US" sz="2000" dirty="0" smtClean="0"/>
              <a:t> </a:t>
            </a:r>
            <a:r>
              <a:rPr lang="en-US" sz="2000" dirty="0" err="1" smtClean="0"/>
              <a:t>samping</a:t>
            </a:r>
            <a:r>
              <a:rPr lang="en-US" sz="2000" dirty="0"/>
              <a:t> </a:t>
            </a:r>
            <a:r>
              <a:rPr lang="en-US" sz="2000" dirty="0" smtClean="0"/>
              <a:t>(</a:t>
            </a:r>
            <a:r>
              <a:rPr lang="en-US" sz="2000" dirty="0" err="1" smtClean="0"/>
              <a:t>horisontal</a:t>
            </a:r>
            <a:r>
              <a:rPr lang="en-US" sz="2000" dirty="0" smtClean="0"/>
              <a:t>), </a:t>
            </a:r>
            <a:r>
              <a:rPr lang="en-US" sz="2000" dirty="0" err="1" smtClean="0"/>
              <a:t>vertikal</a:t>
            </a:r>
            <a:endParaRPr lang="en-US" sz="2000" dirty="0" smtClean="0"/>
          </a:p>
          <a:p>
            <a:r>
              <a:rPr lang="en-US" sz="2000" dirty="0" err="1"/>
              <a:t>d</a:t>
            </a:r>
            <a:r>
              <a:rPr lang="en-US" sz="2000" dirty="0" err="1" smtClean="0"/>
              <a:t>an</a:t>
            </a:r>
            <a:r>
              <a:rPr lang="en-US" sz="2000" dirty="0" smtClean="0"/>
              <a:t> </a:t>
            </a:r>
            <a:r>
              <a:rPr lang="en-US" sz="2000" dirty="0" err="1" smtClean="0"/>
              <a:t>ke</a:t>
            </a:r>
            <a:r>
              <a:rPr lang="en-US" sz="2000" dirty="0" smtClean="0"/>
              <a:t> </a:t>
            </a:r>
            <a:r>
              <a:rPr lang="en-US" sz="2000" dirty="0" err="1" smtClean="0"/>
              <a:t>arah</a:t>
            </a:r>
            <a:r>
              <a:rPr lang="en-US" sz="2000" dirty="0" smtClean="0"/>
              <a:t> </a:t>
            </a:r>
            <a:r>
              <a:rPr lang="en-US" sz="2000" dirty="0" err="1" smtClean="0"/>
              <a:t>hulu</a:t>
            </a:r>
            <a:r>
              <a:rPr lang="en-US" sz="2000" dirty="0" smtClean="0"/>
              <a:t>. </a:t>
            </a:r>
            <a:r>
              <a:rPr lang="en-US" sz="2000" dirty="0" err="1" smtClean="0"/>
              <a:t>Siklus</a:t>
            </a:r>
            <a:r>
              <a:rPr lang="en-US" sz="2000" dirty="0" smtClean="0"/>
              <a:t> </a:t>
            </a:r>
            <a:r>
              <a:rPr lang="en-US" sz="2000" dirty="0" err="1" smtClean="0"/>
              <a:t>lembah</a:t>
            </a:r>
            <a:r>
              <a:rPr lang="en-US" sz="2000" dirty="0" smtClean="0"/>
              <a:t> </a:t>
            </a:r>
            <a:r>
              <a:rPr lang="en-US" sz="2000" dirty="0" err="1" smtClean="0"/>
              <a:t>dungai</a:t>
            </a:r>
            <a:r>
              <a:rPr lang="en-US" sz="2000" dirty="0" smtClean="0"/>
              <a:t> </a:t>
            </a:r>
            <a:r>
              <a:rPr lang="en-US" sz="2000" dirty="0" err="1" smtClean="0"/>
              <a:t>dibagi</a:t>
            </a:r>
            <a:r>
              <a:rPr lang="en-US" sz="2000" dirty="0" smtClean="0"/>
              <a:t> </a:t>
            </a:r>
            <a:r>
              <a:rPr lang="en-US" sz="2000" dirty="0" err="1" smtClean="0"/>
              <a:t>menjadi</a:t>
            </a:r>
            <a:r>
              <a:rPr lang="en-US" sz="2000" dirty="0" smtClean="0"/>
              <a:t> </a:t>
            </a:r>
            <a:r>
              <a:rPr lang="en-US" sz="2000" dirty="0" err="1" smtClean="0"/>
              <a:t>tiga</a:t>
            </a:r>
            <a:r>
              <a:rPr lang="en-US" sz="2000" dirty="0" smtClean="0"/>
              <a:t>, </a:t>
            </a:r>
            <a:r>
              <a:rPr lang="en-US" sz="2000" dirty="0" err="1" smtClean="0"/>
              <a:t>yaitu</a:t>
            </a:r>
            <a:endParaRPr lang="en-US" sz="2000" dirty="0" smtClean="0"/>
          </a:p>
          <a:p>
            <a:r>
              <a:rPr lang="en-US" sz="2000" dirty="0" err="1"/>
              <a:t>m</a:t>
            </a:r>
            <a:r>
              <a:rPr lang="en-US" sz="2000" dirty="0" err="1" smtClean="0"/>
              <a:t>uda</a:t>
            </a:r>
            <a:r>
              <a:rPr lang="en-US" sz="2000" dirty="0" smtClean="0"/>
              <a:t>, </a:t>
            </a:r>
            <a:r>
              <a:rPr lang="en-US" sz="2000" dirty="0" err="1" smtClean="0"/>
              <a:t>dewasa</a:t>
            </a:r>
            <a:r>
              <a:rPr lang="en-US" sz="2000" dirty="0" smtClean="0"/>
              <a:t>, </a:t>
            </a:r>
            <a:r>
              <a:rPr lang="en-US" sz="2000" dirty="0" err="1" smtClean="0"/>
              <a:t>dan</a:t>
            </a:r>
            <a:r>
              <a:rPr lang="en-US" sz="2000" dirty="0" smtClean="0"/>
              <a:t> </a:t>
            </a:r>
            <a:r>
              <a:rPr lang="en-US" sz="2000" dirty="0" err="1" smtClean="0"/>
              <a:t>tua</a:t>
            </a:r>
            <a:r>
              <a:rPr lang="en-US" sz="2000" dirty="0" smtClean="0"/>
              <a:t>. </a:t>
            </a:r>
            <a:endParaRPr lang="en-US" sz="2000" dirty="0" smtClean="0"/>
          </a:p>
          <a:p>
            <a:endParaRPr lang="en-US" sz="2000" dirty="0"/>
          </a:p>
          <a:p>
            <a:r>
              <a:rPr lang="en-US" sz="2000" dirty="0" err="1" smtClean="0"/>
              <a:t>Tanda</a:t>
            </a:r>
            <a:r>
              <a:rPr lang="en-US" sz="2000" dirty="0" smtClean="0"/>
              <a:t> </a:t>
            </a:r>
            <a:r>
              <a:rPr lang="en-US" sz="2000" dirty="0" err="1" smtClean="0"/>
              <a:t>erosi</a:t>
            </a:r>
            <a:r>
              <a:rPr lang="en-US" sz="2000" dirty="0" smtClean="0"/>
              <a:t> </a:t>
            </a:r>
            <a:r>
              <a:rPr lang="en-US" sz="2000" dirty="0" err="1" smtClean="0"/>
              <a:t>muda</a:t>
            </a:r>
            <a:r>
              <a:rPr lang="en-US" sz="2000" dirty="0"/>
              <a:t> </a:t>
            </a:r>
            <a:r>
              <a:rPr lang="en-US" sz="2000" dirty="0" err="1" smtClean="0"/>
              <a:t>adalah</a:t>
            </a:r>
            <a:r>
              <a:rPr lang="en-US" sz="2000" dirty="0" smtClean="0"/>
              <a:t> :</a:t>
            </a:r>
            <a:endParaRPr lang="en-US" sz="2000" dirty="0" smtClean="0"/>
          </a:p>
          <a:p>
            <a:pPr marL="457200" indent="-457200">
              <a:buAutoNum type="arabicPeriod"/>
            </a:pPr>
            <a:r>
              <a:rPr lang="en-US" sz="2000" dirty="0" smtClean="0"/>
              <a:t>Sungai </a:t>
            </a:r>
            <a:r>
              <a:rPr lang="en-US" sz="2000" dirty="0" err="1" smtClean="0"/>
              <a:t>sangat</a:t>
            </a:r>
            <a:r>
              <a:rPr lang="en-US" sz="2000" dirty="0" smtClean="0"/>
              <a:t> </a:t>
            </a:r>
            <a:r>
              <a:rPr lang="en-US" sz="2000" dirty="0" err="1" smtClean="0"/>
              <a:t>aktif</a:t>
            </a:r>
            <a:r>
              <a:rPr lang="en-US" sz="2000" dirty="0" smtClean="0"/>
              <a:t> </a:t>
            </a:r>
            <a:r>
              <a:rPr lang="en-US" sz="2000" dirty="0" err="1" smtClean="0"/>
              <a:t>dan</a:t>
            </a:r>
            <a:r>
              <a:rPr lang="en-US" sz="2000" dirty="0" smtClean="0"/>
              <a:t> </a:t>
            </a:r>
            <a:r>
              <a:rPr lang="en-US" sz="2000" dirty="0" err="1" smtClean="0"/>
              <a:t>erosi</a:t>
            </a:r>
            <a:r>
              <a:rPr lang="en-US" sz="2000" dirty="0" smtClean="0"/>
              <a:t> </a:t>
            </a:r>
            <a:r>
              <a:rPr lang="en-US" sz="2000" dirty="0" err="1" smtClean="0"/>
              <a:t>berlangsung</a:t>
            </a:r>
            <a:r>
              <a:rPr lang="en-US" sz="2000" dirty="0" smtClean="0"/>
              <a:t> </a:t>
            </a:r>
            <a:r>
              <a:rPr lang="en-US" sz="2000" dirty="0" err="1" smtClean="0"/>
              <a:t>cepat</a:t>
            </a:r>
            <a:endParaRPr lang="en-US" sz="2000" dirty="0" smtClean="0"/>
          </a:p>
          <a:p>
            <a:pPr marL="457200" indent="-457200">
              <a:buAutoNum type="arabicPeriod"/>
            </a:pPr>
            <a:r>
              <a:rPr lang="en-US" sz="2000" dirty="0" err="1" smtClean="0"/>
              <a:t>Erosi</a:t>
            </a:r>
            <a:r>
              <a:rPr lang="en-US" sz="2000" dirty="0" smtClean="0"/>
              <a:t> </a:t>
            </a:r>
            <a:r>
              <a:rPr lang="en-US" sz="2000" dirty="0" err="1" smtClean="0"/>
              <a:t>vertikal</a:t>
            </a:r>
            <a:r>
              <a:rPr lang="en-US" sz="2000" dirty="0" smtClean="0"/>
              <a:t> </a:t>
            </a:r>
            <a:r>
              <a:rPr lang="en-US" sz="2000" dirty="0" err="1" smtClean="0"/>
              <a:t>lebih</a:t>
            </a:r>
            <a:r>
              <a:rPr lang="en-US" sz="2000" dirty="0" smtClean="0"/>
              <a:t> </a:t>
            </a:r>
            <a:r>
              <a:rPr lang="en-US" sz="2000" dirty="0" err="1" smtClean="0"/>
              <a:t>kuat</a:t>
            </a:r>
            <a:r>
              <a:rPr lang="en-US" sz="2000" dirty="0" smtClean="0"/>
              <a:t> </a:t>
            </a:r>
            <a:r>
              <a:rPr lang="en-US" sz="2000" dirty="0" err="1" smtClean="0"/>
              <a:t>daripada</a:t>
            </a:r>
            <a:r>
              <a:rPr lang="en-US" sz="2000" dirty="0" smtClean="0"/>
              <a:t> </a:t>
            </a:r>
            <a:r>
              <a:rPr lang="en-US" sz="2000" dirty="0" err="1" smtClean="0"/>
              <a:t>erosi</a:t>
            </a:r>
            <a:r>
              <a:rPr lang="en-US" sz="2000" dirty="0" smtClean="0"/>
              <a:t> </a:t>
            </a:r>
            <a:r>
              <a:rPr lang="en-US" sz="2000" dirty="0" err="1" smtClean="0"/>
              <a:t>ke</a:t>
            </a:r>
            <a:r>
              <a:rPr lang="en-US" sz="2000" dirty="0" smtClean="0"/>
              <a:t> </a:t>
            </a:r>
            <a:r>
              <a:rPr lang="en-US" sz="2000" dirty="0" err="1" smtClean="0"/>
              <a:t>samping</a:t>
            </a:r>
            <a:endParaRPr lang="en-US" sz="2000" dirty="0" smtClean="0"/>
          </a:p>
          <a:p>
            <a:pPr marL="457200" indent="-457200">
              <a:buAutoNum type="arabicPeriod"/>
            </a:pPr>
            <a:r>
              <a:rPr lang="en-US" sz="2000" dirty="0" err="1" smtClean="0"/>
              <a:t>Lembah</a:t>
            </a:r>
            <a:r>
              <a:rPr lang="en-US" sz="2000" dirty="0" smtClean="0"/>
              <a:t> </a:t>
            </a:r>
            <a:r>
              <a:rPr lang="en-US" sz="2000" dirty="0" err="1" smtClean="0"/>
              <a:t>sungai</a:t>
            </a:r>
            <a:r>
              <a:rPr lang="en-US" sz="2000" dirty="0" smtClean="0"/>
              <a:t> </a:t>
            </a:r>
            <a:r>
              <a:rPr lang="en-US" sz="2000" dirty="0" err="1" smtClean="0"/>
              <a:t>mempunyai</a:t>
            </a:r>
            <a:r>
              <a:rPr lang="en-US" sz="2000" dirty="0" smtClean="0"/>
              <a:t> </a:t>
            </a:r>
            <a:r>
              <a:rPr lang="en-US" sz="2000" dirty="0" err="1" smtClean="0"/>
              <a:t>profil</a:t>
            </a:r>
            <a:r>
              <a:rPr lang="en-US" sz="2000" dirty="0" smtClean="0"/>
              <a:t> </a:t>
            </a:r>
            <a:r>
              <a:rPr lang="en-US" sz="2000" dirty="0" err="1" smtClean="0"/>
              <a:t>berbentuk</a:t>
            </a:r>
            <a:r>
              <a:rPr lang="en-US" sz="2000" dirty="0" smtClean="0"/>
              <a:t> V</a:t>
            </a:r>
            <a:endParaRPr lang="en-US" sz="2000" dirty="0" smtClean="0"/>
          </a:p>
          <a:p>
            <a:pPr marL="457200" indent="-457200">
              <a:buAutoNum type="arabicPeriod"/>
            </a:pPr>
            <a:r>
              <a:rPr lang="en-US" sz="2000" dirty="0" err="1" smtClean="0"/>
              <a:t>Tidak</a:t>
            </a:r>
            <a:r>
              <a:rPr lang="en-US" sz="2000" dirty="0" smtClean="0"/>
              <a:t> </a:t>
            </a:r>
            <a:r>
              <a:rPr lang="en-US" sz="2000" dirty="0" err="1" smtClean="0"/>
              <a:t>ada</a:t>
            </a:r>
            <a:r>
              <a:rPr lang="en-US" sz="2000" dirty="0" smtClean="0"/>
              <a:t> </a:t>
            </a:r>
            <a:r>
              <a:rPr lang="en-US" sz="2000" dirty="0" err="1" smtClean="0"/>
              <a:t>dataran</a:t>
            </a:r>
            <a:r>
              <a:rPr lang="en-US" sz="2000" dirty="0" smtClean="0"/>
              <a:t> </a:t>
            </a:r>
            <a:r>
              <a:rPr lang="en-US" sz="2000" dirty="0" err="1" smtClean="0"/>
              <a:t>banjir</a:t>
            </a:r>
            <a:r>
              <a:rPr lang="en-US" sz="2000" dirty="0" smtClean="0"/>
              <a:t> </a:t>
            </a:r>
            <a:r>
              <a:rPr lang="en-US" sz="2000" dirty="0" err="1" smtClean="0"/>
              <a:t>atau</a:t>
            </a:r>
            <a:r>
              <a:rPr lang="en-US" sz="2000" dirty="0" smtClean="0"/>
              <a:t> </a:t>
            </a:r>
            <a:r>
              <a:rPr lang="en-US" sz="2000" dirty="0" err="1" smtClean="0"/>
              <a:t>kalau</a:t>
            </a:r>
            <a:r>
              <a:rPr lang="en-US" sz="2000" dirty="0" smtClean="0"/>
              <a:t> </a:t>
            </a:r>
            <a:r>
              <a:rPr lang="en-US" sz="2000" dirty="0" err="1" smtClean="0"/>
              <a:t>ada</a:t>
            </a:r>
            <a:r>
              <a:rPr lang="en-US" sz="2000" dirty="0" smtClean="0"/>
              <a:t> </a:t>
            </a:r>
            <a:r>
              <a:rPr lang="en-US" sz="2000" dirty="0" err="1" smtClean="0"/>
              <a:t>dataran</a:t>
            </a:r>
            <a:r>
              <a:rPr lang="en-US" sz="2000" dirty="0" smtClean="0"/>
              <a:t> </a:t>
            </a:r>
            <a:r>
              <a:rPr lang="en-US" sz="2000" dirty="0" err="1" smtClean="0"/>
              <a:t>banjir</a:t>
            </a:r>
            <a:r>
              <a:rPr lang="en-US" sz="2000" dirty="0" smtClean="0"/>
              <a:t> </a:t>
            </a:r>
            <a:r>
              <a:rPr lang="en-US" sz="2000" dirty="0" err="1" smtClean="0"/>
              <a:t>tersebut</a:t>
            </a:r>
            <a:endParaRPr lang="en-US" sz="2000" dirty="0" smtClean="0"/>
          </a:p>
          <a:p>
            <a:pPr marL="457200" indent="-457200"/>
            <a:r>
              <a:rPr lang="en-US" sz="2000" dirty="0"/>
              <a:t>	</a:t>
            </a:r>
            <a:r>
              <a:rPr lang="en-US" sz="2000" dirty="0" err="1" smtClean="0"/>
              <a:t>sangat</a:t>
            </a:r>
            <a:r>
              <a:rPr lang="en-US" sz="2000" dirty="0" smtClean="0"/>
              <a:t> </a:t>
            </a:r>
            <a:r>
              <a:rPr lang="en-US" sz="2000" dirty="0" err="1" smtClean="0"/>
              <a:t>sempit</a:t>
            </a:r>
            <a:endParaRPr lang="en-US" sz="2000" dirty="0" smtClean="0"/>
          </a:p>
          <a:p>
            <a:pPr marL="457200" indent="-457200">
              <a:buAutoNum type="arabicPeriod" startAt="5"/>
            </a:pPr>
            <a:r>
              <a:rPr lang="en-US" sz="2000" dirty="0" err="1" smtClean="0"/>
              <a:t>Gradien</a:t>
            </a:r>
            <a:r>
              <a:rPr lang="en-US" sz="2000" dirty="0" smtClean="0"/>
              <a:t> </a:t>
            </a:r>
            <a:r>
              <a:rPr lang="en-US" sz="2000" dirty="0" err="1" smtClean="0"/>
              <a:t>sangat</a:t>
            </a:r>
            <a:r>
              <a:rPr lang="en-US" sz="2000" dirty="0" smtClean="0"/>
              <a:t> </a:t>
            </a:r>
            <a:r>
              <a:rPr lang="en-US" sz="2000" dirty="0" err="1" smtClean="0"/>
              <a:t>curam</a:t>
            </a:r>
            <a:r>
              <a:rPr lang="en-US" sz="2000" dirty="0" smtClean="0"/>
              <a:t>, </a:t>
            </a:r>
            <a:r>
              <a:rPr lang="en-US" sz="2000" dirty="0" err="1" smtClean="0"/>
              <a:t>ditandai</a:t>
            </a:r>
            <a:r>
              <a:rPr lang="en-US" sz="2000" dirty="0" smtClean="0"/>
              <a:t> </a:t>
            </a:r>
            <a:r>
              <a:rPr lang="en-US" sz="2000" dirty="0" err="1" smtClean="0"/>
              <a:t>oleh</a:t>
            </a:r>
            <a:r>
              <a:rPr lang="en-US" sz="2000" dirty="0" smtClean="0"/>
              <a:t> </a:t>
            </a:r>
            <a:r>
              <a:rPr lang="en-US" sz="2000" dirty="0" err="1" smtClean="0"/>
              <a:t>adanya</a:t>
            </a:r>
            <a:r>
              <a:rPr lang="en-US" sz="2000" dirty="0" smtClean="0"/>
              <a:t> </a:t>
            </a:r>
            <a:r>
              <a:rPr lang="en-US" sz="2000" dirty="0" err="1" smtClean="0"/>
              <a:t>jeram</a:t>
            </a:r>
            <a:r>
              <a:rPr lang="en-US" sz="2000" dirty="0" smtClean="0"/>
              <a:t> </a:t>
            </a:r>
            <a:r>
              <a:rPr lang="en-US" sz="2000" dirty="0" err="1" smtClean="0"/>
              <a:t>dan</a:t>
            </a:r>
            <a:r>
              <a:rPr lang="en-US" sz="2000" dirty="0" smtClean="0"/>
              <a:t> air </a:t>
            </a:r>
            <a:r>
              <a:rPr lang="en-US" sz="2000" dirty="0" err="1" smtClean="0"/>
              <a:t>terjun</a:t>
            </a:r>
            <a:endParaRPr lang="en-US" sz="2000" dirty="0" smtClean="0"/>
          </a:p>
          <a:p>
            <a:pPr marL="457200" indent="-457200">
              <a:buAutoNum type="arabicPeriod" startAt="5"/>
            </a:pPr>
            <a:r>
              <a:rPr lang="en-US" sz="2000" dirty="0" err="1" smtClean="0"/>
              <a:t>Anak</a:t>
            </a:r>
            <a:r>
              <a:rPr lang="en-US" sz="2000" dirty="0" smtClean="0"/>
              <a:t> </a:t>
            </a:r>
            <a:r>
              <a:rPr lang="en-US" sz="2000" dirty="0" err="1" smtClean="0"/>
              <a:t>sungai</a:t>
            </a:r>
            <a:r>
              <a:rPr lang="en-US" sz="2000" dirty="0" smtClean="0"/>
              <a:t> </a:t>
            </a:r>
            <a:r>
              <a:rPr lang="en-US" sz="2000" dirty="0" err="1" smtClean="0"/>
              <a:t>sedikit</a:t>
            </a:r>
            <a:r>
              <a:rPr lang="en-US" sz="2000" dirty="0" smtClean="0"/>
              <a:t> </a:t>
            </a:r>
            <a:r>
              <a:rPr lang="en-US" sz="2000" dirty="0" err="1" smtClean="0"/>
              <a:t>dan</a:t>
            </a:r>
            <a:r>
              <a:rPr lang="en-US" sz="2000" dirty="0" smtClean="0"/>
              <a:t> </a:t>
            </a:r>
            <a:r>
              <a:rPr lang="en-US" sz="2000" dirty="0" err="1" smtClean="0"/>
              <a:t>kecil</a:t>
            </a:r>
            <a:endParaRPr lang="en-US" sz="2000" dirty="0" smtClean="0"/>
          </a:p>
          <a:p>
            <a:pPr marL="457200" indent="-457200">
              <a:buAutoNum type="arabicPeriod" startAt="5"/>
            </a:pPr>
            <a:r>
              <a:rPr lang="en-US" sz="2000" dirty="0" err="1" smtClean="0"/>
              <a:t>Aliran</a:t>
            </a:r>
            <a:r>
              <a:rPr lang="en-US" sz="2000" dirty="0" smtClean="0"/>
              <a:t> </a:t>
            </a:r>
            <a:r>
              <a:rPr lang="en-US" sz="2000" dirty="0" err="1" smtClean="0"/>
              <a:t>sungai</a:t>
            </a:r>
            <a:r>
              <a:rPr lang="en-US" sz="2000" dirty="0" smtClean="0"/>
              <a:t> </a:t>
            </a:r>
            <a:r>
              <a:rPr lang="en-US" sz="2000" dirty="0" err="1" smtClean="0"/>
              <a:t>deras</a:t>
            </a:r>
            <a:endParaRPr lang="en-US" sz="2000" dirty="0" smtClean="0"/>
          </a:p>
          <a:p>
            <a:pPr marL="457200" indent="-457200">
              <a:buAutoNum type="arabicPeriod" startAt="5"/>
            </a:pPr>
            <a:r>
              <a:rPr lang="en-US" sz="2000" dirty="0" err="1" smtClean="0"/>
              <a:t>Bentuk</a:t>
            </a:r>
            <a:r>
              <a:rPr lang="en-US" sz="2000" dirty="0" smtClean="0"/>
              <a:t> </a:t>
            </a:r>
            <a:r>
              <a:rPr lang="en-US" sz="2000" dirty="0" err="1" smtClean="0"/>
              <a:t>sungai</a:t>
            </a:r>
            <a:r>
              <a:rPr lang="en-US" sz="2000" dirty="0" smtClean="0"/>
              <a:t> </a:t>
            </a:r>
            <a:r>
              <a:rPr lang="en-US" sz="2000" dirty="0" err="1" smtClean="0"/>
              <a:t>relatif</a:t>
            </a:r>
            <a:r>
              <a:rPr lang="en-US" sz="2000" dirty="0" smtClean="0"/>
              <a:t> </a:t>
            </a:r>
            <a:r>
              <a:rPr lang="en-US" sz="2000" dirty="0" err="1" smtClean="0"/>
              <a:t>lurus</a:t>
            </a:r>
            <a:endParaRPr lang="en-US" sz="2000"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http://4.bp.blogspot.com/-MnUwXrG8AQ4/UCHFIYr4oII/AAAAAAAAAys/ssNtI3pZ1Qk/s1600/aliran+sungai+asahan.JPG"/>
          <p:cNvPicPr>
            <a:picLocks noChangeAspect="1" noChangeArrowheads="1"/>
          </p:cNvPicPr>
          <p:nvPr/>
        </p:nvPicPr>
        <p:blipFill>
          <a:blip r:embed="rId1"/>
          <a:srcRect/>
          <a:stretch>
            <a:fillRect/>
          </a:stretch>
        </p:blipFill>
        <p:spPr bwMode="auto">
          <a:xfrm>
            <a:off x="2643174" y="1357298"/>
            <a:ext cx="4178716" cy="4606850"/>
          </a:xfrm>
          <a:prstGeom prst="rect">
            <a:avLst/>
          </a:prstGeom>
          <a:noFill/>
        </p:spPr>
      </p:pic>
      <p:sp>
        <p:nvSpPr>
          <p:cNvPr id="3" name="TextBox 2"/>
          <p:cNvSpPr txBox="1"/>
          <p:nvPr/>
        </p:nvSpPr>
        <p:spPr>
          <a:xfrm>
            <a:off x="3428992" y="642918"/>
            <a:ext cx="2191049" cy="400110"/>
          </a:xfrm>
          <a:prstGeom prst="rect">
            <a:avLst/>
          </a:prstGeom>
          <a:noFill/>
        </p:spPr>
        <p:txBody>
          <a:bodyPr wrap="none" rtlCol="0">
            <a:spAutoFit/>
          </a:bodyPr>
          <a:lstStyle/>
          <a:p>
            <a:r>
              <a:rPr lang="en-US" sz="2000" dirty="0" err="1" smtClean="0"/>
              <a:t>Aliran</a:t>
            </a:r>
            <a:r>
              <a:rPr lang="en-US" sz="2000" dirty="0" smtClean="0"/>
              <a:t> </a:t>
            </a:r>
            <a:r>
              <a:rPr lang="en-US" sz="2000" dirty="0" err="1" smtClean="0"/>
              <a:t>Erosi</a:t>
            </a:r>
            <a:r>
              <a:rPr lang="en-US" sz="2000" dirty="0" smtClean="0"/>
              <a:t> </a:t>
            </a:r>
            <a:r>
              <a:rPr lang="en-US" sz="2000" dirty="0" err="1" smtClean="0"/>
              <a:t>Muda</a:t>
            </a:r>
            <a:endParaRPr lang="en-US" sz="2000"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28662" y="1357298"/>
            <a:ext cx="7386959" cy="3477875"/>
          </a:xfrm>
          <a:prstGeom prst="rect">
            <a:avLst/>
          </a:prstGeom>
          <a:noFill/>
        </p:spPr>
        <p:txBody>
          <a:bodyPr wrap="none" rtlCol="0">
            <a:spAutoFit/>
          </a:bodyPr>
          <a:lstStyle/>
          <a:p>
            <a:r>
              <a:rPr lang="en-US" sz="2000" dirty="0" smtClean="0"/>
              <a:t>Tingkat </a:t>
            </a:r>
            <a:r>
              <a:rPr lang="en-US" sz="2000" dirty="0" err="1" smtClean="0"/>
              <a:t>erosi</a:t>
            </a:r>
            <a:r>
              <a:rPr lang="en-US" sz="2000" dirty="0" smtClean="0"/>
              <a:t> </a:t>
            </a:r>
            <a:r>
              <a:rPr lang="en-US" sz="2000" dirty="0" err="1" smtClean="0"/>
              <a:t>dewasa</a:t>
            </a:r>
            <a:r>
              <a:rPr lang="en-US" sz="2000" dirty="0" smtClean="0"/>
              <a:t> </a:t>
            </a:r>
            <a:r>
              <a:rPr lang="en-US" sz="2000" dirty="0" err="1" smtClean="0"/>
              <a:t>ditandai</a:t>
            </a:r>
            <a:r>
              <a:rPr lang="en-US" sz="2000" dirty="0" smtClean="0"/>
              <a:t> </a:t>
            </a:r>
            <a:r>
              <a:rPr lang="en-US" sz="2000" dirty="0" err="1" smtClean="0"/>
              <a:t>oleh</a:t>
            </a:r>
            <a:r>
              <a:rPr lang="en-US" sz="2000" dirty="0" smtClean="0"/>
              <a:t> :</a:t>
            </a:r>
            <a:endParaRPr lang="en-US" sz="2000" dirty="0" smtClean="0"/>
          </a:p>
          <a:p>
            <a:endParaRPr lang="en-US" sz="2000" dirty="0" smtClean="0"/>
          </a:p>
          <a:p>
            <a:pPr marL="457200" indent="-457200">
              <a:buAutoNum type="arabicPeriod"/>
            </a:pPr>
            <a:r>
              <a:rPr lang="en-US" sz="2000" dirty="0" err="1" smtClean="0"/>
              <a:t>Kecepatan</a:t>
            </a:r>
            <a:r>
              <a:rPr lang="en-US" sz="2000" dirty="0" smtClean="0"/>
              <a:t> </a:t>
            </a:r>
            <a:r>
              <a:rPr lang="en-US" sz="2000" dirty="0" err="1" smtClean="0"/>
              <a:t>aliran</a:t>
            </a:r>
            <a:r>
              <a:rPr lang="en-US" sz="2000" dirty="0" smtClean="0"/>
              <a:t> </a:t>
            </a:r>
            <a:r>
              <a:rPr lang="en-US" sz="2000" dirty="0" err="1" smtClean="0"/>
              <a:t>berkurang</a:t>
            </a:r>
            <a:endParaRPr lang="en-US" sz="2000" dirty="0" smtClean="0"/>
          </a:p>
          <a:p>
            <a:pPr marL="457200" indent="-457200">
              <a:buAutoNum type="arabicPeriod"/>
            </a:pPr>
            <a:r>
              <a:rPr lang="en-US" sz="2000" dirty="0" err="1" smtClean="0"/>
              <a:t>Gradien</a:t>
            </a:r>
            <a:r>
              <a:rPr lang="en-US" sz="2000" dirty="0" smtClean="0"/>
              <a:t> </a:t>
            </a:r>
            <a:r>
              <a:rPr lang="en-US" sz="2000" dirty="0" err="1" smtClean="0"/>
              <a:t>sungai</a:t>
            </a:r>
            <a:r>
              <a:rPr lang="en-US" sz="2000" dirty="0" smtClean="0"/>
              <a:t> </a:t>
            </a:r>
            <a:r>
              <a:rPr lang="en-US" sz="2000" dirty="0" err="1" smtClean="0"/>
              <a:t>sedang</a:t>
            </a:r>
            <a:r>
              <a:rPr lang="en-US" sz="2000" dirty="0" smtClean="0"/>
              <a:t>, </a:t>
            </a:r>
            <a:r>
              <a:rPr lang="en-US" sz="2000" dirty="0" err="1" smtClean="0"/>
              <a:t>jeram</a:t>
            </a:r>
            <a:r>
              <a:rPr lang="en-US" sz="2000" dirty="0" smtClean="0"/>
              <a:t> </a:t>
            </a:r>
            <a:r>
              <a:rPr lang="en-US" sz="2000" dirty="0" err="1" smtClean="0"/>
              <a:t>dan</a:t>
            </a:r>
            <a:r>
              <a:rPr lang="en-US" sz="2000" dirty="0" smtClean="0"/>
              <a:t> air </a:t>
            </a:r>
            <a:r>
              <a:rPr lang="en-US" sz="2000" dirty="0" err="1" smtClean="0"/>
              <a:t>terjun</a:t>
            </a:r>
            <a:r>
              <a:rPr lang="en-US" sz="2000" dirty="0" smtClean="0"/>
              <a:t> </a:t>
            </a:r>
            <a:r>
              <a:rPr lang="en-US" sz="2000" dirty="0" err="1" smtClean="0"/>
              <a:t>sudah</a:t>
            </a:r>
            <a:r>
              <a:rPr lang="en-US" sz="2000" dirty="0" smtClean="0"/>
              <a:t> </a:t>
            </a:r>
            <a:r>
              <a:rPr lang="en-US" sz="2000" dirty="0" err="1" smtClean="0"/>
              <a:t>terelminir</a:t>
            </a:r>
            <a:r>
              <a:rPr lang="en-US" sz="2000" dirty="0" smtClean="0"/>
              <a:t>,</a:t>
            </a:r>
            <a:endParaRPr lang="en-US" sz="2000" dirty="0" smtClean="0"/>
          </a:p>
          <a:p>
            <a:pPr marL="457200" indent="-457200"/>
            <a:r>
              <a:rPr lang="en-US" sz="2000" dirty="0"/>
              <a:t>	</a:t>
            </a:r>
            <a:r>
              <a:rPr lang="en-US" sz="2000" dirty="0" err="1" smtClean="0"/>
              <a:t>aliran</a:t>
            </a:r>
            <a:r>
              <a:rPr lang="en-US" sz="2000" dirty="0" smtClean="0"/>
              <a:t> </a:t>
            </a:r>
            <a:r>
              <a:rPr lang="en-US" sz="2000" dirty="0" err="1" smtClean="0"/>
              <a:t>sungai</a:t>
            </a:r>
            <a:r>
              <a:rPr lang="en-US" sz="2000" dirty="0" smtClean="0"/>
              <a:t> </a:t>
            </a:r>
            <a:r>
              <a:rPr lang="en-US" sz="2000" dirty="0" err="1" smtClean="0"/>
              <a:t>tidak</a:t>
            </a:r>
            <a:r>
              <a:rPr lang="en-US" sz="2000" dirty="0" smtClean="0"/>
              <a:t> </a:t>
            </a:r>
            <a:r>
              <a:rPr lang="en-US" sz="2000" dirty="0" err="1" smtClean="0"/>
              <a:t>deras</a:t>
            </a:r>
            <a:endParaRPr lang="en-US" sz="2000" dirty="0" smtClean="0"/>
          </a:p>
          <a:p>
            <a:pPr marL="457200" indent="-457200">
              <a:buAutoNum type="arabicPeriod" startAt="3"/>
            </a:pPr>
            <a:r>
              <a:rPr lang="en-US" sz="2000" dirty="0" err="1" smtClean="0"/>
              <a:t>Dataran</a:t>
            </a:r>
            <a:r>
              <a:rPr lang="en-US" sz="2000" dirty="0" smtClean="0"/>
              <a:t> </a:t>
            </a:r>
            <a:r>
              <a:rPr lang="en-US" sz="2000" dirty="0" err="1" smtClean="0"/>
              <a:t>banjir</a:t>
            </a:r>
            <a:r>
              <a:rPr lang="en-US" sz="2000" dirty="0" smtClean="0"/>
              <a:t> </a:t>
            </a:r>
            <a:r>
              <a:rPr lang="en-US" sz="2000" dirty="0" err="1" smtClean="0"/>
              <a:t>mulai</a:t>
            </a:r>
            <a:r>
              <a:rPr lang="en-US" sz="2000" dirty="0" smtClean="0"/>
              <a:t> </a:t>
            </a:r>
            <a:r>
              <a:rPr lang="en-US" sz="2000" dirty="0" err="1" smtClean="0"/>
              <a:t>terbentuk</a:t>
            </a:r>
            <a:endParaRPr lang="en-US" sz="2000" dirty="0" smtClean="0"/>
          </a:p>
          <a:p>
            <a:pPr marL="457200" indent="-457200">
              <a:buAutoNum type="arabicPeriod" startAt="3"/>
            </a:pPr>
            <a:r>
              <a:rPr lang="en-US" sz="2000" dirty="0" err="1" smtClean="0"/>
              <a:t>Erosi</a:t>
            </a:r>
            <a:r>
              <a:rPr lang="en-US" sz="2000" dirty="0" smtClean="0"/>
              <a:t> </a:t>
            </a:r>
            <a:r>
              <a:rPr lang="en-US" sz="2000" dirty="0" err="1" smtClean="0"/>
              <a:t>horisontal</a:t>
            </a:r>
            <a:r>
              <a:rPr lang="en-US" sz="2000" dirty="0" smtClean="0"/>
              <a:t> </a:t>
            </a:r>
            <a:r>
              <a:rPr lang="en-US" sz="2000" dirty="0" err="1" smtClean="0"/>
              <a:t>lebih</a:t>
            </a:r>
            <a:r>
              <a:rPr lang="en-US" sz="2000" dirty="0" smtClean="0"/>
              <a:t> </a:t>
            </a:r>
            <a:r>
              <a:rPr lang="en-US" sz="2000" dirty="0" err="1" smtClean="0"/>
              <a:t>kuat</a:t>
            </a:r>
            <a:r>
              <a:rPr lang="en-US" sz="2000" dirty="0" smtClean="0"/>
              <a:t> </a:t>
            </a:r>
            <a:r>
              <a:rPr lang="en-US" sz="2000" dirty="0" err="1" smtClean="0"/>
              <a:t>daripada</a:t>
            </a:r>
            <a:r>
              <a:rPr lang="en-US" sz="2000" dirty="0" smtClean="0"/>
              <a:t> </a:t>
            </a:r>
            <a:r>
              <a:rPr lang="en-US" sz="2000" dirty="0" err="1" smtClean="0"/>
              <a:t>vertikal</a:t>
            </a:r>
            <a:endParaRPr lang="en-US" sz="2000" dirty="0" smtClean="0"/>
          </a:p>
          <a:p>
            <a:pPr marL="457200" indent="-457200">
              <a:buAutoNum type="arabicPeriod" startAt="3"/>
            </a:pPr>
            <a:r>
              <a:rPr lang="en-US" sz="2000" dirty="0" err="1" smtClean="0"/>
              <a:t>Mulai</a:t>
            </a:r>
            <a:r>
              <a:rPr lang="en-US" sz="2000" dirty="0" smtClean="0"/>
              <a:t> </a:t>
            </a:r>
            <a:r>
              <a:rPr lang="en-US" sz="2000" dirty="0" err="1" smtClean="0"/>
              <a:t>terbentuk</a:t>
            </a:r>
            <a:r>
              <a:rPr lang="en-US" sz="2000" dirty="0" smtClean="0"/>
              <a:t> meander </a:t>
            </a:r>
            <a:r>
              <a:rPr lang="en-US" sz="2000" dirty="0" err="1" smtClean="0"/>
              <a:t>sungai</a:t>
            </a:r>
            <a:endParaRPr lang="en-US" sz="2000" dirty="0" smtClean="0"/>
          </a:p>
          <a:p>
            <a:pPr marL="457200" indent="-457200">
              <a:buAutoNum type="arabicPeriod" startAt="3"/>
            </a:pPr>
            <a:r>
              <a:rPr lang="en-US" sz="2000" dirty="0" err="1" smtClean="0"/>
              <a:t>Pada</a:t>
            </a:r>
            <a:r>
              <a:rPr lang="en-US" sz="2000" dirty="0" smtClean="0"/>
              <a:t> </a:t>
            </a:r>
            <a:r>
              <a:rPr lang="en-US" sz="2000" dirty="0" err="1" smtClean="0"/>
              <a:t>tingkat</a:t>
            </a:r>
            <a:r>
              <a:rPr lang="en-US" sz="2000" dirty="0" smtClean="0"/>
              <a:t> </a:t>
            </a:r>
            <a:r>
              <a:rPr lang="en-US" sz="2000" dirty="0" err="1" smtClean="0"/>
              <a:t>ini</a:t>
            </a:r>
            <a:r>
              <a:rPr lang="en-US" sz="2000" dirty="0" smtClean="0"/>
              <a:t> </a:t>
            </a:r>
            <a:r>
              <a:rPr lang="en-US" sz="2000" dirty="0" err="1" smtClean="0"/>
              <a:t>sungai</a:t>
            </a:r>
            <a:r>
              <a:rPr lang="en-US" sz="2000" dirty="0" smtClean="0"/>
              <a:t> </a:t>
            </a:r>
            <a:r>
              <a:rPr lang="en-US" sz="2000" dirty="0" err="1" smtClean="0"/>
              <a:t>mencapai</a:t>
            </a:r>
            <a:r>
              <a:rPr lang="en-US" sz="2000" dirty="0" smtClean="0"/>
              <a:t> </a:t>
            </a:r>
            <a:r>
              <a:rPr lang="en-US" sz="2000" dirty="0" err="1" smtClean="0"/>
              <a:t>kedalaman</a:t>
            </a:r>
            <a:r>
              <a:rPr lang="en-US" sz="2000" dirty="0" smtClean="0"/>
              <a:t> paling </a:t>
            </a:r>
            <a:r>
              <a:rPr lang="en-US" sz="2000" dirty="0" err="1" smtClean="0"/>
              <a:t>besar</a:t>
            </a:r>
            <a:endParaRPr lang="en-US" sz="2000" dirty="0" smtClean="0"/>
          </a:p>
          <a:p>
            <a:pPr marL="457200" indent="-457200"/>
            <a:endParaRPr lang="en-US" sz="2000" dirty="0"/>
          </a:p>
          <a:p>
            <a:pPr marL="457200" indent="-457200"/>
            <a:endParaRPr lang="en-US" sz="2000"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http://1.bp.blogspot.com/-8fPSU38fnEo/TtwKH2uN6QI/AAAAAAAAABI/kH9p08AUCvo/s1600/sungai.gif"/>
          <p:cNvPicPr>
            <a:picLocks noChangeAspect="1" noChangeArrowheads="1"/>
          </p:cNvPicPr>
          <p:nvPr/>
        </p:nvPicPr>
        <p:blipFill>
          <a:blip r:embed="rId1"/>
          <a:srcRect/>
          <a:stretch>
            <a:fillRect/>
          </a:stretch>
        </p:blipFill>
        <p:spPr bwMode="auto">
          <a:xfrm>
            <a:off x="1785918" y="1821612"/>
            <a:ext cx="5857916" cy="4393437"/>
          </a:xfrm>
          <a:prstGeom prst="rect">
            <a:avLst/>
          </a:prstGeom>
          <a:noFill/>
        </p:spPr>
      </p:pic>
      <p:sp>
        <p:nvSpPr>
          <p:cNvPr id="3" name="TextBox 2"/>
          <p:cNvSpPr txBox="1"/>
          <p:nvPr/>
        </p:nvSpPr>
        <p:spPr>
          <a:xfrm>
            <a:off x="3000364" y="1214422"/>
            <a:ext cx="3308470" cy="461665"/>
          </a:xfrm>
          <a:prstGeom prst="rect">
            <a:avLst/>
          </a:prstGeom>
          <a:noFill/>
        </p:spPr>
        <p:txBody>
          <a:bodyPr wrap="none" rtlCol="0">
            <a:spAutoFit/>
          </a:bodyPr>
          <a:lstStyle/>
          <a:p>
            <a:r>
              <a:rPr lang="en-US" sz="2400" b="1" dirty="0" smtClean="0"/>
              <a:t>Tingkat </a:t>
            </a:r>
            <a:r>
              <a:rPr lang="en-US" sz="2400" b="1" dirty="0" err="1" smtClean="0"/>
              <a:t>Erosi</a:t>
            </a:r>
            <a:r>
              <a:rPr lang="en-US" sz="2400" b="1" dirty="0" smtClean="0"/>
              <a:t> </a:t>
            </a:r>
            <a:r>
              <a:rPr lang="en-US" sz="2400" b="1" dirty="0" err="1" smtClean="0"/>
              <a:t>Dewasa</a:t>
            </a:r>
            <a:endParaRPr lang="en-US" sz="2400" b="1"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00100" y="1571612"/>
            <a:ext cx="7287316" cy="2246769"/>
          </a:xfrm>
          <a:prstGeom prst="rect">
            <a:avLst/>
          </a:prstGeom>
          <a:noFill/>
        </p:spPr>
        <p:txBody>
          <a:bodyPr wrap="none" rtlCol="0">
            <a:spAutoFit/>
          </a:bodyPr>
          <a:lstStyle/>
          <a:p>
            <a:r>
              <a:rPr lang="en-US" sz="2000" dirty="0" smtClean="0"/>
              <a:t>Tingkat </a:t>
            </a:r>
            <a:r>
              <a:rPr lang="en-US" sz="2000" dirty="0" err="1" smtClean="0"/>
              <a:t>erosi</a:t>
            </a:r>
            <a:r>
              <a:rPr lang="en-US" sz="2000" dirty="0" smtClean="0"/>
              <a:t> </a:t>
            </a:r>
            <a:r>
              <a:rPr lang="en-US" sz="2000" dirty="0" err="1" smtClean="0"/>
              <a:t>tua</a:t>
            </a:r>
            <a:r>
              <a:rPr lang="en-US" sz="2000" dirty="0" smtClean="0"/>
              <a:t> </a:t>
            </a:r>
            <a:r>
              <a:rPr lang="en-US" sz="2000" dirty="0" err="1" smtClean="0"/>
              <a:t>ditandai</a:t>
            </a:r>
            <a:r>
              <a:rPr lang="en-US" sz="2000" dirty="0" smtClean="0"/>
              <a:t> :</a:t>
            </a:r>
            <a:endParaRPr lang="en-US" sz="2000" dirty="0" smtClean="0"/>
          </a:p>
          <a:p>
            <a:pPr marL="457200" indent="-457200">
              <a:buAutoNum type="arabicPeriod"/>
            </a:pPr>
            <a:r>
              <a:rPr lang="en-US" sz="2000" dirty="0" err="1" smtClean="0"/>
              <a:t>Kecepatan</a:t>
            </a:r>
            <a:r>
              <a:rPr lang="en-US" sz="2000" dirty="0" smtClean="0"/>
              <a:t> </a:t>
            </a:r>
            <a:r>
              <a:rPr lang="en-US" sz="2000" dirty="0" err="1" smtClean="0"/>
              <a:t>aliran</a:t>
            </a:r>
            <a:r>
              <a:rPr lang="en-US" sz="2000" dirty="0" smtClean="0"/>
              <a:t> </a:t>
            </a:r>
            <a:r>
              <a:rPr lang="en-US" sz="2000" dirty="0" err="1" smtClean="0"/>
              <a:t>makin</a:t>
            </a:r>
            <a:r>
              <a:rPr lang="en-US" sz="2000" dirty="0" smtClean="0"/>
              <a:t> </a:t>
            </a:r>
            <a:r>
              <a:rPr lang="en-US" sz="2000" dirty="0" err="1" smtClean="0"/>
              <a:t>berkurang</a:t>
            </a:r>
            <a:endParaRPr lang="en-US" sz="2000" dirty="0" smtClean="0"/>
          </a:p>
          <a:p>
            <a:pPr marL="457200" indent="-457200">
              <a:buAutoNum type="arabicPeriod"/>
            </a:pPr>
            <a:r>
              <a:rPr lang="en-US" sz="2000" dirty="0" err="1" smtClean="0"/>
              <a:t>Pelebaran</a:t>
            </a:r>
            <a:r>
              <a:rPr lang="en-US" sz="2000" dirty="0" smtClean="0"/>
              <a:t> </a:t>
            </a:r>
            <a:r>
              <a:rPr lang="en-US" sz="2000" dirty="0" err="1" smtClean="0"/>
              <a:t>lembah</a:t>
            </a:r>
            <a:r>
              <a:rPr lang="en-US" sz="2000" dirty="0" smtClean="0"/>
              <a:t>, </a:t>
            </a:r>
            <a:r>
              <a:rPr lang="en-US" sz="2000" dirty="0" err="1" smtClean="0"/>
              <a:t>walaupun</a:t>
            </a:r>
            <a:r>
              <a:rPr lang="en-US" sz="2000" dirty="0" smtClean="0"/>
              <a:t> </a:t>
            </a:r>
            <a:r>
              <a:rPr lang="en-US" sz="2000" dirty="0" err="1" smtClean="0"/>
              <a:t>lambat</a:t>
            </a:r>
            <a:r>
              <a:rPr lang="en-US" sz="2000" dirty="0" smtClean="0"/>
              <a:t> </a:t>
            </a:r>
            <a:r>
              <a:rPr lang="en-US" sz="2000" dirty="0" err="1" smtClean="0"/>
              <a:t>tetapi</a:t>
            </a:r>
            <a:r>
              <a:rPr lang="en-US" sz="2000" dirty="0" smtClean="0"/>
              <a:t> </a:t>
            </a:r>
            <a:r>
              <a:rPr lang="en-US" sz="2000" dirty="0" err="1" smtClean="0"/>
              <a:t>masih</a:t>
            </a:r>
            <a:r>
              <a:rPr lang="en-US" sz="2000" dirty="0" smtClean="0"/>
              <a:t> </a:t>
            </a:r>
            <a:r>
              <a:rPr lang="en-US" sz="2000" dirty="0" err="1" smtClean="0"/>
              <a:t>lebih</a:t>
            </a:r>
            <a:r>
              <a:rPr lang="en-US" sz="2000" dirty="0" smtClean="0"/>
              <a:t> </a:t>
            </a:r>
            <a:r>
              <a:rPr lang="en-US" sz="2000" dirty="0" err="1" smtClean="0"/>
              <a:t>kuat</a:t>
            </a:r>
            <a:endParaRPr lang="en-US" sz="2000" dirty="0" smtClean="0"/>
          </a:p>
          <a:p>
            <a:pPr marL="457200" indent="-457200"/>
            <a:r>
              <a:rPr lang="en-US" sz="2000" dirty="0"/>
              <a:t>	</a:t>
            </a:r>
            <a:r>
              <a:rPr lang="en-US" sz="2000" dirty="0" err="1" smtClean="0"/>
              <a:t>daripada</a:t>
            </a:r>
            <a:r>
              <a:rPr lang="en-US" sz="2000" dirty="0" smtClean="0"/>
              <a:t> </a:t>
            </a:r>
            <a:r>
              <a:rPr lang="en-US" sz="2000" dirty="0" err="1" smtClean="0"/>
              <a:t>pendalaman</a:t>
            </a:r>
            <a:r>
              <a:rPr lang="en-US" sz="2000" dirty="0" smtClean="0"/>
              <a:t> </a:t>
            </a:r>
            <a:r>
              <a:rPr lang="en-US" sz="2000" dirty="0" err="1" smtClean="0"/>
              <a:t>sungai</a:t>
            </a:r>
            <a:endParaRPr lang="en-US" sz="2000" dirty="0" smtClean="0"/>
          </a:p>
          <a:p>
            <a:pPr marL="457200" indent="-457200">
              <a:buAutoNum type="arabicPeriod" startAt="3"/>
            </a:pPr>
            <a:r>
              <a:rPr lang="en-US" sz="2000" dirty="0" err="1" smtClean="0"/>
              <a:t>Dataran</a:t>
            </a:r>
            <a:r>
              <a:rPr lang="en-US" sz="2000" dirty="0" smtClean="0"/>
              <a:t> </a:t>
            </a:r>
            <a:r>
              <a:rPr lang="en-US" sz="2000" dirty="0" err="1" smtClean="0"/>
              <a:t>banjir</a:t>
            </a:r>
            <a:r>
              <a:rPr lang="en-US" sz="2000" dirty="0" smtClean="0"/>
              <a:t> </a:t>
            </a:r>
            <a:r>
              <a:rPr lang="en-US" sz="2000" dirty="0" err="1" smtClean="0"/>
              <a:t>lebih</a:t>
            </a:r>
            <a:r>
              <a:rPr lang="en-US" sz="2000" dirty="0" smtClean="0"/>
              <a:t> </a:t>
            </a:r>
            <a:r>
              <a:rPr lang="en-US" sz="2000" dirty="0" err="1" smtClean="0"/>
              <a:t>lebar</a:t>
            </a:r>
            <a:r>
              <a:rPr lang="en-US" sz="2000" dirty="0" smtClean="0"/>
              <a:t> </a:t>
            </a:r>
            <a:r>
              <a:rPr lang="en-US" sz="2000" dirty="0" err="1" smtClean="0"/>
              <a:t>daripada</a:t>
            </a:r>
            <a:r>
              <a:rPr lang="en-US" sz="2000" dirty="0" smtClean="0"/>
              <a:t> </a:t>
            </a:r>
            <a:r>
              <a:rPr lang="en-US" sz="2000" dirty="0" err="1" smtClean="0"/>
              <a:t>sabuk</a:t>
            </a:r>
            <a:r>
              <a:rPr lang="en-US" sz="2000" dirty="0" smtClean="0"/>
              <a:t> meander </a:t>
            </a:r>
            <a:endParaRPr lang="en-US" sz="2000" dirty="0" smtClean="0"/>
          </a:p>
          <a:p>
            <a:pPr marL="457200" indent="-457200">
              <a:buAutoNum type="arabicPeriod" startAt="3"/>
            </a:pPr>
            <a:r>
              <a:rPr lang="en-US" sz="2000" dirty="0" smtClean="0"/>
              <a:t>Oxbow lakes, meander scars </a:t>
            </a:r>
            <a:r>
              <a:rPr lang="en-US" sz="2000" dirty="0" err="1" smtClean="0"/>
              <a:t>dan</a:t>
            </a:r>
            <a:r>
              <a:rPr lang="en-US" sz="2000" dirty="0" smtClean="0"/>
              <a:t> </a:t>
            </a:r>
            <a:r>
              <a:rPr lang="en-US" sz="2000" dirty="0" err="1" smtClean="0"/>
              <a:t>tanggul</a:t>
            </a:r>
            <a:r>
              <a:rPr lang="en-US" sz="2000" dirty="0" smtClean="0"/>
              <a:t> </a:t>
            </a:r>
            <a:r>
              <a:rPr lang="en-US" sz="2000" dirty="0" err="1" smtClean="0"/>
              <a:t>alam</a:t>
            </a:r>
            <a:r>
              <a:rPr lang="en-US" sz="2000" dirty="0" smtClean="0"/>
              <a:t> </a:t>
            </a:r>
            <a:r>
              <a:rPr lang="en-US" sz="2000" dirty="0" err="1" smtClean="0"/>
              <a:t>lebih</a:t>
            </a:r>
            <a:r>
              <a:rPr lang="en-US" sz="2000" dirty="0" smtClean="0"/>
              <a:t> </a:t>
            </a:r>
            <a:r>
              <a:rPr lang="en-US" sz="2000" dirty="0" err="1" smtClean="0"/>
              <a:t>umum</a:t>
            </a:r>
            <a:endParaRPr lang="en-US" sz="2000" dirty="0" smtClean="0"/>
          </a:p>
          <a:p>
            <a:pPr marL="457200" indent="-457200"/>
            <a:r>
              <a:rPr lang="en-US" sz="2000" dirty="0"/>
              <a:t>	</a:t>
            </a:r>
            <a:r>
              <a:rPr lang="en-US" sz="2000" dirty="0" err="1" smtClean="0"/>
              <a:t>dijumpai</a:t>
            </a:r>
            <a:r>
              <a:rPr lang="en-US" sz="2000" dirty="0" smtClean="0"/>
              <a:t> </a:t>
            </a:r>
            <a:r>
              <a:rPr lang="en-US" sz="2000" dirty="0" err="1" smtClean="0"/>
              <a:t>daripada</a:t>
            </a:r>
            <a:r>
              <a:rPr lang="en-US" sz="2000" dirty="0" smtClean="0"/>
              <a:t> </a:t>
            </a:r>
            <a:r>
              <a:rPr lang="en-US" sz="2000" dirty="0" err="1" smtClean="0"/>
              <a:t>ketika</a:t>
            </a:r>
            <a:r>
              <a:rPr lang="en-US" sz="2000" dirty="0" smtClean="0"/>
              <a:t> </a:t>
            </a:r>
            <a:r>
              <a:rPr lang="en-US" sz="2000" dirty="0" err="1" smtClean="0"/>
              <a:t>sungai</a:t>
            </a:r>
            <a:r>
              <a:rPr lang="en-US" sz="2000" dirty="0" smtClean="0"/>
              <a:t> </a:t>
            </a:r>
            <a:r>
              <a:rPr lang="en-US" sz="2000" dirty="0" err="1" smtClean="0"/>
              <a:t>ini</a:t>
            </a:r>
            <a:r>
              <a:rPr lang="en-US" sz="2000" dirty="0" smtClean="0"/>
              <a:t> </a:t>
            </a:r>
            <a:r>
              <a:rPr lang="en-US" sz="2000" dirty="0" err="1" smtClean="0"/>
              <a:t>bertingkat</a:t>
            </a:r>
            <a:r>
              <a:rPr lang="en-US" sz="2000" dirty="0" smtClean="0"/>
              <a:t> </a:t>
            </a:r>
            <a:r>
              <a:rPr lang="en-US" sz="2000" dirty="0" err="1" smtClean="0"/>
              <a:t>dewasa</a:t>
            </a:r>
            <a:endParaRPr lang="en-US" sz="2000" dirty="0"/>
          </a:p>
        </p:txBody>
      </p:sp>
      <p:sp>
        <p:nvSpPr>
          <p:cNvPr id="3" name="TextBox 2"/>
          <p:cNvSpPr txBox="1"/>
          <p:nvPr/>
        </p:nvSpPr>
        <p:spPr>
          <a:xfrm>
            <a:off x="1000100" y="4286256"/>
            <a:ext cx="7536037" cy="707886"/>
          </a:xfrm>
          <a:prstGeom prst="rect">
            <a:avLst/>
          </a:prstGeom>
          <a:noFill/>
        </p:spPr>
        <p:txBody>
          <a:bodyPr wrap="none" rtlCol="0">
            <a:spAutoFit/>
          </a:bodyPr>
          <a:lstStyle/>
          <a:p>
            <a:r>
              <a:rPr lang="en-US" sz="2000" dirty="0" err="1" smtClean="0"/>
              <a:t>Konsep</a:t>
            </a:r>
            <a:r>
              <a:rPr lang="en-US" sz="2000" dirty="0" smtClean="0"/>
              <a:t> </a:t>
            </a:r>
            <a:r>
              <a:rPr lang="en-US" sz="2000" dirty="0" err="1" smtClean="0"/>
              <a:t>siklus</a:t>
            </a:r>
            <a:r>
              <a:rPr lang="en-US" sz="2000" dirty="0" smtClean="0"/>
              <a:t> </a:t>
            </a:r>
            <a:r>
              <a:rPr lang="en-US" sz="2000" dirty="0" err="1" smtClean="0"/>
              <a:t>erosi</a:t>
            </a:r>
            <a:r>
              <a:rPr lang="en-US" sz="2000" dirty="0" smtClean="0"/>
              <a:t> </a:t>
            </a:r>
            <a:r>
              <a:rPr lang="en-US" sz="2000" dirty="0" err="1" smtClean="0"/>
              <a:t>telah</a:t>
            </a:r>
            <a:r>
              <a:rPr lang="en-US" sz="2000" dirty="0" smtClean="0"/>
              <a:t> </a:t>
            </a:r>
            <a:r>
              <a:rPr lang="en-US" sz="2000" dirty="0" err="1" smtClean="0"/>
              <a:t>diterapkan</a:t>
            </a:r>
            <a:r>
              <a:rPr lang="en-US" sz="2000" dirty="0" smtClean="0"/>
              <a:t> </a:t>
            </a:r>
            <a:r>
              <a:rPr lang="en-US" sz="2000" dirty="0" err="1" smtClean="0"/>
              <a:t>kepada</a:t>
            </a:r>
            <a:r>
              <a:rPr lang="en-US" sz="2000" dirty="0" smtClean="0"/>
              <a:t> </a:t>
            </a:r>
            <a:r>
              <a:rPr lang="en-US" sz="2000" dirty="0" err="1" smtClean="0"/>
              <a:t>evolusi</a:t>
            </a:r>
            <a:r>
              <a:rPr lang="en-US" sz="2000" dirty="0" smtClean="0"/>
              <a:t> </a:t>
            </a:r>
            <a:r>
              <a:rPr lang="en-US" sz="2000" dirty="0" err="1" smtClean="0"/>
              <a:t>seluruh</a:t>
            </a:r>
            <a:r>
              <a:rPr lang="en-US" sz="2000" dirty="0" smtClean="0"/>
              <a:t> </a:t>
            </a:r>
            <a:r>
              <a:rPr lang="en-US" sz="2000" dirty="0" err="1" smtClean="0"/>
              <a:t>daerah</a:t>
            </a:r>
            <a:endParaRPr lang="en-US" sz="2000" dirty="0" smtClean="0"/>
          </a:p>
          <a:p>
            <a:r>
              <a:rPr lang="en-US" sz="2000" dirty="0" err="1" smtClean="0"/>
              <a:t>dan</a:t>
            </a:r>
            <a:r>
              <a:rPr lang="en-US" sz="2000" dirty="0" smtClean="0"/>
              <a:t> </a:t>
            </a:r>
            <a:r>
              <a:rPr lang="en-US" sz="2000" dirty="0" err="1" smtClean="0"/>
              <a:t>evolusi</a:t>
            </a:r>
            <a:r>
              <a:rPr lang="en-US" sz="2000" dirty="0" smtClean="0"/>
              <a:t> </a:t>
            </a:r>
            <a:r>
              <a:rPr lang="en-US" sz="2000" dirty="0" err="1" smtClean="0"/>
              <a:t>lembah-lembah</a:t>
            </a:r>
            <a:r>
              <a:rPr lang="en-US" sz="2000" dirty="0" smtClean="0"/>
              <a:t> </a:t>
            </a:r>
            <a:r>
              <a:rPr lang="en-US" sz="2000" dirty="0" err="1" smtClean="0"/>
              <a:t>sungai</a:t>
            </a:r>
            <a:r>
              <a:rPr lang="en-US" sz="2000" dirty="0" smtClean="0"/>
              <a:t>. </a:t>
            </a:r>
            <a:endParaRPr lang="en-US" sz="2000"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D:\Geologi Teknik\DAS\floodplain.jpg"/>
          <p:cNvPicPr>
            <a:picLocks noChangeAspect="1" noChangeArrowheads="1"/>
          </p:cNvPicPr>
          <p:nvPr/>
        </p:nvPicPr>
        <p:blipFill>
          <a:blip r:embed="rId1"/>
          <a:srcRect/>
          <a:stretch>
            <a:fillRect/>
          </a:stretch>
        </p:blipFill>
        <p:spPr bwMode="auto">
          <a:xfrm>
            <a:off x="1500166" y="1232281"/>
            <a:ext cx="6262708" cy="4697031"/>
          </a:xfrm>
          <a:prstGeom prst="rect">
            <a:avLst/>
          </a:prstGeom>
          <a:noFill/>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85786" y="1357298"/>
            <a:ext cx="5954835" cy="4093428"/>
          </a:xfrm>
          <a:prstGeom prst="rect">
            <a:avLst/>
          </a:prstGeom>
          <a:noFill/>
        </p:spPr>
        <p:txBody>
          <a:bodyPr wrap="none" rtlCol="0">
            <a:spAutoFit/>
          </a:bodyPr>
          <a:lstStyle/>
          <a:p>
            <a:r>
              <a:rPr lang="en-US" sz="2000" dirty="0" err="1" smtClean="0"/>
              <a:t>Tanda</a:t>
            </a:r>
            <a:r>
              <a:rPr lang="en-US" sz="2000" dirty="0" smtClean="0"/>
              <a:t> </a:t>
            </a:r>
            <a:r>
              <a:rPr lang="en-US" sz="2000" dirty="0" err="1" smtClean="0"/>
              <a:t>daerah</a:t>
            </a:r>
            <a:r>
              <a:rPr lang="en-US" sz="2000" dirty="0" smtClean="0"/>
              <a:t> </a:t>
            </a:r>
            <a:r>
              <a:rPr lang="en-US" sz="2000" dirty="0" err="1" smtClean="0"/>
              <a:t>bertingkat</a:t>
            </a:r>
            <a:r>
              <a:rPr lang="en-US" sz="2000" dirty="0" smtClean="0"/>
              <a:t> </a:t>
            </a:r>
            <a:r>
              <a:rPr lang="en-US" sz="2000" dirty="0" err="1" smtClean="0"/>
              <a:t>erosi</a:t>
            </a:r>
            <a:r>
              <a:rPr lang="en-US" sz="2000" dirty="0" smtClean="0"/>
              <a:t> </a:t>
            </a:r>
            <a:r>
              <a:rPr lang="en-US" sz="2000" dirty="0" err="1" smtClean="0"/>
              <a:t>muda</a:t>
            </a:r>
            <a:r>
              <a:rPr lang="en-US" sz="2000" dirty="0" smtClean="0"/>
              <a:t> :</a:t>
            </a:r>
            <a:endParaRPr lang="en-US" sz="2000" dirty="0" smtClean="0"/>
          </a:p>
          <a:p>
            <a:endParaRPr lang="en-US" sz="2000" dirty="0" smtClean="0"/>
          </a:p>
          <a:p>
            <a:pPr marL="457200" indent="-457200">
              <a:buAutoNum type="arabicPeriod"/>
            </a:pPr>
            <a:r>
              <a:rPr lang="en-US" sz="2000" dirty="0" smtClean="0"/>
              <a:t>Relief </a:t>
            </a:r>
            <a:r>
              <a:rPr lang="en-US" sz="2000" dirty="0" err="1" smtClean="0"/>
              <a:t>bertambah</a:t>
            </a:r>
            <a:r>
              <a:rPr lang="en-US" sz="2000" dirty="0" smtClean="0"/>
              <a:t> </a:t>
            </a:r>
            <a:r>
              <a:rPr lang="en-US" sz="2000" dirty="0" err="1" smtClean="0"/>
              <a:t>dengan</a:t>
            </a:r>
            <a:r>
              <a:rPr lang="en-US" sz="2000" dirty="0" smtClean="0"/>
              <a:t> </a:t>
            </a:r>
            <a:r>
              <a:rPr lang="en-US" sz="2000" dirty="0" err="1" smtClean="0"/>
              <a:t>cepat</a:t>
            </a:r>
            <a:endParaRPr lang="en-US" sz="2000" dirty="0" smtClean="0"/>
          </a:p>
          <a:p>
            <a:pPr marL="457200" indent="-457200">
              <a:buAutoNum type="arabicPeriod"/>
            </a:pPr>
            <a:r>
              <a:rPr lang="en-US" sz="2000" dirty="0" smtClean="0"/>
              <a:t>Sungai-</a:t>
            </a:r>
            <a:r>
              <a:rPr lang="en-US" sz="2000" dirty="0" err="1" smtClean="0"/>
              <a:t>sungai</a:t>
            </a:r>
            <a:r>
              <a:rPr lang="en-US" sz="2000" dirty="0" smtClean="0"/>
              <a:t> </a:t>
            </a:r>
            <a:r>
              <a:rPr lang="en-US" sz="2000" dirty="0" err="1" smtClean="0"/>
              <a:t>belum</a:t>
            </a:r>
            <a:r>
              <a:rPr lang="en-US" sz="2000" dirty="0" smtClean="0"/>
              <a:t> </a:t>
            </a:r>
            <a:r>
              <a:rPr lang="en-US" sz="2000" dirty="0" err="1" smtClean="0"/>
              <a:t>berkembangan</a:t>
            </a:r>
            <a:r>
              <a:rPr lang="en-US" sz="2000" dirty="0" smtClean="0"/>
              <a:t> </a:t>
            </a:r>
            <a:r>
              <a:rPr lang="en-US" sz="2000" dirty="0" err="1" smtClean="0"/>
              <a:t>luas</a:t>
            </a:r>
            <a:endParaRPr lang="en-US" sz="2000" dirty="0" smtClean="0"/>
          </a:p>
          <a:p>
            <a:pPr marL="457200" indent="-457200">
              <a:buAutoNum type="arabicPeriod"/>
            </a:pPr>
            <a:r>
              <a:rPr lang="en-US" sz="2000" dirty="0" smtClean="0"/>
              <a:t>Sungai-</a:t>
            </a:r>
            <a:r>
              <a:rPr lang="en-US" sz="2000" dirty="0" err="1" smtClean="0"/>
              <a:t>sungai</a:t>
            </a:r>
            <a:r>
              <a:rPr lang="en-US" sz="2000" dirty="0" smtClean="0"/>
              <a:t> </a:t>
            </a:r>
            <a:r>
              <a:rPr lang="en-US" sz="2000" dirty="0" err="1" smtClean="0"/>
              <a:t>dipisahkan</a:t>
            </a:r>
            <a:r>
              <a:rPr lang="en-US" sz="2000" dirty="0" smtClean="0"/>
              <a:t> </a:t>
            </a:r>
            <a:r>
              <a:rPr lang="en-US" sz="2000" dirty="0" err="1" smtClean="0"/>
              <a:t>oleh</a:t>
            </a:r>
            <a:r>
              <a:rPr lang="en-US" sz="2000" dirty="0" smtClean="0"/>
              <a:t> divides yang </a:t>
            </a:r>
            <a:r>
              <a:rPr lang="en-US" sz="2000" dirty="0" err="1" smtClean="0"/>
              <a:t>luas</a:t>
            </a:r>
            <a:endParaRPr lang="en-US" sz="2000" dirty="0" smtClean="0"/>
          </a:p>
          <a:p>
            <a:pPr marL="457200" indent="-457200"/>
            <a:endParaRPr lang="en-US" sz="2000" dirty="0" smtClean="0"/>
          </a:p>
          <a:p>
            <a:pPr marL="457200" indent="-457200"/>
            <a:r>
              <a:rPr lang="en-US" sz="2000" dirty="0" err="1" smtClean="0"/>
              <a:t>Tanda</a:t>
            </a:r>
            <a:r>
              <a:rPr lang="en-US" sz="2000" dirty="0" smtClean="0"/>
              <a:t> </a:t>
            </a:r>
            <a:r>
              <a:rPr lang="en-US" sz="2000" dirty="0" err="1" smtClean="0"/>
              <a:t>daerah</a:t>
            </a:r>
            <a:r>
              <a:rPr lang="en-US" sz="2000" dirty="0" smtClean="0"/>
              <a:t> </a:t>
            </a:r>
            <a:r>
              <a:rPr lang="en-US" sz="2000" dirty="0" err="1" smtClean="0"/>
              <a:t>erosi</a:t>
            </a:r>
            <a:r>
              <a:rPr lang="en-US" sz="2000" dirty="0" smtClean="0"/>
              <a:t> </a:t>
            </a:r>
            <a:r>
              <a:rPr lang="en-US" sz="2000" dirty="0" err="1" smtClean="0"/>
              <a:t>dewasa</a:t>
            </a:r>
            <a:r>
              <a:rPr lang="en-US" sz="2000" dirty="0" smtClean="0"/>
              <a:t> </a:t>
            </a:r>
            <a:r>
              <a:rPr lang="en-US" sz="2000" dirty="0" err="1" smtClean="0"/>
              <a:t>ditandai</a:t>
            </a:r>
            <a:r>
              <a:rPr lang="en-US" sz="2000" dirty="0" smtClean="0"/>
              <a:t> </a:t>
            </a:r>
            <a:r>
              <a:rPr lang="en-US" sz="2000" dirty="0" err="1" smtClean="0"/>
              <a:t>dengan</a:t>
            </a:r>
            <a:r>
              <a:rPr lang="en-US" sz="2000" dirty="0" smtClean="0"/>
              <a:t> :</a:t>
            </a:r>
            <a:endParaRPr lang="en-US" sz="2000" dirty="0" smtClean="0"/>
          </a:p>
          <a:p>
            <a:pPr marL="457200" indent="-457200"/>
            <a:endParaRPr lang="en-US" sz="2000" dirty="0" smtClean="0"/>
          </a:p>
          <a:p>
            <a:pPr marL="457200" indent="-457200">
              <a:buAutoNum type="arabicPeriod"/>
            </a:pPr>
            <a:r>
              <a:rPr lang="en-US" sz="2000" dirty="0" smtClean="0"/>
              <a:t>Relief </a:t>
            </a:r>
            <a:r>
              <a:rPr lang="en-US" sz="2000" dirty="0" err="1" smtClean="0"/>
              <a:t>mencapai</a:t>
            </a:r>
            <a:r>
              <a:rPr lang="en-US" sz="2000" dirty="0" smtClean="0"/>
              <a:t> </a:t>
            </a:r>
            <a:r>
              <a:rPr lang="en-US" sz="2000" dirty="0" err="1" smtClean="0"/>
              <a:t>maksimum</a:t>
            </a:r>
            <a:endParaRPr lang="en-US" sz="2000" dirty="0" smtClean="0"/>
          </a:p>
          <a:p>
            <a:pPr marL="457200" indent="-457200">
              <a:buAutoNum type="arabicPeriod"/>
            </a:pPr>
            <a:r>
              <a:rPr lang="en-US" sz="2000" dirty="0" smtClean="0"/>
              <a:t>Sungai-</a:t>
            </a:r>
            <a:r>
              <a:rPr lang="en-US" sz="2000" dirty="0" err="1" smtClean="0"/>
              <a:t>sungai</a:t>
            </a:r>
            <a:r>
              <a:rPr lang="en-US" sz="2000" dirty="0" smtClean="0"/>
              <a:t> </a:t>
            </a:r>
            <a:r>
              <a:rPr lang="en-US" sz="2000" dirty="0" err="1" smtClean="0"/>
              <a:t>mulai</a:t>
            </a:r>
            <a:r>
              <a:rPr lang="en-US" sz="2000" dirty="0" smtClean="0"/>
              <a:t> </a:t>
            </a:r>
            <a:r>
              <a:rPr lang="en-US" sz="2000" dirty="0" err="1" smtClean="0"/>
              <a:t>berkembang</a:t>
            </a:r>
            <a:endParaRPr lang="en-US" sz="2000" dirty="0" smtClean="0"/>
          </a:p>
          <a:p>
            <a:pPr marL="457200" indent="-457200">
              <a:buAutoNum type="arabicPeriod"/>
            </a:pPr>
            <a:r>
              <a:rPr lang="en-US" sz="2000" dirty="0" smtClean="0"/>
              <a:t>Divides </a:t>
            </a:r>
            <a:r>
              <a:rPr lang="en-US" sz="2000" dirty="0" err="1" smtClean="0"/>
              <a:t>makin</a:t>
            </a:r>
            <a:r>
              <a:rPr lang="en-US" sz="2000" dirty="0" smtClean="0"/>
              <a:t> </a:t>
            </a:r>
            <a:r>
              <a:rPr lang="en-US" sz="2000" dirty="0" err="1" smtClean="0"/>
              <a:t>sempit</a:t>
            </a:r>
            <a:endParaRPr lang="en-US" sz="2000" dirty="0" smtClean="0"/>
          </a:p>
          <a:p>
            <a:pPr marL="457200" indent="-457200"/>
            <a:endParaRPr lang="en-US" sz="2000" dirty="0" smtClean="0"/>
          </a:p>
          <a:p>
            <a:pPr marL="457200" indent="-457200"/>
            <a:r>
              <a:rPr lang="en-US" sz="2000" dirty="0" smtClean="0"/>
              <a:t> </a:t>
            </a:r>
            <a:endParaRPr lang="en-US" sz="2000"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14348" y="1428736"/>
            <a:ext cx="7513467" cy="3785652"/>
          </a:xfrm>
          <a:prstGeom prst="rect">
            <a:avLst/>
          </a:prstGeom>
          <a:noFill/>
        </p:spPr>
        <p:txBody>
          <a:bodyPr wrap="none" rtlCol="0">
            <a:spAutoFit/>
          </a:bodyPr>
          <a:lstStyle/>
          <a:p>
            <a:r>
              <a:rPr lang="en-US" sz="2000" dirty="0" err="1" smtClean="0"/>
              <a:t>Tanda</a:t>
            </a:r>
            <a:r>
              <a:rPr lang="en-US" sz="2000" dirty="0" smtClean="0"/>
              <a:t> </a:t>
            </a:r>
            <a:r>
              <a:rPr lang="en-US" sz="2000" dirty="0" err="1" smtClean="0"/>
              <a:t>daerah</a:t>
            </a:r>
            <a:r>
              <a:rPr lang="en-US" sz="2000" dirty="0" smtClean="0"/>
              <a:t> </a:t>
            </a:r>
            <a:r>
              <a:rPr lang="en-US" sz="2000" dirty="0" err="1" smtClean="0"/>
              <a:t>bertingkat</a:t>
            </a:r>
            <a:r>
              <a:rPr lang="en-US" sz="2000" dirty="0" smtClean="0"/>
              <a:t> </a:t>
            </a:r>
            <a:r>
              <a:rPr lang="en-US" sz="2000" dirty="0" err="1" smtClean="0"/>
              <a:t>erosi</a:t>
            </a:r>
            <a:r>
              <a:rPr lang="en-US" sz="2000" dirty="0" smtClean="0"/>
              <a:t> </a:t>
            </a:r>
            <a:r>
              <a:rPr lang="en-US" sz="2000" dirty="0" err="1" smtClean="0"/>
              <a:t>tua</a:t>
            </a:r>
            <a:r>
              <a:rPr lang="en-US" sz="2000" dirty="0" smtClean="0"/>
              <a:t> :</a:t>
            </a:r>
            <a:endParaRPr lang="en-US" sz="2000" dirty="0" smtClean="0"/>
          </a:p>
          <a:p>
            <a:endParaRPr lang="en-US" sz="2000" dirty="0" smtClean="0"/>
          </a:p>
          <a:p>
            <a:pPr marL="457200" indent="-457200">
              <a:buAutoNum type="arabicPeriod"/>
            </a:pPr>
            <a:r>
              <a:rPr lang="en-US" sz="2000" dirty="0" err="1" smtClean="0"/>
              <a:t>Merendahnya</a:t>
            </a:r>
            <a:r>
              <a:rPr lang="en-US" sz="2000" dirty="0" smtClean="0"/>
              <a:t> </a:t>
            </a:r>
            <a:r>
              <a:rPr lang="en-US" sz="2000" dirty="0" err="1" smtClean="0"/>
              <a:t>puncak-puncak</a:t>
            </a:r>
            <a:r>
              <a:rPr lang="en-US" sz="2000" dirty="0" smtClean="0"/>
              <a:t> divides</a:t>
            </a:r>
            <a:endParaRPr lang="en-US" sz="2000" dirty="0" smtClean="0"/>
          </a:p>
          <a:p>
            <a:pPr marL="457200" indent="-457200">
              <a:buAutoNum type="arabicPeriod"/>
            </a:pPr>
            <a:r>
              <a:rPr lang="en-US" sz="2000" dirty="0" smtClean="0"/>
              <a:t>Relief </a:t>
            </a:r>
            <a:r>
              <a:rPr lang="en-US" sz="2000" dirty="0" err="1" smtClean="0"/>
              <a:t>daerah</a:t>
            </a:r>
            <a:r>
              <a:rPr lang="en-US" sz="2000" dirty="0" smtClean="0"/>
              <a:t> </a:t>
            </a:r>
            <a:r>
              <a:rPr lang="en-US" sz="2000" dirty="0" err="1" smtClean="0"/>
              <a:t>menjadi</a:t>
            </a:r>
            <a:r>
              <a:rPr lang="en-US" sz="2000" dirty="0" smtClean="0"/>
              <a:t> </a:t>
            </a:r>
            <a:r>
              <a:rPr lang="en-US" sz="2000" dirty="0" err="1" smtClean="0"/>
              <a:t>bergelombang</a:t>
            </a:r>
            <a:r>
              <a:rPr lang="en-US" sz="2000" dirty="0" smtClean="0"/>
              <a:t> </a:t>
            </a:r>
            <a:r>
              <a:rPr lang="en-US" sz="2000" dirty="0" err="1" smtClean="0"/>
              <a:t>lemah</a:t>
            </a:r>
            <a:r>
              <a:rPr lang="en-US" sz="2000" dirty="0" smtClean="0"/>
              <a:t> (undulating)</a:t>
            </a:r>
            <a:endParaRPr lang="en-US" sz="2000" dirty="0" smtClean="0"/>
          </a:p>
          <a:p>
            <a:pPr marL="457200" indent="-457200"/>
            <a:r>
              <a:rPr lang="en-US" sz="2000" dirty="0" smtClean="0"/>
              <a:t>	Yang </a:t>
            </a:r>
            <a:r>
              <a:rPr lang="en-US" sz="2000" dirty="0" err="1" smtClean="0"/>
              <a:t>dimaksudkan</a:t>
            </a:r>
            <a:r>
              <a:rPr lang="en-US" sz="2000" dirty="0" smtClean="0"/>
              <a:t> </a:t>
            </a:r>
            <a:r>
              <a:rPr lang="en-US" sz="2000" dirty="0" err="1" smtClean="0"/>
              <a:t>Pemukaan</a:t>
            </a:r>
            <a:r>
              <a:rPr lang="en-US" sz="2000" dirty="0" smtClean="0"/>
              <a:t> </a:t>
            </a:r>
            <a:r>
              <a:rPr lang="en-US" sz="2000" dirty="0" err="1" smtClean="0"/>
              <a:t>bumi</a:t>
            </a:r>
            <a:r>
              <a:rPr lang="en-US" sz="2000" dirty="0" smtClean="0"/>
              <a:t> </a:t>
            </a:r>
            <a:r>
              <a:rPr lang="en-US" sz="2000" dirty="0" err="1" smtClean="0"/>
              <a:t>peneplain</a:t>
            </a:r>
            <a:r>
              <a:rPr lang="en-US" sz="2000" dirty="0" smtClean="0"/>
              <a:t> (</a:t>
            </a:r>
            <a:r>
              <a:rPr lang="en-US" sz="2000" dirty="0" err="1" smtClean="0"/>
              <a:t>hampir</a:t>
            </a:r>
            <a:r>
              <a:rPr lang="en-US" sz="2000" dirty="0" smtClean="0"/>
              <a:t> rata)</a:t>
            </a:r>
            <a:endParaRPr lang="en-US" sz="2000" dirty="0" smtClean="0"/>
          </a:p>
          <a:p>
            <a:pPr marL="457200" indent="-457200"/>
            <a:endParaRPr lang="en-US" sz="2000" dirty="0" smtClean="0"/>
          </a:p>
          <a:p>
            <a:pPr marL="457200" indent="-457200"/>
            <a:r>
              <a:rPr lang="en-US" sz="2000" dirty="0" err="1" smtClean="0"/>
              <a:t>Apabila</a:t>
            </a:r>
            <a:r>
              <a:rPr lang="en-US" sz="2000" dirty="0" smtClean="0"/>
              <a:t> </a:t>
            </a:r>
            <a:r>
              <a:rPr lang="en-US" sz="2000" dirty="0" err="1" smtClean="0"/>
              <a:t>kemudian</a:t>
            </a:r>
            <a:r>
              <a:rPr lang="en-US" sz="2000" dirty="0" smtClean="0"/>
              <a:t> </a:t>
            </a:r>
            <a:r>
              <a:rPr lang="en-US" sz="2000" dirty="0" err="1" smtClean="0"/>
              <a:t>epirogenesis</a:t>
            </a:r>
            <a:r>
              <a:rPr lang="en-US" sz="2000" dirty="0" smtClean="0"/>
              <a:t> </a:t>
            </a:r>
            <a:r>
              <a:rPr lang="en-US" sz="2000" dirty="0" err="1" smtClean="0"/>
              <a:t>atau</a:t>
            </a:r>
            <a:r>
              <a:rPr lang="en-US" sz="2000" dirty="0" smtClean="0"/>
              <a:t> </a:t>
            </a:r>
            <a:r>
              <a:rPr lang="en-US" sz="2000" dirty="0" err="1" smtClean="0"/>
              <a:t>orogenesis</a:t>
            </a:r>
            <a:r>
              <a:rPr lang="en-US" sz="2000" dirty="0" smtClean="0"/>
              <a:t>, </a:t>
            </a:r>
            <a:r>
              <a:rPr lang="en-US" sz="2000" dirty="0" err="1" smtClean="0"/>
              <a:t>maka</a:t>
            </a:r>
            <a:r>
              <a:rPr lang="en-US" sz="2000" dirty="0" smtClean="0"/>
              <a:t> </a:t>
            </a:r>
            <a:r>
              <a:rPr lang="en-US" sz="2000" dirty="0" err="1" smtClean="0"/>
              <a:t>daerah</a:t>
            </a:r>
            <a:r>
              <a:rPr lang="en-US" sz="2000" dirty="0" smtClean="0"/>
              <a:t> yang</a:t>
            </a:r>
            <a:endParaRPr lang="en-US" sz="2000" dirty="0" smtClean="0"/>
          </a:p>
          <a:p>
            <a:pPr marL="457200" indent="-457200"/>
            <a:r>
              <a:rPr lang="en-US" sz="2000" dirty="0" err="1" smtClean="0"/>
              <a:t>terangkat</a:t>
            </a:r>
            <a:r>
              <a:rPr lang="en-US" sz="2000" dirty="0" smtClean="0"/>
              <a:t> </a:t>
            </a:r>
            <a:r>
              <a:rPr lang="en-US" sz="2000" dirty="0" err="1" smtClean="0"/>
              <a:t>ini</a:t>
            </a:r>
            <a:r>
              <a:rPr lang="en-US" sz="2000" dirty="0" smtClean="0"/>
              <a:t> </a:t>
            </a:r>
            <a:r>
              <a:rPr lang="en-US" sz="2000" dirty="0" err="1" smtClean="0"/>
              <a:t>akan</a:t>
            </a:r>
            <a:r>
              <a:rPr lang="en-US" sz="2000" dirty="0" smtClean="0"/>
              <a:t> </a:t>
            </a:r>
            <a:r>
              <a:rPr lang="en-US" sz="2000" dirty="0" err="1" smtClean="0"/>
              <a:t>tersayat</a:t>
            </a:r>
            <a:r>
              <a:rPr lang="en-US" sz="2000" dirty="0" smtClean="0"/>
              <a:t> </a:t>
            </a:r>
            <a:r>
              <a:rPr lang="en-US" sz="2000" dirty="0" err="1" smtClean="0"/>
              <a:t>atau</a:t>
            </a:r>
            <a:r>
              <a:rPr lang="en-US" sz="2000" dirty="0" smtClean="0"/>
              <a:t> </a:t>
            </a:r>
            <a:r>
              <a:rPr lang="en-US" sz="2000" dirty="0" err="1" smtClean="0"/>
              <a:t>teroreh</a:t>
            </a:r>
            <a:r>
              <a:rPr lang="en-US" sz="2000" dirty="0" smtClean="0"/>
              <a:t> </a:t>
            </a:r>
            <a:r>
              <a:rPr lang="en-US" sz="2000" dirty="0" err="1" smtClean="0"/>
              <a:t>lagi</a:t>
            </a:r>
            <a:r>
              <a:rPr lang="en-US" sz="2000" dirty="0" smtClean="0"/>
              <a:t> </a:t>
            </a:r>
            <a:r>
              <a:rPr lang="en-US" sz="2000" dirty="0" err="1" smtClean="0"/>
              <a:t>oleh</a:t>
            </a:r>
            <a:r>
              <a:rPr lang="en-US" sz="2000" dirty="0" smtClean="0"/>
              <a:t> </a:t>
            </a:r>
            <a:r>
              <a:rPr lang="en-US" sz="2000" dirty="0" err="1" smtClean="0"/>
              <a:t>sungai-sungai</a:t>
            </a:r>
            <a:endParaRPr lang="en-US" sz="2000" dirty="0" smtClean="0"/>
          </a:p>
          <a:p>
            <a:pPr marL="457200" indent="-457200"/>
            <a:r>
              <a:rPr lang="en-US" sz="2000" dirty="0" smtClean="0"/>
              <a:t>yang </a:t>
            </a:r>
            <a:r>
              <a:rPr lang="en-US" sz="2000" dirty="0" err="1" smtClean="0"/>
              <a:t>mengalir</a:t>
            </a:r>
            <a:r>
              <a:rPr lang="en-US" sz="2000" dirty="0" smtClean="0"/>
              <a:t> </a:t>
            </a:r>
            <a:r>
              <a:rPr lang="en-US" sz="2000" dirty="0" err="1" smtClean="0"/>
              <a:t>di</a:t>
            </a:r>
            <a:r>
              <a:rPr lang="en-US" sz="2000" dirty="0" smtClean="0"/>
              <a:t> </a:t>
            </a:r>
            <a:r>
              <a:rPr lang="en-US" sz="2000" dirty="0" err="1" smtClean="0"/>
              <a:t>daerah</a:t>
            </a:r>
            <a:r>
              <a:rPr lang="en-US" sz="2000" dirty="0" smtClean="0"/>
              <a:t> </a:t>
            </a:r>
            <a:r>
              <a:rPr lang="en-US" sz="2000" dirty="0" err="1" smtClean="0"/>
              <a:t>tersebut</a:t>
            </a:r>
            <a:r>
              <a:rPr lang="en-US" sz="2000" dirty="0" smtClean="0"/>
              <a:t> </a:t>
            </a:r>
            <a:r>
              <a:rPr lang="en-US" sz="2000" dirty="0" err="1" smtClean="0"/>
              <a:t>sehingga</a:t>
            </a:r>
            <a:r>
              <a:rPr lang="en-US" sz="2000" dirty="0" smtClean="0"/>
              <a:t> </a:t>
            </a:r>
            <a:r>
              <a:rPr lang="en-US" sz="2000" dirty="0" err="1" smtClean="0"/>
              <a:t>akan</a:t>
            </a:r>
            <a:r>
              <a:rPr lang="en-US" sz="2000" dirty="0" smtClean="0"/>
              <a:t> </a:t>
            </a:r>
            <a:r>
              <a:rPr lang="en-US" sz="2000" dirty="0" err="1" smtClean="0"/>
              <a:t>terjadi</a:t>
            </a:r>
            <a:r>
              <a:rPr lang="en-US" sz="2000" dirty="0" smtClean="0"/>
              <a:t> </a:t>
            </a:r>
            <a:r>
              <a:rPr lang="en-US" sz="2000" dirty="0" err="1" smtClean="0"/>
              <a:t>tingkat</a:t>
            </a:r>
            <a:r>
              <a:rPr lang="en-US" sz="2000" dirty="0" smtClean="0"/>
              <a:t> </a:t>
            </a:r>
            <a:endParaRPr lang="en-US" sz="2000" dirty="0" smtClean="0"/>
          </a:p>
          <a:p>
            <a:pPr marL="457200" indent="-457200"/>
            <a:r>
              <a:rPr lang="en-US" sz="2000" dirty="0" err="1" smtClean="0"/>
              <a:t>erosi</a:t>
            </a:r>
            <a:r>
              <a:rPr lang="en-US" sz="2000" dirty="0" smtClean="0"/>
              <a:t> </a:t>
            </a:r>
            <a:r>
              <a:rPr lang="en-US" sz="2000" dirty="0" err="1" smtClean="0"/>
              <a:t>daerah</a:t>
            </a:r>
            <a:r>
              <a:rPr lang="en-US" sz="2000" dirty="0" smtClean="0"/>
              <a:t> </a:t>
            </a:r>
            <a:r>
              <a:rPr lang="en-US" sz="2000" dirty="0" err="1" smtClean="0"/>
              <a:t>muda</a:t>
            </a:r>
            <a:r>
              <a:rPr lang="en-US" sz="2000" dirty="0" smtClean="0"/>
              <a:t>, </a:t>
            </a:r>
            <a:r>
              <a:rPr lang="en-US" sz="2000" dirty="0" err="1" smtClean="0"/>
              <a:t>proses</a:t>
            </a:r>
            <a:r>
              <a:rPr lang="en-US" sz="2000" dirty="0" smtClean="0"/>
              <a:t> </a:t>
            </a:r>
            <a:r>
              <a:rPr lang="en-US" sz="2000" dirty="0" err="1" smtClean="0"/>
              <a:t>ini</a:t>
            </a:r>
            <a:r>
              <a:rPr lang="en-US" sz="2000" dirty="0" smtClean="0"/>
              <a:t> </a:t>
            </a:r>
            <a:r>
              <a:rPr lang="en-US" sz="2000" dirty="0" err="1" smtClean="0"/>
              <a:t>disebut</a:t>
            </a:r>
            <a:r>
              <a:rPr lang="en-US" sz="2000" dirty="0" smtClean="0"/>
              <a:t> </a:t>
            </a:r>
            <a:r>
              <a:rPr lang="en-US" sz="2000" dirty="0" err="1" smtClean="0"/>
              <a:t>dengan</a:t>
            </a:r>
            <a:r>
              <a:rPr lang="en-US" sz="2000" dirty="0" smtClean="0"/>
              <a:t> </a:t>
            </a:r>
            <a:r>
              <a:rPr lang="en-US" sz="2000" dirty="0" err="1" smtClean="0"/>
              <a:t>peremajaan</a:t>
            </a:r>
            <a:r>
              <a:rPr lang="en-US" sz="2000" dirty="0" smtClean="0"/>
              <a:t> </a:t>
            </a:r>
            <a:r>
              <a:rPr lang="en-US" sz="2000" dirty="0" err="1" smtClean="0"/>
              <a:t>atau</a:t>
            </a:r>
            <a:endParaRPr lang="en-US" sz="2000" dirty="0" smtClean="0"/>
          </a:p>
          <a:p>
            <a:pPr marL="457200" indent="-457200"/>
            <a:r>
              <a:rPr lang="en-US" sz="2000" i="1" dirty="0" smtClean="0"/>
              <a:t>rejuvenation.</a:t>
            </a:r>
            <a:r>
              <a:rPr lang="en-US" sz="2000" dirty="0" smtClean="0"/>
              <a:t> </a:t>
            </a:r>
            <a:endParaRPr lang="en-US" sz="2000" dirty="0" smtClean="0"/>
          </a:p>
          <a:p>
            <a:pPr marL="457200" indent="-457200">
              <a:buAutoNum type="arabicPeriod"/>
            </a:pPr>
            <a:endParaRPr lang="en-US" sz="2000"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28662" y="1000108"/>
            <a:ext cx="6083910" cy="4124206"/>
          </a:xfrm>
          <a:prstGeom prst="rect">
            <a:avLst/>
          </a:prstGeom>
          <a:noFill/>
        </p:spPr>
        <p:txBody>
          <a:bodyPr wrap="square" rtlCol="0">
            <a:spAutoFit/>
          </a:bodyPr>
          <a:lstStyle/>
          <a:p>
            <a:r>
              <a:rPr lang="en-US" sz="2400" b="1" dirty="0" smtClean="0"/>
              <a:t>BENTUK ENDAPAN HASIL EROSI ANGIN</a:t>
            </a:r>
            <a:endParaRPr lang="en-US" sz="2400" b="1" dirty="0" smtClean="0"/>
          </a:p>
          <a:p>
            <a:endParaRPr lang="en-US" dirty="0" smtClean="0"/>
          </a:p>
          <a:p>
            <a:pPr marL="342900" indent="-342900">
              <a:buAutoNum type="arabicPeriod"/>
            </a:pPr>
            <a:r>
              <a:rPr lang="en-US" dirty="0" smtClean="0">
                <a:latin typeface="Arial" panose="020B0604020202020204" pitchFamily="34" charset="0"/>
                <a:cs typeface="Arial" panose="020B0604020202020204" pitchFamily="34" charset="0"/>
              </a:rPr>
              <a:t>Beach Dunes</a:t>
            </a:r>
            <a:endParaRPr lang="en-US" dirty="0" smtClean="0">
              <a:latin typeface="Arial" panose="020B0604020202020204" pitchFamily="34" charset="0"/>
              <a:cs typeface="Arial" panose="020B0604020202020204" pitchFamily="34" charset="0"/>
            </a:endParaRPr>
          </a:p>
          <a:p>
            <a:pPr marL="342900" indent="-342900">
              <a:buAutoNum type="arabicPeriod"/>
            </a:pPr>
            <a:r>
              <a:rPr lang="en-US" dirty="0" err="1" smtClean="0">
                <a:latin typeface="Arial" panose="020B0604020202020204" pitchFamily="34" charset="0"/>
                <a:cs typeface="Arial" panose="020B0604020202020204" pitchFamily="34" charset="0"/>
              </a:rPr>
              <a:t>Barchan</a:t>
            </a:r>
            <a:r>
              <a:rPr lang="en-US" dirty="0" smtClean="0">
                <a:latin typeface="Arial" panose="020B0604020202020204" pitchFamily="34" charset="0"/>
                <a:cs typeface="Arial" panose="020B0604020202020204" pitchFamily="34" charset="0"/>
              </a:rPr>
              <a:t> Dune</a:t>
            </a:r>
            <a:endParaRPr lang="en-US" dirty="0" smtClean="0">
              <a:latin typeface="Arial" panose="020B0604020202020204" pitchFamily="34" charset="0"/>
              <a:cs typeface="Arial" panose="020B0604020202020204" pitchFamily="34" charset="0"/>
            </a:endParaRPr>
          </a:p>
          <a:p>
            <a:pPr marL="342900" indent="-342900">
              <a:buAutoNum type="arabicPeriod"/>
            </a:pPr>
            <a:r>
              <a:rPr lang="en-US" dirty="0" smtClean="0">
                <a:latin typeface="Arial" panose="020B0604020202020204" pitchFamily="34" charset="0"/>
                <a:cs typeface="Arial" panose="020B0604020202020204" pitchFamily="34" charset="0"/>
              </a:rPr>
              <a:t>Transverse Dune</a:t>
            </a:r>
            <a:endParaRPr lang="en-US" dirty="0" smtClean="0">
              <a:latin typeface="Arial" panose="020B0604020202020204" pitchFamily="34" charset="0"/>
              <a:cs typeface="Arial" panose="020B0604020202020204" pitchFamily="34" charset="0"/>
            </a:endParaRPr>
          </a:p>
          <a:p>
            <a:pPr marL="342900" indent="-342900">
              <a:buAutoNum type="arabicPeriod"/>
            </a:pPr>
            <a:r>
              <a:rPr lang="en-US" dirty="0" smtClean="0">
                <a:latin typeface="Arial" panose="020B0604020202020204" pitchFamily="34" charset="0"/>
                <a:cs typeface="Arial" panose="020B0604020202020204" pitchFamily="34" charset="0"/>
              </a:rPr>
              <a:t>U-Shaped /Parabolic Dune</a:t>
            </a:r>
            <a:endParaRPr lang="en-US" dirty="0" smtClean="0">
              <a:latin typeface="Arial" panose="020B0604020202020204" pitchFamily="34" charset="0"/>
              <a:cs typeface="Arial" panose="020B0604020202020204" pitchFamily="34" charset="0"/>
            </a:endParaRPr>
          </a:p>
          <a:p>
            <a:pPr marL="342900" indent="-342900">
              <a:buAutoNum type="arabicPeriod"/>
            </a:pPr>
            <a:r>
              <a:rPr lang="en-US" dirty="0" smtClean="0">
                <a:latin typeface="Arial" panose="020B0604020202020204" pitchFamily="34" charset="0"/>
                <a:cs typeface="Arial" panose="020B0604020202020204" pitchFamily="34" charset="0"/>
              </a:rPr>
              <a:t>Longitudinal Dune</a:t>
            </a:r>
            <a:endParaRPr lang="en-US" dirty="0" smtClean="0">
              <a:latin typeface="Arial" panose="020B0604020202020204" pitchFamily="34" charset="0"/>
              <a:cs typeface="Arial" panose="020B0604020202020204" pitchFamily="34" charset="0"/>
            </a:endParaRPr>
          </a:p>
          <a:p>
            <a:pPr marL="342900" indent="-342900"/>
            <a:endParaRPr lang="en-US" dirty="0" smtClean="0">
              <a:latin typeface="Arial" panose="020B0604020202020204" pitchFamily="34" charset="0"/>
              <a:cs typeface="Arial" panose="020B0604020202020204" pitchFamily="34" charset="0"/>
            </a:endParaRPr>
          </a:p>
          <a:p>
            <a:pPr marL="342900" indent="-342900"/>
            <a:r>
              <a:rPr lang="en-US" sz="2000" b="1" dirty="0" smtClean="0">
                <a:latin typeface="Arial" panose="020B0604020202020204" pitchFamily="34" charset="0"/>
                <a:cs typeface="Arial" panose="020B0604020202020204" pitchFamily="34" charset="0"/>
              </a:rPr>
              <a:t>JENIS EROSI ANGIN</a:t>
            </a:r>
            <a:endParaRPr lang="en-US" sz="2000" b="1" dirty="0" smtClean="0">
              <a:latin typeface="Arial" panose="020B0604020202020204" pitchFamily="34" charset="0"/>
              <a:cs typeface="Arial" panose="020B0604020202020204" pitchFamily="34" charset="0"/>
            </a:endParaRPr>
          </a:p>
          <a:p>
            <a:pPr marL="342900" indent="-342900"/>
            <a:endParaRPr lang="en-US" sz="2000" b="1" dirty="0" smtClean="0">
              <a:latin typeface="Arial" panose="020B0604020202020204" pitchFamily="34" charset="0"/>
              <a:cs typeface="Arial" panose="020B0604020202020204" pitchFamily="34" charset="0"/>
            </a:endParaRPr>
          </a:p>
          <a:p>
            <a:pPr marL="342900" indent="-342900">
              <a:buAutoNum type="arabicPeriod"/>
            </a:pPr>
            <a:r>
              <a:rPr lang="en-US" dirty="0" err="1" smtClean="0">
                <a:latin typeface="Arial" panose="020B0604020202020204" pitchFamily="34" charset="0"/>
                <a:cs typeface="Arial" panose="020B0604020202020204" pitchFamily="34" charset="0"/>
              </a:rPr>
              <a:t>Deflasi</a:t>
            </a:r>
            <a:r>
              <a:rPr lang="en-US" dirty="0" smtClean="0">
                <a:latin typeface="Arial" panose="020B0604020202020204" pitchFamily="34" charset="0"/>
                <a:cs typeface="Arial" panose="020B0604020202020204" pitchFamily="34" charset="0"/>
              </a:rPr>
              <a:t> : </a:t>
            </a:r>
            <a:r>
              <a:rPr lang="en-US" dirty="0" err="1" smtClean="0">
                <a:latin typeface="Arial" panose="020B0604020202020204" pitchFamily="34" charset="0"/>
                <a:cs typeface="Arial" panose="020B0604020202020204" pitchFamily="34" charset="0"/>
              </a:rPr>
              <a:t>proses</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perpindahan</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materi</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permukaan</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bumi</a:t>
            </a:r>
            <a:r>
              <a:rPr lang="en-US" dirty="0" smtClean="0">
                <a:latin typeface="Arial" panose="020B0604020202020204" pitchFamily="34" charset="0"/>
                <a:cs typeface="Arial" panose="020B0604020202020204" pitchFamily="34" charset="0"/>
              </a:rPr>
              <a:t> yang </a:t>
            </a:r>
            <a:r>
              <a:rPr lang="en-US" dirty="0" err="1" smtClean="0">
                <a:latin typeface="Arial" panose="020B0604020202020204" pitchFamily="34" charset="0"/>
                <a:cs typeface="Arial" panose="020B0604020202020204" pitchFamily="34" charset="0"/>
              </a:rPr>
              <a:t>terlepas</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disebabkan</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tiupan</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angin</a:t>
            </a:r>
            <a:endParaRPr lang="en-US" dirty="0" smtClean="0">
              <a:latin typeface="Arial" panose="020B0604020202020204" pitchFamily="34" charset="0"/>
              <a:cs typeface="Arial" panose="020B0604020202020204" pitchFamily="34" charset="0"/>
            </a:endParaRPr>
          </a:p>
          <a:p>
            <a:pPr marL="342900" indent="-342900">
              <a:buAutoNum type="arabicPeriod"/>
            </a:pPr>
            <a:r>
              <a:rPr lang="en-US" dirty="0" err="1" smtClean="0">
                <a:latin typeface="Arial" panose="020B0604020202020204" pitchFamily="34" charset="0"/>
                <a:cs typeface="Arial" panose="020B0604020202020204" pitchFamily="34" charset="0"/>
              </a:rPr>
              <a:t>Abrasi</a:t>
            </a:r>
            <a:r>
              <a:rPr lang="en-US" dirty="0" smtClean="0">
                <a:latin typeface="Arial" panose="020B0604020202020204" pitchFamily="34" charset="0"/>
                <a:cs typeface="Arial" panose="020B0604020202020204" pitchFamily="34" charset="0"/>
              </a:rPr>
              <a:t> : </a:t>
            </a:r>
            <a:r>
              <a:rPr lang="en-US" dirty="0" err="1" smtClean="0">
                <a:latin typeface="Arial" panose="020B0604020202020204" pitchFamily="34" charset="0"/>
                <a:cs typeface="Arial" panose="020B0604020202020204" pitchFamily="34" charset="0"/>
              </a:rPr>
              <a:t>pengikisan</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materi</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permukaan</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bumi</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oleh</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angin</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dan</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butir-butir</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materi</a:t>
            </a:r>
            <a:r>
              <a:rPr lang="en-US" dirty="0" smtClean="0">
                <a:latin typeface="Arial" panose="020B0604020202020204" pitchFamily="34" charset="0"/>
                <a:cs typeface="Arial" panose="020B0604020202020204" pitchFamily="34" charset="0"/>
              </a:rPr>
              <a:t> yang </a:t>
            </a:r>
            <a:r>
              <a:rPr lang="en-US" dirty="0" err="1" smtClean="0">
                <a:latin typeface="Arial" panose="020B0604020202020204" pitchFamily="34" charset="0"/>
                <a:cs typeface="Arial" panose="020B0604020202020204" pitchFamily="34" charset="0"/>
              </a:rPr>
              <a:t>terangkut</a:t>
            </a:r>
            <a:endParaRPr lang="en-US" dirty="0">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D:\Geologi Teknik\Gerakan Massa\aW1hZ2VzL3Nma19waG90b3Mvc2ZrX3Bob3Rvc18xMzI5NTQzMDgzX1FUTExPUWMzLmpwZw==.jpg"/>
          <p:cNvPicPr>
            <a:picLocks noChangeAspect="1" noChangeArrowheads="1"/>
          </p:cNvPicPr>
          <p:nvPr/>
        </p:nvPicPr>
        <p:blipFill>
          <a:blip r:embed="rId1"/>
          <a:srcRect/>
          <a:stretch>
            <a:fillRect/>
          </a:stretch>
        </p:blipFill>
        <p:spPr bwMode="auto">
          <a:xfrm>
            <a:off x="1809750" y="1785955"/>
            <a:ext cx="5524500" cy="4143375"/>
          </a:xfrm>
          <a:prstGeom prst="rect">
            <a:avLst/>
          </a:prstGeom>
          <a:noFill/>
        </p:spPr>
      </p:pic>
      <p:sp>
        <p:nvSpPr>
          <p:cNvPr id="3" name="TextBox 2"/>
          <p:cNvSpPr txBox="1"/>
          <p:nvPr/>
        </p:nvSpPr>
        <p:spPr>
          <a:xfrm>
            <a:off x="3357727" y="1000108"/>
            <a:ext cx="2071529" cy="461665"/>
          </a:xfrm>
          <a:prstGeom prst="rect">
            <a:avLst/>
          </a:prstGeom>
          <a:noFill/>
        </p:spPr>
        <p:txBody>
          <a:bodyPr wrap="none" rtlCol="0">
            <a:spAutoFit/>
          </a:bodyPr>
          <a:lstStyle/>
          <a:p>
            <a:r>
              <a:rPr lang="en-US" sz="2400" b="1" dirty="0" smtClean="0"/>
              <a:t>Beach Dunes</a:t>
            </a:r>
            <a:endParaRPr lang="en-US" sz="2400" b="1"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D:\Geologi Teknik\Gerakan Massa\sanddunes1327527406491.jpg"/>
          <p:cNvPicPr>
            <a:picLocks noChangeAspect="1" noChangeArrowheads="1"/>
          </p:cNvPicPr>
          <p:nvPr/>
        </p:nvPicPr>
        <p:blipFill>
          <a:blip r:embed="rId1"/>
          <a:srcRect/>
          <a:stretch>
            <a:fillRect/>
          </a:stretch>
        </p:blipFill>
        <p:spPr bwMode="auto">
          <a:xfrm>
            <a:off x="1357290" y="1450912"/>
            <a:ext cx="6500858" cy="4335542"/>
          </a:xfrm>
          <a:prstGeom prst="rect">
            <a:avLst/>
          </a:prstGeom>
          <a:noFill/>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71538" y="1000108"/>
            <a:ext cx="6857968" cy="5109091"/>
          </a:xfrm>
          <a:prstGeom prst="rect">
            <a:avLst/>
          </a:prstGeom>
          <a:noFill/>
        </p:spPr>
        <p:txBody>
          <a:bodyPr wrap="none" rtlCol="0">
            <a:spAutoFit/>
          </a:bodyPr>
          <a:lstStyle/>
          <a:p>
            <a:r>
              <a:rPr lang="en-US" sz="2800" b="1" dirty="0" smtClean="0"/>
              <a:t>GERAKAN MASSA</a:t>
            </a:r>
            <a:endParaRPr lang="en-US" sz="2800" b="1" dirty="0" smtClean="0"/>
          </a:p>
          <a:p>
            <a:endParaRPr lang="en-US" dirty="0" smtClean="0"/>
          </a:p>
          <a:p>
            <a:r>
              <a:rPr lang="en-US" sz="2000" dirty="0" err="1" smtClean="0">
                <a:latin typeface="Arial" panose="020B0604020202020204" pitchFamily="34" charset="0"/>
                <a:cs typeface="Arial" panose="020B0604020202020204" pitchFamily="34" charset="0"/>
              </a:rPr>
              <a:t>Berpindahnya</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tanah</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atau</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batuan</a:t>
            </a:r>
            <a:r>
              <a:rPr lang="en-US" sz="2000" dirty="0" smtClean="0">
                <a:latin typeface="Arial" panose="020B0604020202020204" pitchFamily="34" charset="0"/>
                <a:cs typeface="Arial" panose="020B0604020202020204" pitchFamily="34" charset="0"/>
              </a:rPr>
              <a:t> yang </a:t>
            </a:r>
            <a:r>
              <a:rPr lang="en-US" sz="2000" dirty="0" err="1" smtClean="0">
                <a:latin typeface="Arial" panose="020B0604020202020204" pitchFamily="34" charset="0"/>
                <a:cs typeface="Arial" panose="020B0604020202020204" pitchFamily="34" charset="0"/>
              </a:rPr>
              <a:t>disebabkan</a:t>
            </a:r>
            <a:r>
              <a:rPr lang="en-US" sz="2000" dirty="0" smtClean="0">
                <a:latin typeface="Arial" panose="020B0604020202020204" pitchFamily="34" charset="0"/>
                <a:cs typeface="Arial" panose="020B0604020202020204" pitchFamily="34" charset="0"/>
              </a:rPr>
              <a:t> </a:t>
            </a:r>
            <a:endParaRPr lang="en-US" sz="2000" dirty="0" smtClean="0">
              <a:latin typeface="Arial" panose="020B0604020202020204" pitchFamily="34" charset="0"/>
              <a:cs typeface="Arial" panose="020B0604020202020204" pitchFamily="34" charset="0"/>
            </a:endParaRPr>
          </a:p>
          <a:p>
            <a:r>
              <a:rPr lang="en-US" sz="2000" dirty="0" err="1" smtClean="0">
                <a:latin typeface="Arial" panose="020B0604020202020204" pitchFamily="34" charset="0"/>
                <a:cs typeface="Arial" panose="020B0604020202020204" pitchFamily="34" charset="0"/>
              </a:rPr>
              <a:t>oleh</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gaya</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gravitasi</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bumi</a:t>
            </a:r>
            <a:endParaRPr lang="en-US" sz="2000" dirty="0" smtClean="0">
              <a:latin typeface="Arial" panose="020B0604020202020204" pitchFamily="34" charset="0"/>
              <a:cs typeface="Arial" panose="020B0604020202020204" pitchFamily="34" charset="0"/>
            </a:endParaRPr>
          </a:p>
          <a:p>
            <a:endParaRPr lang="en-US" sz="2000" dirty="0" smtClean="0">
              <a:latin typeface="Arial" panose="020B0604020202020204" pitchFamily="34" charset="0"/>
              <a:cs typeface="Arial" panose="020B0604020202020204" pitchFamily="34" charset="0"/>
            </a:endParaRPr>
          </a:p>
          <a:p>
            <a:r>
              <a:rPr lang="en-US" sz="2000" b="1" dirty="0" err="1" smtClean="0">
                <a:latin typeface="Arial" panose="020B0604020202020204" pitchFamily="34" charset="0"/>
                <a:cs typeface="Arial" panose="020B0604020202020204" pitchFamily="34" charset="0"/>
              </a:rPr>
              <a:t>Jenis</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gerakan</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massa</a:t>
            </a:r>
            <a:r>
              <a:rPr lang="en-US" sz="2000" b="1" dirty="0" smtClean="0">
                <a:latin typeface="Arial" panose="020B0604020202020204" pitchFamily="34" charset="0"/>
                <a:cs typeface="Arial" panose="020B0604020202020204" pitchFamily="34" charset="0"/>
              </a:rPr>
              <a:t> :</a:t>
            </a:r>
            <a:endParaRPr lang="en-US" sz="2000" b="1" dirty="0" smtClean="0">
              <a:latin typeface="Arial" panose="020B0604020202020204" pitchFamily="34" charset="0"/>
              <a:cs typeface="Arial" panose="020B0604020202020204" pitchFamily="34" charset="0"/>
            </a:endParaRPr>
          </a:p>
          <a:p>
            <a:pPr marL="457200" indent="-457200">
              <a:buAutoNum type="alphaLcPeriod"/>
            </a:pPr>
            <a:r>
              <a:rPr lang="en-US" sz="2000" dirty="0" smtClean="0">
                <a:latin typeface="Arial" panose="020B0604020202020204" pitchFamily="34" charset="0"/>
                <a:cs typeface="Arial" panose="020B0604020202020204" pitchFamily="34" charset="0"/>
              </a:rPr>
              <a:t>Creeping (</a:t>
            </a:r>
            <a:r>
              <a:rPr lang="en-US" sz="2000" dirty="0" err="1" smtClean="0">
                <a:latin typeface="Arial" panose="020B0604020202020204" pitchFamily="34" charset="0"/>
                <a:cs typeface="Arial" panose="020B0604020202020204" pitchFamily="34" charset="0"/>
              </a:rPr>
              <a:t>rayapan</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tanah</a:t>
            </a:r>
            <a:r>
              <a:rPr lang="en-US" sz="2000" dirty="0" smtClean="0">
                <a:latin typeface="Arial" panose="020B0604020202020204" pitchFamily="34" charset="0"/>
                <a:cs typeface="Arial" panose="020B0604020202020204" pitchFamily="34" charset="0"/>
              </a:rPr>
              <a:t>)</a:t>
            </a:r>
            <a:endParaRPr lang="en-US" sz="2000" dirty="0" smtClean="0">
              <a:latin typeface="Arial" panose="020B0604020202020204" pitchFamily="34" charset="0"/>
              <a:cs typeface="Arial" panose="020B0604020202020204" pitchFamily="34" charset="0"/>
            </a:endParaRPr>
          </a:p>
          <a:p>
            <a:pPr marL="457200" indent="-457200">
              <a:buAutoNum type="alphaLcPeriod"/>
            </a:pPr>
            <a:r>
              <a:rPr lang="en-US" sz="2000" dirty="0" smtClean="0">
                <a:latin typeface="Arial" panose="020B0604020202020204" pitchFamily="34" charset="0"/>
                <a:cs typeface="Arial" panose="020B0604020202020204" pitchFamily="34" charset="0"/>
              </a:rPr>
              <a:t>Mudflow (</a:t>
            </a:r>
            <a:r>
              <a:rPr lang="en-US" sz="2000" dirty="0" err="1" smtClean="0">
                <a:latin typeface="Arial" panose="020B0604020202020204" pitchFamily="34" charset="0"/>
                <a:cs typeface="Arial" panose="020B0604020202020204" pitchFamily="34" charset="0"/>
              </a:rPr>
              <a:t>aliran</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lumpur</a:t>
            </a:r>
            <a:r>
              <a:rPr lang="en-US" sz="2000" dirty="0" smtClean="0">
                <a:latin typeface="Arial" panose="020B0604020202020204" pitchFamily="34" charset="0"/>
                <a:cs typeface="Arial" panose="020B0604020202020204" pitchFamily="34" charset="0"/>
              </a:rPr>
              <a:t>)</a:t>
            </a:r>
            <a:endParaRPr lang="en-US" sz="2000" dirty="0" smtClean="0">
              <a:latin typeface="Arial" panose="020B0604020202020204" pitchFamily="34" charset="0"/>
              <a:cs typeface="Arial" panose="020B0604020202020204" pitchFamily="34" charset="0"/>
            </a:endParaRPr>
          </a:p>
          <a:p>
            <a:pPr marL="457200" indent="-457200">
              <a:buAutoNum type="alphaLcPeriod"/>
            </a:pPr>
            <a:r>
              <a:rPr lang="en-US" sz="2000" dirty="0" smtClean="0">
                <a:latin typeface="Arial" panose="020B0604020202020204" pitchFamily="34" charset="0"/>
                <a:cs typeface="Arial" panose="020B0604020202020204" pitchFamily="34" charset="0"/>
              </a:rPr>
              <a:t>Debris flow (</a:t>
            </a:r>
            <a:r>
              <a:rPr lang="en-US" sz="2000" dirty="0" err="1" smtClean="0">
                <a:latin typeface="Arial" panose="020B0604020202020204" pitchFamily="34" charset="0"/>
                <a:cs typeface="Arial" panose="020B0604020202020204" pitchFamily="34" charset="0"/>
              </a:rPr>
              <a:t>aliran</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bahan</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rombakan</a:t>
            </a:r>
            <a:r>
              <a:rPr lang="en-US" sz="2000" dirty="0" smtClean="0">
                <a:latin typeface="Arial" panose="020B0604020202020204" pitchFamily="34" charset="0"/>
                <a:cs typeface="Arial" panose="020B0604020202020204" pitchFamily="34" charset="0"/>
              </a:rPr>
              <a:t>)</a:t>
            </a:r>
            <a:endParaRPr lang="en-US" sz="2000" dirty="0" smtClean="0">
              <a:latin typeface="Arial" panose="020B0604020202020204" pitchFamily="34" charset="0"/>
              <a:cs typeface="Arial" panose="020B0604020202020204" pitchFamily="34" charset="0"/>
            </a:endParaRPr>
          </a:p>
          <a:p>
            <a:pPr marL="457200" indent="-457200">
              <a:buAutoNum type="alphaLcPeriod"/>
            </a:pPr>
            <a:r>
              <a:rPr lang="en-US" sz="2000" dirty="0" smtClean="0">
                <a:latin typeface="Arial" panose="020B0604020202020204" pitchFamily="34" charset="0"/>
                <a:cs typeface="Arial" panose="020B0604020202020204" pitchFamily="34" charset="0"/>
              </a:rPr>
              <a:t>Rock fall (</a:t>
            </a:r>
            <a:r>
              <a:rPr lang="en-US" sz="2000" dirty="0" err="1" smtClean="0">
                <a:latin typeface="Arial" panose="020B0604020202020204" pitchFamily="34" charset="0"/>
                <a:cs typeface="Arial" panose="020B0604020202020204" pitchFamily="34" charset="0"/>
              </a:rPr>
              <a:t>jatuhan</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batuan</a:t>
            </a:r>
            <a:r>
              <a:rPr lang="en-US" sz="2000" dirty="0" smtClean="0">
                <a:latin typeface="Arial" panose="020B0604020202020204" pitchFamily="34" charset="0"/>
                <a:cs typeface="Arial" panose="020B0604020202020204" pitchFamily="34" charset="0"/>
              </a:rPr>
              <a:t>)</a:t>
            </a:r>
            <a:endParaRPr lang="en-US" sz="2000" dirty="0" smtClean="0">
              <a:latin typeface="Arial" panose="020B0604020202020204" pitchFamily="34" charset="0"/>
              <a:cs typeface="Arial" panose="020B0604020202020204" pitchFamily="34" charset="0"/>
            </a:endParaRPr>
          </a:p>
          <a:p>
            <a:pPr marL="457200" indent="-457200">
              <a:buAutoNum type="alphaLcPeriod"/>
            </a:pPr>
            <a:r>
              <a:rPr lang="en-US" sz="2000" dirty="0" smtClean="0">
                <a:latin typeface="Arial" panose="020B0604020202020204" pitchFamily="34" charset="0"/>
                <a:cs typeface="Arial" panose="020B0604020202020204" pitchFamily="34" charset="0"/>
              </a:rPr>
              <a:t>Debris slide </a:t>
            </a:r>
            <a:r>
              <a:rPr lang="en-US" sz="2000" dirty="0" err="1" smtClean="0">
                <a:latin typeface="Arial" panose="020B0604020202020204" pitchFamily="34" charset="0"/>
                <a:cs typeface="Arial" panose="020B0604020202020204" pitchFamily="34" charset="0"/>
              </a:rPr>
              <a:t>atau</a:t>
            </a:r>
            <a:r>
              <a:rPr lang="en-US" sz="2000" dirty="0" smtClean="0">
                <a:latin typeface="Arial" panose="020B0604020202020204" pitchFamily="34" charset="0"/>
                <a:cs typeface="Arial" panose="020B0604020202020204" pitchFamily="34" charset="0"/>
              </a:rPr>
              <a:t> rock slide (</a:t>
            </a:r>
            <a:r>
              <a:rPr lang="en-US" sz="2000" dirty="0" err="1" smtClean="0">
                <a:latin typeface="Arial" panose="020B0604020202020204" pitchFamily="34" charset="0"/>
                <a:cs typeface="Arial" panose="020B0604020202020204" pitchFamily="34" charset="0"/>
              </a:rPr>
              <a:t>geseran</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bahan</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rombakan</a:t>
            </a:r>
            <a:r>
              <a:rPr lang="en-US" sz="2000" dirty="0" smtClean="0">
                <a:latin typeface="Arial" panose="020B0604020202020204" pitchFamily="34" charset="0"/>
                <a:cs typeface="Arial" panose="020B0604020202020204" pitchFamily="34" charset="0"/>
              </a:rPr>
              <a:t> </a:t>
            </a:r>
            <a:endParaRPr lang="en-US" sz="2000" dirty="0" smtClean="0">
              <a:latin typeface="Arial" panose="020B0604020202020204" pitchFamily="34" charset="0"/>
              <a:cs typeface="Arial" panose="020B0604020202020204" pitchFamily="34" charset="0"/>
            </a:endParaRPr>
          </a:p>
          <a:p>
            <a:pPr marL="457200" indent="-457200"/>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dan</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batuan</a:t>
            </a:r>
            <a:r>
              <a:rPr lang="en-US" sz="2000" dirty="0" smtClean="0">
                <a:latin typeface="Arial" panose="020B0604020202020204" pitchFamily="34" charset="0"/>
                <a:cs typeface="Arial" panose="020B0604020202020204" pitchFamily="34" charset="0"/>
              </a:rPr>
              <a:t>)</a:t>
            </a:r>
            <a:endParaRPr lang="en-US" sz="2000" dirty="0" smtClean="0">
              <a:latin typeface="Arial" panose="020B0604020202020204" pitchFamily="34" charset="0"/>
              <a:cs typeface="Arial" panose="020B0604020202020204" pitchFamily="34" charset="0"/>
            </a:endParaRPr>
          </a:p>
          <a:p>
            <a:pPr marL="457200" indent="-457200">
              <a:buAutoNum type="alphaLcPeriod" startAt="6"/>
            </a:pPr>
            <a:r>
              <a:rPr lang="en-US" sz="2000" dirty="0" smtClean="0">
                <a:latin typeface="Arial" panose="020B0604020202020204" pitchFamily="34" charset="0"/>
                <a:cs typeface="Arial" panose="020B0604020202020204" pitchFamily="34" charset="0"/>
              </a:rPr>
              <a:t>Slump (</a:t>
            </a:r>
            <a:r>
              <a:rPr lang="en-US" sz="2000" dirty="0" err="1" smtClean="0">
                <a:latin typeface="Arial" panose="020B0604020202020204" pitchFamily="34" charset="0"/>
                <a:cs typeface="Arial" panose="020B0604020202020204" pitchFamily="34" charset="0"/>
              </a:rPr>
              <a:t>geseran</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melalui</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bidang</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lengkung</a:t>
            </a:r>
            <a:r>
              <a:rPr lang="en-US" sz="2000" dirty="0" smtClean="0">
                <a:latin typeface="Arial" panose="020B0604020202020204" pitchFamily="34" charset="0"/>
                <a:cs typeface="Arial" panose="020B0604020202020204" pitchFamily="34" charset="0"/>
              </a:rPr>
              <a:t>)</a:t>
            </a:r>
            <a:endParaRPr lang="en-US" sz="2000" dirty="0" smtClean="0">
              <a:latin typeface="Arial" panose="020B0604020202020204" pitchFamily="34" charset="0"/>
              <a:cs typeface="Arial" panose="020B0604020202020204" pitchFamily="34" charset="0"/>
            </a:endParaRPr>
          </a:p>
          <a:p>
            <a:pPr marL="457200" indent="-457200">
              <a:buAutoNum type="alphaLcPeriod" startAt="6"/>
            </a:pPr>
            <a:r>
              <a:rPr lang="en-US" sz="2000" dirty="0" smtClean="0">
                <a:latin typeface="Arial" panose="020B0604020202020204" pitchFamily="34" charset="0"/>
                <a:cs typeface="Arial" panose="020B0604020202020204" pitchFamily="34" charset="0"/>
              </a:rPr>
              <a:t>Subsidence (</a:t>
            </a:r>
            <a:r>
              <a:rPr lang="en-US" sz="2000" dirty="0" err="1" smtClean="0">
                <a:latin typeface="Arial" panose="020B0604020202020204" pitchFamily="34" charset="0"/>
                <a:cs typeface="Arial" panose="020B0604020202020204" pitchFamily="34" charset="0"/>
              </a:rPr>
              <a:t>amblesan</a:t>
            </a:r>
            <a:r>
              <a:rPr lang="en-US" sz="2000" dirty="0" smtClean="0">
                <a:latin typeface="Arial" panose="020B0604020202020204" pitchFamily="34" charset="0"/>
                <a:cs typeface="Arial" panose="020B0604020202020204" pitchFamily="34" charset="0"/>
              </a:rPr>
              <a:t>)</a:t>
            </a:r>
            <a:endParaRPr lang="en-US" sz="2000" dirty="0" smtClean="0">
              <a:latin typeface="Arial" panose="020B0604020202020204" pitchFamily="34" charset="0"/>
              <a:cs typeface="Arial" panose="020B0604020202020204" pitchFamily="34" charset="0"/>
            </a:endParaRPr>
          </a:p>
          <a:p>
            <a:pPr marL="457200" indent="-457200"/>
            <a:endParaRPr lang="en-US" sz="2000" dirty="0" smtClean="0">
              <a:latin typeface="Arial" panose="020B0604020202020204" pitchFamily="34" charset="0"/>
              <a:cs typeface="Arial" panose="020B0604020202020204" pitchFamily="34" charset="0"/>
            </a:endParaRPr>
          </a:p>
          <a:p>
            <a:endParaRPr lang="en-US" sz="2000" dirty="0">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85786" y="1214422"/>
            <a:ext cx="7348165" cy="2862322"/>
          </a:xfrm>
          <a:prstGeom prst="rect">
            <a:avLst/>
          </a:prstGeom>
          <a:noFill/>
        </p:spPr>
        <p:txBody>
          <a:bodyPr wrap="none" rtlCol="0">
            <a:spAutoFit/>
          </a:bodyPr>
          <a:lstStyle/>
          <a:p>
            <a:r>
              <a:rPr lang="en-US" sz="2200" b="1" dirty="0" err="1" smtClean="0"/>
              <a:t>Faktor-faktor</a:t>
            </a:r>
            <a:r>
              <a:rPr lang="en-US" sz="2200" b="1" dirty="0" smtClean="0"/>
              <a:t> yang </a:t>
            </a:r>
            <a:r>
              <a:rPr lang="en-US" sz="2200" b="1" dirty="0" err="1" smtClean="0"/>
              <a:t>berpengaruh</a:t>
            </a:r>
            <a:r>
              <a:rPr lang="en-US" sz="2200" b="1" dirty="0" smtClean="0"/>
              <a:t> </a:t>
            </a:r>
            <a:r>
              <a:rPr lang="en-US" sz="2200" b="1" dirty="0" err="1" smtClean="0"/>
              <a:t>dalam</a:t>
            </a:r>
            <a:r>
              <a:rPr lang="en-US" sz="2200" b="1" dirty="0" smtClean="0"/>
              <a:t> </a:t>
            </a:r>
            <a:r>
              <a:rPr lang="en-US" sz="2200" b="1" dirty="0" err="1" smtClean="0"/>
              <a:t>gerakan</a:t>
            </a:r>
            <a:r>
              <a:rPr lang="en-US" sz="2200" b="1" dirty="0" smtClean="0"/>
              <a:t> </a:t>
            </a:r>
            <a:r>
              <a:rPr lang="en-US" sz="2200" b="1" dirty="0" err="1" smtClean="0"/>
              <a:t>massa</a:t>
            </a:r>
            <a:endParaRPr lang="en-US" sz="2200" b="1" dirty="0" smtClean="0"/>
          </a:p>
          <a:p>
            <a:endParaRPr lang="en-US" dirty="0" smtClean="0"/>
          </a:p>
          <a:p>
            <a:pPr marL="342900" indent="-342900">
              <a:buAutoNum type="arabicPeriod"/>
            </a:pPr>
            <a:r>
              <a:rPr lang="en-US" sz="2000" dirty="0" err="1" smtClean="0"/>
              <a:t>Kekompakan</a:t>
            </a:r>
            <a:r>
              <a:rPr lang="en-US" sz="2000" dirty="0" smtClean="0"/>
              <a:t> </a:t>
            </a:r>
            <a:r>
              <a:rPr lang="en-US" sz="2000" dirty="0" err="1" smtClean="0"/>
              <a:t>tanah</a:t>
            </a:r>
            <a:r>
              <a:rPr lang="en-US" sz="2000" dirty="0" smtClean="0"/>
              <a:t> </a:t>
            </a:r>
            <a:r>
              <a:rPr lang="en-US" sz="2000" dirty="0" err="1" smtClean="0"/>
              <a:t>atau</a:t>
            </a:r>
            <a:r>
              <a:rPr lang="en-US" sz="2000" dirty="0" smtClean="0"/>
              <a:t> </a:t>
            </a:r>
            <a:r>
              <a:rPr lang="en-US" sz="2000" dirty="0" err="1" smtClean="0"/>
              <a:t>batuan</a:t>
            </a:r>
            <a:endParaRPr lang="en-US" sz="2000" dirty="0" smtClean="0"/>
          </a:p>
          <a:p>
            <a:pPr marL="342900" indent="-342900">
              <a:buAutoNum type="arabicPeriod"/>
            </a:pPr>
            <a:r>
              <a:rPr lang="en-US" sz="2000" dirty="0" err="1" smtClean="0"/>
              <a:t>Vegetasi</a:t>
            </a:r>
            <a:endParaRPr lang="en-US" sz="2000" dirty="0" smtClean="0"/>
          </a:p>
          <a:p>
            <a:pPr marL="342900" indent="-342900">
              <a:buAutoNum type="arabicPeriod"/>
            </a:pPr>
            <a:r>
              <a:rPr lang="en-US" sz="2000" dirty="0" err="1" smtClean="0"/>
              <a:t>Kemiringan</a:t>
            </a:r>
            <a:r>
              <a:rPr lang="en-US" sz="2000" dirty="0" smtClean="0"/>
              <a:t> </a:t>
            </a:r>
            <a:r>
              <a:rPr lang="en-US" sz="2000" dirty="0" err="1" smtClean="0"/>
              <a:t>lereng</a:t>
            </a:r>
            <a:endParaRPr lang="en-US" sz="2000" dirty="0" smtClean="0"/>
          </a:p>
          <a:p>
            <a:pPr marL="342900" indent="-342900">
              <a:buAutoNum type="arabicPeriod"/>
            </a:pPr>
            <a:r>
              <a:rPr lang="en-US" sz="2000" dirty="0" err="1" smtClean="0"/>
              <a:t>Berat</a:t>
            </a:r>
            <a:r>
              <a:rPr lang="en-US" sz="2000" dirty="0" smtClean="0"/>
              <a:t> </a:t>
            </a:r>
            <a:r>
              <a:rPr lang="en-US" sz="2000" dirty="0" err="1" smtClean="0"/>
              <a:t>massa</a:t>
            </a:r>
            <a:r>
              <a:rPr lang="en-US" sz="2000" dirty="0" smtClean="0"/>
              <a:t> </a:t>
            </a:r>
            <a:r>
              <a:rPr lang="en-US" sz="2000" dirty="0" err="1" smtClean="0"/>
              <a:t>tanah</a:t>
            </a:r>
            <a:r>
              <a:rPr lang="en-US" sz="2000" dirty="0" smtClean="0"/>
              <a:t> </a:t>
            </a:r>
            <a:r>
              <a:rPr lang="en-US" sz="2000" dirty="0" err="1" smtClean="0"/>
              <a:t>atau</a:t>
            </a:r>
            <a:r>
              <a:rPr lang="en-US" sz="2000" dirty="0" smtClean="0"/>
              <a:t> </a:t>
            </a:r>
            <a:r>
              <a:rPr lang="en-US" sz="2000" dirty="0" err="1" smtClean="0"/>
              <a:t>batuan</a:t>
            </a:r>
            <a:r>
              <a:rPr lang="en-US" sz="2000" dirty="0" smtClean="0"/>
              <a:t> </a:t>
            </a:r>
            <a:r>
              <a:rPr lang="en-US" sz="2000" dirty="0" err="1" smtClean="0"/>
              <a:t>serta</a:t>
            </a:r>
            <a:r>
              <a:rPr lang="en-US" sz="2000" dirty="0" smtClean="0"/>
              <a:t> </a:t>
            </a:r>
            <a:r>
              <a:rPr lang="en-US" sz="2000" dirty="0" err="1" smtClean="0"/>
              <a:t>massa</a:t>
            </a:r>
            <a:r>
              <a:rPr lang="en-US" sz="2000" dirty="0" smtClean="0"/>
              <a:t> </a:t>
            </a:r>
            <a:r>
              <a:rPr lang="en-US" sz="2000" dirty="0" err="1" smtClean="0"/>
              <a:t>benda</a:t>
            </a:r>
            <a:r>
              <a:rPr lang="en-US" sz="2000" dirty="0" smtClean="0"/>
              <a:t> </a:t>
            </a:r>
            <a:r>
              <a:rPr lang="en-US" sz="2000" dirty="0" err="1" smtClean="0"/>
              <a:t>di</a:t>
            </a:r>
            <a:r>
              <a:rPr lang="en-US" sz="2000" dirty="0" smtClean="0"/>
              <a:t> </a:t>
            </a:r>
            <a:r>
              <a:rPr lang="en-US" sz="2000" dirty="0" err="1" smtClean="0"/>
              <a:t>atasnya</a:t>
            </a:r>
            <a:endParaRPr lang="en-US" sz="2000" dirty="0" smtClean="0"/>
          </a:p>
          <a:p>
            <a:pPr marL="342900" indent="-342900">
              <a:buAutoNum type="arabicPeriod"/>
            </a:pPr>
            <a:r>
              <a:rPr lang="en-US" sz="2000" dirty="0" err="1" smtClean="0"/>
              <a:t>Kandungan</a:t>
            </a:r>
            <a:r>
              <a:rPr lang="en-US" sz="2000" dirty="0" smtClean="0"/>
              <a:t> air</a:t>
            </a:r>
            <a:endParaRPr lang="en-US" sz="2000" dirty="0" smtClean="0"/>
          </a:p>
          <a:p>
            <a:pPr marL="342900" indent="-342900">
              <a:buAutoNum type="arabicPeriod"/>
            </a:pPr>
            <a:r>
              <a:rPr lang="en-US" sz="2000" dirty="0" err="1" smtClean="0"/>
              <a:t>Adanya</a:t>
            </a:r>
            <a:r>
              <a:rPr lang="en-US" sz="2000" dirty="0" smtClean="0"/>
              <a:t> </a:t>
            </a:r>
            <a:r>
              <a:rPr lang="en-US" sz="2000" dirty="0" err="1" smtClean="0"/>
              <a:t>bidang</a:t>
            </a:r>
            <a:r>
              <a:rPr lang="en-US" sz="2000" dirty="0" smtClean="0"/>
              <a:t> </a:t>
            </a:r>
            <a:r>
              <a:rPr lang="en-US" sz="2000" dirty="0" err="1" smtClean="0"/>
              <a:t>gelincir</a:t>
            </a:r>
            <a:r>
              <a:rPr lang="en-US" sz="2000" dirty="0" smtClean="0"/>
              <a:t> yang miring</a:t>
            </a:r>
            <a:endParaRPr lang="en-US" sz="2000" dirty="0" smtClean="0"/>
          </a:p>
          <a:p>
            <a:pPr marL="342900" indent="-342900">
              <a:buAutoNum type="arabicPeriod"/>
            </a:pPr>
            <a:r>
              <a:rPr lang="en-US" sz="2000" dirty="0" err="1" smtClean="0"/>
              <a:t>Getaran</a:t>
            </a:r>
            <a:r>
              <a:rPr lang="en-US" sz="2000" dirty="0" smtClean="0"/>
              <a:t> </a:t>
            </a:r>
            <a:r>
              <a:rPr lang="en-US" sz="2000" dirty="0" err="1" smtClean="0"/>
              <a:t>bumi</a:t>
            </a:r>
            <a:r>
              <a:rPr lang="en-US" sz="2000" dirty="0" smtClean="0"/>
              <a:t> </a:t>
            </a:r>
            <a:r>
              <a:rPr lang="en-US" sz="2000" dirty="0" err="1" smtClean="0"/>
              <a:t>baik</a:t>
            </a:r>
            <a:r>
              <a:rPr lang="en-US" sz="2000" dirty="0" smtClean="0"/>
              <a:t> </a:t>
            </a:r>
            <a:r>
              <a:rPr lang="en-US" sz="2000" dirty="0" err="1" smtClean="0"/>
              <a:t>oleh</a:t>
            </a:r>
            <a:r>
              <a:rPr lang="en-US" sz="2000" dirty="0" smtClean="0"/>
              <a:t> </a:t>
            </a:r>
            <a:r>
              <a:rPr lang="en-US" sz="2000" dirty="0" err="1" smtClean="0"/>
              <a:t>gempa</a:t>
            </a:r>
            <a:r>
              <a:rPr lang="en-US" sz="2000" dirty="0" smtClean="0"/>
              <a:t> </a:t>
            </a:r>
            <a:r>
              <a:rPr lang="en-US" sz="2000" dirty="0" err="1" smtClean="0"/>
              <a:t>bumi</a:t>
            </a:r>
            <a:r>
              <a:rPr lang="en-US" sz="2000" dirty="0" smtClean="0"/>
              <a:t> </a:t>
            </a:r>
            <a:r>
              <a:rPr lang="en-US" sz="2000" dirty="0" err="1" smtClean="0"/>
              <a:t>atau</a:t>
            </a:r>
            <a:r>
              <a:rPr lang="en-US" sz="2000" dirty="0" smtClean="0"/>
              <a:t> </a:t>
            </a:r>
            <a:r>
              <a:rPr lang="en-US" sz="2000" dirty="0" err="1" smtClean="0"/>
              <a:t>sebab</a:t>
            </a:r>
            <a:r>
              <a:rPr lang="en-US" sz="2000" dirty="0" smtClean="0"/>
              <a:t> lain</a:t>
            </a:r>
            <a:endParaRPr lang="en-US" sz="2000" dirty="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D:\Geologi Teknik\Gerakan Massa\ueol_02_img0071.jpg"/>
          <p:cNvPicPr>
            <a:picLocks noChangeAspect="1" noChangeArrowheads="1"/>
          </p:cNvPicPr>
          <p:nvPr/>
        </p:nvPicPr>
        <p:blipFill>
          <a:blip r:embed="rId1"/>
          <a:srcRect/>
          <a:stretch>
            <a:fillRect/>
          </a:stretch>
        </p:blipFill>
        <p:spPr bwMode="auto">
          <a:xfrm>
            <a:off x="1571604" y="714396"/>
            <a:ext cx="6143668" cy="5715000"/>
          </a:xfrm>
          <a:prstGeom prst="rect">
            <a:avLst/>
          </a:prstGeom>
          <a:noFill/>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Flow</Template>
  <TotalTime>0</TotalTime>
  <Words>8165</Words>
  <Application>WPS Presentation</Application>
  <PresentationFormat>On-screen Show (4:3)</PresentationFormat>
  <Paragraphs>241</Paragraphs>
  <Slides>36</Slides>
  <Notes>1</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36</vt:i4>
      </vt:variant>
    </vt:vector>
  </HeadingPairs>
  <TitlesOfParts>
    <vt:vector size="51" baseType="lpstr">
      <vt:lpstr>Arial</vt:lpstr>
      <vt:lpstr>SimSun</vt:lpstr>
      <vt:lpstr>Wingdings</vt:lpstr>
      <vt:lpstr>Wingdings 2</vt:lpstr>
      <vt:lpstr>Bodoni MT Black</vt:lpstr>
      <vt:lpstr>Book Antiqua</vt:lpstr>
      <vt:lpstr>Times New Roman</vt:lpstr>
      <vt:lpstr>Romantic</vt:lpstr>
      <vt:lpstr>Centaur</vt:lpstr>
      <vt:lpstr>Constantia</vt:lpstr>
      <vt:lpstr>Calibri</vt:lpstr>
      <vt:lpstr>Microsoft YaHei</vt:lpstr>
      <vt:lpstr>Arial Unicode MS</vt:lpstr>
      <vt:lpstr>Segoe Print</vt:lpstr>
      <vt:lpstr>Flow</vt:lpstr>
      <vt:lpstr>GEOLOGI TEKNIK</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GEOLOGI TEKNIK</dc:title>
  <dc:creator>Donny Ariawan</dc:creator>
  <cp:lastModifiedBy>LENOVO</cp:lastModifiedBy>
  <cp:revision>43</cp:revision>
  <dcterms:created xsi:type="dcterms:W3CDTF">2014-11-05T11:43:00Z</dcterms:created>
  <dcterms:modified xsi:type="dcterms:W3CDTF">2020-10-06T14:19:12Z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1033-11.2.0.9684</vt:lpwstr>
  </property>
</Properties>
</file>