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78" r:id="rId3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2" d="100"/>
          <a:sy n="72" d="100"/>
        </p:scale>
        <p:origin x="-1096" y="13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E8993-C58C-4AEB-9A92-9581050539FA}" type="datetimeFigureOut">
              <a:rPr lang="en-US" smtClean="0"/>
              <a:t>5/4/2019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B74BC88-EAA8-4A51-B301-434F5AF20D22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E8993-C58C-4AEB-9A92-9581050539FA}" type="datetimeFigureOut">
              <a:rPr lang="en-US" smtClean="0"/>
              <a:t>5/4/2019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4BC88-EAA8-4A51-B301-434F5AF20D2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E8993-C58C-4AEB-9A92-9581050539FA}" type="datetimeFigureOut">
              <a:rPr lang="en-US" smtClean="0"/>
              <a:t>5/4/2019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4BC88-EAA8-4A51-B301-434F5AF20D2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E8993-C58C-4AEB-9A92-9581050539FA}" type="datetimeFigureOut">
              <a:rPr lang="en-US" smtClean="0"/>
              <a:t>5/4/2019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4BC88-EAA8-4A51-B301-434F5AF20D22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E8993-C58C-4AEB-9A92-9581050539FA}" type="datetimeFigureOut">
              <a:rPr lang="en-US" smtClean="0"/>
              <a:t>5/4/2019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4BC88-EAA8-4A51-B301-434F5AF20D22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E8993-C58C-4AEB-9A92-9581050539FA}" type="datetimeFigureOut">
              <a:rPr lang="en-US" smtClean="0"/>
              <a:t>5/4/2019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4BC88-EAA8-4A51-B301-434F5AF20D2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E8993-C58C-4AEB-9A92-9581050539FA}" type="datetimeFigureOut">
              <a:rPr lang="en-US" smtClean="0"/>
              <a:t>5/4/2019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4BC88-EAA8-4A51-B301-434F5AF20D2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E8993-C58C-4AEB-9A92-9581050539FA}" type="datetimeFigureOut">
              <a:rPr lang="en-US" smtClean="0"/>
              <a:t>5/4/2019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4BC88-EAA8-4A51-B301-434F5AF20D2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E8993-C58C-4AEB-9A92-9581050539FA}" type="datetimeFigureOut">
              <a:rPr lang="en-US" smtClean="0"/>
              <a:t>5/4/2019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4BC88-EAA8-4A51-B301-434F5AF20D2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E8993-C58C-4AEB-9A92-9581050539FA}" type="datetimeFigureOut">
              <a:rPr lang="en-US" smtClean="0"/>
              <a:t>5/4/2019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4BC88-EAA8-4A51-B301-434F5AF20D2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E8993-C58C-4AEB-9A92-9581050539FA}" type="datetimeFigureOut">
              <a:rPr lang="en-US" smtClean="0"/>
              <a:t>5/4/2019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4BC88-EAA8-4A51-B301-434F5AF20D2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5F6E8993-C58C-4AEB-9A92-9581050539FA}" type="datetimeFigureOut">
              <a:rPr lang="en-US" smtClean="0"/>
              <a:t>5/4/2019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B74BC88-EAA8-4A51-B301-434F5AF20D2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Cara </a:t>
            </a:r>
            <a:r>
              <a:rPr lang="en-US" dirty="0" err="1"/>
              <a:t>T</a:t>
            </a:r>
            <a:r>
              <a:rPr lang="en-US" dirty="0" err="1" smtClean="0"/>
              <a:t>erpadu</a:t>
            </a:r>
            <a:r>
              <a:rPr lang="en-US" dirty="0" smtClean="0"/>
              <a:t> </a:t>
            </a:r>
            <a:r>
              <a:rPr lang="en-US" dirty="0" err="1" smtClean="0"/>
              <a:t>Pengembangan</a:t>
            </a:r>
            <a:r>
              <a:rPr lang="en-US" dirty="0" smtClean="0"/>
              <a:t> </a:t>
            </a:r>
            <a:r>
              <a:rPr lang="en-US" dirty="0" err="1" smtClean="0"/>
              <a:t>Sosial</a:t>
            </a:r>
            <a:r>
              <a:rPr lang="en-US" dirty="0" smtClean="0"/>
              <a:t> </a:t>
            </a:r>
            <a:r>
              <a:rPr lang="en-US" dirty="0" err="1" smtClean="0"/>
              <a:t>Emosional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 smtClean="0"/>
              <a:t>Pengembangan</a:t>
            </a:r>
            <a:r>
              <a:rPr lang="en-US" dirty="0" smtClean="0"/>
              <a:t> </a:t>
            </a:r>
            <a:r>
              <a:rPr lang="en-US" dirty="0" err="1" smtClean="0"/>
              <a:t>Sosial</a:t>
            </a:r>
            <a:r>
              <a:rPr lang="en-US" dirty="0" smtClean="0"/>
              <a:t> </a:t>
            </a:r>
            <a:r>
              <a:rPr lang="en-US" dirty="0" err="1" smtClean="0"/>
              <a:t>Emosional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Melalui</a:t>
            </a:r>
            <a:r>
              <a:rPr lang="en-US" dirty="0" smtClean="0"/>
              <a:t> </a:t>
            </a:r>
            <a:r>
              <a:rPr lang="en-US" dirty="0" err="1" smtClean="0"/>
              <a:t>Pendekatan</a:t>
            </a:r>
            <a:r>
              <a:rPr lang="en-US" dirty="0" smtClean="0"/>
              <a:t> </a:t>
            </a:r>
            <a:r>
              <a:rPr lang="en-US" dirty="0" err="1" smtClean="0"/>
              <a:t>Terpadu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7044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bersifat</a:t>
            </a:r>
            <a:r>
              <a:rPr lang="en-US" dirty="0" smtClean="0"/>
              <a:t> Holistic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aspek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 yang </a:t>
            </a:r>
            <a:r>
              <a:rPr lang="en-US" dirty="0" err="1" smtClean="0"/>
              <a:t>satu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yang </a:t>
            </a:r>
            <a:r>
              <a:rPr lang="en-US" dirty="0" err="1" smtClean="0"/>
              <a:t>lainnya</a:t>
            </a:r>
            <a:r>
              <a:rPr lang="en-US" dirty="0" smtClean="0"/>
              <a:t> </a:t>
            </a:r>
            <a:r>
              <a:rPr lang="en-US" dirty="0" err="1" smtClean="0"/>
              <a:t>saling</a:t>
            </a:r>
            <a:r>
              <a:rPr lang="en-US" dirty="0" smtClean="0"/>
              <a:t> </a:t>
            </a:r>
            <a:r>
              <a:rPr lang="en-US" dirty="0" err="1" smtClean="0"/>
              <a:t>berkaitan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Eliason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Jenkins (1994) </a:t>
            </a:r>
            <a:r>
              <a:rPr lang="en-US" dirty="0" err="1" smtClean="0"/>
              <a:t>mengemukakan</a:t>
            </a:r>
            <a:r>
              <a:rPr lang="en-US" dirty="0" smtClean="0"/>
              <a:t> </a:t>
            </a:r>
            <a:r>
              <a:rPr lang="en-US" dirty="0" err="1" smtClean="0"/>
              <a:t>bahwa</a:t>
            </a:r>
            <a:r>
              <a:rPr lang="en-US" dirty="0" smtClean="0"/>
              <a:t> </a:t>
            </a:r>
            <a:r>
              <a:rPr lang="en-US" dirty="0" err="1" smtClean="0"/>
              <a:t>kurikulum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memberi</a:t>
            </a:r>
            <a:r>
              <a:rPr lang="en-US" dirty="0" smtClean="0"/>
              <a:t> </a:t>
            </a:r>
            <a:r>
              <a:rPr lang="en-US" dirty="0" err="1" smtClean="0"/>
              <a:t>kesempatan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mengembangakan</a:t>
            </a:r>
            <a:r>
              <a:rPr lang="en-US" dirty="0" smtClean="0"/>
              <a:t> </a:t>
            </a:r>
            <a:r>
              <a:rPr lang="en-US" dirty="0" err="1" smtClean="0"/>
              <a:t>semua</a:t>
            </a:r>
            <a:r>
              <a:rPr lang="en-US" dirty="0" smtClean="0"/>
              <a:t> </a:t>
            </a:r>
            <a:r>
              <a:rPr lang="en-US" dirty="0" err="1" smtClean="0"/>
              <a:t>aspek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, </a:t>
            </a:r>
            <a:r>
              <a:rPr lang="en-US" dirty="0" err="1" smtClean="0"/>
              <a:t>asperk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intelektual</a:t>
            </a:r>
            <a:r>
              <a:rPr lang="en-US" dirty="0" smtClean="0"/>
              <a:t>, </a:t>
            </a:r>
            <a:r>
              <a:rPr lang="en-US" dirty="0" err="1" smtClean="0"/>
              <a:t>dorongan</a:t>
            </a:r>
            <a:r>
              <a:rPr lang="en-US" dirty="0" smtClean="0"/>
              <a:t> </a:t>
            </a:r>
            <a:r>
              <a:rPr lang="en-US" dirty="0" err="1" smtClean="0"/>
              <a:t>hubungan</a:t>
            </a:r>
            <a:r>
              <a:rPr lang="en-US" dirty="0" smtClean="0"/>
              <a:t> </a:t>
            </a:r>
            <a:r>
              <a:rPr lang="en-US" dirty="0" err="1" smtClean="0"/>
              <a:t>sosial</a:t>
            </a:r>
            <a:r>
              <a:rPr lang="en-US" dirty="0" smtClean="0"/>
              <a:t>, </a:t>
            </a:r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fisik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endParaRPr lang="en-US" dirty="0" smtClean="0"/>
          </a:p>
          <a:p>
            <a:r>
              <a:rPr lang="en-US" dirty="0" err="1" smtClean="0"/>
              <a:t>Eliason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Jenkins (1994) </a:t>
            </a:r>
            <a:r>
              <a:rPr lang="en-US" dirty="0" err="1" smtClean="0"/>
              <a:t>menegaskan</a:t>
            </a:r>
            <a:r>
              <a:rPr lang="en-US" dirty="0" smtClean="0"/>
              <a:t> </a:t>
            </a:r>
            <a:r>
              <a:rPr lang="en-US" dirty="0" err="1" smtClean="0"/>
              <a:t>bahwa</a:t>
            </a:r>
            <a:r>
              <a:rPr lang="en-US" dirty="0" smtClean="0"/>
              <a:t> </a:t>
            </a:r>
            <a:r>
              <a:rPr lang="en-US" dirty="0" err="1" smtClean="0"/>
              <a:t>melalui</a:t>
            </a:r>
            <a:r>
              <a:rPr lang="en-US" dirty="0" smtClean="0"/>
              <a:t> </a:t>
            </a:r>
            <a:r>
              <a:rPr lang="en-US" dirty="0" err="1" smtClean="0"/>
              <a:t>tema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kurikulum</a:t>
            </a:r>
            <a:r>
              <a:rPr lang="en-US" dirty="0" smtClean="0"/>
              <a:t> </a:t>
            </a:r>
            <a:r>
              <a:rPr lang="en-US" dirty="0" err="1" smtClean="0"/>
              <a:t>terpadu</a:t>
            </a:r>
            <a:r>
              <a:rPr lang="en-US" dirty="0" smtClean="0"/>
              <a:t> </a:t>
            </a:r>
            <a:r>
              <a:rPr lang="en-US" dirty="0" err="1" smtClean="0"/>
              <a:t>memudahkan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membangun</a:t>
            </a:r>
            <a:r>
              <a:rPr lang="en-US" dirty="0" smtClean="0"/>
              <a:t> </a:t>
            </a:r>
            <a:r>
              <a:rPr lang="en-US" dirty="0" err="1" smtClean="0"/>
              <a:t>konsep</a:t>
            </a:r>
            <a:r>
              <a:rPr lang="en-US" dirty="0" smtClean="0"/>
              <a:t> </a:t>
            </a:r>
            <a:r>
              <a:rPr lang="en-US" dirty="0" err="1" smtClean="0"/>
              <a:t>tentang</a:t>
            </a:r>
            <a:r>
              <a:rPr lang="en-US" dirty="0" smtClean="0"/>
              <a:t> </a:t>
            </a:r>
            <a:r>
              <a:rPr lang="en-US" dirty="0" err="1" smtClean="0"/>
              <a:t>benda</a:t>
            </a:r>
            <a:r>
              <a:rPr lang="en-US" dirty="0" smtClean="0"/>
              <a:t>/</a:t>
            </a:r>
            <a:r>
              <a:rPr lang="en-US" dirty="0" err="1" smtClean="0"/>
              <a:t>peristiwa</a:t>
            </a:r>
            <a:r>
              <a:rPr lang="en-US" dirty="0" smtClean="0"/>
              <a:t> yang </a:t>
            </a:r>
            <a:r>
              <a:rPr lang="en-US" dirty="0" err="1" smtClean="0"/>
              <a:t>ada</a:t>
            </a:r>
            <a:r>
              <a:rPr lang="en-US" dirty="0" smtClean="0"/>
              <a:t> di </a:t>
            </a:r>
            <a:r>
              <a:rPr lang="en-US" dirty="0" err="1" smtClean="0"/>
              <a:t>lingkungannya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6289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Conny</a:t>
            </a:r>
            <a:r>
              <a:rPr lang="en-US" dirty="0" smtClean="0"/>
              <a:t> R. </a:t>
            </a:r>
            <a:r>
              <a:rPr lang="en-US" dirty="0" err="1" smtClean="0"/>
              <a:t>Semiawan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800" dirty="0" err="1" smtClean="0"/>
              <a:t>Menyampaikan</a:t>
            </a:r>
            <a:r>
              <a:rPr lang="en-US" sz="2800" dirty="0" smtClean="0"/>
              <a:t> </a:t>
            </a:r>
            <a:r>
              <a:rPr lang="en-US" sz="2800" dirty="0" err="1" smtClean="0"/>
              <a:t>bahwa</a:t>
            </a:r>
            <a:r>
              <a:rPr lang="en-US" sz="2800" dirty="0" smtClean="0"/>
              <a:t> </a:t>
            </a:r>
            <a:r>
              <a:rPr lang="en-US" sz="2800" dirty="0" err="1" smtClean="0"/>
              <a:t>dengan</a:t>
            </a:r>
            <a:r>
              <a:rPr lang="en-US" sz="2800" dirty="0" smtClean="0"/>
              <a:t> </a:t>
            </a:r>
            <a:r>
              <a:rPr lang="en-US" sz="2800" dirty="0" err="1" smtClean="0"/>
              <a:t>pembelajaran</a:t>
            </a:r>
            <a:r>
              <a:rPr lang="en-US" sz="2800" dirty="0" smtClean="0"/>
              <a:t> </a:t>
            </a:r>
            <a:r>
              <a:rPr lang="en-US" sz="2800" dirty="0" err="1" smtClean="0"/>
              <a:t>terpadu</a:t>
            </a:r>
            <a:r>
              <a:rPr lang="en-US" sz="2800" dirty="0" smtClean="0"/>
              <a:t>, </a:t>
            </a:r>
            <a:r>
              <a:rPr lang="en-US" sz="2800" dirty="0" err="1" smtClean="0"/>
              <a:t>sejak</a:t>
            </a:r>
            <a:r>
              <a:rPr lang="en-US" sz="2800" dirty="0" smtClean="0"/>
              <a:t> </a:t>
            </a:r>
            <a:r>
              <a:rPr lang="en-US" sz="2800" dirty="0" err="1" smtClean="0"/>
              <a:t>dini</a:t>
            </a:r>
            <a:r>
              <a:rPr lang="en-US" sz="2800" dirty="0" smtClean="0"/>
              <a:t> </a:t>
            </a:r>
            <a:r>
              <a:rPr lang="en-US" sz="2800" dirty="0" err="1" smtClean="0"/>
              <a:t>anak</a:t>
            </a:r>
            <a:r>
              <a:rPr lang="en-US" sz="2800" dirty="0" smtClean="0"/>
              <a:t> </a:t>
            </a:r>
            <a:r>
              <a:rPr lang="en-US" sz="2800" dirty="0" err="1" smtClean="0"/>
              <a:t>sudah</a:t>
            </a:r>
            <a:r>
              <a:rPr lang="en-US" sz="2800" dirty="0" smtClean="0"/>
              <a:t> </a:t>
            </a:r>
            <a:r>
              <a:rPr lang="en-US" sz="2800" dirty="0" err="1" smtClean="0"/>
              <a:t>terlatih</a:t>
            </a:r>
            <a:r>
              <a:rPr lang="en-US" sz="2800" dirty="0" smtClean="0"/>
              <a:t> </a:t>
            </a:r>
            <a:r>
              <a:rPr lang="en-US" sz="2800" dirty="0" err="1" smtClean="0"/>
              <a:t>mengaitkan</a:t>
            </a:r>
            <a:r>
              <a:rPr lang="en-US" sz="2800" dirty="0" smtClean="0"/>
              <a:t> </a:t>
            </a:r>
            <a:r>
              <a:rPr lang="en-US" sz="2800" dirty="0" err="1" smtClean="0"/>
              <a:t>informasi</a:t>
            </a:r>
            <a:r>
              <a:rPr lang="en-US" sz="2800" dirty="0" smtClean="0"/>
              <a:t> yang </a:t>
            </a:r>
            <a:r>
              <a:rPr lang="en-US" sz="2800" dirty="0" err="1" smtClean="0"/>
              <a:t>satu</a:t>
            </a:r>
            <a:r>
              <a:rPr lang="en-US" sz="2800" dirty="0" smtClean="0"/>
              <a:t> </a:t>
            </a:r>
            <a:r>
              <a:rPr lang="en-US" sz="2800" dirty="0" err="1" smtClean="0"/>
              <a:t>dengan</a:t>
            </a:r>
            <a:r>
              <a:rPr lang="en-US" sz="2800" dirty="0" smtClean="0"/>
              <a:t> yang lain </a:t>
            </a:r>
            <a:r>
              <a:rPr lang="en-US" sz="2800" dirty="0" err="1" smtClean="0"/>
              <a:t>sehingga</a:t>
            </a:r>
            <a:r>
              <a:rPr lang="en-US" sz="2800" dirty="0" smtClean="0"/>
              <a:t> </a:t>
            </a:r>
            <a:r>
              <a:rPr lang="en-US" sz="2800" dirty="0" err="1" smtClean="0"/>
              <a:t>secara</a:t>
            </a:r>
            <a:r>
              <a:rPr lang="en-US" sz="2800" dirty="0" smtClean="0"/>
              <a:t> </a:t>
            </a:r>
            <a:r>
              <a:rPr lang="en-US" sz="2800" dirty="0" err="1" smtClean="0"/>
              <a:t>wajar</a:t>
            </a:r>
            <a:r>
              <a:rPr lang="en-US" sz="2800" dirty="0" smtClean="0"/>
              <a:t> </a:t>
            </a:r>
            <a:r>
              <a:rPr lang="en-US" sz="2800" dirty="0" err="1" smtClean="0"/>
              <a:t>dapat</a:t>
            </a:r>
            <a:r>
              <a:rPr lang="en-US" sz="2800" dirty="0" smtClean="0"/>
              <a:t> </a:t>
            </a:r>
            <a:r>
              <a:rPr lang="en-US" sz="2800" dirty="0" err="1" smtClean="0"/>
              <a:t>menghadapi</a:t>
            </a:r>
            <a:r>
              <a:rPr lang="en-US" sz="2800" dirty="0" smtClean="0"/>
              <a:t> </a:t>
            </a:r>
            <a:r>
              <a:rPr lang="en-US" sz="2800" dirty="0" err="1" smtClean="0"/>
              <a:t>situasi</a:t>
            </a:r>
            <a:r>
              <a:rPr lang="en-US" sz="2800" dirty="0" smtClean="0"/>
              <a:t> </a:t>
            </a:r>
            <a:r>
              <a:rPr lang="en-US" sz="2800" dirty="0" err="1" smtClean="0"/>
              <a:t>silang</a:t>
            </a:r>
            <a:r>
              <a:rPr lang="en-US" sz="2800" dirty="0" smtClean="0"/>
              <a:t> </a:t>
            </a:r>
            <a:r>
              <a:rPr lang="en-US" sz="2800" dirty="0" err="1" smtClean="0"/>
              <a:t>lingkungan</a:t>
            </a:r>
            <a:r>
              <a:rPr lang="en-US" sz="2800" dirty="0" smtClean="0"/>
              <a:t>, </a:t>
            </a:r>
            <a:r>
              <a:rPr lang="en-US" sz="2800" dirty="0" err="1" smtClean="0"/>
              <a:t>silang</a:t>
            </a:r>
            <a:r>
              <a:rPr lang="en-US" sz="2800" dirty="0" smtClean="0"/>
              <a:t> </a:t>
            </a:r>
            <a:r>
              <a:rPr lang="en-US" sz="2800" dirty="0" err="1" smtClean="0"/>
              <a:t>pengetahuan</a:t>
            </a:r>
            <a:r>
              <a:rPr lang="en-US" sz="2800" dirty="0" smtClean="0"/>
              <a:t>, </a:t>
            </a:r>
            <a:r>
              <a:rPr lang="en-US" sz="2800" dirty="0" err="1" smtClean="0"/>
              <a:t>ataupun</a:t>
            </a:r>
            <a:r>
              <a:rPr lang="en-US" sz="2800" dirty="0" smtClean="0"/>
              <a:t> </a:t>
            </a:r>
            <a:r>
              <a:rPr lang="en-US" sz="2800" dirty="0" err="1" smtClean="0"/>
              <a:t>silang</a:t>
            </a:r>
            <a:r>
              <a:rPr lang="en-US" sz="2800" dirty="0" smtClean="0"/>
              <a:t> </a:t>
            </a:r>
            <a:r>
              <a:rPr lang="en-US" sz="2800" dirty="0" err="1" smtClean="0"/>
              <a:t>perangkat</a:t>
            </a:r>
            <a:r>
              <a:rPr lang="en-US" sz="2800" dirty="0" smtClean="0"/>
              <a:t> </a:t>
            </a:r>
            <a:r>
              <a:rPr lang="en-US" sz="2800" dirty="0" err="1" smtClean="0"/>
              <a:t>dengan</a:t>
            </a:r>
            <a:r>
              <a:rPr lang="en-US" sz="2800" dirty="0" smtClean="0"/>
              <a:t> </a:t>
            </a:r>
            <a:r>
              <a:rPr lang="en-US" sz="2800" dirty="0" err="1" smtClean="0"/>
              <a:t>keasyikan</a:t>
            </a:r>
            <a:r>
              <a:rPr lang="en-US" sz="2800" dirty="0" smtClean="0"/>
              <a:t> yang </a:t>
            </a:r>
            <a:r>
              <a:rPr lang="en-US" sz="2800" dirty="0" err="1" smtClean="0"/>
              <a:t>menyenangkan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sekaligus</a:t>
            </a:r>
            <a:r>
              <a:rPr lang="en-US" sz="2800" dirty="0" smtClean="0"/>
              <a:t> </a:t>
            </a:r>
            <a:r>
              <a:rPr lang="en-US" sz="2800" dirty="0" err="1" smtClean="0"/>
              <a:t>menjadikan</a:t>
            </a:r>
            <a:r>
              <a:rPr lang="en-US" sz="2800" dirty="0" smtClean="0"/>
              <a:t> </a:t>
            </a:r>
            <a:r>
              <a:rPr lang="en-US" sz="2800" dirty="0" err="1" smtClean="0"/>
              <a:t>belajar</a:t>
            </a:r>
            <a:r>
              <a:rPr lang="en-US" sz="2800" dirty="0" smtClean="0"/>
              <a:t> </a:t>
            </a:r>
            <a:r>
              <a:rPr lang="en-US" sz="2800" dirty="0" err="1" smtClean="0"/>
              <a:t>mereka</a:t>
            </a:r>
            <a:r>
              <a:rPr lang="en-US" sz="2800" dirty="0" smtClean="0"/>
              <a:t> </a:t>
            </a:r>
            <a:r>
              <a:rPr lang="en-US" sz="2800" dirty="0" err="1" smtClean="0"/>
              <a:t>menjadi</a:t>
            </a:r>
            <a:r>
              <a:rPr lang="en-US" sz="2800" dirty="0" smtClean="0"/>
              <a:t> </a:t>
            </a:r>
            <a:r>
              <a:rPr lang="en-US" sz="2800" dirty="0" err="1" smtClean="0"/>
              <a:t>aktif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terlibat</a:t>
            </a:r>
            <a:r>
              <a:rPr lang="en-US" sz="2800" dirty="0" smtClean="0"/>
              <a:t> </a:t>
            </a:r>
            <a:r>
              <a:rPr lang="en-US" sz="2800" dirty="0" err="1" smtClean="0"/>
              <a:t>langsung</a:t>
            </a:r>
            <a:r>
              <a:rPr lang="en-US" sz="2800" dirty="0" smtClean="0"/>
              <a:t> </a:t>
            </a:r>
            <a:r>
              <a:rPr lang="en-US" sz="2800" dirty="0" err="1" smtClean="0"/>
              <a:t>dalam</a:t>
            </a:r>
            <a:r>
              <a:rPr lang="en-US" sz="2800" dirty="0" smtClean="0"/>
              <a:t> </a:t>
            </a:r>
            <a:r>
              <a:rPr lang="en-US" sz="2800" dirty="0" err="1" smtClean="0"/>
              <a:t>kehidupan</a:t>
            </a:r>
            <a:r>
              <a:rPr lang="en-US" sz="2800" dirty="0" smtClean="0"/>
              <a:t> </a:t>
            </a:r>
            <a:r>
              <a:rPr lang="en-US" sz="2800" dirty="0" err="1" smtClean="0"/>
              <a:t>nyata</a:t>
            </a:r>
            <a:r>
              <a:rPr lang="en-US" sz="2800" dirty="0" smtClean="0"/>
              <a:t>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237205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Pengertian</a:t>
            </a:r>
            <a:r>
              <a:rPr lang="en-US" dirty="0" smtClean="0"/>
              <a:t> </a:t>
            </a:r>
            <a:r>
              <a:rPr lang="en-US" dirty="0" err="1" smtClean="0"/>
              <a:t>Pembelajaran</a:t>
            </a:r>
            <a:r>
              <a:rPr lang="en-US" dirty="0" smtClean="0"/>
              <a:t> </a:t>
            </a:r>
            <a:r>
              <a:rPr lang="en-US" dirty="0" err="1" smtClean="0"/>
              <a:t>Berbasis</a:t>
            </a:r>
            <a:r>
              <a:rPr lang="en-US" dirty="0" smtClean="0"/>
              <a:t> </a:t>
            </a:r>
            <a:r>
              <a:rPr lang="en-US" dirty="0" err="1" smtClean="0"/>
              <a:t>Tema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Tema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ide </a:t>
            </a:r>
            <a:r>
              <a:rPr lang="en-US" dirty="0" err="1" smtClean="0"/>
              <a:t>pokok</a:t>
            </a:r>
            <a:endParaRPr lang="en-US" dirty="0" smtClean="0"/>
          </a:p>
          <a:p>
            <a:r>
              <a:rPr lang="en-US" dirty="0" err="1" smtClean="0"/>
              <a:t>Pembelajaran</a:t>
            </a:r>
            <a:r>
              <a:rPr lang="en-US" dirty="0" smtClean="0"/>
              <a:t> </a:t>
            </a:r>
            <a:r>
              <a:rPr lang="en-US" dirty="0" err="1" smtClean="0"/>
              <a:t>berbasis</a:t>
            </a:r>
            <a:r>
              <a:rPr lang="en-US" dirty="0" smtClean="0"/>
              <a:t> </a:t>
            </a:r>
            <a:r>
              <a:rPr lang="en-US" dirty="0" err="1" smtClean="0"/>
              <a:t>tema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salah</a:t>
            </a:r>
            <a:r>
              <a:rPr lang="en-US" dirty="0" smtClean="0"/>
              <a:t> </a:t>
            </a:r>
            <a:r>
              <a:rPr lang="en-US" dirty="0" err="1" smtClean="0"/>
              <a:t>satu</a:t>
            </a:r>
            <a:r>
              <a:rPr lang="en-US" dirty="0" smtClean="0"/>
              <a:t> </a:t>
            </a:r>
            <a:r>
              <a:rPr lang="en-US" dirty="0" err="1" smtClean="0"/>
              <a:t>pendekatan</a:t>
            </a:r>
            <a:r>
              <a:rPr lang="en-US" dirty="0" smtClean="0"/>
              <a:t> </a:t>
            </a:r>
            <a:r>
              <a:rPr lang="en-US" dirty="0" err="1" smtClean="0"/>
              <a:t>pembelajaran</a:t>
            </a:r>
            <a:r>
              <a:rPr lang="en-US" dirty="0" smtClean="0"/>
              <a:t> yang </a:t>
            </a:r>
            <a:r>
              <a:rPr lang="en-US" dirty="0" err="1" smtClean="0"/>
              <a:t>didasarkan</a:t>
            </a:r>
            <a:r>
              <a:rPr lang="en-US" dirty="0" smtClean="0"/>
              <a:t> </a:t>
            </a:r>
            <a:r>
              <a:rPr lang="en-US" dirty="0" err="1" smtClean="0"/>
              <a:t>atas</a:t>
            </a:r>
            <a:r>
              <a:rPr lang="en-US" dirty="0" smtClean="0"/>
              <a:t> ide-ide </a:t>
            </a:r>
            <a:r>
              <a:rPr lang="en-US" dirty="0" err="1" smtClean="0"/>
              <a:t>pokok</a:t>
            </a:r>
            <a:r>
              <a:rPr lang="en-US" dirty="0" smtClean="0"/>
              <a:t>/</a:t>
            </a:r>
            <a:r>
              <a:rPr lang="en-US" dirty="0" err="1" smtClean="0"/>
              <a:t>sentral</a:t>
            </a:r>
            <a:r>
              <a:rPr lang="en-US" dirty="0" smtClean="0"/>
              <a:t> </a:t>
            </a:r>
            <a:r>
              <a:rPr lang="en-US" dirty="0" err="1" smtClean="0"/>
              <a:t>tentang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lingkungannya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Tema</a:t>
            </a:r>
            <a:r>
              <a:rPr lang="en-US" dirty="0" smtClean="0"/>
              <a:t> </a:t>
            </a:r>
            <a:r>
              <a:rPr lang="en-US" dirty="0" err="1" smtClean="0"/>
              <a:t>dimulai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yang </a:t>
            </a:r>
            <a:r>
              <a:rPr lang="en-US" dirty="0" err="1" smtClean="0"/>
              <a:t>sederhana</a:t>
            </a:r>
            <a:r>
              <a:rPr lang="en-US" dirty="0" smtClean="0"/>
              <a:t> </a:t>
            </a:r>
            <a:r>
              <a:rPr lang="en-US" dirty="0" err="1" smtClean="0"/>
              <a:t>menuju</a:t>
            </a:r>
            <a:r>
              <a:rPr lang="en-US" dirty="0" smtClean="0"/>
              <a:t> yang </a:t>
            </a:r>
            <a:r>
              <a:rPr lang="en-US" dirty="0" err="1" smtClean="0"/>
              <a:t>kompleks</a:t>
            </a:r>
            <a:endParaRPr lang="en-US" dirty="0" smtClean="0"/>
          </a:p>
          <a:p>
            <a:r>
              <a:rPr lang="en-US" dirty="0" err="1" smtClean="0"/>
              <a:t>Kegiatannya</a:t>
            </a:r>
            <a:r>
              <a:rPr lang="en-US" dirty="0" smtClean="0"/>
              <a:t> </a:t>
            </a:r>
            <a:r>
              <a:rPr lang="en-US" dirty="0" err="1" smtClean="0"/>
              <a:t>melibatkan</a:t>
            </a:r>
            <a:r>
              <a:rPr lang="en-US" dirty="0" smtClean="0"/>
              <a:t> </a:t>
            </a:r>
            <a:r>
              <a:rPr lang="en-US" dirty="0" err="1" smtClean="0"/>
              <a:t>pengalaman</a:t>
            </a:r>
            <a:r>
              <a:rPr lang="en-US" dirty="0" smtClean="0"/>
              <a:t> </a:t>
            </a:r>
            <a:r>
              <a:rPr lang="en-US" dirty="0" err="1" smtClean="0"/>
              <a:t>langsung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506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err="1" smtClean="0"/>
              <a:t>Karakteristik</a:t>
            </a:r>
            <a:r>
              <a:rPr lang="en-US" sz="3600" dirty="0" smtClean="0"/>
              <a:t> </a:t>
            </a:r>
            <a:r>
              <a:rPr lang="en-US" sz="3600" dirty="0" err="1" smtClean="0"/>
              <a:t>pembelajaran</a:t>
            </a:r>
            <a:r>
              <a:rPr lang="en-US" sz="3600" dirty="0" smtClean="0"/>
              <a:t> </a:t>
            </a:r>
            <a:r>
              <a:rPr lang="en-US" sz="3600" dirty="0" err="1" smtClean="0"/>
              <a:t>berbasis</a:t>
            </a:r>
            <a:r>
              <a:rPr lang="en-US" sz="3600" dirty="0" smtClean="0"/>
              <a:t> </a:t>
            </a:r>
            <a:r>
              <a:rPr lang="en-US" sz="3600" dirty="0" err="1" smtClean="0"/>
              <a:t>tema</a:t>
            </a:r>
            <a:r>
              <a:rPr lang="en-US" sz="3600" dirty="0" smtClean="0"/>
              <a:t> (Rohde &amp; </a:t>
            </a:r>
            <a:r>
              <a:rPr lang="en-US" sz="3600" dirty="0" err="1" smtClean="0"/>
              <a:t>Kostelnik</a:t>
            </a:r>
            <a:r>
              <a:rPr lang="en-US" sz="3600" dirty="0" smtClean="0"/>
              <a:t>, 1991)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err="1" smtClean="0"/>
              <a:t>Memberi</a:t>
            </a:r>
            <a:r>
              <a:rPr lang="en-US" dirty="0" smtClean="0"/>
              <a:t> </a:t>
            </a:r>
            <a:r>
              <a:rPr lang="en-US" dirty="0" err="1" smtClean="0"/>
              <a:t>pengalaman</a:t>
            </a:r>
            <a:r>
              <a:rPr lang="en-US" dirty="0" smtClean="0"/>
              <a:t> </a:t>
            </a:r>
            <a:r>
              <a:rPr lang="en-US" dirty="0" err="1" smtClean="0"/>
              <a:t>langsung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objek</a:t>
            </a:r>
            <a:r>
              <a:rPr lang="en-US" dirty="0" smtClean="0"/>
              <a:t> </a:t>
            </a:r>
            <a:r>
              <a:rPr lang="en-US" dirty="0" err="1" smtClean="0"/>
              <a:t>nyata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Menciptakan</a:t>
            </a:r>
            <a:r>
              <a:rPr lang="en-US" dirty="0" smtClean="0"/>
              <a:t> </a:t>
            </a:r>
            <a:r>
              <a:rPr lang="en-US" dirty="0" err="1" smtClean="0"/>
              <a:t>kegiatan</a:t>
            </a:r>
            <a:r>
              <a:rPr lang="en-US" dirty="0" smtClean="0"/>
              <a:t> </a:t>
            </a:r>
            <a:r>
              <a:rPr lang="en-US" dirty="0" err="1" smtClean="0"/>
              <a:t>dimana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 smtClean="0"/>
              <a:t>pemikirannya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Membangun</a:t>
            </a:r>
            <a:r>
              <a:rPr lang="en-US" dirty="0" smtClean="0"/>
              <a:t> </a:t>
            </a:r>
            <a:r>
              <a:rPr lang="en-US" dirty="0" err="1" smtClean="0"/>
              <a:t>kegiatan</a:t>
            </a:r>
            <a:r>
              <a:rPr lang="en-US" dirty="0" smtClean="0"/>
              <a:t> </a:t>
            </a:r>
            <a:r>
              <a:rPr lang="en-US" dirty="0" err="1" smtClean="0"/>
              <a:t>sekitar</a:t>
            </a:r>
            <a:r>
              <a:rPr lang="en-US" dirty="0" smtClean="0"/>
              <a:t> </a:t>
            </a:r>
            <a:r>
              <a:rPr lang="en-US" dirty="0" err="1" smtClean="0"/>
              <a:t>minat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endParaRPr lang="en-US" dirty="0" smtClean="0"/>
          </a:p>
          <a:p>
            <a:r>
              <a:rPr lang="en-US" dirty="0" err="1" smtClean="0"/>
              <a:t>Membangun</a:t>
            </a:r>
            <a:r>
              <a:rPr lang="en-US" dirty="0" smtClean="0"/>
              <a:t> </a:t>
            </a:r>
            <a:r>
              <a:rPr lang="en-US" dirty="0" err="1" smtClean="0"/>
              <a:t>pengetahuan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ketrampilan</a:t>
            </a:r>
            <a:r>
              <a:rPr lang="en-US" dirty="0" smtClean="0"/>
              <a:t> </a:t>
            </a:r>
            <a:r>
              <a:rPr lang="en-US" dirty="0" err="1" smtClean="0"/>
              <a:t>baru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Menyediakan</a:t>
            </a:r>
            <a:r>
              <a:rPr lang="en-US" dirty="0" smtClean="0"/>
              <a:t> </a:t>
            </a:r>
            <a:r>
              <a:rPr lang="en-US" dirty="0" err="1" smtClean="0"/>
              <a:t>kegiatan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kebiasaan</a:t>
            </a:r>
            <a:r>
              <a:rPr lang="en-US" dirty="0" smtClean="0"/>
              <a:t> yang </a:t>
            </a:r>
            <a:r>
              <a:rPr lang="en-US" dirty="0" err="1" smtClean="0"/>
              <a:t>menghubungkan</a:t>
            </a:r>
            <a:r>
              <a:rPr lang="en-US" dirty="0" smtClean="0"/>
              <a:t> </a:t>
            </a:r>
            <a:r>
              <a:rPr lang="en-US" dirty="0" err="1" smtClean="0"/>
              <a:t>semua</a:t>
            </a:r>
            <a:r>
              <a:rPr lang="en-US" dirty="0" smtClean="0"/>
              <a:t> </a:t>
            </a:r>
            <a:r>
              <a:rPr lang="en-US" dirty="0" err="1" smtClean="0"/>
              <a:t>aspek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endParaRPr lang="en-US" dirty="0" smtClean="0"/>
          </a:p>
          <a:p>
            <a:r>
              <a:rPr lang="en-US" dirty="0" err="1" smtClean="0"/>
              <a:t>Mengakomodasi</a:t>
            </a:r>
            <a:r>
              <a:rPr lang="en-US" dirty="0" smtClean="0"/>
              <a:t> </a:t>
            </a:r>
            <a:r>
              <a:rPr lang="en-US" dirty="0" err="1" smtClean="0"/>
              <a:t>kebutuhan</a:t>
            </a:r>
            <a:r>
              <a:rPr lang="en-US" dirty="0" smtClean="0"/>
              <a:t> </a:t>
            </a:r>
            <a:r>
              <a:rPr lang="en-US" dirty="0" err="1" smtClean="0"/>
              <a:t>bergerak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endParaRPr lang="en-US" dirty="0" smtClean="0"/>
          </a:p>
          <a:p>
            <a:r>
              <a:rPr lang="en-US" dirty="0" err="1" smtClean="0"/>
              <a:t>Memberi</a:t>
            </a:r>
            <a:r>
              <a:rPr lang="en-US" dirty="0" smtClean="0"/>
              <a:t> </a:t>
            </a:r>
            <a:r>
              <a:rPr lang="en-US" dirty="0" err="1" smtClean="0"/>
              <a:t>kesempatan</a:t>
            </a:r>
            <a:r>
              <a:rPr lang="en-US" dirty="0" smtClean="0"/>
              <a:t> </a:t>
            </a:r>
            <a:r>
              <a:rPr lang="en-US" dirty="0" err="1" smtClean="0"/>
              <a:t>bermain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menerjemahkan</a:t>
            </a:r>
            <a:r>
              <a:rPr lang="en-US" dirty="0" smtClean="0"/>
              <a:t> </a:t>
            </a:r>
            <a:r>
              <a:rPr lang="en-US" dirty="0" err="1" smtClean="0"/>
              <a:t>pengalaman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pengertian</a:t>
            </a:r>
            <a:endParaRPr lang="en-US" dirty="0" smtClean="0"/>
          </a:p>
          <a:p>
            <a:r>
              <a:rPr lang="en-US" dirty="0" err="1" smtClean="0"/>
              <a:t>Menghargai</a:t>
            </a:r>
            <a:r>
              <a:rPr lang="en-US" dirty="0" smtClean="0"/>
              <a:t> </a:t>
            </a:r>
            <a:r>
              <a:rPr lang="en-US" dirty="0" err="1" smtClean="0"/>
              <a:t>perbedaan</a:t>
            </a:r>
            <a:r>
              <a:rPr lang="en-US" dirty="0" smtClean="0"/>
              <a:t> </a:t>
            </a:r>
            <a:r>
              <a:rPr lang="en-US" dirty="0" err="1" smtClean="0"/>
              <a:t>individu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Menemukan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melibatkan</a:t>
            </a:r>
            <a:r>
              <a:rPr lang="en-US" dirty="0" smtClean="0"/>
              <a:t> </a:t>
            </a:r>
            <a:r>
              <a:rPr lang="en-US" dirty="0" err="1" smtClean="0"/>
              <a:t>anggota</a:t>
            </a:r>
            <a:r>
              <a:rPr lang="en-US" dirty="0" smtClean="0"/>
              <a:t> </a:t>
            </a:r>
            <a:r>
              <a:rPr lang="en-US" dirty="0" err="1" smtClean="0"/>
              <a:t>keluarga</a:t>
            </a:r>
            <a:r>
              <a:rPr lang="en-US" dirty="0" smtClean="0"/>
              <a:t>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7565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err="1" smtClean="0"/>
              <a:t>Hendrick</a:t>
            </a:r>
            <a:r>
              <a:rPr lang="en-US" sz="3600" dirty="0" smtClean="0"/>
              <a:t> (1986) </a:t>
            </a:r>
            <a:r>
              <a:rPr lang="en-US" sz="3600" dirty="0" err="1" smtClean="0"/>
              <a:t>dalam</a:t>
            </a:r>
            <a:r>
              <a:rPr lang="en-US" sz="3600" dirty="0" smtClean="0"/>
              <a:t> </a:t>
            </a:r>
            <a:r>
              <a:rPr lang="en-US" sz="3600" dirty="0" err="1" smtClean="0"/>
              <a:t>Kostelnik</a:t>
            </a:r>
            <a:r>
              <a:rPr lang="en-US" sz="3600" dirty="0" smtClean="0"/>
              <a:t> </a:t>
            </a:r>
            <a:r>
              <a:rPr lang="en-US" sz="3600" dirty="0" err="1" smtClean="0"/>
              <a:t>mengemukakan</a:t>
            </a:r>
            <a:r>
              <a:rPr lang="en-US" sz="3600" dirty="0" smtClean="0"/>
              <a:t>: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 err="1" smtClean="0"/>
              <a:t>Tema</a:t>
            </a:r>
            <a:r>
              <a:rPr lang="en-US" sz="3600" dirty="0" smtClean="0"/>
              <a:t> </a:t>
            </a:r>
            <a:r>
              <a:rPr lang="en-US" sz="3600" dirty="0" err="1" smtClean="0"/>
              <a:t>membantu</a:t>
            </a:r>
            <a:r>
              <a:rPr lang="en-US" sz="3600" dirty="0" smtClean="0"/>
              <a:t> </a:t>
            </a:r>
            <a:r>
              <a:rPr lang="en-US" sz="3600" dirty="0" err="1" smtClean="0"/>
              <a:t>anak-anak</a:t>
            </a:r>
            <a:r>
              <a:rPr lang="en-US" sz="3600" dirty="0" smtClean="0"/>
              <a:t> </a:t>
            </a:r>
            <a:r>
              <a:rPr lang="en-US" sz="3600" dirty="0" err="1" smtClean="0"/>
              <a:t>mengembangkan</a:t>
            </a:r>
            <a:r>
              <a:rPr lang="en-US" sz="3600" dirty="0" smtClean="0"/>
              <a:t> </a:t>
            </a:r>
            <a:r>
              <a:rPr lang="en-US" sz="3600" dirty="0" err="1" smtClean="0"/>
              <a:t>semua</a:t>
            </a:r>
            <a:r>
              <a:rPr lang="en-US" sz="3600" dirty="0" smtClean="0"/>
              <a:t> </a:t>
            </a:r>
            <a:r>
              <a:rPr lang="en-US" sz="3600" dirty="0" err="1" smtClean="0"/>
              <a:t>pemikirannya</a:t>
            </a:r>
            <a:r>
              <a:rPr lang="en-US" sz="3600" dirty="0" smtClean="0"/>
              <a:t> </a:t>
            </a:r>
            <a:r>
              <a:rPr lang="en-US" sz="3600" dirty="0" err="1" smtClean="0"/>
              <a:t>dalam</a:t>
            </a:r>
            <a:r>
              <a:rPr lang="en-US" sz="3600" dirty="0" smtClean="0"/>
              <a:t> </a:t>
            </a:r>
            <a:r>
              <a:rPr lang="en-US" sz="3600" dirty="0" err="1" smtClean="0"/>
              <a:t>belajar</a:t>
            </a:r>
            <a:endParaRPr lang="en-US" sz="3600" dirty="0" smtClean="0"/>
          </a:p>
          <a:p>
            <a:r>
              <a:rPr lang="en-US" sz="3600" dirty="0" err="1" smtClean="0"/>
              <a:t>Pembelajaran</a:t>
            </a:r>
            <a:r>
              <a:rPr lang="en-US" sz="3600" dirty="0" smtClean="0"/>
              <a:t> </a:t>
            </a:r>
            <a:r>
              <a:rPr lang="en-US" sz="3600" dirty="0" err="1" smtClean="0"/>
              <a:t>berbasis</a:t>
            </a:r>
            <a:r>
              <a:rPr lang="en-US" sz="3600" dirty="0" smtClean="0"/>
              <a:t> </a:t>
            </a:r>
            <a:r>
              <a:rPr lang="en-US" sz="3600" dirty="0" err="1" smtClean="0"/>
              <a:t>tema</a:t>
            </a:r>
            <a:r>
              <a:rPr lang="en-US" sz="3600" dirty="0" smtClean="0"/>
              <a:t> </a:t>
            </a:r>
            <a:r>
              <a:rPr lang="en-US" sz="3600" dirty="0" err="1" smtClean="0"/>
              <a:t>merupakan</a:t>
            </a:r>
            <a:r>
              <a:rPr lang="en-US" sz="3600" dirty="0" smtClean="0"/>
              <a:t> model </a:t>
            </a:r>
            <a:r>
              <a:rPr lang="en-US" sz="3600" dirty="0" err="1" smtClean="0"/>
              <a:t>pembelajaran</a:t>
            </a:r>
            <a:r>
              <a:rPr lang="en-US" sz="3600" dirty="0" smtClean="0"/>
              <a:t> yang </a:t>
            </a:r>
            <a:r>
              <a:rPr lang="en-US" sz="3600" dirty="0" err="1" smtClean="0"/>
              <a:t>lebih</a:t>
            </a:r>
            <a:r>
              <a:rPr lang="en-US" sz="3600" dirty="0" smtClean="0"/>
              <a:t> </a:t>
            </a:r>
            <a:r>
              <a:rPr lang="en-US" sz="3600" dirty="0" err="1" smtClean="0"/>
              <a:t>komprehensif</a:t>
            </a:r>
            <a:r>
              <a:rPr lang="en-US" sz="3600" dirty="0" smtClean="0"/>
              <a:t> </a:t>
            </a:r>
            <a:r>
              <a:rPr lang="en-US" sz="3600" dirty="0" err="1" smtClean="0"/>
              <a:t>dan</a:t>
            </a:r>
            <a:r>
              <a:rPr lang="en-US" sz="3600" dirty="0" smtClean="0"/>
              <a:t> </a:t>
            </a:r>
            <a:r>
              <a:rPr lang="en-US" sz="3600" dirty="0" err="1" smtClean="0"/>
              <a:t>terpadu</a:t>
            </a:r>
            <a:r>
              <a:rPr lang="en-US" sz="3600" dirty="0" smtClean="0"/>
              <a:t> 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952613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err="1" smtClean="0"/>
              <a:t>Prinsip</a:t>
            </a:r>
            <a:r>
              <a:rPr lang="en-US" sz="3200" dirty="0" smtClean="0"/>
              <a:t> </a:t>
            </a:r>
            <a:r>
              <a:rPr lang="en-US" sz="3200" dirty="0" err="1" smtClean="0"/>
              <a:t>yg</a:t>
            </a:r>
            <a:r>
              <a:rPr lang="en-US" sz="3200" dirty="0" smtClean="0"/>
              <a:t> </a:t>
            </a:r>
            <a:r>
              <a:rPr lang="en-US" sz="3200" dirty="0" err="1" smtClean="0"/>
              <a:t>harus</a:t>
            </a:r>
            <a:r>
              <a:rPr lang="en-US" sz="3200" dirty="0" smtClean="0"/>
              <a:t> </a:t>
            </a:r>
            <a:r>
              <a:rPr lang="en-US" sz="3200" dirty="0" err="1" smtClean="0"/>
              <a:t>diperhatikan</a:t>
            </a:r>
            <a:r>
              <a:rPr lang="en-US" sz="3200" dirty="0" smtClean="0"/>
              <a:t> </a:t>
            </a:r>
            <a:r>
              <a:rPr lang="en-US" sz="3200" dirty="0" err="1" smtClean="0"/>
              <a:t>dalam</a:t>
            </a:r>
            <a:r>
              <a:rPr lang="en-US" sz="3200" dirty="0" smtClean="0"/>
              <a:t> </a:t>
            </a:r>
            <a:r>
              <a:rPr lang="en-US" sz="3200" dirty="0" err="1" smtClean="0"/>
              <a:t>pengembangan</a:t>
            </a:r>
            <a:r>
              <a:rPr lang="en-US" sz="3200" dirty="0" smtClean="0"/>
              <a:t> </a:t>
            </a:r>
            <a:r>
              <a:rPr lang="en-US" sz="3200" dirty="0" err="1" smtClean="0"/>
              <a:t>pembelajaran</a:t>
            </a:r>
            <a:r>
              <a:rPr lang="en-US" sz="3200" dirty="0" smtClean="0"/>
              <a:t> </a:t>
            </a:r>
            <a:r>
              <a:rPr lang="en-US" sz="3200" dirty="0" err="1" smtClean="0"/>
              <a:t>berbasis</a:t>
            </a:r>
            <a:r>
              <a:rPr lang="en-US" sz="3200" dirty="0" smtClean="0"/>
              <a:t> </a:t>
            </a:r>
            <a:r>
              <a:rPr lang="en-US" sz="3200" dirty="0" err="1" smtClean="0"/>
              <a:t>tema</a:t>
            </a:r>
            <a:r>
              <a:rPr lang="en-US" sz="3200" dirty="0" smtClean="0"/>
              <a:t>  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Berorientasi</a:t>
            </a:r>
            <a:r>
              <a:rPr lang="en-US" dirty="0" smtClean="0"/>
              <a:t> </a:t>
            </a:r>
            <a:r>
              <a:rPr lang="en-US" dirty="0" err="1" smtClean="0"/>
              <a:t>usia</a:t>
            </a:r>
            <a:r>
              <a:rPr lang="en-US" dirty="0" smtClean="0"/>
              <a:t>, </a:t>
            </a:r>
            <a:r>
              <a:rPr lang="en-US" dirty="0" err="1" smtClean="0"/>
              <a:t>individu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sosial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Berkaitan</a:t>
            </a:r>
            <a:r>
              <a:rPr lang="en-US" dirty="0" smtClean="0"/>
              <a:t> </a:t>
            </a:r>
            <a:r>
              <a:rPr lang="en-US" dirty="0" err="1" smtClean="0"/>
              <a:t>langsung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pengalaman</a:t>
            </a:r>
            <a:r>
              <a:rPr lang="en-US" dirty="0" smtClean="0"/>
              <a:t> </a:t>
            </a:r>
            <a:r>
              <a:rPr lang="en-US" dirty="0" err="1" smtClean="0"/>
              <a:t>hidup</a:t>
            </a:r>
            <a:r>
              <a:rPr lang="en-US" dirty="0" smtClean="0"/>
              <a:t> </a:t>
            </a:r>
            <a:r>
              <a:rPr lang="en-US" dirty="0" err="1" smtClean="0"/>
              <a:t>nyata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Menyajikan</a:t>
            </a:r>
            <a:r>
              <a:rPr lang="en-US" dirty="0" smtClean="0"/>
              <a:t> </a:t>
            </a:r>
            <a:r>
              <a:rPr lang="en-US" dirty="0" err="1" smtClean="0"/>
              <a:t>konsep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diselidiki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Tema</a:t>
            </a:r>
            <a:r>
              <a:rPr lang="en-US" dirty="0" smtClean="0"/>
              <a:t> </a:t>
            </a:r>
            <a:r>
              <a:rPr lang="en-US" dirty="0" err="1" smtClean="0"/>
              <a:t>didukung</a:t>
            </a:r>
            <a:r>
              <a:rPr lang="en-US" dirty="0" smtClean="0"/>
              <a:t> </a:t>
            </a:r>
            <a:r>
              <a:rPr lang="en-US" dirty="0" err="1" smtClean="0"/>
              <a:t>pengetahuan</a:t>
            </a:r>
            <a:r>
              <a:rPr lang="en-US" dirty="0" smtClean="0"/>
              <a:t> yang </a:t>
            </a:r>
            <a:r>
              <a:rPr lang="en-US" dirty="0" err="1" smtClean="0"/>
              <a:t>telah</a:t>
            </a:r>
            <a:r>
              <a:rPr lang="en-US" dirty="0" smtClean="0"/>
              <a:t> </a:t>
            </a:r>
            <a:r>
              <a:rPr lang="en-US" dirty="0" err="1" smtClean="0"/>
              <a:t>diteliti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Tema</a:t>
            </a:r>
            <a:r>
              <a:rPr lang="en-US" dirty="0" smtClean="0"/>
              <a:t> </a:t>
            </a:r>
            <a:r>
              <a:rPr lang="en-US" dirty="0" err="1" smtClean="0"/>
              <a:t>mengintegrasikan</a:t>
            </a:r>
            <a:r>
              <a:rPr lang="en-US" dirty="0" smtClean="0"/>
              <a:t> </a:t>
            </a:r>
            <a:r>
              <a:rPr lang="en-US" dirty="0" err="1" smtClean="0"/>
              <a:t>isi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Informasi</a:t>
            </a:r>
            <a:r>
              <a:rPr lang="en-US" dirty="0" smtClean="0"/>
              <a:t> </a:t>
            </a:r>
            <a:r>
              <a:rPr lang="en-US" dirty="0" err="1" smtClean="0"/>
              <a:t>tentang</a:t>
            </a:r>
            <a:r>
              <a:rPr lang="en-US" dirty="0" smtClean="0"/>
              <a:t> </a:t>
            </a:r>
            <a:r>
              <a:rPr lang="en-US" dirty="0" err="1" smtClean="0"/>
              <a:t>tema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disampaikan</a:t>
            </a:r>
            <a:r>
              <a:rPr lang="en-US" dirty="0" smtClean="0"/>
              <a:t> </a:t>
            </a:r>
            <a:r>
              <a:rPr lang="en-US" dirty="0" err="1" smtClean="0"/>
              <a:t>kepada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melalui</a:t>
            </a:r>
            <a:r>
              <a:rPr lang="en-US" dirty="0" smtClean="0"/>
              <a:t> </a:t>
            </a:r>
            <a:r>
              <a:rPr lang="en-US" dirty="0" err="1" smtClean="0"/>
              <a:t>pengalaman</a:t>
            </a:r>
            <a:r>
              <a:rPr lang="en-US" dirty="0" smtClean="0"/>
              <a:t> </a:t>
            </a:r>
            <a:r>
              <a:rPr lang="en-US" dirty="0" err="1" smtClean="0"/>
              <a:t>langsung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Kegiatan</a:t>
            </a:r>
            <a:r>
              <a:rPr lang="en-US" dirty="0" smtClean="0"/>
              <a:t> yang </a:t>
            </a:r>
            <a:r>
              <a:rPr lang="en-US" dirty="0" err="1" smtClean="0"/>
              <a:t>berhubungan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tema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menggambarkan</a:t>
            </a:r>
            <a:r>
              <a:rPr lang="en-US" dirty="0" smtClean="0"/>
              <a:t> </a:t>
            </a:r>
            <a:r>
              <a:rPr lang="en-US" dirty="0" err="1" smtClean="0"/>
              <a:t>bidang</a:t>
            </a:r>
            <a:r>
              <a:rPr lang="en-US" dirty="0" smtClean="0"/>
              <a:t> </a:t>
            </a:r>
            <a:r>
              <a:rPr lang="en-US" dirty="0" err="1" smtClean="0"/>
              <a:t>kurikulum</a:t>
            </a:r>
            <a:r>
              <a:rPr lang="en-US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58166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Lanjutan</a:t>
            </a:r>
            <a:r>
              <a:rPr lang="en-US" dirty="0" smtClean="0"/>
              <a:t>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Materi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diberikan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dr</a:t>
            </a:r>
            <a:r>
              <a:rPr lang="en-US" dirty="0" smtClean="0"/>
              <a:t> 1x </a:t>
            </a:r>
            <a:r>
              <a:rPr lang="en-US" dirty="0" err="1" smtClean="0"/>
              <a:t>dn</a:t>
            </a:r>
            <a:r>
              <a:rPr lang="en-US" dirty="0" smtClean="0"/>
              <a:t> </a:t>
            </a:r>
            <a:r>
              <a:rPr lang="en-US" dirty="0" err="1" smtClean="0"/>
              <a:t>dimasukkan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jenis</a:t>
            </a:r>
            <a:r>
              <a:rPr lang="en-US" dirty="0" smtClean="0"/>
              <a:t> </a:t>
            </a:r>
            <a:r>
              <a:rPr lang="en-US" dirty="0" err="1" smtClean="0"/>
              <a:t>kegiatan</a:t>
            </a:r>
            <a:r>
              <a:rPr lang="en-US" dirty="0" smtClean="0"/>
              <a:t> yang </a:t>
            </a:r>
            <a:r>
              <a:rPr lang="en-US" dirty="0" err="1" smtClean="0"/>
              <a:t>berbeda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Tema</a:t>
            </a:r>
            <a:r>
              <a:rPr lang="en-US" dirty="0" smtClean="0"/>
              <a:t> </a:t>
            </a:r>
            <a:r>
              <a:rPr lang="en-US" dirty="0" err="1" smtClean="0"/>
              <a:t>memungkinkan</a:t>
            </a:r>
            <a:r>
              <a:rPr lang="en-US" dirty="0" smtClean="0"/>
              <a:t> </a:t>
            </a:r>
            <a:r>
              <a:rPr lang="en-US" dirty="0" err="1" smtClean="0"/>
              <a:t>dilaksanakan</a:t>
            </a:r>
            <a:r>
              <a:rPr lang="en-US" dirty="0" smtClean="0"/>
              <a:t> </a:t>
            </a:r>
            <a:r>
              <a:rPr lang="en-US" dirty="0" err="1" smtClean="0"/>
              <a:t>melalui</a:t>
            </a:r>
            <a:r>
              <a:rPr lang="en-US" dirty="0" smtClean="0"/>
              <a:t> </a:t>
            </a:r>
            <a:r>
              <a:rPr lang="en-US" dirty="0" err="1" smtClean="0"/>
              <a:t>kegiatan</a:t>
            </a:r>
            <a:r>
              <a:rPr lang="en-US" dirty="0" smtClean="0"/>
              <a:t> </a:t>
            </a:r>
            <a:r>
              <a:rPr lang="en-US" dirty="0" err="1" smtClean="0"/>
              <a:t>proyek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Tema</a:t>
            </a:r>
            <a:r>
              <a:rPr lang="en-US" dirty="0" smtClean="0"/>
              <a:t> </a:t>
            </a:r>
            <a:r>
              <a:rPr lang="en-US" dirty="0" err="1" smtClean="0"/>
              <a:t>memberi</a:t>
            </a:r>
            <a:r>
              <a:rPr lang="en-US" dirty="0" smtClean="0"/>
              <a:t> </a:t>
            </a:r>
            <a:r>
              <a:rPr lang="en-US" dirty="0" err="1" smtClean="0"/>
              <a:t>kesempatan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mendokumentasikan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merefleksikan</a:t>
            </a:r>
            <a:r>
              <a:rPr lang="en-US" dirty="0" smtClean="0"/>
              <a:t> </a:t>
            </a:r>
            <a:r>
              <a:rPr lang="en-US" dirty="0" err="1" smtClean="0"/>
              <a:t>apa</a:t>
            </a:r>
            <a:r>
              <a:rPr lang="en-US" dirty="0" smtClean="0"/>
              <a:t> yang </a:t>
            </a:r>
            <a:r>
              <a:rPr lang="en-US" dirty="0" err="1" smtClean="0"/>
              <a:t>sudah</a:t>
            </a:r>
            <a:r>
              <a:rPr lang="en-US" dirty="0" smtClean="0"/>
              <a:t> </a:t>
            </a:r>
            <a:r>
              <a:rPr lang="en-US" dirty="0" err="1" smtClean="0"/>
              <a:t>dipelajari</a:t>
            </a:r>
            <a:endParaRPr lang="en-US" dirty="0" smtClean="0"/>
          </a:p>
          <a:p>
            <a:r>
              <a:rPr lang="en-US" dirty="0" err="1" smtClean="0"/>
              <a:t>Tema</a:t>
            </a:r>
            <a:r>
              <a:rPr lang="en-US" dirty="0" smtClean="0"/>
              <a:t> </a:t>
            </a:r>
            <a:r>
              <a:rPr lang="en-US" dirty="0" err="1" smtClean="0"/>
              <a:t>melibatkan</a:t>
            </a:r>
            <a:r>
              <a:rPr lang="en-US" dirty="0" smtClean="0"/>
              <a:t> </a:t>
            </a:r>
            <a:r>
              <a:rPr lang="en-US" dirty="0" err="1" smtClean="0"/>
              <a:t>keluarga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Tema</a:t>
            </a:r>
            <a:r>
              <a:rPr lang="en-US" dirty="0" smtClean="0"/>
              <a:t> </a:t>
            </a:r>
            <a:r>
              <a:rPr lang="en-US" dirty="0" err="1" smtClean="0"/>
              <a:t>diperluas</a:t>
            </a:r>
            <a:r>
              <a:rPr lang="en-US" dirty="0" smtClean="0"/>
              <a:t> </a:t>
            </a:r>
            <a:r>
              <a:rPr lang="en-US" dirty="0" err="1" smtClean="0"/>
              <a:t>sesuai</a:t>
            </a:r>
            <a:r>
              <a:rPr lang="en-US" dirty="0" smtClean="0"/>
              <a:t> </a:t>
            </a:r>
            <a:r>
              <a:rPr lang="en-US" dirty="0" err="1" smtClean="0"/>
              <a:t>minat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pemahaman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601201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4744"/>
          </a:xfrm>
        </p:spPr>
        <p:txBody>
          <a:bodyPr/>
          <a:lstStyle/>
          <a:p>
            <a:r>
              <a:rPr lang="en-US" sz="4000" dirty="0" err="1" smtClean="0"/>
              <a:t>Keunggulan</a:t>
            </a:r>
            <a:r>
              <a:rPr lang="en-US" sz="4000" dirty="0" smtClean="0"/>
              <a:t> </a:t>
            </a:r>
            <a:r>
              <a:rPr lang="en-US" sz="4000" dirty="0" err="1" smtClean="0"/>
              <a:t>tema</a:t>
            </a:r>
            <a:r>
              <a:rPr lang="en-US" sz="4000" dirty="0" smtClean="0"/>
              <a:t> (</a:t>
            </a:r>
            <a:r>
              <a:rPr lang="en-US" sz="4000" dirty="0" err="1" smtClean="0"/>
              <a:t>umum</a:t>
            </a:r>
            <a:r>
              <a:rPr lang="en-US" sz="4000" dirty="0" smtClean="0"/>
              <a:t>)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/>
          <a:lstStyle/>
          <a:p>
            <a:r>
              <a:rPr lang="en-US" dirty="0" err="1" smtClean="0"/>
              <a:t>Mendukung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konsep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Tema</a:t>
            </a:r>
            <a:r>
              <a:rPr lang="en-US" dirty="0" smtClean="0"/>
              <a:t> </a:t>
            </a:r>
            <a:r>
              <a:rPr lang="en-US" dirty="0" err="1" smtClean="0"/>
              <a:t>mengintegrasikan</a:t>
            </a:r>
            <a:r>
              <a:rPr lang="en-US" dirty="0" smtClean="0"/>
              <a:t> </a:t>
            </a:r>
            <a:r>
              <a:rPr lang="en-US" dirty="0" err="1" smtClean="0"/>
              <a:t>isi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proses </a:t>
            </a:r>
            <a:r>
              <a:rPr lang="en-US" dirty="0" err="1" smtClean="0"/>
              <a:t>belajar</a:t>
            </a:r>
            <a:endParaRPr lang="en-US" dirty="0" smtClean="0"/>
          </a:p>
          <a:p>
            <a:r>
              <a:rPr lang="en-US" dirty="0" err="1" smtClean="0"/>
              <a:t>Memberi</a:t>
            </a:r>
            <a:r>
              <a:rPr lang="en-US" dirty="0" smtClean="0"/>
              <a:t> </a:t>
            </a:r>
            <a:r>
              <a:rPr lang="en-US" dirty="0" err="1" smtClean="0"/>
              <a:t>kesempatan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memadukan</a:t>
            </a:r>
            <a:r>
              <a:rPr lang="en-US" dirty="0" smtClean="0"/>
              <a:t>  </a:t>
            </a:r>
            <a:r>
              <a:rPr lang="en-US" dirty="0" err="1" smtClean="0"/>
              <a:t>berbagai</a:t>
            </a:r>
            <a:r>
              <a:rPr lang="en-US" dirty="0" smtClean="0"/>
              <a:t> </a:t>
            </a:r>
            <a:r>
              <a:rPr lang="en-US" dirty="0" err="1" smtClean="0"/>
              <a:t>informasi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Tema</a:t>
            </a:r>
            <a:r>
              <a:rPr lang="en-US" dirty="0" smtClean="0"/>
              <a:t> </a:t>
            </a:r>
            <a:r>
              <a:rPr lang="en-US" dirty="0" err="1" smtClean="0"/>
              <a:t>memungkinkan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mempelajari</a:t>
            </a:r>
            <a:r>
              <a:rPr lang="en-US" dirty="0" smtClean="0"/>
              <a:t> </a:t>
            </a:r>
            <a:r>
              <a:rPr lang="en-US" dirty="0" err="1" smtClean="0"/>
              <a:t>topik</a:t>
            </a:r>
            <a:r>
              <a:rPr lang="en-US" dirty="0" smtClean="0"/>
              <a:t> </a:t>
            </a:r>
            <a:r>
              <a:rPr lang="en-US" dirty="0" err="1" smtClean="0"/>
              <a:t>khusus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mendalam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Tema</a:t>
            </a:r>
            <a:r>
              <a:rPr lang="en-US" dirty="0" smtClean="0"/>
              <a:t> </a:t>
            </a:r>
            <a:r>
              <a:rPr lang="en-US" dirty="0" err="1" smtClean="0"/>
              <a:t>mendorong</a:t>
            </a:r>
            <a:r>
              <a:rPr lang="en-US" dirty="0" smtClean="0"/>
              <a:t> </a:t>
            </a:r>
            <a:r>
              <a:rPr lang="en-US" dirty="0" err="1" smtClean="0"/>
              <a:t>praktisi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menetapkan</a:t>
            </a:r>
            <a:r>
              <a:rPr lang="en-US" dirty="0" smtClean="0"/>
              <a:t> </a:t>
            </a:r>
            <a:r>
              <a:rPr lang="en-US" dirty="0" err="1" smtClean="0"/>
              <a:t>fokus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 yang </a:t>
            </a:r>
            <a:r>
              <a:rPr lang="en-US" dirty="0" err="1" smtClean="0"/>
              <a:t>sesuai</a:t>
            </a:r>
            <a:r>
              <a:rPr lang="en-US" dirty="0" smtClean="0"/>
              <a:t> </a:t>
            </a:r>
            <a:r>
              <a:rPr lang="en-US" dirty="0" err="1" smtClean="0"/>
              <a:t>minat</a:t>
            </a:r>
            <a:r>
              <a:rPr lang="en-US" dirty="0" smtClean="0"/>
              <a:t> &amp; </a:t>
            </a:r>
            <a:r>
              <a:rPr lang="en-US" dirty="0" err="1" smtClean="0"/>
              <a:t>kebutuhan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endParaRPr lang="en-US" dirty="0" smtClean="0"/>
          </a:p>
          <a:p>
            <a:r>
              <a:rPr lang="en-US" dirty="0" err="1" smtClean="0"/>
              <a:t>Perencanaan</a:t>
            </a:r>
            <a:r>
              <a:rPr lang="en-US" dirty="0" smtClean="0"/>
              <a:t> </a:t>
            </a:r>
            <a:r>
              <a:rPr lang="en-US" dirty="0" err="1" smtClean="0"/>
              <a:t>tema</a:t>
            </a:r>
            <a:r>
              <a:rPr lang="en-US" dirty="0" smtClean="0"/>
              <a:t> </a:t>
            </a:r>
            <a:r>
              <a:rPr lang="en-US" dirty="0" err="1" smtClean="0"/>
              <a:t>memungkinkan</a:t>
            </a:r>
            <a:r>
              <a:rPr lang="en-US" dirty="0" smtClean="0"/>
              <a:t> guru </a:t>
            </a:r>
            <a:r>
              <a:rPr lang="en-US" dirty="0" err="1" smtClean="0"/>
              <a:t>menyajikan</a:t>
            </a:r>
            <a:r>
              <a:rPr lang="en-US" dirty="0" smtClean="0"/>
              <a:t> </a:t>
            </a:r>
            <a:r>
              <a:rPr lang="en-US" dirty="0" err="1" smtClean="0"/>
              <a:t>topik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luas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Tema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diimplementasi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berbagai</a:t>
            </a:r>
            <a:r>
              <a:rPr lang="en-US" dirty="0" smtClean="0"/>
              <a:t> </a:t>
            </a:r>
            <a:r>
              <a:rPr lang="en-US" dirty="0" err="1" smtClean="0"/>
              <a:t>tingkatan</a:t>
            </a:r>
            <a:r>
              <a:rPr lang="en-US" dirty="0" smtClean="0"/>
              <a:t> </a:t>
            </a:r>
            <a:r>
              <a:rPr lang="en-US" dirty="0" err="1" smtClean="0"/>
              <a:t>kelas</a:t>
            </a:r>
            <a:r>
              <a:rPr lang="en-US" dirty="0" smtClean="0"/>
              <a:t>/</a:t>
            </a:r>
            <a:r>
              <a:rPr lang="en-US" dirty="0" err="1" smtClean="0"/>
              <a:t>kelompok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3247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err="1" smtClean="0"/>
              <a:t>Keunggulan</a:t>
            </a:r>
            <a:r>
              <a:rPr lang="en-US" sz="3600" dirty="0" smtClean="0"/>
              <a:t> </a:t>
            </a:r>
            <a:r>
              <a:rPr lang="en-US" sz="3600" dirty="0" err="1" smtClean="0"/>
              <a:t>pembalajaran</a:t>
            </a:r>
            <a:r>
              <a:rPr lang="en-US" sz="3600" dirty="0" smtClean="0"/>
              <a:t> </a:t>
            </a:r>
            <a:r>
              <a:rPr lang="en-US" sz="3600" dirty="0" err="1" smtClean="0"/>
              <a:t>berbasis</a:t>
            </a:r>
            <a:r>
              <a:rPr lang="en-US" sz="3600" dirty="0" smtClean="0"/>
              <a:t> </a:t>
            </a:r>
            <a:r>
              <a:rPr lang="en-US" sz="3600" dirty="0" err="1" smtClean="0"/>
              <a:t>tema</a:t>
            </a:r>
            <a:r>
              <a:rPr lang="en-US" sz="3600" dirty="0" smtClean="0"/>
              <a:t> </a:t>
            </a:r>
            <a:r>
              <a:rPr lang="en-US" sz="3600" dirty="0" err="1" smtClean="0"/>
              <a:t>bagi</a:t>
            </a:r>
            <a:r>
              <a:rPr lang="en-US" sz="3600" dirty="0" smtClean="0"/>
              <a:t> </a:t>
            </a:r>
            <a:r>
              <a:rPr lang="en-US" sz="3600" dirty="0" err="1" smtClean="0"/>
              <a:t>perkembangan</a:t>
            </a:r>
            <a:r>
              <a:rPr lang="en-US" sz="3600" dirty="0" smtClean="0"/>
              <a:t> SOSEM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Tingginya</a:t>
            </a:r>
            <a:r>
              <a:rPr lang="en-US" dirty="0" smtClean="0"/>
              <a:t> </a:t>
            </a:r>
            <a:r>
              <a:rPr lang="en-US" dirty="0" err="1" smtClean="0"/>
              <a:t>aktivitas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menyalurkan</a:t>
            </a:r>
            <a:r>
              <a:rPr lang="en-US" dirty="0" smtClean="0"/>
              <a:t> </a:t>
            </a:r>
            <a:r>
              <a:rPr lang="en-US" dirty="0" err="1" smtClean="0"/>
              <a:t>energi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r>
              <a:rPr lang="en-US" dirty="0" smtClean="0"/>
              <a:t>  </a:t>
            </a:r>
            <a:r>
              <a:rPr lang="en-US" dirty="0" err="1" smtClean="0"/>
              <a:t>sehingga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stabil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seimbang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Mengembangkan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kooperatif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teman</a:t>
            </a:r>
            <a:r>
              <a:rPr lang="en-US" dirty="0" smtClean="0"/>
              <a:t> </a:t>
            </a:r>
            <a:r>
              <a:rPr lang="en-US" dirty="0" err="1" smtClean="0"/>
              <a:t>sebaya</a:t>
            </a:r>
            <a:endParaRPr lang="en-US" dirty="0" smtClean="0"/>
          </a:p>
          <a:p>
            <a:r>
              <a:rPr lang="en-US" dirty="0" err="1" smtClean="0"/>
              <a:t>Meningkatkan</a:t>
            </a:r>
            <a:r>
              <a:rPr lang="en-US" dirty="0" smtClean="0"/>
              <a:t> </a:t>
            </a:r>
            <a:r>
              <a:rPr lang="en-US" dirty="0" err="1" smtClean="0"/>
              <a:t>keeratan</a:t>
            </a:r>
            <a:r>
              <a:rPr lang="en-US" dirty="0" smtClean="0"/>
              <a:t> </a:t>
            </a:r>
            <a:r>
              <a:rPr lang="en-US" dirty="0" err="1" smtClean="0"/>
              <a:t>kelompok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endParaRPr lang="en-US" dirty="0" smtClean="0"/>
          </a:p>
          <a:p>
            <a:r>
              <a:rPr lang="en-US" dirty="0" err="1" smtClean="0"/>
              <a:t>Mengembangkan</a:t>
            </a:r>
            <a:r>
              <a:rPr lang="en-US" dirty="0" smtClean="0"/>
              <a:t> </a:t>
            </a:r>
            <a:r>
              <a:rPr lang="en-US" dirty="0" err="1" smtClean="0"/>
              <a:t>minat</a:t>
            </a:r>
            <a:r>
              <a:rPr lang="en-US" dirty="0" smtClean="0"/>
              <a:t> </a:t>
            </a:r>
            <a:r>
              <a:rPr lang="en-US" dirty="0" err="1" smtClean="0"/>
              <a:t>kebersamaan</a:t>
            </a:r>
            <a:r>
              <a:rPr lang="en-US" dirty="0" smtClean="0"/>
              <a:t> yang </a:t>
            </a:r>
            <a:r>
              <a:rPr lang="en-US" dirty="0" err="1" smtClean="0"/>
              <a:t>diarahkan</a:t>
            </a:r>
            <a:r>
              <a:rPr lang="en-US" dirty="0" smtClean="0"/>
              <a:t> </a:t>
            </a:r>
            <a:r>
              <a:rPr lang="en-US" dirty="0" err="1" smtClean="0"/>
              <a:t>kepada</a:t>
            </a:r>
            <a:r>
              <a:rPr lang="en-US" dirty="0" smtClean="0"/>
              <a:t> </a:t>
            </a:r>
            <a:r>
              <a:rPr lang="en-US" dirty="0" err="1" smtClean="0"/>
              <a:t>hubungan</a:t>
            </a:r>
            <a:r>
              <a:rPr lang="en-US" dirty="0" smtClean="0"/>
              <a:t> </a:t>
            </a:r>
            <a:r>
              <a:rPr lang="en-US" dirty="0" err="1" smtClean="0"/>
              <a:t>positif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menemukan</a:t>
            </a:r>
            <a:r>
              <a:rPr lang="en-US" dirty="0" smtClean="0"/>
              <a:t> </a:t>
            </a:r>
            <a:r>
              <a:rPr lang="en-US" dirty="0" err="1" smtClean="0"/>
              <a:t>teman</a:t>
            </a:r>
            <a:r>
              <a:rPr lang="en-US" dirty="0" smtClean="0"/>
              <a:t> </a:t>
            </a:r>
            <a:r>
              <a:rPr lang="en-US" dirty="0" err="1" smtClean="0"/>
              <a:t>sekelas</a:t>
            </a:r>
            <a:r>
              <a:rPr lang="en-US" dirty="0" smtClean="0"/>
              <a:t> yang </a:t>
            </a:r>
            <a:r>
              <a:rPr lang="en-US" dirty="0" err="1" smtClean="0"/>
              <a:t>cocok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748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err="1" smtClean="0"/>
              <a:t>Pengembangan</a:t>
            </a:r>
            <a:r>
              <a:rPr lang="en-US" sz="3200" dirty="0" smtClean="0"/>
              <a:t> domain </a:t>
            </a:r>
            <a:r>
              <a:rPr lang="en-US" sz="3200" dirty="0" err="1" smtClean="0"/>
              <a:t>melalui</a:t>
            </a:r>
            <a:r>
              <a:rPr lang="en-US" sz="3200" dirty="0" smtClean="0"/>
              <a:t> </a:t>
            </a:r>
            <a:r>
              <a:rPr lang="en-US" sz="3200" dirty="0" err="1" smtClean="0"/>
              <a:t>pembelajaran</a:t>
            </a:r>
            <a:r>
              <a:rPr lang="en-US" sz="3200" dirty="0" smtClean="0"/>
              <a:t> </a:t>
            </a:r>
            <a:r>
              <a:rPr lang="en-US" sz="3200" dirty="0" err="1" smtClean="0"/>
              <a:t>tema</a:t>
            </a:r>
            <a:r>
              <a:rPr lang="en-US" sz="3200" dirty="0" smtClean="0"/>
              <a:t> (</a:t>
            </a:r>
            <a:r>
              <a:rPr lang="en-US" sz="3200" dirty="0" err="1" smtClean="0"/>
              <a:t>Kostenik</a:t>
            </a:r>
            <a:r>
              <a:rPr lang="en-US" sz="3200" dirty="0" smtClean="0"/>
              <a:t>, 1991)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Estetika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Ketrampilan</a:t>
            </a:r>
            <a:r>
              <a:rPr lang="en-US" dirty="0" smtClean="0"/>
              <a:t> </a:t>
            </a:r>
            <a:r>
              <a:rPr lang="en-US" dirty="0" err="1" smtClean="0"/>
              <a:t>afektif</a:t>
            </a:r>
            <a:endParaRPr lang="en-US" dirty="0" smtClean="0"/>
          </a:p>
          <a:p>
            <a:r>
              <a:rPr lang="en-US" dirty="0" err="1" smtClean="0"/>
              <a:t>Ketrampilan</a:t>
            </a:r>
            <a:r>
              <a:rPr lang="en-US" dirty="0" smtClean="0"/>
              <a:t> </a:t>
            </a:r>
            <a:r>
              <a:rPr lang="en-US" dirty="0" err="1" smtClean="0"/>
              <a:t>sosial</a:t>
            </a:r>
            <a:endParaRPr lang="en-US" dirty="0" smtClean="0"/>
          </a:p>
          <a:p>
            <a:r>
              <a:rPr lang="en-US" dirty="0" err="1" smtClean="0"/>
              <a:t>Bahasa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Kognitif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Ketrampilan</a:t>
            </a:r>
            <a:r>
              <a:rPr lang="en-US" dirty="0" smtClean="0"/>
              <a:t> </a:t>
            </a:r>
            <a:r>
              <a:rPr lang="en-US" dirty="0" err="1" smtClean="0"/>
              <a:t>fisik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9884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Estetika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000" dirty="0" err="1" smtClean="0"/>
              <a:t>Ekspresi</a:t>
            </a:r>
            <a:r>
              <a:rPr lang="en-US" sz="4000" dirty="0" smtClean="0"/>
              <a:t> </a:t>
            </a:r>
            <a:r>
              <a:rPr lang="en-US" sz="4000" dirty="0" err="1" smtClean="0"/>
              <a:t>diri</a:t>
            </a:r>
            <a:r>
              <a:rPr lang="en-US" sz="4000" dirty="0" smtClean="0"/>
              <a:t> </a:t>
            </a:r>
            <a:r>
              <a:rPr lang="en-US" sz="4000" dirty="0" err="1" smtClean="0"/>
              <a:t>melalui</a:t>
            </a:r>
            <a:r>
              <a:rPr lang="en-US" sz="4000" dirty="0" smtClean="0"/>
              <a:t> </a:t>
            </a:r>
            <a:r>
              <a:rPr lang="en-US" sz="4000" dirty="0" err="1" smtClean="0"/>
              <a:t>seni</a:t>
            </a:r>
            <a:r>
              <a:rPr lang="en-US" sz="4000" dirty="0" smtClean="0"/>
              <a:t> </a:t>
            </a:r>
            <a:r>
              <a:rPr lang="en-US" sz="4000" dirty="0" err="1" smtClean="0"/>
              <a:t>lukis</a:t>
            </a:r>
            <a:r>
              <a:rPr lang="en-US" sz="4000" dirty="0" smtClean="0"/>
              <a:t> </a:t>
            </a:r>
            <a:r>
              <a:rPr lang="en-US" sz="4000" dirty="0" err="1" smtClean="0"/>
              <a:t>dan</a:t>
            </a:r>
            <a:r>
              <a:rPr lang="en-US" sz="4000" dirty="0" smtClean="0"/>
              <a:t> </a:t>
            </a:r>
            <a:r>
              <a:rPr lang="en-US" sz="4000" dirty="0" err="1" smtClean="0"/>
              <a:t>gerakan</a:t>
            </a:r>
            <a:endParaRPr lang="en-US" sz="4000" dirty="0" smtClean="0"/>
          </a:p>
          <a:p>
            <a:r>
              <a:rPr lang="en-US" sz="4000" dirty="0" err="1" smtClean="0"/>
              <a:t>Apresiasi</a:t>
            </a:r>
            <a:r>
              <a:rPr lang="en-US" sz="4000" dirty="0" smtClean="0"/>
              <a:t> </a:t>
            </a:r>
            <a:r>
              <a:rPr lang="en-US" sz="4000" dirty="0" err="1" smtClean="0"/>
              <a:t>estetis</a:t>
            </a:r>
            <a:r>
              <a:rPr lang="en-US" sz="4000" dirty="0" smtClean="0"/>
              <a:t> 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623884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Ketrampilan</a:t>
            </a:r>
            <a:r>
              <a:rPr lang="en-US" dirty="0" smtClean="0"/>
              <a:t> </a:t>
            </a:r>
            <a:r>
              <a:rPr lang="en-US" dirty="0" err="1" smtClean="0"/>
              <a:t>afektif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Kesadaran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Pembuatan</a:t>
            </a:r>
            <a:r>
              <a:rPr lang="en-US" dirty="0" smtClean="0"/>
              <a:t> </a:t>
            </a:r>
            <a:r>
              <a:rPr lang="en-US" dirty="0" err="1" smtClean="0"/>
              <a:t>keputusan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Kemandirian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Mengpresiasi</a:t>
            </a:r>
            <a:r>
              <a:rPr lang="en-US" dirty="0" smtClean="0"/>
              <a:t> </a:t>
            </a:r>
            <a:r>
              <a:rPr lang="en-US" dirty="0" err="1" smtClean="0"/>
              <a:t>identitas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warisan</a:t>
            </a:r>
            <a:r>
              <a:rPr lang="en-US" dirty="0" smtClean="0"/>
              <a:t> </a:t>
            </a:r>
            <a:r>
              <a:rPr lang="en-US" dirty="0" err="1" smtClean="0"/>
              <a:t>budaya</a:t>
            </a:r>
            <a:endParaRPr lang="en-US" dirty="0" smtClean="0"/>
          </a:p>
          <a:p>
            <a:r>
              <a:rPr lang="en-US" dirty="0" smtClean="0"/>
              <a:t>Rasa </a:t>
            </a:r>
            <a:r>
              <a:rPr lang="en-US" dirty="0" err="1" smtClean="0"/>
              <a:t>percaya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Harga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yang </a:t>
            </a:r>
            <a:r>
              <a:rPr lang="en-US" dirty="0" err="1" smtClean="0"/>
              <a:t>positif</a:t>
            </a:r>
            <a:r>
              <a:rPr lang="en-US" dirty="0" smtClean="0"/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6723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Ketrampilan</a:t>
            </a:r>
            <a:r>
              <a:rPr lang="en-US" dirty="0" smtClean="0"/>
              <a:t> </a:t>
            </a:r>
            <a:r>
              <a:rPr lang="en-US" dirty="0" err="1" smtClean="0"/>
              <a:t>sosial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Pengendalian</a:t>
            </a:r>
            <a:r>
              <a:rPr lang="en-US" dirty="0" smtClean="0"/>
              <a:t> </a:t>
            </a:r>
            <a:r>
              <a:rPr lang="en-US" dirty="0" err="1" smtClean="0"/>
              <a:t>tingkah</a:t>
            </a:r>
            <a:r>
              <a:rPr lang="en-US" dirty="0" smtClean="0"/>
              <a:t> </a:t>
            </a:r>
            <a:r>
              <a:rPr lang="en-US" dirty="0" err="1" smtClean="0"/>
              <a:t>laku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internal </a:t>
            </a:r>
          </a:p>
          <a:p>
            <a:r>
              <a:rPr lang="en-US" dirty="0" err="1" smtClean="0"/>
              <a:t>Pola</a:t>
            </a:r>
            <a:r>
              <a:rPr lang="en-US" dirty="0" smtClean="0"/>
              <a:t> </a:t>
            </a:r>
            <a:r>
              <a:rPr lang="en-US" dirty="0" err="1" smtClean="0"/>
              <a:t>interaksi</a:t>
            </a:r>
            <a:r>
              <a:rPr lang="en-US" dirty="0" smtClean="0"/>
              <a:t> yang </a:t>
            </a:r>
            <a:r>
              <a:rPr lang="en-US" dirty="0" err="1" smtClean="0"/>
              <a:t>positif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Sikap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tindakan</a:t>
            </a:r>
            <a:r>
              <a:rPr lang="en-US" dirty="0" smtClean="0"/>
              <a:t> </a:t>
            </a:r>
            <a:r>
              <a:rPr lang="en-US" dirty="0" err="1" smtClean="0"/>
              <a:t>kooperatif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Sikap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tindakan</a:t>
            </a:r>
            <a:r>
              <a:rPr lang="en-US" dirty="0" smtClean="0"/>
              <a:t> </a:t>
            </a:r>
            <a:r>
              <a:rPr lang="en-US" dirty="0" err="1" smtClean="0"/>
              <a:t>menolong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Sikap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tindakan</a:t>
            </a:r>
            <a:r>
              <a:rPr lang="en-US" dirty="0" smtClean="0"/>
              <a:t> </a:t>
            </a:r>
            <a:r>
              <a:rPr lang="en-US" dirty="0" err="1" smtClean="0"/>
              <a:t>bertanggung</a:t>
            </a:r>
            <a:r>
              <a:rPr lang="en-US" dirty="0" smtClean="0"/>
              <a:t> </a:t>
            </a:r>
            <a:r>
              <a:rPr lang="en-US" dirty="0" err="1" smtClean="0"/>
              <a:t>jawab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Mengpresiasi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menghargai</a:t>
            </a:r>
            <a:r>
              <a:rPr lang="en-US" dirty="0" smtClean="0"/>
              <a:t> </a:t>
            </a:r>
            <a:r>
              <a:rPr lang="en-US" dirty="0" err="1" smtClean="0"/>
              <a:t>persamaan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perbedaan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Tanggap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lingkungan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5966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Bahasa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800" dirty="0" err="1" smtClean="0"/>
              <a:t>Berkomunikasi</a:t>
            </a:r>
            <a:r>
              <a:rPr lang="en-US" sz="4800" dirty="0" smtClean="0"/>
              <a:t> </a:t>
            </a:r>
            <a:r>
              <a:rPr lang="en-US" sz="4800" dirty="0" err="1" smtClean="0"/>
              <a:t>secara</a:t>
            </a:r>
            <a:r>
              <a:rPr lang="en-US" sz="4800" dirty="0" smtClean="0"/>
              <a:t> </a:t>
            </a:r>
            <a:r>
              <a:rPr lang="en-US" sz="4800" dirty="0" err="1" smtClean="0"/>
              <a:t>efektif</a:t>
            </a:r>
            <a:r>
              <a:rPr lang="en-US" sz="4800" dirty="0" smtClean="0"/>
              <a:t> </a:t>
            </a:r>
            <a:r>
              <a:rPr lang="en-US" sz="4800" dirty="0" err="1" smtClean="0"/>
              <a:t>melalui</a:t>
            </a:r>
            <a:r>
              <a:rPr lang="en-US" sz="4800" dirty="0" smtClean="0"/>
              <a:t> </a:t>
            </a:r>
            <a:r>
              <a:rPr lang="en-US" sz="4800" dirty="0" err="1" smtClean="0"/>
              <a:t>mendengarkan</a:t>
            </a:r>
            <a:r>
              <a:rPr lang="en-US" sz="4800" dirty="0" smtClean="0"/>
              <a:t>, </a:t>
            </a:r>
            <a:r>
              <a:rPr lang="en-US" sz="4800" dirty="0" err="1" smtClean="0"/>
              <a:t>berbicara</a:t>
            </a:r>
            <a:r>
              <a:rPr lang="en-US" sz="4800" dirty="0" smtClean="0"/>
              <a:t>, </a:t>
            </a:r>
            <a:r>
              <a:rPr lang="en-US" sz="4800" dirty="0" err="1" smtClean="0"/>
              <a:t>menulis</a:t>
            </a:r>
            <a:r>
              <a:rPr lang="en-US" sz="4800" dirty="0" smtClean="0"/>
              <a:t> </a:t>
            </a:r>
            <a:r>
              <a:rPr lang="en-US" sz="4800" dirty="0" err="1" smtClean="0"/>
              <a:t>dan</a:t>
            </a:r>
            <a:r>
              <a:rPr lang="en-US" sz="4800" dirty="0" smtClean="0"/>
              <a:t> </a:t>
            </a:r>
            <a:r>
              <a:rPr lang="en-US" sz="4800" dirty="0" err="1" smtClean="0"/>
              <a:t>membaca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3796344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Kognitif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Berpikir</a:t>
            </a:r>
            <a:r>
              <a:rPr lang="en-US" dirty="0" smtClean="0"/>
              <a:t> </a:t>
            </a:r>
            <a:r>
              <a:rPr lang="en-US" dirty="0" err="1" smtClean="0"/>
              <a:t>kritis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kreatif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Ketrampilan</a:t>
            </a:r>
            <a:r>
              <a:rPr lang="en-US" dirty="0" smtClean="0"/>
              <a:t> </a:t>
            </a:r>
            <a:r>
              <a:rPr lang="en-US" dirty="0" err="1" smtClean="0"/>
              <a:t>mengorganisasi</a:t>
            </a:r>
            <a:r>
              <a:rPr lang="en-US" dirty="0" smtClean="0"/>
              <a:t>, </a:t>
            </a:r>
            <a:r>
              <a:rPr lang="en-US" dirty="0" err="1" smtClean="0"/>
              <a:t>menganalisa</a:t>
            </a:r>
            <a:r>
              <a:rPr lang="en-US" dirty="0" smtClean="0"/>
              <a:t>, </a:t>
            </a:r>
            <a:r>
              <a:rPr lang="en-US" dirty="0" err="1" smtClean="0"/>
              <a:t>menggeneralisasi</a:t>
            </a:r>
            <a:r>
              <a:rPr lang="en-US" dirty="0" smtClean="0"/>
              <a:t>, </a:t>
            </a:r>
            <a:r>
              <a:rPr lang="en-US" dirty="0" err="1" smtClean="0"/>
              <a:t>memadukan</a:t>
            </a:r>
            <a:r>
              <a:rPr lang="en-US" dirty="0" smtClean="0"/>
              <a:t>, </a:t>
            </a:r>
            <a:r>
              <a:rPr lang="en-US" dirty="0" err="1" smtClean="0"/>
              <a:t>mengevaluasi</a:t>
            </a:r>
            <a:endParaRPr lang="en-US" dirty="0" smtClean="0"/>
          </a:p>
          <a:p>
            <a:r>
              <a:rPr lang="en-US" dirty="0" err="1" smtClean="0"/>
              <a:t>Pemahaman</a:t>
            </a:r>
            <a:r>
              <a:rPr lang="en-US" dirty="0" smtClean="0"/>
              <a:t> </a:t>
            </a:r>
            <a:r>
              <a:rPr lang="en-US" dirty="0" err="1" smtClean="0"/>
              <a:t>ilmiah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Pemahaman</a:t>
            </a:r>
            <a:r>
              <a:rPr lang="en-US" dirty="0" smtClean="0"/>
              <a:t> </a:t>
            </a:r>
            <a:r>
              <a:rPr lang="en-US" dirty="0" err="1" smtClean="0"/>
              <a:t>matematika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0896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Ketrampilan</a:t>
            </a:r>
            <a:r>
              <a:rPr lang="en-US" dirty="0" smtClean="0"/>
              <a:t> </a:t>
            </a:r>
            <a:r>
              <a:rPr lang="en-US" dirty="0" err="1" smtClean="0"/>
              <a:t>fisik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Kemampuan</a:t>
            </a:r>
            <a:r>
              <a:rPr lang="en-US" dirty="0" smtClean="0"/>
              <a:t> </a:t>
            </a: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 smtClean="0"/>
              <a:t>otot</a:t>
            </a:r>
            <a:r>
              <a:rPr lang="en-US" dirty="0" smtClean="0"/>
              <a:t> </a:t>
            </a:r>
            <a:r>
              <a:rPr lang="en-US" dirty="0" err="1" smtClean="0"/>
              <a:t>halus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kasar</a:t>
            </a:r>
            <a:endParaRPr lang="en-US" dirty="0" smtClean="0"/>
          </a:p>
          <a:p>
            <a:r>
              <a:rPr lang="en-US" dirty="0" err="1" smtClean="0"/>
              <a:t>Kesegaran</a:t>
            </a:r>
            <a:r>
              <a:rPr lang="en-US" dirty="0" smtClean="0"/>
              <a:t> </a:t>
            </a:r>
            <a:r>
              <a:rPr lang="en-US" dirty="0" err="1" smtClean="0"/>
              <a:t>jasmani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Memperhatikan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menghargai</a:t>
            </a:r>
            <a:r>
              <a:rPr lang="en-US" dirty="0" smtClean="0"/>
              <a:t> </a:t>
            </a:r>
            <a:r>
              <a:rPr lang="en-US" dirty="0" err="1" smtClean="0"/>
              <a:t>tubuh</a:t>
            </a:r>
            <a:endParaRPr lang="en-US" dirty="0" smtClean="0"/>
          </a:p>
          <a:p>
            <a:r>
              <a:rPr lang="en-US" dirty="0" err="1" smtClean="0"/>
              <a:t>Mengapresiasi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menyenangi</a:t>
            </a:r>
            <a:r>
              <a:rPr lang="en-US" dirty="0" smtClean="0"/>
              <a:t> </a:t>
            </a:r>
            <a:r>
              <a:rPr lang="en-US" dirty="0" err="1" smtClean="0"/>
              <a:t>gerakan</a:t>
            </a:r>
            <a:r>
              <a:rPr lang="en-US" dirty="0" smtClean="0"/>
              <a:t> </a:t>
            </a:r>
            <a:r>
              <a:rPr lang="en-US" dirty="0" err="1" smtClean="0"/>
              <a:t>manusia</a:t>
            </a:r>
            <a:r>
              <a:rPr lang="en-US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53890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err="1" smtClean="0"/>
              <a:t>Syamsu</a:t>
            </a:r>
            <a:r>
              <a:rPr lang="en-US" sz="2800" dirty="0" smtClean="0"/>
              <a:t> Yusuf (2000) </a:t>
            </a:r>
            <a:r>
              <a:rPr lang="en-US" sz="2800" dirty="0" err="1" smtClean="0"/>
              <a:t>mengadaptasi</a:t>
            </a:r>
            <a:r>
              <a:rPr lang="en-US" sz="2800" dirty="0" smtClean="0"/>
              <a:t> </a:t>
            </a:r>
            <a:r>
              <a:rPr lang="en-US" sz="2800" dirty="0" err="1" smtClean="0"/>
              <a:t>dari</a:t>
            </a:r>
            <a:r>
              <a:rPr lang="en-US" sz="2800" dirty="0" smtClean="0"/>
              <a:t> </a:t>
            </a:r>
            <a:r>
              <a:rPr lang="en-US" sz="2800" dirty="0" err="1" smtClean="0"/>
              <a:t>Goleman</a:t>
            </a:r>
            <a:r>
              <a:rPr lang="en-US" sz="2800" dirty="0" smtClean="0"/>
              <a:t> domain </a:t>
            </a:r>
            <a:r>
              <a:rPr lang="en-US" sz="2800" dirty="0" err="1" smtClean="0"/>
              <a:t>kecerdasan</a:t>
            </a:r>
            <a:r>
              <a:rPr lang="en-US" sz="2800" dirty="0" smtClean="0"/>
              <a:t> </a:t>
            </a:r>
            <a:r>
              <a:rPr lang="en-US" sz="2800" dirty="0" err="1" smtClean="0"/>
              <a:t>sosem</a:t>
            </a:r>
            <a:r>
              <a:rPr lang="en-US" sz="2800" dirty="0" smtClean="0"/>
              <a:t> </a:t>
            </a:r>
            <a:r>
              <a:rPr lang="en-US" sz="2800" dirty="0" err="1" smtClean="0"/>
              <a:t>anak</a:t>
            </a:r>
            <a:r>
              <a:rPr lang="en-US" sz="2800" dirty="0" smtClean="0"/>
              <a:t> 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Kesadaran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Mengelola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Memanfaatkan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produktif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Empati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Membina</a:t>
            </a:r>
            <a:r>
              <a:rPr lang="en-US" dirty="0" smtClean="0"/>
              <a:t> </a:t>
            </a:r>
            <a:r>
              <a:rPr lang="en-US" dirty="0" err="1" smtClean="0"/>
              <a:t>hubungan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1718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err="1" smtClean="0"/>
              <a:t>Salovey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Mayer (1990) domain </a:t>
            </a:r>
            <a:r>
              <a:rPr lang="en-US" sz="2800" dirty="0" err="1" smtClean="0"/>
              <a:t>pengembangan</a:t>
            </a:r>
            <a:r>
              <a:rPr lang="en-US" sz="2800" dirty="0" smtClean="0"/>
              <a:t> </a:t>
            </a:r>
            <a:r>
              <a:rPr lang="en-US" sz="2800" dirty="0" err="1" smtClean="0"/>
              <a:t>sosem</a:t>
            </a:r>
            <a:r>
              <a:rPr lang="en-US" sz="2800" dirty="0" smtClean="0"/>
              <a:t> </a:t>
            </a:r>
            <a:r>
              <a:rPr lang="en-US" sz="2800" dirty="0" err="1" smtClean="0"/>
              <a:t>meliputi</a:t>
            </a:r>
            <a:r>
              <a:rPr lang="en-US" sz="2800" dirty="0" smtClean="0"/>
              <a:t>: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Empati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Mengungkapkan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memahami</a:t>
            </a:r>
            <a:r>
              <a:rPr lang="en-US" dirty="0" smtClean="0"/>
              <a:t> </a:t>
            </a:r>
            <a:r>
              <a:rPr lang="en-US" dirty="0" err="1" smtClean="0"/>
              <a:t>perasaan</a:t>
            </a:r>
            <a:endParaRPr lang="en-US" dirty="0" smtClean="0"/>
          </a:p>
          <a:p>
            <a:r>
              <a:rPr lang="en-US" dirty="0" err="1" smtClean="0"/>
              <a:t>Mengalokasikan</a:t>
            </a:r>
            <a:r>
              <a:rPr lang="en-US" dirty="0" smtClean="0"/>
              <a:t> rasa </a:t>
            </a:r>
            <a:r>
              <a:rPr lang="en-US" dirty="0" err="1" smtClean="0"/>
              <a:t>marah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Kemandirian</a:t>
            </a:r>
            <a:endParaRPr lang="en-US" dirty="0" smtClean="0"/>
          </a:p>
          <a:p>
            <a:r>
              <a:rPr lang="en-US" dirty="0" err="1" smtClean="0"/>
              <a:t>Kemampuan</a:t>
            </a:r>
            <a:r>
              <a:rPr lang="en-US" dirty="0" smtClean="0"/>
              <a:t> </a:t>
            </a:r>
            <a:r>
              <a:rPr lang="en-US" dirty="0" err="1" smtClean="0"/>
              <a:t>menyesuaikan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Kemampuan</a:t>
            </a:r>
            <a:r>
              <a:rPr lang="en-US" dirty="0" smtClean="0"/>
              <a:t> </a:t>
            </a:r>
            <a:r>
              <a:rPr lang="en-US" dirty="0" err="1" smtClean="0"/>
              <a:t>memecahkan</a:t>
            </a:r>
            <a:r>
              <a:rPr lang="en-US" dirty="0" smtClean="0"/>
              <a:t> </a:t>
            </a:r>
            <a:r>
              <a:rPr lang="en-US" dirty="0" err="1" smtClean="0"/>
              <a:t>masalah</a:t>
            </a:r>
            <a:r>
              <a:rPr lang="en-US" dirty="0" smtClean="0"/>
              <a:t> </a:t>
            </a:r>
            <a:r>
              <a:rPr lang="en-US" dirty="0" err="1" smtClean="0"/>
              <a:t>antarpribadi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Ketekunan</a:t>
            </a:r>
            <a:endParaRPr lang="en-US" dirty="0" smtClean="0"/>
          </a:p>
          <a:p>
            <a:r>
              <a:rPr lang="en-US" dirty="0" err="1" smtClean="0"/>
              <a:t>Kesetiakawanan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Kesopanan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Sikap</a:t>
            </a:r>
            <a:r>
              <a:rPr lang="en-US" dirty="0" smtClean="0"/>
              <a:t> </a:t>
            </a:r>
            <a:r>
              <a:rPr lang="en-US" dirty="0" err="1" smtClean="0"/>
              <a:t>hormat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1967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err="1" smtClean="0"/>
              <a:t>Pengembangan</a:t>
            </a:r>
            <a:r>
              <a:rPr lang="en-US" sz="2800" dirty="0" smtClean="0"/>
              <a:t> program </a:t>
            </a:r>
            <a:r>
              <a:rPr lang="en-US" sz="2800" dirty="0" err="1" smtClean="0"/>
              <a:t>kegiatan</a:t>
            </a:r>
            <a:r>
              <a:rPr lang="en-US" sz="2800" dirty="0" smtClean="0"/>
              <a:t> </a:t>
            </a:r>
            <a:br>
              <a:rPr lang="en-US" sz="2800" dirty="0" smtClean="0"/>
            </a:br>
            <a:r>
              <a:rPr lang="en-US" sz="2800" dirty="0" smtClean="0"/>
              <a:t>1. </a:t>
            </a:r>
            <a:r>
              <a:rPr lang="en-US" sz="2800" dirty="0" err="1" smtClean="0"/>
              <a:t>pemilihan</a:t>
            </a:r>
            <a:r>
              <a:rPr lang="en-US" sz="2800" dirty="0" smtClean="0"/>
              <a:t> </a:t>
            </a:r>
            <a:r>
              <a:rPr lang="en-US" sz="2800" dirty="0" err="1" smtClean="0"/>
              <a:t>tema</a:t>
            </a:r>
            <a:r>
              <a:rPr lang="en-US" sz="2800" dirty="0" smtClean="0"/>
              <a:t> 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 smtClean="0"/>
              <a:t>Sumber</a:t>
            </a:r>
            <a:r>
              <a:rPr lang="en-US" dirty="0" smtClean="0"/>
              <a:t> ide  (</a:t>
            </a:r>
            <a:r>
              <a:rPr lang="en-US" dirty="0" err="1" smtClean="0"/>
              <a:t>Whiren</a:t>
            </a:r>
            <a:r>
              <a:rPr lang="en-US" dirty="0" smtClean="0"/>
              <a:t>, 1999) </a:t>
            </a:r>
            <a:r>
              <a:rPr lang="en-US" dirty="0" err="1" smtClean="0"/>
              <a:t>sumber</a:t>
            </a:r>
            <a:r>
              <a:rPr lang="en-US" dirty="0" smtClean="0"/>
              <a:t> </a:t>
            </a:r>
            <a:r>
              <a:rPr lang="en-US" dirty="0" err="1" smtClean="0"/>
              <a:t>tema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i="1" dirty="0" smtClean="0"/>
              <a:t>the children themselves, special events, unexpected happenings, program mandate content, teacher, parents.</a:t>
            </a:r>
          </a:p>
          <a:p>
            <a:r>
              <a:rPr lang="en-US" dirty="0" err="1" smtClean="0"/>
              <a:t>Kriteria</a:t>
            </a:r>
            <a:r>
              <a:rPr lang="en-US" dirty="0" smtClean="0"/>
              <a:t> </a:t>
            </a:r>
            <a:r>
              <a:rPr lang="en-US" dirty="0" err="1" smtClean="0"/>
              <a:t>pemilihan</a:t>
            </a:r>
            <a:r>
              <a:rPr lang="en-US" dirty="0" smtClean="0"/>
              <a:t> </a:t>
            </a:r>
          </a:p>
          <a:p>
            <a:pPr marL="457200" indent="-457200">
              <a:buAutoNum type="alphaLcPeriod"/>
            </a:pPr>
            <a:r>
              <a:rPr lang="en-US" dirty="0" err="1" smtClean="0"/>
              <a:t>Topik</a:t>
            </a:r>
            <a:r>
              <a:rPr lang="en-US" dirty="0" smtClean="0"/>
              <a:t> </a:t>
            </a:r>
            <a:r>
              <a:rPr lang="en-US" dirty="0" err="1" smtClean="0"/>
              <a:t>berkaitan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pengalaman</a:t>
            </a:r>
            <a:r>
              <a:rPr lang="en-US" dirty="0" smtClean="0"/>
              <a:t> </a:t>
            </a:r>
            <a:r>
              <a:rPr lang="en-US" dirty="0" err="1" smtClean="0"/>
              <a:t>nyata</a:t>
            </a:r>
            <a:r>
              <a:rPr lang="en-US" dirty="0" smtClean="0"/>
              <a:t> </a:t>
            </a:r>
          </a:p>
          <a:p>
            <a:pPr marL="457200" indent="-457200">
              <a:buAutoNum type="alphaLcPeriod"/>
            </a:pPr>
            <a:r>
              <a:rPr lang="en-US" dirty="0" err="1" smtClean="0"/>
              <a:t>Pengalaman</a:t>
            </a:r>
            <a:r>
              <a:rPr lang="en-US" dirty="0" smtClean="0"/>
              <a:t> </a:t>
            </a:r>
            <a:r>
              <a:rPr lang="en-US" dirty="0" err="1" smtClean="0"/>
              <a:t>langsung</a:t>
            </a:r>
            <a:r>
              <a:rPr lang="en-US" dirty="0" smtClean="0"/>
              <a:t> (</a:t>
            </a:r>
            <a:r>
              <a:rPr lang="en-US" i="1" dirty="0" smtClean="0"/>
              <a:t>hand on experiences</a:t>
            </a:r>
            <a:r>
              <a:rPr lang="en-US" dirty="0" smtClean="0"/>
              <a:t>) </a:t>
            </a:r>
          </a:p>
          <a:p>
            <a:pPr marL="457200" indent="-457200">
              <a:buAutoNum type="alphaLcPeriod"/>
            </a:pPr>
            <a:r>
              <a:rPr lang="en-US" dirty="0" smtClean="0"/>
              <a:t>Area </a:t>
            </a:r>
            <a:r>
              <a:rPr lang="en-US" dirty="0" err="1" smtClean="0"/>
              <a:t>kurkulum</a:t>
            </a:r>
            <a:r>
              <a:rPr lang="en-US" dirty="0" smtClean="0"/>
              <a:t> yang </a:t>
            </a:r>
            <a:r>
              <a:rPr lang="en-US" dirty="0" err="1" smtClean="0"/>
              <a:t>seimbang</a:t>
            </a:r>
            <a:r>
              <a:rPr lang="en-US" dirty="0" smtClean="0"/>
              <a:t> </a:t>
            </a:r>
          </a:p>
          <a:p>
            <a:pPr marL="457200" indent="-457200">
              <a:buAutoNum type="alphaLcPeriod"/>
            </a:pPr>
            <a:r>
              <a:rPr lang="en-US" dirty="0" err="1" smtClean="0"/>
              <a:t>Alat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sumber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mempertimbngakan</a:t>
            </a:r>
            <a:r>
              <a:rPr lang="en-US" dirty="0" smtClean="0"/>
              <a:t> </a:t>
            </a:r>
            <a:r>
              <a:rPr lang="en-US" dirty="0" err="1" smtClean="0"/>
              <a:t>keterjangkauan</a:t>
            </a:r>
            <a:r>
              <a:rPr lang="en-US" dirty="0" smtClean="0"/>
              <a:t> </a:t>
            </a:r>
          </a:p>
          <a:p>
            <a:pPr marL="457200" indent="-457200">
              <a:buAutoNum type="alphaLcPeriod"/>
            </a:pPr>
            <a:r>
              <a:rPr lang="en-US" dirty="0" err="1" smtClean="0"/>
              <a:t>Tema</a:t>
            </a:r>
            <a:r>
              <a:rPr lang="en-US" dirty="0" smtClean="0"/>
              <a:t> </a:t>
            </a:r>
            <a:r>
              <a:rPr lang="en-US" dirty="0" err="1" smtClean="0"/>
              <a:t>proyek</a:t>
            </a:r>
            <a:r>
              <a:rPr lang="en-US" dirty="0" smtClean="0"/>
              <a:t> </a:t>
            </a:r>
            <a:r>
              <a:rPr lang="en-US" dirty="0" err="1" smtClean="0"/>
              <a:t>dipilih</a:t>
            </a:r>
            <a:r>
              <a:rPr lang="en-US" dirty="0" smtClean="0"/>
              <a:t> </a:t>
            </a:r>
            <a:r>
              <a:rPr lang="en-US" dirty="0" err="1" smtClean="0"/>
              <a:t>jika</a:t>
            </a:r>
            <a:r>
              <a:rPr lang="en-US" dirty="0" smtClean="0"/>
              <a:t> </a:t>
            </a:r>
            <a:r>
              <a:rPr lang="en-US" dirty="0" err="1" smtClean="0"/>
              <a:t>potensi</a:t>
            </a:r>
            <a:r>
              <a:rPr lang="en-US" dirty="0" smtClean="0"/>
              <a:t> </a:t>
            </a:r>
            <a:r>
              <a:rPr lang="en-US" dirty="0" err="1" smtClean="0"/>
              <a:t>dilaksanakan</a:t>
            </a:r>
            <a:r>
              <a:rPr lang="en-US" dirty="0" smtClean="0"/>
              <a:t> </a:t>
            </a:r>
            <a:r>
              <a:rPr lang="en-US" dirty="0" err="1" smtClean="0"/>
              <a:t>proyek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9074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/>
              <a:t>2. </a:t>
            </a:r>
            <a:r>
              <a:rPr lang="en-US" sz="2800" dirty="0" err="1" smtClean="0"/>
              <a:t>Pengembangan</a:t>
            </a:r>
            <a:r>
              <a:rPr lang="en-US" sz="2800" dirty="0" smtClean="0"/>
              <a:t> </a:t>
            </a:r>
            <a:r>
              <a:rPr lang="en-US" sz="2800" dirty="0" err="1" smtClean="0"/>
              <a:t>tema</a:t>
            </a:r>
            <a:r>
              <a:rPr lang="en-US" sz="2800" dirty="0" smtClean="0"/>
              <a:t> 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Tema</a:t>
            </a:r>
            <a:r>
              <a:rPr lang="en-US" dirty="0" smtClean="0"/>
              <a:t> </a:t>
            </a:r>
            <a:r>
              <a:rPr lang="en-US" dirty="0" err="1" smtClean="0"/>
              <a:t>sesuai</a:t>
            </a:r>
            <a:r>
              <a:rPr lang="en-US" dirty="0" smtClean="0"/>
              <a:t> </a:t>
            </a:r>
            <a:r>
              <a:rPr lang="en-US" dirty="0" err="1" smtClean="0"/>
              <a:t>kriteria</a:t>
            </a:r>
            <a:r>
              <a:rPr lang="en-US" dirty="0" smtClean="0"/>
              <a:t> no 1</a:t>
            </a:r>
          </a:p>
          <a:p>
            <a:r>
              <a:rPr lang="en-US" dirty="0" err="1" smtClean="0"/>
              <a:t>Gunakan</a:t>
            </a:r>
            <a:r>
              <a:rPr lang="en-US" dirty="0" smtClean="0"/>
              <a:t> </a:t>
            </a:r>
            <a:r>
              <a:rPr lang="en-US" dirty="0" err="1" smtClean="0"/>
              <a:t>buku</a:t>
            </a:r>
            <a:r>
              <a:rPr lang="en-US" dirty="0" smtClean="0"/>
              <a:t> </a:t>
            </a:r>
            <a:r>
              <a:rPr lang="en-US" dirty="0" err="1" smtClean="0"/>
              <a:t>referensi</a:t>
            </a:r>
            <a:r>
              <a:rPr lang="en-US" dirty="0" smtClean="0"/>
              <a:t>, </a:t>
            </a:r>
            <a:r>
              <a:rPr lang="en-US" dirty="0" err="1" smtClean="0"/>
              <a:t>majalah</a:t>
            </a:r>
            <a:r>
              <a:rPr lang="en-US" dirty="0" smtClean="0"/>
              <a:t>, </a:t>
            </a:r>
            <a:r>
              <a:rPr lang="en-US" dirty="0" err="1" smtClean="0"/>
              <a:t>dll</a:t>
            </a:r>
            <a:endParaRPr lang="en-US" dirty="0" smtClean="0"/>
          </a:p>
          <a:p>
            <a:r>
              <a:rPr lang="en-US" dirty="0" err="1" smtClean="0"/>
              <a:t>Kelompokkan</a:t>
            </a:r>
            <a:r>
              <a:rPr lang="en-US" dirty="0" smtClean="0"/>
              <a:t> TFP (</a:t>
            </a:r>
            <a:r>
              <a:rPr lang="en-US" i="1" dirty="0" smtClean="0"/>
              <a:t>terms, facts, </a:t>
            </a:r>
            <a:r>
              <a:rPr lang="en-US" i="1" dirty="0" err="1" smtClean="0"/>
              <a:t>prinsipals</a:t>
            </a:r>
            <a:r>
              <a:rPr lang="en-US" dirty="0" smtClean="0"/>
              <a:t>) </a:t>
            </a:r>
            <a:r>
              <a:rPr lang="en-US" dirty="0" err="1" smtClean="0"/>
              <a:t>sesuai</a:t>
            </a:r>
            <a:r>
              <a:rPr lang="en-US" dirty="0" smtClean="0"/>
              <a:t> </a:t>
            </a:r>
            <a:r>
              <a:rPr lang="en-US" dirty="0" err="1" smtClean="0"/>
              <a:t>subtema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Tetapkan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cocokkan</a:t>
            </a:r>
            <a:r>
              <a:rPr lang="en-US" dirty="0" smtClean="0"/>
              <a:t> </a:t>
            </a:r>
            <a:r>
              <a:rPr lang="en-US" dirty="0" err="1" smtClean="0"/>
              <a:t>konsep</a:t>
            </a:r>
            <a:r>
              <a:rPr lang="en-US" dirty="0" smtClean="0"/>
              <a:t> TFP </a:t>
            </a:r>
            <a:r>
              <a:rPr lang="en-US" dirty="0" err="1" smtClean="0"/>
              <a:t>sesuai</a:t>
            </a:r>
            <a:r>
              <a:rPr lang="en-US" dirty="0" smtClean="0"/>
              <a:t> </a:t>
            </a:r>
            <a:r>
              <a:rPr lang="en-US" dirty="0" err="1" smtClean="0"/>
              <a:t>kemampuan</a:t>
            </a:r>
            <a:r>
              <a:rPr lang="en-US" dirty="0" smtClean="0"/>
              <a:t> guru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siswa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Ambil</a:t>
            </a:r>
            <a:r>
              <a:rPr lang="en-US" dirty="0" smtClean="0"/>
              <a:t> 10-15 TFP yang </a:t>
            </a:r>
            <a:r>
              <a:rPr lang="en-US" dirty="0" err="1" smtClean="0"/>
              <a:t>memusatka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relevan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tema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9443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/>
              <a:t>3. </a:t>
            </a:r>
            <a:r>
              <a:rPr lang="en-US" sz="2800" dirty="0" err="1" smtClean="0"/>
              <a:t>Pelaksanaan</a:t>
            </a:r>
            <a:r>
              <a:rPr lang="en-US" sz="2800" dirty="0" smtClean="0"/>
              <a:t> </a:t>
            </a:r>
            <a:r>
              <a:rPr lang="en-US" sz="2800" dirty="0" err="1" smtClean="0"/>
              <a:t>kegiatan</a:t>
            </a:r>
            <a:r>
              <a:rPr lang="en-US" sz="2800" dirty="0" smtClean="0"/>
              <a:t> 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Guru </a:t>
            </a:r>
            <a:r>
              <a:rPr lang="en-US" dirty="0" err="1" smtClean="0"/>
              <a:t>mengacu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KBK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kurikulum</a:t>
            </a:r>
            <a:r>
              <a:rPr lang="en-US" dirty="0" smtClean="0"/>
              <a:t> 2013</a:t>
            </a:r>
          </a:p>
          <a:p>
            <a:r>
              <a:rPr lang="en-US" dirty="0" err="1" smtClean="0"/>
              <a:t>Gunakan</a:t>
            </a:r>
            <a:r>
              <a:rPr lang="en-US" dirty="0" smtClean="0"/>
              <a:t> </a:t>
            </a:r>
            <a:r>
              <a:rPr lang="en-US" dirty="0" err="1" smtClean="0"/>
              <a:t>strategi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metode</a:t>
            </a:r>
            <a:r>
              <a:rPr lang="en-US" dirty="0" smtClean="0"/>
              <a:t> yang </a:t>
            </a:r>
            <a:r>
              <a:rPr lang="en-US" dirty="0" err="1" smtClean="0"/>
              <a:t>telah</a:t>
            </a:r>
            <a:r>
              <a:rPr lang="en-US" dirty="0" smtClean="0"/>
              <a:t> </a:t>
            </a:r>
            <a:r>
              <a:rPr lang="en-US" dirty="0" err="1" smtClean="0"/>
              <a:t>dipelajari</a:t>
            </a:r>
            <a:endParaRPr lang="en-US" dirty="0" smtClean="0"/>
          </a:p>
          <a:p>
            <a:r>
              <a:rPr lang="en-US" dirty="0" err="1" smtClean="0"/>
              <a:t>Prinsip</a:t>
            </a:r>
            <a:r>
              <a:rPr lang="en-US" dirty="0" smtClean="0"/>
              <a:t> </a:t>
            </a:r>
            <a:r>
              <a:rPr lang="en-US" dirty="0" err="1" smtClean="0"/>
              <a:t>pembelajaran</a:t>
            </a:r>
            <a:r>
              <a:rPr lang="en-US" dirty="0" smtClean="0"/>
              <a:t> yang </a:t>
            </a:r>
            <a:r>
              <a:rPr lang="en-US" dirty="0" err="1" smtClean="0"/>
              <a:t>sudah</a:t>
            </a:r>
            <a:r>
              <a:rPr lang="en-US" dirty="0" smtClean="0"/>
              <a:t> </a:t>
            </a:r>
            <a:r>
              <a:rPr lang="en-US" dirty="0" err="1" smtClean="0"/>
              <a:t>diulas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Pendekatan</a:t>
            </a:r>
            <a:r>
              <a:rPr lang="en-US" dirty="0" smtClean="0"/>
              <a:t> </a:t>
            </a:r>
            <a:r>
              <a:rPr lang="en-US" dirty="0" err="1" smtClean="0"/>
              <a:t>pembelajaran</a:t>
            </a:r>
            <a:r>
              <a:rPr lang="en-US" dirty="0" smtClean="0"/>
              <a:t> yang </a:t>
            </a:r>
            <a:r>
              <a:rPr lang="en-US" dirty="0" err="1" smtClean="0"/>
              <a:t>aktif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Perbaikan</a:t>
            </a:r>
            <a:r>
              <a:rPr lang="en-US" dirty="0" smtClean="0"/>
              <a:t>/</a:t>
            </a:r>
            <a:r>
              <a:rPr lang="en-US" dirty="0" err="1" smtClean="0"/>
              <a:t>evaluasi</a:t>
            </a:r>
            <a:r>
              <a:rPr lang="en-US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48616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Pengembangan</a:t>
            </a:r>
            <a:r>
              <a:rPr lang="en-US" dirty="0" smtClean="0"/>
              <a:t> SOSEM </a:t>
            </a:r>
            <a:r>
              <a:rPr lang="en-US" dirty="0" err="1" smtClean="0"/>
              <a:t>melalui</a:t>
            </a:r>
            <a:r>
              <a:rPr lang="en-US" dirty="0" smtClean="0"/>
              <a:t> </a:t>
            </a:r>
            <a:r>
              <a:rPr lang="en-US" dirty="0" err="1" smtClean="0"/>
              <a:t>Kegiatan</a:t>
            </a:r>
            <a:r>
              <a:rPr lang="en-US" dirty="0" smtClean="0"/>
              <a:t> </a:t>
            </a:r>
            <a:r>
              <a:rPr lang="en-US" dirty="0" err="1" smtClean="0"/>
              <a:t>Rutin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AutoNum type="arabicPeriod"/>
            </a:pPr>
            <a:r>
              <a:rPr lang="en-US" dirty="0" err="1" smtClean="0"/>
              <a:t>Pengertian</a:t>
            </a:r>
            <a:r>
              <a:rPr lang="en-US" dirty="0" smtClean="0"/>
              <a:t> </a:t>
            </a:r>
          </a:p>
          <a:p>
            <a:pPr marL="0" indent="0">
              <a:buNone/>
            </a:pPr>
            <a:r>
              <a:rPr lang="en-US" dirty="0" smtClean="0"/>
              <a:t>	</a:t>
            </a:r>
            <a:r>
              <a:rPr lang="en-US" dirty="0" err="1" smtClean="0"/>
              <a:t>jenis</a:t>
            </a:r>
            <a:r>
              <a:rPr lang="en-US" dirty="0" smtClean="0"/>
              <a:t>/</a:t>
            </a:r>
            <a:r>
              <a:rPr lang="en-US" dirty="0" err="1" smtClean="0"/>
              <a:t>pola</a:t>
            </a:r>
            <a:r>
              <a:rPr lang="en-US" dirty="0" smtClean="0"/>
              <a:t> </a:t>
            </a:r>
            <a:r>
              <a:rPr lang="en-US" dirty="0" err="1" smtClean="0"/>
              <a:t>perilaku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dikembangkan</a:t>
            </a:r>
            <a:r>
              <a:rPr lang="en-US" dirty="0" smtClean="0"/>
              <a:t> </a:t>
            </a:r>
            <a:r>
              <a:rPr lang="en-US" dirty="0" err="1" smtClean="0"/>
              <a:t>melalui</a:t>
            </a:r>
            <a:r>
              <a:rPr lang="en-US" dirty="0" smtClean="0"/>
              <a:t> </a:t>
            </a:r>
            <a:r>
              <a:rPr lang="en-US" dirty="0" err="1" smtClean="0"/>
              <a:t>penjadwalan</a:t>
            </a:r>
            <a:r>
              <a:rPr lang="en-US" dirty="0" smtClean="0"/>
              <a:t> </a:t>
            </a:r>
            <a:r>
              <a:rPr lang="en-US" dirty="0" err="1" smtClean="0"/>
              <a:t>terus</a:t>
            </a:r>
            <a:r>
              <a:rPr lang="en-US" dirty="0" smtClean="0"/>
              <a:t> </a:t>
            </a:r>
            <a:r>
              <a:rPr lang="en-US" dirty="0" err="1" smtClean="0"/>
              <a:t>menerus</a:t>
            </a:r>
            <a:r>
              <a:rPr lang="en-US" dirty="0" smtClean="0"/>
              <a:t> </a:t>
            </a:r>
            <a:r>
              <a:rPr lang="en-US" dirty="0" err="1" smtClean="0"/>
              <a:t>hingga</a:t>
            </a:r>
            <a:r>
              <a:rPr lang="en-US" dirty="0" smtClean="0"/>
              <a:t> </a:t>
            </a:r>
            <a:r>
              <a:rPr lang="en-US" dirty="0" err="1" smtClean="0"/>
              <a:t>perilaku</a:t>
            </a:r>
            <a:r>
              <a:rPr lang="en-US" dirty="0" smtClean="0"/>
              <a:t> yang </a:t>
            </a:r>
            <a:r>
              <a:rPr lang="en-US" dirty="0" err="1" smtClean="0"/>
              <a:t>diharapkan</a:t>
            </a:r>
            <a:r>
              <a:rPr lang="en-US" dirty="0" smtClean="0"/>
              <a:t> </a:t>
            </a:r>
            <a:r>
              <a:rPr lang="en-US" dirty="0" err="1" smtClean="0"/>
              <a:t>melekat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scr</a:t>
            </a:r>
            <a:r>
              <a:rPr lang="en-US" dirty="0" smtClean="0"/>
              <a:t> </a:t>
            </a:r>
            <a:r>
              <a:rPr lang="en-US" dirty="0" err="1" smtClean="0"/>
              <a:t>kuat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mjd</a:t>
            </a:r>
            <a:r>
              <a:rPr lang="en-US" dirty="0" smtClean="0"/>
              <a:t> </a:t>
            </a:r>
            <a:r>
              <a:rPr lang="en-US" dirty="0" err="1" smtClean="0"/>
              <a:t>bagian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perilaku</a:t>
            </a:r>
            <a:r>
              <a:rPr lang="en-US" dirty="0" smtClean="0"/>
              <a:t> </a:t>
            </a:r>
            <a:r>
              <a:rPr lang="en-US" dirty="0" err="1" smtClean="0"/>
              <a:t>positif</a:t>
            </a:r>
            <a:r>
              <a:rPr lang="en-US" dirty="0" smtClean="0"/>
              <a:t> yang </a:t>
            </a:r>
            <a:r>
              <a:rPr lang="en-US" dirty="0" err="1" smtClean="0"/>
              <a:t>dimilikinya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r>
              <a:rPr lang="en-US" dirty="0" smtClean="0"/>
              <a:t>2. </a:t>
            </a:r>
            <a:r>
              <a:rPr lang="en-US" dirty="0" err="1" smtClean="0"/>
              <a:t>Tujuan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fungsi</a:t>
            </a:r>
            <a:r>
              <a:rPr lang="en-US" dirty="0" smtClean="0"/>
              <a:t> 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 smtClean="0"/>
              <a:t>menyediakan</a:t>
            </a:r>
            <a:r>
              <a:rPr lang="en-US" dirty="0" smtClean="0"/>
              <a:t> </a:t>
            </a:r>
            <a:r>
              <a:rPr lang="en-US" dirty="0" err="1" smtClean="0"/>
              <a:t>bentuk</a:t>
            </a:r>
            <a:r>
              <a:rPr lang="en-US" dirty="0" smtClean="0"/>
              <a:t> </a:t>
            </a:r>
            <a:r>
              <a:rPr lang="en-US" dirty="0" err="1" smtClean="0"/>
              <a:t>kegiatan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dpt</a:t>
            </a:r>
            <a:r>
              <a:rPr lang="en-US" dirty="0" smtClean="0"/>
              <a:t> </a:t>
            </a:r>
            <a:r>
              <a:rPr lang="en-US" dirty="0" err="1" smtClean="0"/>
              <a:t>dijadwalkan</a:t>
            </a:r>
            <a:r>
              <a:rPr lang="en-US" dirty="0" smtClean="0"/>
              <a:t> </a:t>
            </a:r>
            <a:r>
              <a:rPr lang="en-US" dirty="0" err="1" smtClean="0"/>
              <a:t>scr</a:t>
            </a:r>
            <a:r>
              <a:rPr lang="en-US" dirty="0" smtClean="0"/>
              <a:t> </a:t>
            </a:r>
            <a:r>
              <a:rPr lang="en-US" dirty="0" err="1" smtClean="0"/>
              <a:t>terus</a:t>
            </a:r>
            <a:r>
              <a:rPr lang="en-US" dirty="0" smtClean="0"/>
              <a:t> </a:t>
            </a:r>
            <a:r>
              <a:rPr lang="en-US" dirty="0" err="1" smtClean="0"/>
              <a:t>menerus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membentuk</a:t>
            </a:r>
            <a:r>
              <a:rPr lang="en-US" dirty="0" smtClean="0"/>
              <a:t> </a:t>
            </a:r>
            <a:r>
              <a:rPr lang="en-US" dirty="0" err="1" smtClean="0"/>
              <a:t>kebiasaan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diperlukan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6372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/>
              <a:t>3. </a:t>
            </a:r>
            <a:r>
              <a:rPr lang="en-US" dirty="0" err="1" smtClean="0"/>
              <a:t>Ruang</a:t>
            </a:r>
            <a:r>
              <a:rPr lang="en-US" dirty="0" smtClean="0"/>
              <a:t> </a:t>
            </a:r>
            <a:r>
              <a:rPr lang="en-US" dirty="0" err="1" smtClean="0"/>
              <a:t>lingkupnya</a:t>
            </a:r>
            <a:r>
              <a:rPr lang="en-US" dirty="0" smtClean="0"/>
              <a:t>:</a:t>
            </a:r>
          </a:p>
          <a:p>
            <a:r>
              <a:rPr lang="en-US" dirty="0" err="1" smtClean="0"/>
              <a:t>Berdoa</a:t>
            </a:r>
            <a:r>
              <a:rPr lang="en-US" dirty="0" smtClean="0"/>
              <a:t> </a:t>
            </a:r>
            <a:r>
              <a:rPr lang="en-US" dirty="0" err="1" smtClean="0"/>
              <a:t>sblm</a:t>
            </a:r>
            <a:r>
              <a:rPr lang="en-US" dirty="0" smtClean="0"/>
              <a:t>/</a:t>
            </a:r>
            <a:r>
              <a:rPr lang="en-US" dirty="0" err="1" smtClean="0"/>
              <a:t>sesudah</a:t>
            </a:r>
            <a:r>
              <a:rPr lang="en-US" dirty="0" smtClean="0"/>
              <a:t> </a:t>
            </a:r>
            <a:r>
              <a:rPr lang="en-US" dirty="0" err="1" smtClean="0"/>
              <a:t>kegiatan</a:t>
            </a:r>
            <a:endParaRPr lang="en-US" dirty="0" smtClean="0"/>
          </a:p>
          <a:p>
            <a:r>
              <a:rPr lang="en-US" dirty="0" err="1" smtClean="0"/>
              <a:t>Mengucap</a:t>
            </a:r>
            <a:r>
              <a:rPr lang="en-US" dirty="0" smtClean="0"/>
              <a:t> </a:t>
            </a:r>
            <a:r>
              <a:rPr lang="en-US" dirty="0" err="1" smtClean="0"/>
              <a:t>salam</a:t>
            </a:r>
            <a:r>
              <a:rPr lang="en-US" dirty="0" smtClean="0"/>
              <a:t> </a:t>
            </a:r>
            <a:r>
              <a:rPr lang="en-US" dirty="0" err="1" smtClean="0"/>
              <a:t>ketika</a:t>
            </a:r>
            <a:r>
              <a:rPr lang="en-US" dirty="0" smtClean="0"/>
              <a:t> </a:t>
            </a:r>
            <a:r>
              <a:rPr lang="en-US" dirty="0" err="1" smtClean="0"/>
              <a:t>bertemu</a:t>
            </a:r>
            <a:r>
              <a:rPr lang="en-US" dirty="0" smtClean="0"/>
              <a:t> </a:t>
            </a:r>
            <a:r>
              <a:rPr lang="en-US" dirty="0" err="1" smtClean="0"/>
              <a:t>dgn</a:t>
            </a:r>
            <a:r>
              <a:rPr lang="en-US" dirty="0" smtClean="0"/>
              <a:t> orang lain</a:t>
            </a:r>
          </a:p>
          <a:p>
            <a:r>
              <a:rPr lang="en-US" dirty="0" err="1" smtClean="0"/>
              <a:t>Tolong</a:t>
            </a:r>
            <a:r>
              <a:rPr lang="en-US" dirty="0" smtClean="0"/>
              <a:t> </a:t>
            </a:r>
            <a:r>
              <a:rPr lang="en-US" dirty="0" err="1" smtClean="0"/>
              <a:t>menolong</a:t>
            </a:r>
            <a:r>
              <a:rPr lang="en-US" dirty="0" smtClean="0"/>
              <a:t>/</a:t>
            </a:r>
            <a:r>
              <a:rPr lang="en-US" dirty="0" err="1" smtClean="0"/>
              <a:t>gotong</a:t>
            </a:r>
            <a:r>
              <a:rPr lang="en-US" dirty="0" smtClean="0"/>
              <a:t> </a:t>
            </a:r>
            <a:r>
              <a:rPr lang="en-US" dirty="0" err="1" smtClean="0"/>
              <a:t>royong</a:t>
            </a:r>
            <a:endParaRPr lang="en-US" dirty="0" smtClean="0"/>
          </a:p>
          <a:p>
            <a:r>
              <a:rPr lang="en-US" dirty="0" err="1" smtClean="0"/>
              <a:t>Tenggang</a:t>
            </a:r>
            <a:r>
              <a:rPr lang="en-US" dirty="0" smtClean="0"/>
              <a:t> rasa </a:t>
            </a:r>
          </a:p>
          <a:p>
            <a:r>
              <a:rPr lang="en-US" dirty="0" err="1" smtClean="0"/>
              <a:t>Rapi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berpakaian</a:t>
            </a:r>
            <a:r>
              <a:rPr lang="en-US" dirty="0" smtClean="0"/>
              <a:t>, </a:t>
            </a:r>
            <a:r>
              <a:rPr lang="en-US" dirty="0" err="1" smtClean="0"/>
              <a:t>bertindak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bekerja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Tanggung</a:t>
            </a:r>
            <a:r>
              <a:rPr lang="en-US" dirty="0" smtClean="0"/>
              <a:t> </a:t>
            </a:r>
            <a:r>
              <a:rPr lang="en-US" dirty="0" err="1" smtClean="0"/>
              <a:t>jawab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Tertib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patuh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peraturan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Fokus</a:t>
            </a:r>
            <a:r>
              <a:rPr lang="en-US" dirty="0" smtClean="0"/>
              <a:t> </a:t>
            </a:r>
            <a:r>
              <a:rPr lang="en-US" dirty="0" err="1" smtClean="0"/>
              <a:t>dlm</a:t>
            </a:r>
            <a:r>
              <a:rPr lang="en-US" dirty="0" smtClean="0"/>
              <a:t> </a:t>
            </a:r>
            <a:r>
              <a:rPr lang="en-US" dirty="0" err="1" smtClean="0"/>
              <a:t>jangka</a:t>
            </a:r>
            <a:r>
              <a:rPr lang="en-US" dirty="0" smtClean="0"/>
              <a:t> </a:t>
            </a:r>
            <a:r>
              <a:rPr lang="en-US" dirty="0" err="1" smtClean="0"/>
              <a:t>waktu</a:t>
            </a:r>
            <a:r>
              <a:rPr lang="en-US" dirty="0" smtClean="0"/>
              <a:t> </a:t>
            </a:r>
            <a:r>
              <a:rPr lang="en-US" dirty="0" err="1" smtClean="0"/>
              <a:t>tertentu</a:t>
            </a:r>
            <a:endParaRPr lang="en-US" dirty="0" smtClean="0"/>
          </a:p>
          <a:p>
            <a:r>
              <a:rPr lang="en-US" dirty="0" err="1" smtClean="0"/>
              <a:t>Berani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cinta</a:t>
            </a:r>
            <a:r>
              <a:rPr lang="en-US" dirty="0" smtClean="0"/>
              <a:t> </a:t>
            </a:r>
            <a:r>
              <a:rPr lang="en-US" dirty="0" err="1" smtClean="0"/>
              <a:t>tanah</a:t>
            </a:r>
            <a:r>
              <a:rPr lang="en-US" dirty="0" smtClean="0"/>
              <a:t> air</a:t>
            </a:r>
          </a:p>
          <a:p>
            <a:r>
              <a:rPr lang="en-US" dirty="0" err="1" smtClean="0"/>
              <a:t>dll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7221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 err="1" smtClean="0"/>
              <a:t>Pengembangan</a:t>
            </a:r>
            <a:r>
              <a:rPr lang="en-US" sz="4400" dirty="0" smtClean="0"/>
              <a:t> SOSEM </a:t>
            </a:r>
            <a:r>
              <a:rPr lang="en-US" sz="4400" dirty="0" err="1" smtClean="0"/>
              <a:t>melalui</a:t>
            </a:r>
            <a:r>
              <a:rPr lang="en-US" sz="4400" dirty="0" smtClean="0"/>
              <a:t> </a:t>
            </a:r>
            <a:r>
              <a:rPr lang="en-US" sz="4400" dirty="0" err="1" smtClean="0"/>
              <a:t>kegiatan</a:t>
            </a:r>
            <a:r>
              <a:rPr lang="en-US" sz="4400" dirty="0" smtClean="0"/>
              <a:t> </a:t>
            </a:r>
            <a:r>
              <a:rPr lang="en-US" sz="4400" dirty="0" err="1" smtClean="0"/>
              <a:t>terprogram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en-US" sz="2800" dirty="0" err="1" smtClean="0"/>
              <a:t>Pengertian</a:t>
            </a:r>
            <a:r>
              <a:rPr lang="en-US" sz="2800" dirty="0" smtClean="0"/>
              <a:t> </a:t>
            </a:r>
          </a:p>
          <a:p>
            <a:pPr marL="0" indent="0">
              <a:buNone/>
            </a:pPr>
            <a:r>
              <a:rPr lang="en-US" sz="2800" dirty="0"/>
              <a:t>	</a:t>
            </a:r>
            <a:r>
              <a:rPr lang="en-US" sz="2800" dirty="0" err="1" smtClean="0"/>
              <a:t>pelaksanaan</a:t>
            </a:r>
            <a:r>
              <a:rPr lang="en-US" sz="2800" dirty="0" smtClean="0"/>
              <a:t> </a:t>
            </a:r>
            <a:r>
              <a:rPr lang="en-US" sz="2800" dirty="0" err="1" smtClean="0"/>
              <a:t>kegiatannya</a:t>
            </a:r>
            <a:r>
              <a:rPr lang="en-US" sz="2800" dirty="0" smtClean="0"/>
              <a:t> </a:t>
            </a:r>
            <a:r>
              <a:rPr lang="en-US" sz="2800" dirty="0" err="1" smtClean="0"/>
              <a:t>dibuat</a:t>
            </a:r>
            <a:r>
              <a:rPr lang="en-US" sz="2800" dirty="0" smtClean="0"/>
              <a:t> </a:t>
            </a:r>
            <a:r>
              <a:rPr lang="en-US" sz="2800" dirty="0" err="1" smtClean="0"/>
              <a:t>secara</a:t>
            </a:r>
            <a:r>
              <a:rPr lang="en-US" sz="2800" dirty="0" smtClean="0"/>
              <a:t> </a:t>
            </a:r>
            <a:r>
              <a:rPr lang="en-US" sz="2800" dirty="0" err="1" smtClean="0"/>
              <a:t>terencana</a:t>
            </a:r>
            <a:r>
              <a:rPr lang="en-US" sz="2800" dirty="0" smtClean="0"/>
              <a:t> (</a:t>
            </a:r>
            <a:r>
              <a:rPr lang="en-US" sz="2800" dirty="0" err="1" smtClean="0"/>
              <a:t>kegiatan</a:t>
            </a:r>
            <a:r>
              <a:rPr lang="en-US" sz="2800" dirty="0" smtClean="0"/>
              <a:t> yang </a:t>
            </a:r>
            <a:r>
              <a:rPr lang="en-US" sz="2800" dirty="0" err="1" smtClean="0"/>
              <a:t>diagendakan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direncanakan</a:t>
            </a:r>
            <a:r>
              <a:rPr lang="en-US" sz="2800" dirty="0" smtClean="0"/>
              <a:t> </a:t>
            </a:r>
            <a:r>
              <a:rPr lang="en-US" sz="2800" dirty="0" err="1" smtClean="0"/>
              <a:t>dlm</a:t>
            </a:r>
            <a:r>
              <a:rPr lang="en-US" sz="2800" dirty="0" smtClean="0"/>
              <a:t> </a:t>
            </a:r>
            <a:r>
              <a:rPr lang="en-US" sz="2800" dirty="0" err="1" smtClean="0"/>
              <a:t>silabus</a:t>
            </a:r>
            <a:r>
              <a:rPr lang="en-US" sz="2800" dirty="0" smtClean="0"/>
              <a:t> guru </a:t>
            </a:r>
            <a:r>
              <a:rPr lang="en-US" sz="2800" dirty="0" err="1" smtClean="0"/>
              <a:t>baik</a:t>
            </a:r>
            <a:r>
              <a:rPr lang="en-US" sz="2800" dirty="0" smtClean="0"/>
              <a:t> </a:t>
            </a:r>
            <a:r>
              <a:rPr lang="en-US" sz="2800" dirty="0" err="1" smtClean="0"/>
              <a:t>jangka</a:t>
            </a:r>
            <a:r>
              <a:rPr lang="en-US" sz="2800" dirty="0" smtClean="0"/>
              <a:t> </a:t>
            </a:r>
            <a:r>
              <a:rPr lang="en-US" sz="2800" dirty="0" err="1" smtClean="0"/>
              <a:t>panjang</a:t>
            </a:r>
            <a:r>
              <a:rPr lang="en-US" sz="2800" dirty="0" smtClean="0"/>
              <a:t>/</a:t>
            </a:r>
            <a:r>
              <a:rPr lang="en-US" sz="2800" dirty="0" err="1" smtClean="0"/>
              <a:t>pendek</a:t>
            </a:r>
            <a:r>
              <a:rPr lang="en-US" sz="2800" dirty="0" smtClean="0"/>
              <a:t>)</a:t>
            </a:r>
          </a:p>
          <a:p>
            <a:pPr marL="0" indent="0">
              <a:buNone/>
            </a:pPr>
            <a:r>
              <a:rPr lang="en-US" sz="2800" dirty="0" smtClean="0"/>
              <a:t>2. </a:t>
            </a:r>
            <a:r>
              <a:rPr lang="en-US" sz="2800" dirty="0" err="1" smtClean="0"/>
              <a:t>Tujuan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fungsi</a:t>
            </a:r>
            <a:r>
              <a:rPr lang="en-US" sz="2800" dirty="0" smtClean="0"/>
              <a:t> </a:t>
            </a:r>
          </a:p>
          <a:p>
            <a:pPr marL="0" indent="0">
              <a:buNone/>
            </a:pPr>
            <a:r>
              <a:rPr lang="en-US" sz="2800" dirty="0"/>
              <a:t>	</a:t>
            </a:r>
            <a:r>
              <a:rPr lang="en-US" sz="2800" dirty="0" smtClean="0"/>
              <a:t>agar </a:t>
            </a:r>
            <a:r>
              <a:rPr lang="en-US" sz="2800" dirty="0" err="1" smtClean="0"/>
              <a:t>sgl</a:t>
            </a:r>
            <a:r>
              <a:rPr lang="en-US" sz="2800" dirty="0" smtClean="0"/>
              <a:t> </a:t>
            </a:r>
            <a:r>
              <a:rPr lang="en-US" sz="2800" dirty="0" err="1" smtClean="0"/>
              <a:t>kemampuan</a:t>
            </a:r>
            <a:r>
              <a:rPr lang="en-US" sz="2800" dirty="0" smtClean="0"/>
              <a:t> </a:t>
            </a:r>
            <a:r>
              <a:rPr lang="en-US" sz="2800" dirty="0" err="1" smtClean="0"/>
              <a:t>yg</a:t>
            </a:r>
            <a:r>
              <a:rPr lang="en-US" sz="2800" dirty="0" smtClean="0"/>
              <a:t> </a:t>
            </a:r>
            <a:r>
              <a:rPr lang="en-US" sz="2800" dirty="0" err="1" smtClean="0"/>
              <a:t>dituangkan</a:t>
            </a:r>
            <a:r>
              <a:rPr lang="en-US" sz="2800" dirty="0" smtClean="0"/>
              <a:t> </a:t>
            </a:r>
            <a:r>
              <a:rPr lang="en-US" sz="2800" dirty="0" err="1" smtClean="0"/>
              <a:t>dlm</a:t>
            </a:r>
            <a:r>
              <a:rPr lang="en-US" sz="2800" dirty="0" smtClean="0"/>
              <a:t> </a:t>
            </a:r>
            <a:r>
              <a:rPr lang="en-US" sz="2800" dirty="0" err="1" smtClean="0"/>
              <a:t>kurikulum</a:t>
            </a:r>
            <a:r>
              <a:rPr lang="en-US" sz="2800" dirty="0" smtClean="0"/>
              <a:t> </a:t>
            </a:r>
            <a:r>
              <a:rPr lang="en-US" sz="2800" dirty="0" err="1" smtClean="0"/>
              <a:t>dpt</a:t>
            </a:r>
            <a:r>
              <a:rPr lang="en-US" sz="2800" dirty="0" smtClean="0"/>
              <a:t> </a:t>
            </a:r>
            <a:r>
              <a:rPr lang="en-US" sz="2800" dirty="0" err="1" smtClean="0"/>
              <a:t>tercapai</a:t>
            </a:r>
            <a:r>
              <a:rPr lang="en-US" sz="2800" dirty="0" smtClean="0"/>
              <a:t> </a:t>
            </a:r>
            <a:r>
              <a:rPr lang="en-US" sz="2800" dirty="0" err="1" smtClean="0"/>
              <a:t>lbh</a:t>
            </a:r>
            <a:r>
              <a:rPr lang="en-US" sz="2800" dirty="0" smtClean="0"/>
              <a:t> optimal, </a:t>
            </a:r>
            <a:r>
              <a:rPr lang="en-US" sz="2800" dirty="0" err="1" smtClean="0"/>
              <a:t>sistematis</a:t>
            </a:r>
            <a:r>
              <a:rPr lang="en-US" sz="2800" dirty="0" smtClean="0"/>
              <a:t>, </a:t>
            </a:r>
            <a:r>
              <a:rPr lang="en-US" sz="2800" dirty="0" err="1" smtClean="0"/>
              <a:t>efektif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efisien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927237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926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3. </a:t>
            </a:r>
            <a:r>
              <a:rPr lang="en-US" sz="3200" dirty="0" err="1" smtClean="0"/>
              <a:t>Ruang</a:t>
            </a:r>
            <a:r>
              <a:rPr lang="en-US" sz="3200" dirty="0" smtClean="0"/>
              <a:t> </a:t>
            </a:r>
            <a:r>
              <a:rPr lang="en-US" sz="3200" dirty="0" err="1" smtClean="0"/>
              <a:t>Lingkup</a:t>
            </a:r>
            <a:r>
              <a:rPr lang="en-US" sz="3200" dirty="0" smtClean="0"/>
              <a:t> </a:t>
            </a:r>
          </a:p>
          <a:p>
            <a:pPr marL="0" indent="0">
              <a:buNone/>
            </a:pPr>
            <a:r>
              <a:rPr lang="en-US" sz="3200" dirty="0"/>
              <a:t>	</a:t>
            </a:r>
            <a:r>
              <a:rPr lang="en-US" sz="3200" dirty="0" err="1" smtClean="0"/>
              <a:t>sama</a:t>
            </a:r>
            <a:r>
              <a:rPr lang="en-US" sz="3200" dirty="0" smtClean="0"/>
              <a:t> </a:t>
            </a:r>
            <a:r>
              <a:rPr lang="en-US" sz="3200" dirty="0" err="1" smtClean="0"/>
              <a:t>spt</a:t>
            </a:r>
            <a:r>
              <a:rPr lang="en-US" sz="3200" dirty="0" smtClean="0"/>
              <a:t> </a:t>
            </a:r>
            <a:r>
              <a:rPr lang="en-US" sz="3200" dirty="0" err="1" smtClean="0"/>
              <a:t>yg</a:t>
            </a:r>
            <a:r>
              <a:rPr lang="en-US" sz="3200" dirty="0" smtClean="0"/>
              <a:t> </a:t>
            </a:r>
            <a:r>
              <a:rPr lang="en-US" sz="3200" dirty="0" err="1" smtClean="0"/>
              <a:t>akan</a:t>
            </a:r>
            <a:r>
              <a:rPr lang="en-US" sz="3200" dirty="0" smtClean="0"/>
              <a:t> </a:t>
            </a:r>
            <a:r>
              <a:rPr lang="en-US" sz="3200" dirty="0" err="1" smtClean="0"/>
              <a:t>dikembangkan</a:t>
            </a:r>
            <a:r>
              <a:rPr lang="en-US" sz="3200" dirty="0" smtClean="0"/>
              <a:t> </a:t>
            </a:r>
            <a:r>
              <a:rPr lang="en-US" sz="3200" dirty="0" err="1" smtClean="0"/>
              <a:t>dlm</a:t>
            </a:r>
            <a:r>
              <a:rPr lang="en-US" sz="3200" dirty="0" smtClean="0"/>
              <a:t> </a:t>
            </a:r>
            <a:r>
              <a:rPr lang="en-US" sz="3200" dirty="0" err="1" smtClean="0"/>
              <a:t>kegiatan</a:t>
            </a:r>
            <a:r>
              <a:rPr lang="en-US" sz="3200" dirty="0" smtClean="0"/>
              <a:t> </a:t>
            </a:r>
            <a:r>
              <a:rPr lang="en-US" sz="3200" dirty="0" err="1" smtClean="0"/>
              <a:t>rutin</a:t>
            </a:r>
            <a:r>
              <a:rPr lang="en-US" sz="3200" dirty="0" smtClean="0"/>
              <a:t>, </a:t>
            </a:r>
            <a:r>
              <a:rPr lang="en-US" sz="3200" dirty="0" err="1" smtClean="0"/>
              <a:t>tetapi</a:t>
            </a:r>
            <a:r>
              <a:rPr lang="en-US" sz="3200" dirty="0" smtClean="0"/>
              <a:t> </a:t>
            </a:r>
            <a:r>
              <a:rPr lang="en-US" sz="3200" dirty="0" err="1" smtClean="0"/>
              <a:t>akan</a:t>
            </a:r>
            <a:r>
              <a:rPr lang="en-US" sz="3200" dirty="0" smtClean="0"/>
              <a:t> </a:t>
            </a:r>
            <a:r>
              <a:rPr lang="en-US" sz="3200" dirty="0" err="1" smtClean="0"/>
              <a:t>mjd</a:t>
            </a:r>
            <a:r>
              <a:rPr lang="en-US" sz="3200" dirty="0" smtClean="0"/>
              <a:t> </a:t>
            </a:r>
            <a:r>
              <a:rPr lang="en-US" sz="3200" dirty="0" err="1" smtClean="0"/>
              <a:t>berbeda</a:t>
            </a:r>
            <a:r>
              <a:rPr lang="en-US" sz="3200" dirty="0" smtClean="0"/>
              <a:t> </a:t>
            </a:r>
            <a:r>
              <a:rPr lang="en-US" sz="3200" dirty="0" err="1" smtClean="0"/>
              <a:t>isi</a:t>
            </a:r>
            <a:r>
              <a:rPr lang="en-US" sz="3200" dirty="0" smtClean="0"/>
              <a:t> </a:t>
            </a:r>
            <a:r>
              <a:rPr lang="en-US" sz="3200" dirty="0" err="1" smtClean="0"/>
              <a:t>programnya</a:t>
            </a:r>
            <a:r>
              <a:rPr lang="en-US" sz="3200" dirty="0" smtClean="0"/>
              <a:t> </a:t>
            </a:r>
            <a:r>
              <a:rPr lang="en-US" sz="3200" dirty="0" err="1" smtClean="0"/>
              <a:t>jk</a:t>
            </a:r>
            <a:r>
              <a:rPr lang="en-US" sz="3200" dirty="0" smtClean="0"/>
              <a:t> </a:t>
            </a:r>
            <a:r>
              <a:rPr lang="en-US" sz="3200" dirty="0" err="1" smtClean="0"/>
              <a:t>rancangan</a:t>
            </a:r>
            <a:r>
              <a:rPr lang="en-US" sz="3200" dirty="0" smtClean="0"/>
              <a:t> program </a:t>
            </a:r>
            <a:r>
              <a:rPr lang="en-US" sz="3200" dirty="0" err="1" smtClean="0"/>
              <a:t>ditujukan</a:t>
            </a:r>
            <a:r>
              <a:rPr lang="en-US" sz="3200" dirty="0" smtClean="0"/>
              <a:t> </a:t>
            </a:r>
            <a:r>
              <a:rPr lang="en-US" sz="3200" dirty="0" err="1" smtClean="0"/>
              <a:t>untk</a:t>
            </a:r>
            <a:r>
              <a:rPr lang="en-US" sz="3200" dirty="0" smtClean="0"/>
              <a:t> </a:t>
            </a:r>
            <a:r>
              <a:rPr lang="en-US" sz="3200" dirty="0" err="1" smtClean="0"/>
              <a:t>anak</a:t>
            </a:r>
            <a:r>
              <a:rPr lang="en-US" sz="3200" dirty="0" smtClean="0"/>
              <a:t> </a:t>
            </a:r>
            <a:r>
              <a:rPr lang="en-US" sz="3200" dirty="0" err="1" smtClean="0"/>
              <a:t>tertentu</a:t>
            </a:r>
            <a:r>
              <a:rPr lang="en-US" sz="3200" dirty="0" smtClean="0"/>
              <a:t> (</a:t>
            </a:r>
            <a:r>
              <a:rPr lang="en-US" sz="3200" dirty="0" err="1" smtClean="0"/>
              <a:t>sbg</a:t>
            </a:r>
            <a:r>
              <a:rPr lang="en-US" sz="3200" dirty="0" smtClean="0"/>
              <a:t> </a:t>
            </a:r>
            <a:r>
              <a:rPr lang="en-US" sz="3200" dirty="0" err="1" smtClean="0"/>
              <a:t>layanan</a:t>
            </a:r>
            <a:r>
              <a:rPr lang="en-US" sz="3200" dirty="0" smtClean="0"/>
              <a:t> individual) </a:t>
            </a:r>
            <a:r>
              <a:rPr lang="en-US" sz="3200" dirty="0" err="1" smtClean="0"/>
              <a:t>spt</a:t>
            </a:r>
            <a:r>
              <a:rPr lang="en-US" sz="3200" dirty="0" smtClean="0"/>
              <a:t> </a:t>
            </a:r>
            <a:r>
              <a:rPr lang="en-US" sz="3200" dirty="0" err="1" smtClean="0"/>
              <a:t>anak</a:t>
            </a:r>
            <a:r>
              <a:rPr lang="en-US" sz="3200" dirty="0" smtClean="0"/>
              <a:t> </a:t>
            </a:r>
            <a:r>
              <a:rPr lang="en-US" sz="3200" dirty="0" err="1" smtClean="0"/>
              <a:t>yg</a:t>
            </a:r>
            <a:r>
              <a:rPr lang="en-US" sz="3200" dirty="0" smtClean="0"/>
              <a:t> </a:t>
            </a:r>
            <a:r>
              <a:rPr lang="en-US" sz="3200" dirty="0" err="1" smtClean="0"/>
              <a:t>mogok</a:t>
            </a:r>
            <a:r>
              <a:rPr lang="en-US" sz="3200" dirty="0" smtClean="0"/>
              <a:t> </a:t>
            </a:r>
            <a:r>
              <a:rPr lang="en-US" sz="3200" dirty="0" err="1" smtClean="0"/>
              <a:t>sekolah</a:t>
            </a:r>
            <a:r>
              <a:rPr lang="en-US" sz="3200" dirty="0" smtClean="0"/>
              <a:t>.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764465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Pengembangan</a:t>
            </a:r>
            <a:r>
              <a:rPr lang="en-US" dirty="0" smtClean="0"/>
              <a:t> SOSEM </a:t>
            </a:r>
            <a:r>
              <a:rPr lang="en-US" dirty="0" err="1" smtClean="0"/>
              <a:t>melalui</a:t>
            </a:r>
            <a:r>
              <a:rPr lang="en-US" dirty="0" smtClean="0"/>
              <a:t> </a:t>
            </a:r>
            <a:r>
              <a:rPr lang="en-US" dirty="0" err="1" smtClean="0"/>
              <a:t>kegiatan</a:t>
            </a:r>
            <a:r>
              <a:rPr lang="en-US" dirty="0" smtClean="0"/>
              <a:t> </a:t>
            </a:r>
            <a:r>
              <a:rPr lang="en-US" dirty="0" err="1" smtClean="0"/>
              <a:t>spontan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en-US" sz="2800" dirty="0" err="1" smtClean="0"/>
              <a:t>Pengertian</a:t>
            </a:r>
            <a:r>
              <a:rPr lang="en-US" sz="2800" dirty="0" smtClean="0"/>
              <a:t> </a:t>
            </a:r>
          </a:p>
          <a:p>
            <a:pPr marL="0" indent="0">
              <a:buNone/>
            </a:pPr>
            <a:r>
              <a:rPr lang="en-US" sz="2800" dirty="0"/>
              <a:t>	</a:t>
            </a:r>
            <a:r>
              <a:rPr lang="en-US" sz="2800" dirty="0" err="1" smtClean="0"/>
              <a:t>pembelajaran</a:t>
            </a:r>
            <a:r>
              <a:rPr lang="en-US" sz="2800" dirty="0" smtClean="0"/>
              <a:t> </a:t>
            </a:r>
            <a:r>
              <a:rPr lang="en-US" sz="2800" dirty="0" err="1" smtClean="0"/>
              <a:t>bersifat</a:t>
            </a:r>
            <a:r>
              <a:rPr lang="en-US" sz="2800" dirty="0" smtClean="0"/>
              <a:t> </a:t>
            </a:r>
            <a:r>
              <a:rPr lang="en-US" sz="2800" dirty="0" err="1" smtClean="0"/>
              <a:t>kontekstual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dinamis</a:t>
            </a:r>
            <a:r>
              <a:rPr lang="en-US" sz="2800" dirty="0" smtClean="0"/>
              <a:t> (</a:t>
            </a:r>
            <a:r>
              <a:rPr lang="en-US" sz="2800" dirty="0" err="1" smtClean="0"/>
              <a:t>konsentrasi</a:t>
            </a:r>
            <a:r>
              <a:rPr lang="en-US" sz="2800" dirty="0" smtClean="0"/>
              <a:t> </a:t>
            </a:r>
            <a:r>
              <a:rPr lang="en-US" sz="2800" dirty="0" err="1" smtClean="0"/>
              <a:t>msh</a:t>
            </a:r>
            <a:r>
              <a:rPr lang="en-US" sz="2800" dirty="0" smtClean="0"/>
              <a:t> </a:t>
            </a:r>
            <a:r>
              <a:rPr lang="en-US" sz="2800" dirty="0" err="1" smtClean="0"/>
              <a:t>rendah</a:t>
            </a:r>
            <a:r>
              <a:rPr lang="en-US" sz="2800" dirty="0" smtClean="0"/>
              <a:t>, </a:t>
            </a:r>
            <a:r>
              <a:rPr lang="en-US" sz="2800" dirty="0" err="1" smtClean="0"/>
              <a:t>spontan</a:t>
            </a:r>
            <a:r>
              <a:rPr lang="en-US" sz="2800" dirty="0" smtClean="0"/>
              <a:t>, </a:t>
            </a:r>
            <a:r>
              <a:rPr lang="en-US" sz="2800" dirty="0" err="1" smtClean="0"/>
              <a:t>egosentris</a:t>
            </a:r>
            <a:r>
              <a:rPr lang="en-US" sz="2800" dirty="0" smtClean="0"/>
              <a:t>, </a:t>
            </a:r>
            <a:r>
              <a:rPr lang="en-US" sz="2800" dirty="0" err="1" smtClean="0"/>
              <a:t>labil</a:t>
            </a:r>
            <a:r>
              <a:rPr lang="en-US" sz="2800" dirty="0" smtClean="0"/>
              <a:t>, </a:t>
            </a:r>
            <a:r>
              <a:rPr lang="en-US" sz="2800" dirty="0" err="1" smtClean="0"/>
              <a:t>terbatas</a:t>
            </a:r>
            <a:r>
              <a:rPr lang="en-US" sz="2800" dirty="0" smtClean="0"/>
              <a:t> </a:t>
            </a:r>
            <a:r>
              <a:rPr lang="en-US" sz="2800" dirty="0" err="1" smtClean="0"/>
              <a:t>ketrampilannya</a:t>
            </a:r>
            <a:r>
              <a:rPr lang="en-US" sz="2800" dirty="0" smtClean="0"/>
              <a:t>)</a:t>
            </a:r>
          </a:p>
          <a:p>
            <a:pPr marL="0" indent="0">
              <a:buNone/>
            </a:pPr>
            <a:r>
              <a:rPr lang="en-US" sz="2800" dirty="0" smtClean="0"/>
              <a:t>2. </a:t>
            </a:r>
            <a:r>
              <a:rPr lang="en-US" sz="2800" dirty="0" err="1" smtClean="0"/>
              <a:t>Tujuan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fungsi</a:t>
            </a:r>
            <a:r>
              <a:rPr lang="en-US" sz="2800" dirty="0" smtClean="0"/>
              <a:t> </a:t>
            </a:r>
          </a:p>
          <a:p>
            <a:pPr marL="0" indent="0">
              <a:buNone/>
            </a:pPr>
            <a:r>
              <a:rPr lang="en-US" sz="2800" dirty="0" smtClean="0"/>
              <a:t>	</a:t>
            </a: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 smtClean="0"/>
              <a:t>lbh</a:t>
            </a:r>
            <a:r>
              <a:rPr lang="en-US" sz="2800" dirty="0" smtClean="0"/>
              <a:t> </a:t>
            </a:r>
            <a:r>
              <a:rPr lang="en-US" sz="2800" dirty="0" err="1" smtClean="0"/>
              <a:t>meningkatkan</a:t>
            </a:r>
            <a:r>
              <a:rPr lang="en-US" sz="2800" dirty="0" smtClean="0"/>
              <a:t> </a:t>
            </a:r>
            <a:r>
              <a:rPr lang="en-US" sz="2800" dirty="0" err="1" smtClean="0"/>
              <a:t>apresiasi</a:t>
            </a:r>
            <a:r>
              <a:rPr lang="en-US" sz="2800" dirty="0" smtClean="0"/>
              <a:t> </a:t>
            </a:r>
            <a:r>
              <a:rPr lang="en-US" sz="2800" dirty="0" err="1" smtClean="0"/>
              <a:t>anak</a:t>
            </a:r>
            <a:r>
              <a:rPr lang="en-US" sz="2800" dirty="0" smtClean="0"/>
              <a:t> </a:t>
            </a:r>
            <a:r>
              <a:rPr lang="en-US" sz="2800" dirty="0" err="1" smtClean="0"/>
              <a:t>thdp</a:t>
            </a:r>
            <a:r>
              <a:rPr lang="en-US" sz="2800" dirty="0" smtClean="0"/>
              <a:t> nilai2 </a:t>
            </a:r>
            <a:r>
              <a:rPr lang="en-US" sz="2800" dirty="0" err="1" smtClean="0"/>
              <a:t>yg</a:t>
            </a:r>
            <a:r>
              <a:rPr lang="en-US" sz="2800" dirty="0" smtClean="0"/>
              <a:t> </a:t>
            </a:r>
            <a:r>
              <a:rPr lang="en-US" sz="2800" dirty="0" err="1" smtClean="0"/>
              <a:t>terkandung</a:t>
            </a:r>
            <a:r>
              <a:rPr lang="en-US" sz="2800" dirty="0" smtClean="0"/>
              <a:t> </a:t>
            </a:r>
            <a:r>
              <a:rPr lang="en-US" sz="2800" dirty="0" err="1" smtClean="0"/>
              <a:t>dlm</a:t>
            </a:r>
            <a:r>
              <a:rPr lang="en-US" sz="2800" dirty="0" smtClean="0"/>
              <a:t> </a:t>
            </a:r>
            <a:r>
              <a:rPr lang="en-US" sz="2800" dirty="0" err="1" smtClean="0"/>
              <a:t>bidang</a:t>
            </a:r>
            <a:r>
              <a:rPr lang="en-US" sz="2800" dirty="0" smtClean="0"/>
              <a:t> </a:t>
            </a:r>
            <a:r>
              <a:rPr lang="en-US" sz="2800" dirty="0" err="1" smtClean="0"/>
              <a:t>pengemb</a:t>
            </a:r>
            <a:r>
              <a:rPr lang="en-US" sz="2800" dirty="0" smtClean="0"/>
              <a:t>. </a:t>
            </a:r>
            <a:r>
              <a:rPr lang="en-US" sz="2800" dirty="0" err="1" smtClean="0"/>
              <a:t>Sosem</a:t>
            </a:r>
            <a:r>
              <a:rPr lang="en-US" sz="2800" dirty="0" smtClean="0"/>
              <a:t> </a:t>
            </a:r>
            <a:r>
              <a:rPr lang="en-US" sz="2800" dirty="0" err="1" smtClean="0"/>
              <a:t>krn</a:t>
            </a:r>
            <a:r>
              <a:rPr lang="en-US" sz="2800" dirty="0" smtClean="0"/>
              <a:t> </a:t>
            </a:r>
            <a:r>
              <a:rPr lang="en-US" sz="2800" dirty="0" err="1" smtClean="0"/>
              <a:t>pembelajaran</a:t>
            </a:r>
            <a:r>
              <a:rPr lang="en-US" sz="2800" dirty="0" smtClean="0"/>
              <a:t> </a:t>
            </a:r>
            <a:r>
              <a:rPr lang="en-US" sz="2800" dirty="0" err="1" smtClean="0"/>
              <a:t>disajikan</a:t>
            </a:r>
            <a:r>
              <a:rPr lang="en-US" sz="2800" dirty="0" smtClean="0"/>
              <a:t> </a:t>
            </a:r>
            <a:r>
              <a:rPr lang="en-US" sz="2800" dirty="0" err="1" smtClean="0"/>
              <a:t>sangat</a:t>
            </a:r>
            <a:r>
              <a:rPr lang="en-US" sz="2800" dirty="0" smtClean="0"/>
              <a:t> </a:t>
            </a:r>
            <a:r>
              <a:rPr lang="en-US" sz="2800" dirty="0" err="1" smtClean="0"/>
              <a:t>nyata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diminati</a:t>
            </a:r>
            <a:r>
              <a:rPr lang="en-US" sz="2800" dirty="0" smtClean="0"/>
              <a:t> </a:t>
            </a:r>
            <a:r>
              <a:rPr lang="en-US" sz="2800" dirty="0" err="1" smtClean="0"/>
              <a:t>anak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257560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3. </a:t>
            </a:r>
            <a:r>
              <a:rPr lang="en-US" sz="3200" dirty="0" err="1" smtClean="0"/>
              <a:t>Ruang</a:t>
            </a:r>
            <a:r>
              <a:rPr lang="en-US" sz="3200" dirty="0" smtClean="0"/>
              <a:t> </a:t>
            </a:r>
            <a:r>
              <a:rPr lang="en-US" sz="3200" dirty="0" err="1" smtClean="0"/>
              <a:t>Lingkup</a:t>
            </a:r>
            <a:r>
              <a:rPr lang="en-US" sz="3200" dirty="0" smtClean="0"/>
              <a:t> </a:t>
            </a:r>
          </a:p>
          <a:p>
            <a:pPr marL="0" indent="0">
              <a:buNone/>
            </a:pPr>
            <a:r>
              <a:rPr lang="en-US" sz="3200" dirty="0"/>
              <a:t>	</a:t>
            </a:r>
            <a:r>
              <a:rPr lang="en-US" sz="3200" dirty="0" smtClean="0"/>
              <a:t>aspek2 </a:t>
            </a:r>
            <a:r>
              <a:rPr lang="en-US" sz="3200" dirty="0" err="1" smtClean="0"/>
              <a:t>yg</a:t>
            </a:r>
            <a:r>
              <a:rPr lang="en-US" sz="3200" dirty="0" smtClean="0"/>
              <a:t> </a:t>
            </a:r>
            <a:r>
              <a:rPr lang="en-US" sz="3200" dirty="0" err="1" smtClean="0"/>
              <a:t>dikembangkan</a:t>
            </a:r>
            <a:r>
              <a:rPr lang="en-US" sz="3200" dirty="0" smtClean="0"/>
              <a:t> </a:t>
            </a:r>
            <a:r>
              <a:rPr lang="en-US" sz="3200" dirty="0" err="1" smtClean="0"/>
              <a:t>tetap</a:t>
            </a:r>
            <a:r>
              <a:rPr lang="en-US" sz="3200" dirty="0" smtClean="0"/>
              <a:t> </a:t>
            </a:r>
            <a:r>
              <a:rPr lang="en-US" sz="3200" dirty="0" err="1" smtClean="0"/>
              <a:t>hrs</a:t>
            </a:r>
            <a:r>
              <a:rPr lang="en-US" sz="3200" dirty="0" smtClean="0"/>
              <a:t> </a:t>
            </a:r>
            <a:r>
              <a:rPr lang="en-US" sz="3200" dirty="0" err="1" smtClean="0"/>
              <a:t>mengacu</a:t>
            </a:r>
            <a:r>
              <a:rPr lang="en-US" sz="3200" dirty="0" smtClean="0"/>
              <a:t> </a:t>
            </a:r>
            <a:r>
              <a:rPr lang="en-US" sz="3200" dirty="0" err="1" smtClean="0"/>
              <a:t>pd</a:t>
            </a:r>
            <a:r>
              <a:rPr lang="en-US" sz="3200" dirty="0" smtClean="0"/>
              <a:t> </a:t>
            </a:r>
            <a:r>
              <a:rPr lang="en-US" sz="3200" dirty="0" err="1" smtClean="0"/>
              <a:t>standar</a:t>
            </a:r>
            <a:r>
              <a:rPr lang="en-US" sz="3200" dirty="0" smtClean="0"/>
              <a:t> </a:t>
            </a:r>
            <a:r>
              <a:rPr lang="en-US" sz="3200" dirty="0" err="1" smtClean="0"/>
              <a:t>perilaku</a:t>
            </a:r>
            <a:r>
              <a:rPr lang="en-US" sz="3200" dirty="0" smtClean="0"/>
              <a:t> </a:t>
            </a:r>
            <a:r>
              <a:rPr lang="en-US" sz="3200" dirty="0" err="1" smtClean="0"/>
              <a:t>yg</a:t>
            </a:r>
            <a:r>
              <a:rPr lang="en-US" sz="3200" dirty="0" smtClean="0"/>
              <a:t> </a:t>
            </a:r>
            <a:r>
              <a:rPr lang="en-US" sz="3200" dirty="0" err="1" smtClean="0"/>
              <a:t>berlaku</a:t>
            </a:r>
            <a:r>
              <a:rPr lang="en-US" sz="3200" dirty="0" smtClean="0"/>
              <a:t> </a:t>
            </a:r>
            <a:r>
              <a:rPr lang="en-US" sz="3200" dirty="0" err="1" smtClean="0"/>
              <a:t>dlm</a:t>
            </a:r>
            <a:r>
              <a:rPr lang="en-US" sz="3200" dirty="0" smtClean="0"/>
              <a:t> </a:t>
            </a:r>
            <a:r>
              <a:rPr lang="en-US" sz="3200" dirty="0" err="1" smtClean="0"/>
              <a:t>kurikulum</a:t>
            </a:r>
            <a:r>
              <a:rPr lang="en-US" sz="3200" dirty="0" smtClean="0"/>
              <a:t>. </a:t>
            </a:r>
            <a:endParaRPr lang="en-US" sz="3200" dirty="0"/>
          </a:p>
          <a:p>
            <a:pPr marL="0" indent="0">
              <a:buNone/>
            </a:pPr>
            <a:r>
              <a:rPr lang="en-US" sz="3200" dirty="0" err="1" smtClean="0"/>
              <a:t>Secara</a:t>
            </a:r>
            <a:r>
              <a:rPr lang="en-US" sz="3200" dirty="0" smtClean="0"/>
              <a:t> formal </a:t>
            </a:r>
            <a:r>
              <a:rPr lang="en-US" sz="3200" dirty="0" err="1" smtClean="0"/>
              <a:t>rincian</a:t>
            </a:r>
            <a:r>
              <a:rPr lang="en-US" sz="3200" dirty="0" smtClean="0"/>
              <a:t> </a:t>
            </a:r>
            <a:r>
              <a:rPr lang="en-US" sz="3200" dirty="0" err="1" smtClean="0"/>
              <a:t>perilakunya</a:t>
            </a:r>
            <a:r>
              <a:rPr lang="en-US" sz="3200" dirty="0" smtClean="0"/>
              <a:t> </a:t>
            </a:r>
            <a:r>
              <a:rPr lang="en-US" sz="3200" dirty="0" err="1" smtClean="0"/>
              <a:t>sm</a:t>
            </a:r>
            <a:r>
              <a:rPr lang="en-US" sz="3200" dirty="0" smtClean="0"/>
              <a:t> </a:t>
            </a:r>
            <a:r>
              <a:rPr lang="en-US" sz="3200" dirty="0" err="1" smtClean="0"/>
              <a:t>dgn</a:t>
            </a:r>
            <a:r>
              <a:rPr lang="en-US" sz="3200" dirty="0" smtClean="0"/>
              <a:t> </a:t>
            </a:r>
            <a:r>
              <a:rPr lang="en-US" sz="3200" dirty="0" err="1" smtClean="0"/>
              <a:t>yg</a:t>
            </a:r>
            <a:r>
              <a:rPr lang="en-US" sz="3200" dirty="0" smtClean="0"/>
              <a:t> </a:t>
            </a:r>
            <a:r>
              <a:rPr lang="en-US" sz="3200" dirty="0" err="1" smtClean="0"/>
              <a:t>dikembangkan</a:t>
            </a:r>
            <a:r>
              <a:rPr lang="en-US" sz="3200" dirty="0" smtClean="0"/>
              <a:t> </a:t>
            </a:r>
            <a:r>
              <a:rPr lang="en-US" sz="3200" dirty="0" err="1" smtClean="0"/>
              <a:t>dlm</a:t>
            </a:r>
            <a:r>
              <a:rPr lang="en-US" sz="3200" dirty="0" smtClean="0"/>
              <a:t> </a:t>
            </a:r>
            <a:r>
              <a:rPr lang="en-US" sz="3200" dirty="0" err="1" smtClean="0"/>
              <a:t>kegiatan</a:t>
            </a:r>
            <a:r>
              <a:rPr lang="en-US" sz="3200" dirty="0" smtClean="0"/>
              <a:t> </a:t>
            </a:r>
            <a:r>
              <a:rPr lang="en-US" sz="3200" dirty="0" err="1" smtClean="0"/>
              <a:t>rutin</a:t>
            </a:r>
            <a:r>
              <a:rPr lang="en-US" sz="3200" dirty="0" smtClean="0"/>
              <a:t>, </a:t>
            </a:r>
            <a:r>
              <a:rPr lang="en-US" sz="3200" dirty="0" err="1" smtClean="0"/>
              <a:t>terprogram</a:t>
            </a:r>
            <a:r>
              <a:rPr lang="en-US" sz="3200" dirty="0" smtClean="0"/>
              <a:t> </a:t>
            </a:r>
            <a:r>
              <a:rPr lang="en-US" sz="3200" dirty="0" err="1" smtClean="0"/>
              <a:t>maupun</a:t>
            </a:r>
            <a:r>
              <a:rPr lang="en-US" sz="3200" dirty="0" smtClean="0"/>
              <a:t> </a:t>
            </a:r>
            <a:r>
              <a:rPr lang="en-US" sz="3200" dirty="0" err="1" smtClean="0"/>
              <a:t>dlm</a:t>
            </a:r>
            <a:r>
              <a:rPr lang="en-US" sz="3200" dirty="0" smtClean="0"/>
              <a:t> </a:t>
            </a:r>
            <a:r>
              <a:rPr lang="en-US" sz="3200" dirty="0" err="1" smtClean="0"/>
              <a:t>kegiatan</a:t>
            </a:r>
            <a:r>
              <a:rPr lang="en-US" sz="3200" dirty="0" smtClean="0"/>
              <a:t> </a:t>
            </a:r>
            <a:r>
              <a:rPr lang="en-US" sz="3200" dirty="0" err="1" smtClean="0"/>
              <a:t>lainnya</a:t>
            </a:r>
            <a:r>
              <a:rPr lang="en-US" dirty="0" smtClean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111371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 err="1" smtClean="0"/>
              <a:t>Pengembangan</a:t>
            </a:r>
            <a:r>
              <a:rPr lang="en-US" sz="4400" dirty="0" smtClean="0"/>
              <a:t> SOSEM </a:t>
            </a:r>
            <a:r>
              <a:rPr lang="en-US" sz="4400" dirty="0" err="1" smtClean="0"/>
              <a:t>melalui</a:t>
            </a:r>
            <a:r>
              <a:rPr lang="en-US" sz="4400" dirty="0" smtClean="0"/>
              <a:t> </a:t>
            </a:r>
            <a:r>
              <a:rPr lang="en-US" sz="4400" dirty="0" err="1" smtClean="0"/>
              <a:t>kegiatan</a:t>
            </a:r>
            <a:r>
              <a:rPr lang="en-US" sz="4400" dirty="0" smtClean="0"/>
              <a:t> </a:t>
            </a:r>
            <a:r>
              <a:rPr lang="en-US" sz="4400" dirty="0" err="1" smtClean="0"/>
              <a:t>keteladanan</a:t>
            </a:r>
            <a:r>
              <a:rPr lang="en-US" sz="4400" dirty="0" smtClean="0"/>
              <a:t> 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en-US" sz="2800" dirty="0" err="1" smtClean="0"/>
              <a:t>Pengertian</a:t>
            </a:r>
            <a:r>
              <a:rPr lang="en-US" sz="2800" dirty="0" smtClean="0"/>
              <a:t> </a:t>
            </a:r>
          </a:p>
          <a:p>
            <a:pPr marL="0" indent="0">
              <a:buNone/>
            </a:pPr>
            <a:r>
              <a:rPr lang="en-US" sz="2800" dirty="0"/>
              <a:t>	</a:t>
            </a:r>
            <a:r>
              <a:rPr lang="en-US" sz="2800" dirty="0" err="1" smtClean="0"/>
              <a:t>pembelajaran</a:t>
            </a:r>
            <a:r>
              <a:rPr lang="en-US" sz="2800" dirty="0" smtClean="0"/>
              <a:t> </a:t>
            </a:r>
            <a:r>
              <a:rPr lang="en-US" sz="2800" dirty="0" err="1" smtClean="0"/>
              <a:t>melalui</a:t>
            </a:r>
            <a:r>
              <a:rPr lang="en-US" sz="2800" dirty="0" smtClean="0"/>
              <a:t> </a:t>
            </a:r>
            <a:r>
              <a:rPr lang="en-US" sz="2800" dirty="0" err="1" smtClean="0"/>
              <a:t>contoh</a:t>
            </a:r>
            <a:r>
              <a:rPr lang="en-US" sz="2800" dirty="0" smtClean="0"/>
              <a:t> </a:t>
            </a:r>
            <a:r>
              <a:rPr lang="en-US" sz="2800" dirty="0" err="1" smtClean="0"/>
              <a:t>yg</a:t>
            </a:r>
            <a:r>
              <a:rPr lang="en-US" sz="2800" dirty="0" smtClean="0"/>
              <a:t> </a:t>
            </a:r>
            <a:r>
              <a:rPr lang="en-US" sz="2800" dirty="0" err="1" smtClean="0"/>
              <a:t>baik</a:t>
            </a:r>
            <a:r>
              <a:rPr lang="en-US" sz="2800" dirty="0" smtClean="0"/>
              <a:t>, </a:t>
            </a:r>
            <a:r>
              <a:rPr lang="en-US" sz="2800" dirty="0" err="1" smtClean="0"/>
              <a:t>dpt</a:t>
            </a:r>
            <a:r>
              <a:rPr lang="en-US" sz="2800" dirty="0" smtClean="0"/>
              <a:t> </a:t>
            </a:r>
            <a:r>
              <a:rPr lang="en-US" sz="2800" dirty="0" err="1" smtClean="0"/>
              <a:t>diterima</a:t>
            </a:r>
            <a:r>
              <a:rPr lang="en-US" sz="2800" dirty="0" smtClean="0"/>
              <a:t> </a:t>
            </a:r>
            <a:r>
              <a:rPr lang="en-US" sz="2800" dirty="0" err="1" smtClean="0"/>
              <a:t>oleh</a:t>
            </a:r>
            <a:r>
              <a:rPr lang="en-US" sz="2800" dirty="0" smtClean="0"/>
              <a:t> </a:t>
            </a:r>
            <a:r>
              <a:rPr lang="en-US" sz="2800" dirty="0" err="1" smtClean="0"/>
              <a:t>masyarakat</a:t>
            </a:r>
            <a:r>
              <a:rPr lang="en-US" sz="2800" dirty="0" smtClean="0"/>
              <a:t>,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sesuai</a:t>
            </a:r>
            <a:r>
              <a:rPr lang="en-US" sz="2800" dirty="0" smtClean="0"/>
              <a:t> </a:t>
            </a:r>
            <a:r>
              <a:rPr lang="en-US" sz="2800" dirty="0" err="1" smtClean="0"/>
              <a:t>standar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sistem</a:t>
            </a:r>
            <a:r>
              <a:rPr lang="en-US" sz="2800" dirty="0" smtClean="0"/>
              <a:t> </a:t>
            </a:r>
            <a:r>
              <a:rPr lang="en-US" sz="2800" dirty="0" err="1" smtClean="0"/>
              <a:t>nilai</a:t>
            </a:r>
            <a:r>
              <a:rPr lang="en-US" sz="2800" dirty="0" smtClean="0"/>
              <a:t> </a:t>
            </a:r>
            <a:r>
              <a:rPr lang="en-US" sz="2800" dirty="0" err="1" smtClean="0"/>
              <a:t>yg</a:t>
            </a:r>
            <a:r>
              <a:rPr lang="en-US" sz="2800" dirty="0" smtClean="0"/>
              <a:t> </a:t>
            </a:r>
            <a:r>
              <a:rPr lang="en-US" sz="2800" dirty="0" err="1" smtClean="0"/>
              <a:t>berlaku</a:t>
            </a:r>
            <a:r>
              <a:rPr lang="en-US" sz="2800" dirty="0" smtClean="0"/>
              <a:t>. </a:t>
            </a:r>
          </a:p>
          <a:p>
            <a:pPr marL="0" indent="0">
              <a:buNone/>
            </a:pPr>
            <a:r>
              <a:rPr lang="en-US" sz="2800" dirty="0" smtClean="0"/>
              <a:t>2. </a:t>
            </a:r>
            <a:r>
              <a:rPr lang="en-US" sz="2800" dirty="0" err="1" smtClean="0"/>
              <a:t>Tujuan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fungsi</a:t>
            </a:r>
            <a:r>
              <a:rPr lang="en-US" sz="2800" dirty="0" smtClean="0"/>
              <a:t> </a:t>
            </a:r>
          </a:p>
          <a:p>
            <a:pPr marL="0" indent="0">
              <a:buNone/>
            </a:pPr>
            <a:r>
              <a:rPr lang="en-US" sz="2800" dirty="0"/>
              <a:t>	</a:t>
            </a: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 smtClean="0"/>
              <a:t>mengarahkan</a:t>
            </a:r>
            <a:r>
              <a:rPr lang="en-US" sz="2800" dirty="0" smtClean="0"/>
              <a:t> </a:t>
            </a:r>
            <a:r>
              <a:rPr lang="en-US" sz="2800" dirty="0" err="1" smtClean="0"/>
              <a:t>anak</a:t>
            </a:r>
            <a:r>
              <a:rPr lang="en-US" sz="2800" dirty="0" smtClean="0"/>
              <a:t> </a:t>
            </a:r>
            <a:r>
              <a:rPr lang="en-US" sz="2800" dirty="0" err="1" smtClean="0"/>
              <a:t>pada</a:t>
            </a:r>
            <a:r>
              <a:rPr lang="en-US" sz="2800" dirty="0" smtClean="0"/>
              <a:t> </a:t>
            </a:r>
            <a:r>
              <a:rPr lang="en-US" sz="2800" dirty="0" err="1" smtClean="0"/>
              <a:t>berbagai</a:t>
            </a:r>
            <a:r>
              <a:rPr lang="en-US" sz="2800" dirty="0" smtClean="0"/>
              <a:t> </a:t>
            </a:r>
            <a:r>
              <a:rPr lang="en-US" sz="2800" dirty="0" err="1" smtClean="0"/>
              <a:t>contoh</a:t>
            </a:r>
            <a:r>
              <a:rPr lang="en-US" sz="2800" dirty="0" smtClean="0"/>
              <a:t> </a:t>
            </a:r>
            <a:r>
              <a:rPr lang="en-US" sz="2800" dirty="0" err="1" smtClean="0"/>
              <a:t>pola</a:t>
            </a:r>
            <a:r>
              <a:rPr lang="en-US" sz="2800" dirty="0" smtClean="0"/>
              <a:t> </a:t>
            </a:r>
            <a:r>
              <a:rPr lang="en-US" sz="2800" dirty="0" err="1" smtClean="0"/>
              <a:t>perilaku</a:t>
            </a:r>
            <a:r>
              <a:rPr lang="en-US" sz="2800" dirty="0" smtClean="0"/>
              <a:t> </a:t>
            </a:r>
            <a:r>
              <a:rPr lang="en-US" sz="2800" dirty="0" err="1" smtClean="0"/>
              <a:t>yg</a:t>
            </a:r>
            <a:r>
              <a:rPr lang="en-US" sz="2800" dirty="0" smtClean="0"/>
              <a:t> </a:t>
            </a:r>
            <a:r>
              <a:rPr lang="en-US" sz="2800" dirty="0" err="1" smtClean="0"/>
              <a:t>dpt</a:t>
            </a:r>
            <a:r>
              <a:rPr lang="en-US" sz="2800" dirty="0" smtClean="0"/>
              <a:t> </a:t>
            </a:r>
            <a:r>
              <a:rPr lang="en-US" sz="2800" dirty="0" err="1" smtClean="0"/>
              <a:t>diterima</a:t>
            </a:r>
            <a:r>
              <a:rPr lang="en-US" sz="2800" dirty="0" smtClean="0"/>
              <a:t> </a:t>
            </a:r>
            <a:r>
              <a:rPr lang="en-US" sz="2800" dirty="0" err="1" smtClean="0"/>
              <a:t>oleh</a:t>
            </a:r>
            <a:r>
              <a:rPr lang="en-US" sz="2800" dirty="0" smtClean="0"/>
              <a:t> </a:t>
            </a:r>
            <a:r>
              <a:rPr lang="en-US" sz="2800" dirty="0" err="1" smtClean="0"/>
              <a:t>masyarakat</a:t>
            </a:r>
            <a:r>
              <a:rPr lang="en-US" sz="2800" dirty="0" smtClean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24675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147248" cy="2996952"/>
          </a:xfrm>
        </p:spPr>
        <p:txBody>
          <a:bodyPr/>
          <a:lstStyle/>
          <a:p>
            <a:r>
              <a:rPr lang="en-GB" sz="900" b="1" dirty="0" smtClean="0">
                <a:effectLst/>
              </a:rPr>
              <a:t/>
            </a:r>
            <a:br>
              <a:rPr lang="en-GB" sz="900" b="1" dirty="0" smtClean="0">
                <a:effectLst/>
              </a:rPr>
            </a:br>
            <a:r>
              <a:rPr lang="en-GB" sz="900" b="1" dirty="0">
                <a:effectLst/>
              </a:rPr>
              <a:t/>
            </a:r>
            <a:br>
              <a:rPr lang="en-GB" sz="900" b="1" dirty="0">
                <a:effectLst/>
              </a:rPr>
            </a:br>
            <a:r>
              <a:rPr lang="en-GB" sz="900" b="1" dirty="0" smtClean="0">
                <a:effectLst/>
              </a:rPr>
              <a:t/>
            </a:r>
            <a:br>
              <a:rPr lang="en-GB" sz="900" b="1" dirty="0" smtClean="0">
                <a:effectLst/>
              </a:rPr>
            </a:br>
            <a:r>
              <a:rPr lang="en-GB" sz="900" b="1" dirty="0">
                <a:effectLst/>
              </a:rPr>
              <a:t/>
            </a:r>
            <a:br>
              <a:rPr lang="en-GB" sz="900" b="1" dirty="0">
                <a:effectLst/>
              </a:rPr>
            </a:br>
            <a:r>
              <a:rPr lang="en-GB" sz="900" b="1" dirty="0" smtClean="0">
                <a:effectLst/>
              </a:rPr>
              <a:t>TUGAS </a:t>
            </a:r>
            <a:r>
              <a:rPr lang="en-GB" sz="900" b="1" dirty="0">
                <a:effectLst/>
              </a:rPr>
              <a:t>INDIVIDU</a:t>
            </a:r>
            <a:r>
              <a:rPr lang="id-ID" sz="900" dirty="0">
                <a:effectLst/>
              </a:rPr>
              <a:t/>
            </a:r>
            <a:br>
              <a:rPr lang="id-ID" sz="900" dirty="0">
                <a:effectLst/>
              </a:rPr>
            </a:br>
            <a:r>
              <a:rPr lang="en-GB" sz="900" b="1" dirty="0" err="1">
                <a:effectLst/>
              </a:rPr>
              <a:t>Menganalisis</a:t>
            </a:r>
            <a:r>
              <a:rPr lang="en-GB" sz="900" b="1" dirty="0">
                <a:effectLst/>
              </a:rPr>
              <a:t> </a:t>
            </a:r>
            <a:r>
              <a:rPr lang="en-GB" sz="900" b="1" dirty="0" err="1">
                <a:effectLst/>
              </a:rPr>
              <a:t>keterkaitan</a:t>
            </a:r>
            <a:r>
              <a:rPr lang="en-GB" sz="900" b="1" dirty="0">
                <a:effectLst/>
              </a:rPr>
              <a:t> </a:t>
            </a:r>
            <a:r>
              <a:rPr lang="en-GB" sz="900" b="1" dirty="0" err="1">
                <a:effectLst/>
              </a:rPr>
              <a:t>tema</a:t>
            </a:r>
            <a:r>
              <a:rPr lang="en-GB" sz="900" b="1" dirty="0">
                <a:effectLst/>
              </a:rPr>
              <a:t>, </a:t>
            </a:r>
            <a:r>
              <a:rPr lang="en-GB" sz="900" b="1" dirty="0" err="1">
                <a:effectLst/>
              </a:rPr>
              <a:t>kegiatan</a:t>
            </a:r>
            <a:r>
              <a:rPr lang="en-GB" sz="900" b="1" dirty="0">
                <a:effectLst/>
              </a:rPr>
              <a:t>/</a:t>
            </a:r>
            <a:r>
              <a:rPr lang="en-GB" sz="900" b="1" dirty="0" err="1">
                <a:effectLst/>
              </a:rPr>
              <a:t>permainan</a:t>
            </a:r>
            <a:r>
              <a:rPr lang="en-GB" sz="900" b="1" dirty="0">
                <a:effectLst/>
              </a:rPr>
              <a:t> </a:t>
            </a:r>
            <a:r>
              <a:rPr lang="en-GB" sz="900" b="1" dirty="0" err="1">
                <a:effectLst/>
              </a:rPr>
              <a:t>dengan</a:t>
            </a:r>
            <a:r>
              <a:rPr lang="en-GB" sz="900" b="1" dirty="0">
                <a:effectLst/>
              </a:rPr>
              <a:t> 6 </a:t>
            </a:r>
            <a:r>
              <a:rPr lang="en-GB" sz="900" b="1" dirty="0" err="1">
                <a:effectLst/>
              </a:rPr>
              <a:t>bidang</a:t>
            </a:r>
            <a:r>
              <a:rPr lang="en-GB" sz="900" b="1" dirty="0">
                <a:effectLst/>
              </a:rPr>
              <a:t> </a:t>
            </a:r>
            <a:r>
              <a:rPr lang="en-GB" sz="900" b="1" dirty="0" err="1">
                <a:effectLst/>
              </a:rPr>
              <a:t>pengembangan</a:t>
            </a:r>
            <a:r>
              <a:rPr lang="id-ID" sz="900" dirty="0">
                <a:effectLst/>
              </a:rPr>
              <a:t/>
            </a:r>
            <a:br>
              <a:rPr lang="id-ID" sz="900" dirty="0">
                <a:effectLst/>
              </a:rPr>
            </a:br>
            <a:endParaRPr lang="id-ID" sz="9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70396790"/>
              </p:ext>
            </p:extLst>
          </p:nvPr>
        </p:nvGraphicFramePr>
        <p:xfrm>
          <a:off x="395536" y="1484784"/>
          <a:ext cx="7992888" cy="779881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35881"/>
                <a:gridCol w="1525585"/>
                <a:gridCol w="2490751"/>
                <a:gridCol w="3540671"/>
              </a:tblGrid>
              <a:tr h="3754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NO</a:t>
                      </a:r>
                      <a:endParaRPr lang="id-ID" sz="24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TEMA/SUB TEMA</a:t>
                      </a:r>
                      <a:endParaRPr lang="id-ID" sz="24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KEGIATAN/PERMAINAN</a:t>
                      </a:r>
                      <a:endParaRPr lang="id-ID" sz="2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ASPEK YANG DICAPAI</a:t>
                      </a:r>
                      <a:endParaRPr lang="id-ID" sz="2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75094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1.</a:t>
                      </a:r>
                      <a:endParaRPr lang="id-ID" sz="2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BINATANG/</a:t>
                      </a:r>
                      <a:endParaRPr lang="id-ID" sz="240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BINATANG AIR</a:t>
                      </a:r>
                      <a:endParaRPr lang="id-ID" sz="2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2400" dirty="0">
                          <a:effectLst/>
                        </a:rPr>
                        <a:t> </a:t>
                      </a:r>
                      <a:r>
                        <a:rPr lang="en-GB" sz="2400" dirty="0" err="1" smtClean="0">
                          <a:effectLst/>
                        </a:rPr>
                        <a:t>Memancing</a:t>
                      </a:r>
                      <a:r>
                        <a:rPr lang="en-GB" sz="2400" dirty="0" smtClean="0">
                          <a:effectLst/>
                        </a:rPr>
                        <a:t> </a:t>
                      </a:r>
                      <a:endParaRPr lang="id-ID" sz="24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effectLst/>
                        </a:rPr>
                        <a:t>NAM: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effectLst/>
                        </a:rPr>
                        <a:t>- Rasa </a:t>
                      </a:r>
                      <a:r>
                        <a:rPr lang="en-GB" sz="2400" dirty="0" err="1" smtClean="0">
                          <a:effectLst/>
                        </a:rPr>
                        <a:t>syukur</a:t>
                      </a:r>
                      <a:r>
                        <a:rPr lang="en-GB" sz="2400" dirty="0" smtClean="0">
                          <a:effectLst/>
                        </a:rPr>
                        <a:t> </a:t>
                      </a:r>
                      <a:r>
                        <a:rPr lang="en-GB" sz="2400" dirty="0" err="1" smtClean="0">
                          <a:effectLst/>
                        </a:rPr>
                        <a:t>atas</a:t>
                      </a:r>
                      <a:r>
                        <a:rPr lang="en-GB" sz="2400" dirty="0" smtClean="0">
                          <a:effectLst/>
                        </a:rPr>
                        <a:t> </a:t>
                      </a:r>
                      <a:r>
                        <a:rPr lang="en-GB" sz="2400" dirty="0" err="1" smtClean="0">
                          <a:effectLst/>
                        </a:rPr>
                        <a:t>anugerah</a:t>
                      </a:r>
                      <a:r>
                        <a:rPr lang="en-GB" sz="2400" dirty="0" smtClean="0">
                          <a:effectLst/>
                        </a:rPr>
                        <a:t> </a:t>
                      </a:r>
                      <a:r>
                        <a:rPr lang="en-GB" sz="2400" dirty="0" err="1" smtClean="0">
                          <a:effectLst/>
                        </a:rPr>
                        <a:t>diciptakan</a:t>
                      </a:r>
                      <a:r>
                        <a:rPr lang="en-GB" sz="2400" dirty="0" smtClean="0">
                          <a:effectLst/>
                        </a:rPr>
                        <a:t> </a:t>
                      </a:r>
                      <a:r>
                        <a:rPr lang="en-GB" sz="2400" dirty="0" err="1" smtClean="0">
                          <a:effectLst/>
                        </a:rPr>
                        <a:t>ikan</a:t>
                      </a:r>
                      <a:endParaRPr lang="id-ID" sz="24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 </a:t>
                      </a:r>
                      <a:endParaRPr lang="id-ID" sz="24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75094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2400">
                          <a:effectLst/>
                        </a:rPr>
                        <a:t> </a:t>
                      </a:r>
                      <a:endParaRPr lang="id-ID" sz="2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2400">
                          <a:effectLst/>
                        </a:rPr>
                        <a:t> </a:t>
                      </a:r>
                      <a:endParaRPr lang="id-ID" sz="2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2400">
                          <a:effectLst/>
                        </a:rPr>
                        <a:t> </a:t>
                      </a:r>
                      <a:endParaRPr lang="id-ID" sz="2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SOSEM</a:t>
                      </a:r>
                      <a:endParaRPr lang="id-ID" sz="240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 </a:t>
                      </a:r>
                      <a:endParaRPr lang="id-ID" sz="2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75094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2400" dirty="0">
                          <a:effectLst/>
                        </a:rPr>
                        <a:t> </a:t>
                      </a:r>
                      <a:endParaRPr lang="id-ID" sz="24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2400">
                          <a:effectLst/>
                        </a:rPr>
                        <a:t> </a:t>
                      </a:r>
                      <a:endParaRPr lang="id-ID" sz="2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2400">
                          <a:effectLst/>
                        </a:rPr>
                        <a:t> </a:t>
                      </a:r>
                      <a:endParaRPr lang="id-ID" sz="2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FISIK MOTORIK</a:t>
                      </a:r>
                      <a:endParaRPr lang="id-ID" sz="240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 </a:t>
                      </a:r>
                      <a:endParaRPr lang="id-ID" sz="2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75094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2400">
                          <a:effectLst/>
                        </a:rPr>
                        <a:t> </a:t>
                      </a:r>
                      <a:endParaRPr lang="id-ID" sz="2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2400">
                          <a:effectLst/>
                        </a:rPr>
                        <a:t> </a:t>
                      </a:r>
                      <a:endParaRPr lang="id-ID" sz="2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2400">
                          <a:effectLst/>
                        </a:rPr>
                        <a:t> </a:t>
                      </a:r>
                      <a:endParaRPr lang="id-ID" sz="2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KOGNITIF</a:t>
                      </a:r>
                      <a:endParaRPr lang="id-ID" sz="240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 </a:t>
                      </a:r>
                      <a:endParaRPr lang="id-ID" sz="2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75094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2400">
                          <a:effectLst/>
                        </a:rPr>
                        <a:t> </a:t>
                      </a:r>
                      <a:endParaRPr lang="id-ID" sz="2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2400">
                          <a:effectLst/>
                        </a:rPr>
                        <a:t> </a:t>
                      </a:r>
                      <a:endParaRPr lang="id-ID" sz="2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2400">
                          <a:effectLst/>
                        </a:rPr>
                        <a:t> </a:t>
                      </a:r>
                      <a:endParaRPr lang="id-ID" sz="2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BAHASA</a:t>
                      </a:r>
                      <a:endParaRPr lang="id-ID" sz="240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 </a:t>
                      </a:r>
                      <a:endParaRPr lang="id-ID" sz="2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75094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2400">
                          <a:effectLst/>
                        </a:rPr>
                        <a:t> </a:t>
                      </a:r>
                      <a:endParaRPr lang="id-ID" sz="2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2400">
                          <a:effectLst/>
                        </a:rPr>
                        <a:t> </a:t>
                      </a:r>
                      <a:endParaRPr lang="id-ID" sz="2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2400">
                          <a:effectLst/>
                        </a:rPr>
                        <a:t> </a:t>
                      </a:r>
                      <a:endParaRPr lang="id-ID" sz="2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SENI</a:t>
                      </a:r>
                      <a:endParaRPr lang="id-ID" sz="240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 </a:t>
                      </a:r>
                      <a:endParaRPr lang="id-ID" sz="2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3754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2400">
                          <a:effectLst/>
                        </a:rPr>
                        <a:t> </a:t>
                      </a:r>
                      <a:endParaRPr lang="id-ID" sz="2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2400">
                          <a:effectLst/>
                        </a:rPr>
                        <a:t> </a:t>
                      </a:r>
                      <a:endParaRPr lang="id-ID" sz="2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2400">
                          <a:effectLst/>
                        </a:rPr>
                        <a:t> </a:t>
                      </a:r>
                      <a:endParaRPr lang="id-ID" sz="24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2400" dirty="0">
                          <a:effectLst/>
                        </a:rPr>
                        <a:t> </a:t>
                      </a:r>
                      <a:endParaRPr lang="id-ID" sz="24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05004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Matur</a:t>
            </a:r>
            <a:r>
              <a:rPr lang="en-US" dirty="0" smtClean="0"/>
              <a:t> </a:t>
            </a:r>
            <a:r>
              <a:rPr lang="en-US" dirty="0" err="1" smtClean="0"/>
              <a:t>Nuwun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8000" b="1" dirty="0" err="1" smtClean="0"/>
              <a:t>Semoga</a:t>
            </a:r>
            <a:r>
              <a:rPr lang="en-US" sz="8000" b="1" dirty="0" smtClean="0"/>
              <a:t> </a:t>
            </a:r>
            <a:r>
              <a:rPr lang="en-US" sz="8000" b="1" dirty="0" err="1" smtClean="0"/>
              <a:t>Bermanfaat</a:t>
            </a:r>
            <a:r>
              <a:rPr lang="en-US" sz="8000" b="1" dirty="0" smtClean="0"/>
              <a:t> (“,)</a:t>
            </a:r>
            <a:endParaRPr lang="en-US" sz="8000" b="1" dirty="0"/>
          </a:p>
        </p:txBody>
      </p:sp>
    </p:spTree>
    <p:extLst>
      <p:ext uri="{BB962C8B-B14F-4D97-AF65-F5344CB8AC3E}">
        <p14:creationId xmlns:p14="http://schemas.microsoft.com/office/powerpoint/2010/main" val="1826994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cutive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cuti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310</TotalTime>
  <Words>908</Words>
  <Application>Microsoft Office PowerPoint</Application>
  <PresentationFormat>On-screen Show (4:3)</PresentationFormat>
  <Paragraphs>207</Paragraphs>
  <Slides>31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Executive</vt:lpstr>
      <vt:lpstr>Cara Terpadu Pengembangan Sosial Emosional Anak </vt:lpstr>
      <vt:lpstr>Perkembangan Anak bersifat Holistic </vt:lpstr>
      <vt:lpstr>Conny R. Semiawan </vt:lpstr>
      <vt:lpstr>Pengertian Pembelajaran Berbasis Tema </vt:lpstr>
      <vt:lpstr>Karakteristik pembelajaran berbasis tema (Rohde &amp; Kostelnik, 1991)</vt:lpstr>
      <vt:lpstr>Hendrick (1986) dalam Kostelnik mengemukakan:</vt:lpstr>
      <vt:lpstr>Prinsip yg harus diperhatikan dalam pengembangan pembelajaran berbasis tema  </vt:lpstr>
      <vt:lpstr>Lanjutan…</vt:lpstr>
      <vt:lpstr>Keunggulan tema (umum)</vt:lpstr>
      <vt:lpstr>Keunggulan pembalajaran berbasis tema bagi perkembangan SOSEM</vt:lpstr>
      <vt:lpstr>Pengembangan domain melalui pembelajaran tema (Kostenik, 1991)</vt:lpstr>
      <vt:lpstr>Estetika </vt:lpstr>
      <vt:lpstr>Ketrampilan afektif </vt:lpstr>
      <vt:lpstr>Ketrampilan sosial </vt:lpstr>
      <vt:lpstr>Bahasa </vt:lpstr>
      <vt:lpstr>Kognitif </vt:lpstr>
      <vt:lpstr>Ketrampilan fisik </vt:lpstr>
      <vt:lpstr>Syamsu Yusuf (2000) mengadaptasi dari Goleman domain kecerdasan sosem anak </vt:lpstr>
      <vt:lpstr>Salovey dan Mayer (1990) domain pengembangan sosem meliputi:</vt:lpstr>
      <vt:lpstr>Pengembangan program kegiatan  1. pemilihan tema </vt:lpstr>
      <vt:lpstr>2. Pengembangan tema </vt:lpstr>
      <vt:lpstr>3. Pelaksanaan kegiatan </vt:lpstr>
      <vt:lpstr>Pengembangan SOSEM melalui Kegiatan Rutin</vt:lpstr>
      <vt:lpstr>PowerPoint Presentation</vt:lpstr>
      <vt:lpstr>Pengembangan SOSEM melalui kegiatan terprogram</vt:lpstr>
      <vt:lpstr>PowerPoint Presentation</vt:lpstr>
      <vt:lpstr>Pengembangan SOSEM melalui kegiatan spontan</vt:lpstr>
      <vt:lpstr>PowerPoint Presentation</vt:lpstr>
      <vt:lpstr>Pengembangan SOSEM melalui kegiatan keteladanan </vt:lpstr>
      <vt:lpstr>    TUGAS INDIVIDU Menganalisis keterkaitan tema, kegiatan/permainan dengan 6 bidang pengembangan </vt:lpstr>
      <vt:lpstr>Matur Nuwun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Cara Terpadu Pengembangan Sosial Emosional Anak</dc:title>
  <dc:creator>asus</dc:creator>
  <cp:lastModifiedBy>ismail - [2010]</cp:lastModifiedBy>
  <cp:revision>17</cp:revision>
  <dcterms:created xsi:type="dcterms:W3CDTF">2019-04-01T02:00:05Z</dcterms:created>
  <dcterms:modified xsi:type="dcterms:W3CDTF">2019-05-04T09:44:45Z</dcterms:modified>
</cp:coreProperties>
</file>