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sldIdLst>
    <p:sldId id="256" r:id="rId3"/>
    <p:sldId id="257" r:id="rId4"/>
    <p:sldId id="258" r:id="rId5"/>
    <p:sldId id="259" r:id="rId6"/>
    <p:sldId id="260" r:id="rId7"/>
    <p:sldId id="266" r:id="rId8"/>
    <p:sldId id="262" r:id="rId9"/>
    <p:sldId id="263" r:id="rId10"/>
    <p:sldId id="264"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en-US"/>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p:scale>
          <a:sx n="76" d="100"/>
          <a:sy n="76" d="100"/>
        </p:scale>
        <p:origin x="-1194" y="-72"/>
      </p:cViewPr>
      <p:guideLst>
        <p:guide orient="horz" pos="2160"/>
        <p:guide pos="2880"/>
      </p:guideLst>
    </p:cSldViewPr>
  </p:slideViewPr>
  <p:notesTextViewPr>
    <p:cViewPr>
      <p:scale>
        <a:sx n="100" d="100"/>
        <a:sy n="100" d="100"/>
      </p:scale>
      <p:origin x="0" y="0"/>
    </p:cViewPr>
  </p:notesTextViewPr>
  <p:gridSpacing cx="76199" cy="76199"/>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4" Type="http://schemas.openxmlformats.org/officeDocument/2006/relationships/tableStyles" Target="tableStyles.xml"/><Relationship Id="rId23" Type="http://schemas.openxmlformats.org/officeDocument/2006/relationships/viewProps" Target="viewProps.xml"/><Relationship Id="rId22" Type="http://schemas.openxmlformats.org/officeDocument/2006/relationships/presProps" Target="presProps.xml"/><Relationship Id="rId21" Type="http://schemas.openxmlformats.org/officeDocument/2006/relationships/notesMaster" Target="notesMasters/notesMaster1.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150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21507"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3076" name="Rectangle 4"/>
          <p:cNvSpPr>
            <a:spLocks noRot="1" noTextEdit="1"/>
          </p:cNvSpPr>
          <p:nvPr>
            <p:ph type="sldImg"/>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21509"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Click to edit Master text styles</a:t>
            </a:r>
            <a:endPar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Second level</a:t>
            </a:r>
            <a:endPar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Third level</a:t>
            </a:r>
            <a:endPar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Fourth level</a:t>
            </a:r>
            <a:endPar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Fifth level</a:t>
            </a:r>
            <a:endPar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21510"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21511"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
            <a:pPr lvl="0" algn="r" eaLnBrk="1" fontAlgn="base" hangingPunct="1"/>
            <a:fld id="{9A0DB2DC-4C9A-4742-B13C-FB6460FD3503}" type="slidenum">
              <a:rPr lang="en-US" altLang="en-US" sz="1200" strike="noStrike" noProof="1" dirty="0">
                <a:latin typeface="Arial" panose="020B0604020202020204" pitchFamily="34" charset="0"/>
                <a:ea typeface="+mn-ea"/>
                <a:cs typeface="+mn-cs"/>
              </a:rPr>
            </a:fld>
            <a:endParaRPr lang="en-US" altLang="en-US" sz="1200" strike="noStrike" noProof="1"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9156700" cy="6858000"/>
          </a:xfrm>
          <a:prstGeom prst="rect">
            <a:avLst/>
          </a:prstGeom>
          <a:noFill/>
          <a:ln w="9525">
            <a:noFill/>
          </a:ln>
        </p:spPr>
      </p:pic>
      <p:sp>
        <p:nvSpPr>
          <p:cNvPr id="2051" name="Rectangle 3"/>
          <p:cNvSpPr>
            <a:spLocks noGrp="1" noChangeArrowheads="1"/>
          </p:cNvSpPr>
          <p:nvPr>
            <p:ph type="ctrTitle"/>
          </p:nvPr>
        </p:nvSpPr>
        <p:spPr>
          <a:xfrm>
            <a:off x="468313" y="1196975"/>
            <a:ext cx="8207375" cy="1082675"/>
          </a:xfrm>
        </p:spPr>
        <p:txBody>
          <a:bodyPr/>
          <a:lstStyle>
            <a:lvl1pPr algn="ctr">
              <a:defRPr>
                <a:solidFill>
                  <a:schemeClr val="bg1"/>
                </a:solidFill>
              </a:defRPr>
            </a:lvl1pPr>
          </a:lstStyle>
          <a:p>
            <a:pPr lvl="0" fontAlgn="base"/>
            <a:r>
              <a:rPr lang="en-US" altLang="zh-CN" strike="noStrike" noProof="0" smtClean="0"/>
              <a:t>Click to edit Master title style</a:t>
            </a:r>
            <a:endParaRPr lang="en-US" altLang="zh-CN" strike="noStrike" noProof="0" smtClean="0"/>
          </a:p>
        </p:txBody>
      </p:sp>
      <p:sp>
        <p:nvSpPr>
          <p:cNvPr id="2052" name="Rectangle 4"/>
          <p:cNvSpPr>
            <a:spLocks noGrp="1" noChangeArrowheads="1"/>
          </p:cNvSpPr>
          <p:nvPr>
            <p:ph type="subTitle" idx="1"/>
          </p:nvPr>
        </p:nvSpPr>
        <p:spPr>
          <a:xfrm>
            <a:off x="469900" y="2422525"/>
            <a:ext cx="8212138" cy="1752600"/>
          </a:xfrm>
        </p:spPr>
        <p:txBody>
          <a:bodyPr/>
          <a:lstStyle>
            <a:lvl1pPr marL="0" indent="0" algn="ctr">
              <a:buFontTx/>
              <a:buNone/>
              <a:defRPr>
                <a:solidFill>
                  <a:schemeClr val="bg1"/>
                </a:solidFill>
              </a:defRPr>
            </a:lvl1pPr>
          </a:lstStyle>
          <a:p>
            <a:pPr lvl="0" fontAlgn="base"/>
            <a:r>
              <a:rPr lang="en-US" altLang="zh-CN" strike="noStrike" noProof="0" smtClean="0"/>
              <a:t>Click to edit Master subtitle style</a:t>
            </a:r>
            <a:endParaRPr lang="en-US" altLang="zh-CN" strike="noStrike" noProof="0" smtClean="0"/>
          </a:p>
        </p:txBody>
      </p:sp>
      <p:sp>
        <p:nvSpPr>
          <p:cNvPr id="9" name="Rectangle 5"/>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10" name="Rectangle 6"/>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11" name="Rectangle 7"/>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algn="r" fontAlgn="base"/>
            <a:fld id="{9A0DB2DC-4C9A-4742-B13C-FB6460FD3503}" type="slidenum">
              <a:rPr lang="en-US" altLang="en-US" strike="noStrike" noProof="1" dirty="0">
                <a:latin typeface="Arial" panose="020B0604020202020204" pitchFamily="34" charset="0"/>
                <a:ea typeface="+mn-ea"/>
                <a:cs typeface="+mn-cs"/>
              </a:rPr>
            </a:fld>
            <a:endParaRPr lang="en-US" altLang="en-US" strike="noStrike" noProof="1" dirty="0"/>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Content Placeholder 2"/>
          <p:cNvSpPr>
            <a:spLocks noGrp="1"/>
          </p:cNvSpPr>
          <p:nvPr>
            <p:ph idx="1"/>
          </p:nvPr>
        </p:nvSpPr>
        <p:spPr/>
        <p:txBody>
          <a:bodyPr/>
          <a:lstStyle/>
          <a:p>
            <a:pPr lvl="0" fontAlgn="base"/>
            <a:r>
              <a:rPr lang="en-US" strike="noStrike" noProof="1" smtClean="0"/>
              <a:t>Click to 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p>
            <a:pPr lvl="0" eaLnBrk="1" fontAlgn="base" hangingPunct="1"/>
            <a:fld id="{9A0DB2DC-4C9A-4742-B13C-FB6460FD3503}" type="slidenum">
              <a:rPr lang="en-US" altLang="en-US" strike="noStrike" noProof="1" dirty="0">
                <a:latin typeface="Arial" panose="020B0604020202020204" pitchFamily="34" charset="0"/>
                <a:ea typeface="+mn-ea"/>
                <a:cs typeface="+mn-cs"/>
              </a:rPr>
            </a:fld>
            <a:endParaRPr lang="en-US" altLang="en-US" strike="noStrike" noProof="1" dirty="0">
              <a:latin typeface="Arial" panose="020B0604020202020204" pitchFamily="34" charset="0"/>
            </a:endParaRPr>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en-US" strike="noStrike" noProof="1" smtClean="0"/>
              <a:t>Click to edit Master text styles</a:t>
            </a:r>
            <a:endParaRPr lang="en-US" strike="noStrike" noProof="1" smtClean="0"/>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p>
            <a:pPr lvl="0" eaLnBrk="1" fontAlgn="base" hangingPunct="1"/>
            <a:fld id="{9A0DB2DC-4C9A-4742-B13C-FB6460FD3503}" type="slidenum">
              <a:rPr lang="en-US" altLang="en-US" strike="noStrike" noProof="1" dirty="0">
                <a:latin typeface="Arial" panose="020B0604020202020204" pitchFamily="34" charset="0"/>
                <a:ea typeface="+mn-ea"/>
                <a:cs typeface="+mn-cs"/>
              </a:rPr>
            </a:fld>
            <a:endParaRPr lang="en-US" altLang="en-US" strike="noStrike" noProof="1" dirty="0">
              <a:latin typeface="Arial" panose="020B0604020202020204" pitchFamily="34" charset="0"/>
            </a:endParaRPr>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Content Placeholder 2"/>
          <p:cNvSpPr>
            <a:spLocks noGrp="1"/>
          </p:cNvSpPr>
          <p:nvPr>
            <p:ph sz="half" idx="1"/>
          </p:nvPr>
        </p:nvSpPr>
        <p:spPr>
          <a:xfrm>
            <a:off x="457200" y="1174750"/>
            <a:ext cx="4038600" cy="4953000"/>
          </a:xfrm>
        </p:spPr>
        <p:txBody>
          <a:bodyPr/>
          <a:lstStyle/>
          <a:p>
            <a:pPr lvl="0" fontAlgn="base"/>
            <a:r>
              <a:rPr lang="en-US" strike="noStrike" noProof="1" smtClean="0"/>
              <a:t>Click to 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Content Placeholder 3"/>
          <p:cNvSpPr>
            <a:spLocks noGrp="1"/>
          </p:cNvSpPr>
          <p:nvPr>
            <p:ph sz="half" idx="2"/>
          </p:nvPr>
        </p:nvSpPr>
        <p:spPr>
          <a:xfrm>
            <a:off x="4648200" y="1174750"/>
            <a:ext cx="4038600" cy="4953000"/>
          </a:xfrm>
        </p:spPr>
        <p:txBody>
          <a:bodyPr/>
          <a:lstStyle/>
          <a:p>
            <a:pPr lvl="0" fontAlgn="base"/>
            <a:r>
              <a:rPr lang="en-US" strike="noStrike" noProof="1" smtClean="0"/>
              <a:t>Click to 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5" name="Date Placeholder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sp>
        <p:nvSpPr>
          <p:cNvPr id="6" name="Footer Placeholder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p>
            <a:pPr lvl="0" eaLnBrk="1" fontAlgn="base" hangingPunct="1"/>
            <a:fld id="{9A0DB2DC-4C9A-4742-B13C-FB6460FD3503}" type="slidenum">
              <a:rPr lang="en-US" altLang="en-US" strike="noStrike" noProof="1" dirty="0">
                <a:latin typeface="Arial" panose="020B0604020202020204" pitchFamily="34" charset="0"/>
                <a:ea typeface="+mn-ea"/>
                <a:cs typeface="+mn-cs"/>
              </a:rPr>
            </a:fld>
            <a:endParaRPr lang="en-US" altLang="en-US" strike="noStrike" noProof="1" dirty="0">
              <a:latin typeface="Arial" panose="020B0604020202020204" pitchFamily="34" charset="0"/>
            </a:endParaRPr>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en-US" strike="noStrike" noProof="1" smtClean="0"/>
              <a:t>Click to edit Master text styles</a:t>
            </a:r>
            <a:endParaRPr lang="en-US" strike="noStrike" noProof="1" smtClean="0"/>
          </a:p>
        </p:txBody>
      </p:sp>
      <p:sp>
        <p:nvSpPr>
          <p:cNvPr id="4" name="Content Placeholder 3"/>
          <p:cNvSpPr>
            <a:spLocks noGrp="1"/>
          </p:cNvSpPr>
          <p:nvPr>
            <p:ph sz="half" idx="2"/>
          </p:nvPr>
        </p:nvSpPr>
        <p:spPr>
          <a:xfrm>
            <a:off x="630238" y="2505075"/>
            <a:ext cx="3868737" cy="3684588"/>
          </a:xfrm>
        </p:spPr>
        <p:txBody>
          <a:bodyPr/>
          <a:lstStyle/>
          <a:p>
            <a:pPr lvl="0" fontAlgn="base"/>
            <a:r>
              <a:rPr lang="en-US" strike="noStrike" noProof="1" smtClean="0"/>
              <a:t>Click to 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en-US" strike="noStrike" noProof="1" smtClean="0"/>
              <a:t>Click to edit Master text styles</a:t>
            </a:r>
            <a:endParaRPr lang="en-US" strike="noStrike" noProof="1" smtClean="0"/>
          </a:p>
        </p:txBody>
      </p:sp>
      <p:sp>
        <p:nvSpPr>
          <p:cNvPr id="6" name="Content Placeholder 5"/>
          <p:cNvSpPr>
            <a:spLocks noGrp="1"/>
          </p:cNvSpPr>
          <p:nvPr>
            <p:ph sz="quarter" idx="4"/>
          </p:nvPr>
        </p:nvSpPr>
        <p:spPr>
          <a:xfrm>
            <a:off x="4629150" y="2505075"/>
            <a:ext cx="3887788" cy="3684588"/>
          </a:xfrm>
        </p:spPr>
        <p:txBody>
          <a:bodyPr/>
          <a:lstStyle/>
          <a:p>
            <a:pPr lvl="0" fontAlgn="base"/>
            <a:r>
              <a:rPr lang="en-US" strike="noStrike" noProof="1" smtClean="0"/>
              <a:t>Click to 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7" name="Date Placeholder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sp>
        <p:nvSpPr>
          <p:cNvPr id="8" name="Footer Placeholder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9" name="Slide Number Placeholder 8"/>
          <p:cNvSpPr>
            <a:spLocks noGrp="1"/>
          </p:cNvSpPr>
          <p:nvPr>
            <p:ph type="sldNum" sz="quarter" idx="12"/>
          </p:nvPr>
        </p:nvSpPr>
        <p:spPr/>
        <p:txBody>
          <a:bodyPr/>
          <a:p>
            <a:pPr lvl="0" eaLnBrk="1" fontAlgn="base" hangingPunct="1"/>
            <a:fld id="{9A0DB2DC-4C9A-4742-B13C-FB6460FD3503}" type="slidenum">
              <a:rPr lang="en-US" altLang="en-US" strike="noStrike" noProof="1" dirty="0">
                <a:latin typeface="Arial" panose="020B0604020202020204" pitchFamily="34" charset="0"/>
                <a:ea typeface="+mn-ea"/>
                <a:cs typeface="+mn-cs"/>
              </a:rPr>
            </a:fld>
            <a:endParaRPr lang="en-US" altLang="en-US" strike="noStrike" noProof="1" dirty="0">
              <a:latin typeface="Arial" panose="020B0604020202020204" pitchFamily="34" charset="0"/>
            </a:endParaRPr>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Date Placeholder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sp>
        <p:nvSpPr>
          <p:cNvPr id="4" name="Footer Placeholder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2"/>
          </p:nvPr>
        </p:nvSpPr>
        <p:spPr/>
        <p:txBody>
          <a:bodyPr/>
          <a:p>
            <a:pPr lvl="0" eaLnBrk="1" fontAlgn="base" hangingPunct="1"/>
            <a:fld id="{9A0DB2DC-4C9A-4742-B13C-FB6460FD3503}" type="slidenum">
              <a:rPr lang="en-US" altLang="en-US" strike="noStrike" noProof="1" dirty="0">
                <a:latin typeface="Arial" panose="020B0604020202020204" pitchFamily="34" charset="0"/>
                <a:ea typeface="+mn-ea"/>
                <a:cs typeface="+mn-cs"/>
              </a:rPr>
            </a:fld>
            <a:endParaRPr lang="en-US" altLang="en-US" strike="noStrike" noProof="1" dirty="0">
              <a:latin typeface="Arial" panose="020B0604020202020204" pitchFamily="34" charset="0"/>
            </a:endParaRPr>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sp>
        <p:nvSpPr>
          <p:cNvPr id="3" name="Footer Placeholder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4" name="Slide Number Placeholder 3"/>
          <p:cNvSpPr>
            <a:spLocks noGrp="1"/>
          </p:cNvSpPr>
          <p:nvPr>
            <p:ph type="sldNum" sz="quarter" idx="12"/>
          </p:nvPr>
        </p:nvSpPr>
        <p:spPr/>
        <p:txBody>
          <a:bodyPr/>
          <a:p>
            <a:pPr lvl="0" eaLnBrk="1" fontAlgn="base" hangingPunct="1"/>
            <a:fld id="{9A0DB2DC-4C9A-4742-B13C-FB6460FD3503}" type="slidenum">
              <a:rPr lang="en-US" altLang="en-US" strike="noStrike" noProof="1" dirty="0">
                <a:latin typeface="Arial" panose="020B0604020202020204" pitchFamily="34" charset="0"/>
                <a:ea typeface="+mn-ea"/>
                <a:cs typeface="+mn-cs"/>
              </a:rPr>
            </a:fld>
            <a:endParaRPr lang="en-US" altLang="en-US" strike="noStrike" noProof="1" dirty="0">
              <a:latin typeface="Arial" panose="020B0604020202020204" pitchFamily="34" charset="0"/>
            </a:endParaRPr>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pPr fontAlgn="base"/>
            <a:r>
              <a:rPr lang="en-US" strike="noStrike" noProof="1" smtClean="0"/>
              <a:t>Click to edit Master title style</a:t>
            </a:r>
            <a:endParaRPr lang="en-US" strike="noStrike" noProof="1"/>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en-US" strike="noStrike" noProof="1" smtClean="0"/>
              <a:t>Click to 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en-US" strike="noStrike" noProof="1" smtClean="0"/>
              <a:t>Click to edit Master text styles</a:t>
            </a:r>
            <a:endParaRPr lang="en-US" strike="noStrike" noProof="1" smtClean="0"/>
          </a:p>
        </p:txBody>
      </p:sp>
      <p:sp>
        <p:nvSpPr>
          <p:cNvPr id="5" name="Date Placeholder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sp>
        <p:nvSpPr>
          <p:cNvPr id="6" name="Footer Placeholder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p>
            <a:pPr lvl="0" eaLnBrk="1" fontAlgn="base" hangingPunct="1"/>
            <a:fld id="{9A0DB2DC-4C9A-4742-B13C-FB6460FD3503}" type="slidenum">
              <a:rPr lang="en-US" altLang="en-US" strike="noStrike" noProof="1" dirty="0">
                <a:latin typeface="Arial" panose="020B0604020202020204" pitchFamily="34" charset="0"/>
                <a:ea typeface="+mn-ea"/>
                <a:cs typeface="+mn-cs"/>
              </a:rPr>
            </a:fld>
            <a:endParaRPr lang="en-US" altLang="en-US" strike="noStrike" noProof="1" dirty="0">
              <a:latin typeface="Arial" panose="020B0604020202020204" pitchFamily="34" charset="0"/>
            </a:endParaRPr>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pPr fontAlgn="base"/>
            <a:r>
              <a:rPr lang="en-US" strike="noStrike" noProof="1" smtClean="0"/>
              <a:t>Click to edit Master title style</a:t>
            </a:r>
            <a:endParaRPr lang="en-US" strike="noStrike" noProof="1"/>
          </a:p>
        </p:txBody>
      </p:sp>
      <p:sp>
        <p:nvSpPr>
          <p:cNvPr id="3" name="Picture Placeholder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en-US" strike="noStrike" noProof="1" smtClean="0"/>
              <a:t>Click to edit Master text styles</a:t>
            </a:r>
            <a:endParaRPr lang="en-US" strike="noStrike" noProof="1" smtClean="0"/>
          </a:p>
        </p:txBody>
      </p:sp>
      <p:sp>
        <p:nvSpPr>
          <p:cNvPr id="5" name="Date Placeholder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sp>
        <p:nvSpPr>
          <p:cNvPr id="6" name="Footer Placeholder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p>
            <a:pPr lvl="0" eaLnBrk="1" fontAlgn="base" hangingPunct="1"/>
            <a:fld id="{9A0DB2DC-4C9A-4742-B13C-FB6460FD3503}" type="slidenum">
              <a:rPr lang="en-US" altLang="en-US" strike="noStrike" noProof="1" dirty="0">
                <a:latin typeface="Arial" panose="020B0604020202020204" pitchFamily="34" charset="0"/>
                <a:ea typeface="+mn-ea"/>
                <a:cs typeface="+mn-cs"/>
              </a:rPr>
            </a:fld>
            <a:endParaRPr lang="en-US" altLang="en-US" strike="noStrike" noProof="1" dirty="0">
              <a:latin typeface="Arial" panose="020B0604020202020204" pitchFamily="34" charset="0"/>
            </a:endParaRPr>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Vertical Text Placeholder 2"/>
          <p:cNvSpPr>
            <a:spLocks noGrp="1"/>
          </p:cNvSpPr>
          <p:nvPr>
            <p:ph type="body" orient="vert" idx="1"/>
          </p:nvPr>
        </p:nvSpPr>
        <p:spPr/>
        <p:txBody>
          <a:bodyPr vert="eaVert"/>
          <a:lstStyle/>
          <a:p>
            <a:pPr lvl="0" fontAlgn="base"/>
            <a:r>
              <a:rPr lang="en-US" strike="noStrike" noProof="1" smtClean="0"/>
              <a:t>Click to 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p>
            <a:pPr lvl="0" eaLnBrk="1" fontAlgn="base" hangingPunct="1"/>
            <a:fld id="{9A0DB2DC-4C9A-4742-B13C-FB6460FD3503}" type="slidenum">
              <a:rPr lang="en-US" altLang="en-US" strike="noStrike" noProof="1" dirty="0">
                <a:latin typeface="Arial" panose="020B0604020202020204" pitchFamily="34" charset="0"/>
                <a:ea typeface="+mn-ea"/>
                <a:cs typeface="+mn-cs"/>
              </a:rPr>
            </a:fld>
            <a:endParaRPr lang="en-US" altLang="en-US" strike="noStrike" noProof="1" dirty="0">
              <a:latin typeface="Arial" panose="020B0604020202020204" pitchFamily="34" charset="0"/>
            </a:endParaRPr>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90500"/>
            <a:ext cx="2057400" cy="5937250"/>
          </a:xfrm>
        </p:spPr>
        <p:txBody>
          <a:bodyPr vert="eaVert"/>
          <a:lstStyle/>
          <a:p>
            <a:pPr fontAlgn="base"/>
            <a:r>
              <a:rPr lang="en-US" strike="noStrike" noProof="1" smtClean="0"/>
              <a:t>Click to edit Master title style</a:t>
            </a:r>
            <a:endParaRPr lang="en-US" strike="noStrike" noProof="1"/>
          </a:p>
        </p:txBody>
      </p:sp>
      <p:sp>
        <p:nvSpPr>
          <p:cNvPr id="3" name="Vertical Text Placeholder 2"/>
          <p:cNvSpPr>
            <a:spLocks noGrp="1"/>
          </p:cNvSpPr>
          <p:nvPr>
            <p:ph type="body" orient="vert" idx="1"/>
          </p:nvPr>
        </p:nvSpPr>
        <p:spPr>
          <a:xfrm>
            <a:off x="457200" y="190500"/>
            <a:ext cx="6019800" cy="5937250"/>
          </a:xfrm>
        </p:spPr>
        <p:txBody>
          <a:bodyPr vert="eaVert"/>
          <a:lstStyle/>
          <a:p>
            <a:pPr lvl="0" fontAlgn="base"/>
            <a:r>
              <a:rPr lang="en-US" strike="noStrike" noProof="1" smtClean="0"/>
              <a:t>Click to edit Master text styles</a:t>
            </a:r>
            <a:endParaRPr lang="en-US" strike="noStrike" noProof="1" smtClean="0"/>
          </a:p>
          <a:p>
            <a:pPr lvl="1" fontAlgn="base"/>
            <a:r>
              <a:rPr lang="en-US" strike="noStrike" noProof="1" smtClean="0"/>
              <a:t>Second level</a:t>
            </a:r>
            <a:endParaRPr lang="en-US" strike="noStrike" noProof="1" smtClean="0"/>
          </a:p>
          <a:p>
            <a:pPr lvl="2" fontAlgn="base"/>
            <a:r>
              <a:rPr lang="en-US" strike="noStrike" noProof="1" smtClean="0"/>
              <a:t>Third level</a:t>
            </a:r>
            <a:endParaRPr lang="en-US" strike="noStrike" noProof="1" smtClean="0"/>
          </a:p>
          <a:p>
            <a:pPr lvl="3" fontAlgn="base"/>
            <a:r>
              <a:rPr lang="en-US" strike="noStrike" noProof="1" smtClean="0"/>
              <a:t>Fourth level</a:t>
            </a:r>
            <a:endParaRPr lang="en-US" strike="noStrike" noProof="1" smtClean="0"/>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p>
            <a:pPr lvl="0" eaLnBrk="1" fontAlgn="base" hangingPunct="1"/>
            <a:fld id="{9A0DB2DC-4C9A-4742-B13C-FB6460FD3503}" type="slidenum">
              <a:rPr lang="en-US" altLang="en-US" strike="noStrike" noProof="1" dirty="0">
                <a:latin typeface="Arial" panose="020B0604020202020204" pitchFamily="34" charset="0"/>
                <a:ea typeface="+mn-ea"/>
                <a:cs typeface="+mn-cs"/>
              </a:rPr>
            </a:fld>
            <a:endParaRPr lang="en-US" altLang="en-US" strike="noStrike" noProof="1" dirty="0">
              <a:latin typeface="Arial" panose="020B0604020202020204" pitchFamily="34" charset="0"/>
            </a:endParaRPr>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Date Placeholder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sp>
        <p:nvSpPr>
          <p:cNvPr id="4" name="Footer Placeholder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2"/>
          </p:nvPr>
        </p:nvSpPr>
        <p:spPr/>
        <p:txBody>
          <a:bodyPr/>
          <a:p>
            <a:pPr lvl="0" eaLnBrk="1" fontAlgn="base" hangingPunct="1"/>
            <a:fld id="{9A0DB2DC-4C9A-4742-B13C-FB6460FD3503}" type="slidenum">
              <a:rPr lang="en-US" altLang="en-US" strike="noStrike" noProof="1" dirty="0">
                <a:latin typeface="Arial" panose="020B0604020202020204" pitchFamily="34" charset="0"/>
                <a:ea typeface="+mn-ea"/>
                <a:cs typeface="+mn-cs"/>
              </a:rPr>
            </a:fld>
            <a:endParaRPr lang="en-US" altLang="en-US" strike="noStrike" noProof="1"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026" name="Picture 9"/>
          <p:cNvPicPr>
            <a:picLocks noChangeAspect="1"/>
          </p:cNvPicPr>
          <p:nvPr/>
        </p:nvPicPr>
        <p:blipFill>
          <a:blip r:embed="rId13"/>
          <a:stretch>
            <a:fillRect/>
          </a:stretch>
        </p:blipFill>
        <p:spPr>
          <a:xfrm>
            <a:off x="0" y="0"/>
            <a:ext cx="9156700" cy="6858000"/>
          </a:xfrm>
          <a:prstGeom prst="rect">
            <a:avLst/>
          </a:prstGeom>
          <a:noFill/>
          <a:ln w="9525">
            <a:noFill/>
          </a:ln>
        </p:spPr>
      </p:pic>
      <p:sp>
        <p:nvSpPr>
          <p:cNvPr id="1027" name="Rectangle 3"/>
          <p:cNvSpPr>
            <a:spLocks noGrp="1"/>
          </p:cNvSpPr>
          <p:nvPr>
            <p:ph type="title"/>
          </p:nvPr>
        </p:nvSpPr>
        <p:spPr>
          <a:xfrm>
            <a:off x="457200" y="190500"/>
            <a:ext cx="8229600" cy="582613"/>
          </a:xfrm>
          <a:prstGeom prst="rect">
            <a:avLst/>
          </a:prstGeom>
          <a:noFill/>
          <a:ln w="9525">
            <a:noFill/>
          </a:ln>
        </p:spPr>
        <p:txBody>
          <a:bodyPr anchor="ctr"/>
          <a:p>
            <a:pPr lvl="0"/>
            <a:r>
              <a:rPr lang="en-US" altLang="zh-CN" dirty="0"/>
              <a:t>Click to edit Master title style</a:t>
            </a:r>
            <a:endParaRPr lang="en-US" altLang="zh-CN" dirty="0"/>
          </a:p>
        </p:txBody>
      </p:sp>
      <p:sp>
        <p:nvSpPr>
          <p:cNvPr id="1028" name="Rectangle 4"/>
          <p:cNvSpPr>
            <a:spLocks noGrp="1"/>
          </p:cNvSpPr>
          <p:nvPr>
            <p:ph type="body"/>
          </p:nvPr>
        </p:nvSpPr>
        <p:spPr>
          <a:xfrm>
            <a:off x="457200" y="1174750"/>
            <a:ext cx="8229600" cy="4953000"/>
          </a:xfrm>
          <a:prstGeom prst="rect">
            <a:avLst/>
          </a:prstGeom>
          <a:noFill/>
          <a:ln w="9525">
            <a:noFill/>
          </a:ln>
        </p:spPr>
        <p:txBody>
          <a:bodyPr anchor="t"/>
          <a:p>
            <a:pPr lvl="0"/>
            <a:r>
              <a:rPr lang="en-US" altLang="zh-CN" dirty="0"/>
              <a:t>Click to edit Master text styles</a:t>
            </a:r>
            <a:endParaRPr lang="en-US" altLang="zh-CN" dirty="0"/>
          </a:p>
          <a:p>
            <a:pPr lvl="1" indent="-285750"/>
            <a:r>
              <a:rPr lang="en-US" altLang="zh-CN" dirty="0"/>
              <a:t>Second level</a:t>
            </a:r>
            <a:endParaRPr lang="en-US" altLang="zh-CN" dirty="0"/>
          </a:p>
          <a:p>
            <a:pPr lvl="2" indent="-228600"/>
            <a:r>
              <a:rPr lang="en-US" altLang="zh-CN" dirty="0"/>
              <a:t>Third level</a:t>
            </a:r>
            <a:endParaRPr lang="en-US" altLang="zh-CN" dirty="0"/>
          </a:p>
          <a:p>
            <a:pPr lvl="3" indent="-228600"/>
            <a:r>
              <a:rPr lang="en-US" altLang="zh-CN" dirty="0"/>
              <a:t>Fourth level</a:t>
            </a:r>
            <a:endParaRPr lang="en-US" altLang="zh-CN" dirty="0"/>
          </a:p>
          <a:p>
            <a:pPr lvl="4" indent="-228600"/>
            <a:r>
              <a:rPr lang="en-US" altLang="zh-CN" dirty="0"/>
              <a:t>Fifth level</a:t>
            </a:r>
            <a:endParaRPr lang="en-US" altLang="zh-CN" dirty="0"/>
          </a:p>
        </p:txBody>
      </p:sp>
      <p:sp>
        <p:nvSpPr>
          <p:cNvPr id="1029" name="Rectangle 5"/>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sp>
        <p:nvSpPr>
          <p:cNvPr id="1030" name="Rectangle 6"/>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1031" name="Rectangle 7"/>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pPr lvl="0" eaLnBrk="1" fontAlgn="base" hangingPunct="1"/>
            <a:fld id="{9A0DB2DC-4C9A-4742-B13C-FB6460FD3503}" type="slidenum">
              <a:rPr lang="en-US" altLang="en-US" strike="noStrike" noProof="1" dirty="0">
                <a:latin typeface="Arial" panose="020B0604020202020204" pitchFamily="34" charset="0"/>
                <a:ea typeface="+mn-ea"/>
                <a:cs typeface="+mn-cs"/>
              </a:rPr>
            </a:fld>
            <a:endParaRPr lang="en-US" altLang="en-US" strike="noStrike" noProof="1"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12.xml"/><Relationship Id="rId2" Type="http://schemas.openxmlformats.org/officeDocument/2006/relationships/image" Target="../media/image3.wmf"/><Relationship Id="rId1" Type="http://schemas.openxmlformats.org/officeDocument/2006/relationships/oleObject" Target="../embeddings/oleObject1.bin"/></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7" name="Rectangle 6"/>
          <p:cNvSpPr>
            <a:spLocks noGrp="1"/>
          </p:cNvSpPr>
          <p:nvPr>
            <p:ph type="sldNum" sz="quarter" idx="4"/>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latin typeface="Arial" panose="020B0604020202020204" pitchFamily="34" charset="0"/>
              </a:rPr>
            </a:fld>
            <a:endParaRPr lang="en-US" altLang="en-US" sz="1400" dirty="0">
              <a:latin typeface="Arial" panose="020B0604020202020204" pitchFamily="34" charset="0"/>
            </a:endParaRPr>
          </a:p>
        </p:txBody>
      </p:sp>
      <p:sp>
        <p:nvSpPr>
          <p:cNvPr id="4098" name="Rectangle 2"/>
          <p:cNvSpPr>
            <a:spLocks noGrp="1"/>
          </p:cNvSpPr>
          <p:nvPr>
            <p:ph type="ctrTitle"/>
          </p:nvPr>
        </p:nvSpPr>
        <p:spPr>
          <a:ln/>
        </p:spPr>
        <p:txBody>
          <a:bodyPr vert="horz" wrap="square" lIns="91440" tIns="45720" rIns="91440" bIns="45720" anchor="ctr"/>
          <a:p>
            <a:pPr eaLnBrk="1" hangingPunct="1">
              <a:buClrTx/>
              <a:buSzTx/>
              <a:buFontTx/>
            </a:pPr>
            <a:br>
              <a:rPr lang="en-US" altLang="en-US" kern="1200" dirty="0">
                <a:latin typeface="+mj-lt"/>
                <a:ea typeface="+mj-ea"/>
                <a:cs typeface="+mj-cs"/>
              </a:rPr>
            </a:br>
            <a:r>
              <a:rPr lang="en-AU" altLang="en-US" kern="1200" dirty="0">
                <a:latin typeface="+mj-lt"/>
                <a:ea typeface="+mj-ea"/>
                <a:cs typeface="+mj-cs"/>
              </a:rPr>
              <a:t>Perencanaan Pelabuhan</a:t>
            </a:r>
            <a:r>
              <a:rPr lang="en-US" altLang="en-US" kern="1200" dirty="0">
                <a:latin typeface="+mj-lt"/>
                <a:ea typeface="+mj-ea"/>
                <a:cs typeface="+mj-cs"/>
              </a:rPr>
              <a:t> </a:t>
            </a:r>
            <a:endParaRPr lang="en-US" altLang="en-US" kern="1200" dirty="0">
              <a:latin typeface="+mj-lt"/>
              <a:ea typeface="+mj-ea"/>
              <a:cs typeface="+mj-cs"/>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1"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5122" name="Rectangle 2"/>
          <p:cNvSpPr>
            <a:spLocks noGrp="1"/>
          </p:cNvSpPr>
          <p:nvPr>
            <p:ph type="title"/>
          </p:nvPr>
        </p:nvSpPr>
        <p:spPr>
          <a:ln/>
        </p:spPr>
        <p:txBody>
          <a:bodyPr vert="horz" wrap="square" lIns="91440" tIns="45720" rIns="91440" bIns="45720" anchor="ctr"/>
          <a:p>
            <a:pPr eaLnBrk="1" hangingPunct="1"/>
            <a:r>
              <a:rPr lang="en-US" altLang="en-US" sz="2800" dirty="0"/>
              <a:t>Learning Outcomes</a:t>
            </a:r>
            <a:endParaRPr lang="en-US" altLang="en-US" sz="2800" dirty="0"/>
          </a:p>
        </p:txBody>
      </p:sp>
      <p:sp>
        <p:nvSpPr>
          <p:cNvPr id="5123" name="Rectangle 3"/>
          <p:cNvSpPr>
            <a:spLocks noGrp="1"/>
          </p:cNvSpPr>
          <p:nvPr>
            <p:ph idx="1"/>
          </p:nvPr>
        </p:nvSpPr>
        <p:spPr>
          <a:ln/>
        </p:spPr>
        <p:txBody>
          <a:bodyPr vert="horz" wrap="square" lIns="91440" tIns="45720" rIns="91440" bIns="45720" anchor="t"/>
          <a:p>
            <a:pPr eaLnBrk="1" hangingPunct="1">
              <a:buNone/>
            </a:pPr>
            <a:r>
              <a:rPr lang="en-US" altLang="en-US" sz="2800" dirty="0"/>
              <a:t>Pada akhir pertemuan ini, diharapkan mahasiswa </a:t>
            </a:r>
            <a:endParaRPr lang="en-US" altLang="en-US" sz="2800" dirty="0"/>
          </a:p>
          <a:p>
            <a:pPr eaLnBrk="1" hangingPunct="1">
              <a:buNone/>
            </a:pPr>
            <a:r>
              <a:rPr lang="en-US" altLang="en-US" sz="2800" dirty="0"/>
              <a:t>akan mampu :</a:t>
            </a:r>
            <a:endParaRPr lang="en-US" altLang="en-US" sz="2800" dirty="0"/>
          </a:p>
          <a:p>
            <a:pPr eaLnBrk="1" hangingPunct="1"/>
            <a:r>
              <a:rPr lang="en-AU" altLang="en-US" dirty="0"/>
              <a:t>Mahasiswa dapat menjelaskan tentang berbagai aspek yang harus diperhatikan dalam merencanaan pelabuhan (C2)</a:t>
            </a: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5"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6146" name="Rectangle 2"/>
          <p:cNvSpPr>
            <a:spLocks noGrp="1"/>
          </p:cNvSpPr>
          <p:nvPr>
            <p:ph type="title"/>
          </p:nvPr>
        </p:nvSpPr>
        <p:spPr>
          <a:ln/>
        </p:spPr>
        <p:txBody>
          <a:bodyPr vert="horz" wrap="square" lIns="91440" tIns="45720" rIns="91440" bIns="45720" anchor="ctr"/>
          <a:p>
            <a:pPr eaLnBrk="1" hangingPunct="1"/>
            <a:r>
              <a:rPr lang="en-US" altLang="en-US" sz="2800" dirty="0"/>
              <a:t>Outline Materi</a:t>
            </a:r>
            <a:endParaRPr lang="en-US" altLang="en-US" sz="2800" dirty="0"/>
          </a:p>
        </p:txBody>
      </p:sp>
      <p:sp>
        <p:nvSpPr>
          <p:cNvPr id="6147" name="Rectangle 3"/>
          <p:cNvSpPr>
            <a:spLocks noGrp="1"/>
          </p:cNvSpPr>
          <p:nvPr>
            <p:ph idx="1"/>
          </p:nvPr>
        </p:nvSpPr>
        <p:spPr>
          <a:ln/>
        </p:spPr>
        <p:txBody>
          <a:bodyPr vert="horz" wrap="square" lIns="91440" tIns="45720" rIns="91440" bIns="45720" anchor="t"/>
          <a:p>
            <a:pPr eaLnBrk="1" hangingPunct="1"/>
            <a:r>
              <a:rPr lang="en-US" altLang="en-US" dirty="0"/>
              <a:t>Materi 1:</a:t>
            </a:r>
            <a:r>
              <a:rPr lang="en-AU" altLang="en-US" dirty="0"/>
              <a:t> Persyaratan dan Perlengkapan Pelabuhan</a:t>
            </a:r>
            <a:endParaRPr lang="en-AU" altLang="en-US" dirty="0"/>
          </a:p>
          <a:p>
            <a:pPr eaLnBrk="1" hangingPunct="1"/>
            <a:r>
              <a:rPr lang="en-AU" altLang="en-US" dirty="0"/>
              <a:t>Materi 2: Pemilihan Lokasi Pelabuhan</a:t>
            </a:r>
            <a:endParaRPr lang="en-AU" altLang="en-US" dirty="0"/>
          </a:p>
          <a:p>
            <a:pPr eaLnBrk="1" hangingPunct="1"/>
            <a:r>
              <a:rPr lang="en-AU" altLang="en-US" dirty="0"/>
              <a:t>Materi 3: Ukuran dan Bentuk Pelabuhan</a:t>
            </a:r>
            <a:endParaRPr lang="en-AU" altLang="en-US" dirty="0"/>
          </a:p>
          <a:p>
            <a:pPr eaLnBrk="1" hangingPunct="1"/>
            <a:r>
              <a:rPr lang="en-AU" altLang="en-US" dirty="0"/>
              <a:t>Materi 4: Lokasi dan Lebar Mulut Pelabuhan</a:t>
            </a:r>
            <a:endParaRPr lang="en-US" altLang="en-US" dirty="0"/>
          </a:p>
          <a:p>
            <a:pPr eaLnBrk="1" hangingPunct="1"/>
            <a:endParaRPr lang="en-US"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7170" name="Rectangle 2"/>
          <p:cNvSpPr>
            <a:spLocks noGrp="1"/>
          </p:cNvSpPr>
          <p:nvPr>
            <p:ph type="title"/>
          </p:nvPr>
        </p:nvSpPr>
        <p:spPr>
          <a:ln/>
        </p:spPr>
        <p:txBody>
          <a:bodyPr vert="horz" wrap="square" lIns="91440" tIns="45720" rIns="91440" bIns="45720" anchor="ctr"/>
          <a:p>
            <a:pPr eaLnBrk="1" hangingPunct="1"/>
            <a:endParaRPr lang="en-US" altLang="en-US" sz="2800" dirty="0"/>
          </a:p>
        </p:txBody>
      </p:sp>
      <p:sp>
        <p:nvSpPr>
          <p:cNvPr id="7171" name="Rectangle 3"/>
          <p:cNvSpPr>
            <a:spLocks noGrp="1"/>
          </p:cNvSpPr>
          <p:nvPr>
            <p:ph idx="1"/>
          </p:nvPr>
        </p:nvSpPr>
        <p:spPr>
          <a:ln/>
        </p:spPr>
        <p:txBody>
          <a:bodyPr vert="horz" wrap="square" lIns="91440" tIns="45720" rIns="91440" bIns="45720" anchor="t"/>
          <a:p>
            <a:pPr eaLnBrk="1" hangingPunct="1">
              <a:lnSpc>
                <a:spcPct val="90000"/>
              </a:lnSpc>
              <a:buNone/>
            </a:pPr>
            <a:r>
              <a:rPr lang="en-US" altLang="en-US" sz="2400" dirty="0"/>
              <a:t>Kebutuhan akan pelabuhan timbul utk memenuhi beberapa hal berikut ini :</a:t>
            </a:r>
            <a:endParaRPr lang="en-US" altLang="en-US" sz="2400" dirty="0"/>
          </a:p>
          <a:p>
            <a:pPr eaLnBrk="1" hangingPunct="1">
              <a:lnSpc>
                <a:spcPct val="90000"/>
              </a:lnSpc>
              <a:buNone/>
            </a:pPr>
            <a:r>
              <a:rPr lang="en-US" altLang="en-US" sz="2400" dirty="0"/>
              <a:t>	a. Pembangunan pelabuhan yang didasarkan pada pertimbangan politik.</a:t>
            </a:r>
            <a:endParaRPr lang="en-US" altLang="en-US" sz="2400" dirty="0"/>
          </a:p>
          <a:p>
            <a:pPr eaLnBrk="1" hangingPunct="1">
              <a:lnSpc>
                <a:spcPct val="90000"/>
              </a:lnSpc>
              <a:buNone/>
            </a:pPr>
            <a:r>
              <a:rPr lang="en-US" altLang="en-US" sz="2400" dirty="0"/>
              <a:t>	b. Pembangunan suatu pelabuhan diperlukan utk melayani/meningkatkan   	 kegiatan ekonomi daerah.</a:t>
            </a:r>
            <a:endParaRPr lang="en-US" altLang="en-US" sz="2400" dirty="0"/>
          </a:p>
          <a:p>
            <a:pPr eaLnBrk="1" hangingPunct="1">
              <a:lnSpc>
                <a:spcPct val="90000"/>
              </a:lnSpc>
              <a:buNone/>
            </a:pPr>
            <a:r>
              <a:rPr lang="en-US" altLang="en-US" sz="2400" dirty="0"/>
              <a:t>	c. Untuk mendukung kelancaran produksi suatu perusahaan/pabrik, sering diperlakukan suatu pelabuhan khusus.</a:t>
            </a:r>
            <a:endParaRPr lang="en-US" altLang="en-US" sz="2400" dirty="0"/>
          </a:p>
          <a:p>
            <a:pPr eaLnBrk="1" hangingPunct="1">
              <a:lnSpc>
                <a:spcPct val="90000"/>
              </a:lnSpc>
              <a:buNone/>
            </a:pPr>
            <a:r>
              <a:rPr lang="en-US" altLang="en-US" sz="2400" dirty="0"/>
              <a:t>		Setelah beberapa studi di atas dilakukan, selanjutnya ditetapkan lokasi scr umum pelabuhan, fungsi utama pelabuhan, dan jenis serta volume barang yang dilayani</a:t>
            </a:r>
            <a:endParaRPr lang="en-US" altLang="en-US" sz="2400" dirty="0"/>
          </a:p>
          <a:p>
            <a:pPr eaLnBrk="1" hangingPunct="1"/>
            <a:endParaRPr lang="en-US" altLang="en-US"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8194" name="Rectangle 2"/>
          <p:cNvSpPr>
            <a:spLocks noGrp="1"/>
          </p:cNvSpPr>
          <p:nvPr>
            <p:ph type="title"/>
          </p:nvPr>
        </p:nvSpPr>
        <p:spPr>
          <a:ln/>
        </p:spPr>
        <p:txBody>
          <a:bodyPr vert="horz" wrap="square" lIns="91440" tIns="45720" rIns="91440" bIns="45720" anchor="ctr"/>
          <a:p>
            <a:pPr eaLnBrk="1" hangingPunct="1"/>
            <a:endParaRPr lang="en-US" altLang="en-US" dirty="0"/>
          </a:p>
        </p:txBody>
      </p:sp>
      <p:sp>
        <p:nvSpPr>
          <p:cNvPr id="8195" name="Rectangle 3"/>
          <p:cNvSpPr>
            <a:spLocks noGrp="1"/>
          </p:cNvSpPr>
          <p:nvPr>
            <p:ph idx="1"/>
          </p:nvPr>
        </p:nvSpPr>
        <p:spPr>
          <a:ln/>
        </p:spPr>
        <p:txBody>
          <a:bodyPr vert="horz" wrap="square" lIns="91440" tIns="45720" rIns="91440" bIns="45720" anchor="t"/>
          <a:p>
            <a:pPr eaLnBrk="1" hangingPunct="1">
              <a:lnSpc>
                <a:spcPct val="90000"/>
              </a:lnSpc>
              <a:buNone/>
            </a:pPr>
            <a:r>
              <a:rPr lang="en-US" altLang="en-US" sz="2400" dirty="0"/>
              <a:t>     Untuk bisa memberi pelayanan yang baik dan cepat, maka pelabuhan harus bisa memenuhi beberapa persyaratan :</a:t>
            </a:r>
            <a:endParaRPr lang="en-US" altLang="en-US" sz="2400" dirty="0"/>
          </a:p>
          <a:p>
            <a:pPr eaLnBrk="1" hangingPunct="1">
              <a:lnSpc>
                <a:spcPct val="90000"/>
              </a:lnSpc>
              <a:buNone/>
            </a:pPr>
            <a:r>
              <a:rPr lang="en-US" altLang="en-US" sz="2400" dirty="0"/>
              <a:t>	</a:t>
            </a:r>
            <a:endParaRPr lang="en-US" altLang="en-US" sz="2400" dirty="0"/>
          </a:p>
          <a:p>
            <a:pPr eaLnBrk="1" hangingPunct="1">
              <a:lnSpc>
                <a:spcPct val="90000"/>
              </a:lnSpc>
              <a:buNone/>
            </a:pPr>
            <a:r>
              <a:rPr lang="en-US" altLang="en-US" sz="2400" dirty="0"/>
              <a:t>    1). Harus ada hubungan yang mudah antara transportasi air dan darat spt jalan raya dan kereta api, shg barang-barang dpt diangkut ke dan dari pelabuhan.</a:t>
            </a:r>
            <a:endParaRPr lang="en-US" altLang="en-US" sz="2400" dirty="0"/>
          </a:p>
          <a:p>
            <a:pPr eaLnBrk="1" hangingPunct="1">
              <a:lnSpc>
                <a:spcPct val="90000"/>
              </a:lnSpc>
              <a:buNone/>
            </a:pPr>
            <a:r>
              <a:rPr lang="en-US" altLang="en-US" sz="2400" dirty="0"/>
              <a:t>	2). Pelabuhan brada di suatu lokasi yg mempunyai daerah belakang subur dgn populasi penduduk yang cukup padat.</a:t>
            </a:r>
            <a:endParaRPr lang="en-US" altLang="en-US" sz="2400" dirty="0"/>
          </a:p>
          <a:p>
            <a:pPr eaLnBrk="1" hangingPunct="1">
              <a:lnSpc>
                <a:spcPct val="90000"/>
              </a:lnSpc>
              <a:buNone/>
            </a:pPr>
            <a:r>
              <a:rPr lang="en-US" altLang="en-US" sz="2400" dirty="0"/>
              <a:t>	3). Pelabuhan harus mempunyai kedalaman air dan lebar alur yang cukup.</a:t>
            </a:r>
            <a:endParaRPr lang="en-US" altLang="en-US" sz="2400" dirty="0"/>
          </a:p>
          <a:p>
            <a:pPr eaLnBrk="1" hangingPunct="1">
              <a:buNone/>
            </a:pPr>
            <a:endParaRPr lang="en-US" altLang="en-US"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9218" name="Rectangle 2"/>
          <p:cNvSpPr>
            <a:spLocks noGrp="1"/>
          </p:cNvSpPr>
          <p:nvPr>
            <p:ph type="title"/>
          </p:nvPr>
        </p:nvSpPr>
        <p:spPr>
          <a:ln/>
        </p:spPr>
        <p:txBody>
          <a:bodyPr vert="horz" wrap="square" lIns="91440" tIns="45720" rIns="91440" bIns="45720" anchor="ctr"/>
          <a:p>
            <a:pPr eaLnBrk="1" hangingPunct="1"/>
            <a:endParaRPr lang="en-US" altLang="en-US" dirty="0"/>
          </a:p>
        </p:txBody>
      </p:sp>
      <p:sp>
        <p:nvSpPr>
          <p:cNvPr id="9219" name="Rectangle 3"/>
          <p:cNvSpPr>
            <a:spLocks noGrp="1"/>
          </p:cNvSpPr>
          <p:nvPr>
            <p:ph idx="1"/>
          </p:nvPr>
        </p:nvSpPr>
        <p:spPr>
          <a:ln/>
        </p:spPr>
        <p:txBody>
          <a:bodyPr vert="horz" wrap="square" lIns="91440" tIns="45720" rIns="91440" bIns="45720" anchor="t"/>
          <a:p>
            <a:pPr eaLnBrk="1" hangingPunct="1">
              <a:lnSpc>
                <a:spcPct val="90000"/>
              </a:lnSpc>
              <a:buNone/>
            </a:pPr>
            <a:r>
              <a:rPr lang="en-US" altLang="en-US" sz="1800" dirty="0"/>
              <a:t>      4). </a:t>
            </a:r>
            <a:r>
              <a:rPr lang="en-US" altLang="en-US" sz="2400" dirty="0"/>
              <a:t>Kapal-kapal yang mencapai pelabuhan hrs bisa membuang sauh selama menunggu utk merapat ke dermaga guna bongkar muat barang atau mengisi bbm.</a:t>
            </a:r>
            <a:endParaRPr lang="en-US" altLang="en-US" sz="2400" dirty="0"/>
          </a:p>
          <a:p>
            <a:pPr eaLnBrk="1" hangingPunct="1">
              <a:lnSpc>
                <a:spcPct val="90000"/>
              </a:lnSpc>
              <a:buNone/>
            </a:pPr>
            <a:r>
              <a:rPr lang="en-US" altLang="en-US" sz="2400" dirty="0"/>
              <a:t>	5). Pelabuhan harus mempunyai fasilitas bongkar muat barang dan gudang penyimpanan barang.</a:t>
            </a:r>
            <a:endParaRPr lang="en-US" altLang="en-US" sz="2400" dirty="0"/>
          </a:p>
          <a:p>
            <a:pPr eaLnBrk="1" hangingPunct="1">
              <a:lnSpc>
                <a:spcPct val="90000"/>
              </a:lnSpc>
              <a:buNone/>
            </a:pPr>
            <a:r>
              <a:rPr lang="en-US" altLang="en-US" sz="2400" dirty="0"/>
              <a:t>	6). Pelabuhan hrs mempunyai fasilitas utk mereparasi kapal.</a:t>
            </a:r>
            <a:endParaRPr lang="en-US" altLang="en-US" sz="2400" dirty="0"/>
          </a:p>
          <a:p>
            <a:pPr eaLnBrk="1" hangingPunct="1"/>
            <a:endParaRPr lang="en-US" altLang="en-US"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10242" name="Rectangle 2"/>
          <p:cNvSpPr>
            <a:spLocks noGrp="1"/>
          </p:cNvSpPr>
          <p:nvPr>
            <p:ph type="title"/>
          </p:nvPr>
        </p:nvSpPr>
        <p:spPr>
          <a:ln/>
        </p:spPr>
        <p:txBody>
          <a:bodyPr vert="horz" wrap="square" lIns="91440" tIns="45720" rIns="91440" bIns="45720" anchor="ctr"/>
          <a:p>
            <a:pPr eaLnBrk="1" hangingPunct="1"/>
            <a:endParaRPr lang="en-US" altLang="en-US" dirty="0"/>
          </a:p>
        </p:txBody>
      </p:sp>
      <p:sp>
        <p:nvSpPr>
          <p:cNvPr id="10243" name="Rectangle 3"/>
          <p:cNvSpPr>
            <a:spLocks noGrp="1"/>
          </p:cNvSpPr>
          <p:nvPr>
            <p:ph idx="1"/>
          </p:nvPr>
        </p:nvSpPr>
        <p:spPr>
          <a:xfrm>
            <a:off x="457200" y="685800"/>
            <a:ext cx="8229600" cy="5638800"/>
          </a:xfrm>
          <a:ln/>
        </p:spPr>
        <p:txBody>
          <a:bodyPr vert="horz" wrap="square" lIns="91440" tIns="45720" rIns="91440" bIns="45720" anchor="t"/>
          <a:p>
            <a:pPr marL="60325" indent="-60325" eaLnBrk="1" hangingPunct="1">
              <a:lnSpc>
                <a:spcPct val="90000"/>
              </a:lnSpc>
              <a:buNone/>
            </a:pPr>
            <a:r>
              <a:rPr lang="en-US" altLang="en-US" sz="2000" dirty="0"/>
              <a:t>    </a:t>
            </a:r>
            <a:r>
              <a:rPr lang="en-US" altLang="en-US" sz="2400" b="1" dirty="0"/>
              <a:t>Perlengkapan Pelabuhan :</a:t>
            </a:r>
            <a:endParaRPr lang="en-US" altLang="en-US" sz="2400" b="1" dirty="0"/>
          </a:p>
          <a:p>
            <a:pPr marL="60325" indent="-60325" eaLnBrk="1" hangingPunct="1">
              <a:lnSpc>
                <a:spcPct val="90000"/>
              </a:lnSpc>
              <a:buNone/>
            </a:pPr>
            <a:endParaRPr lang="en-US" altLang="en-US" sz="2400" b="1" dirty="0"/>
          </a:p>
          <a:p>
            <a:pPr marL="60325" indent="-60325" eaLnBrk="1" hangingPunct="1">
              <a:lnSpc>
                <a:spcPct val="90000"/>
              </a:lnSpc>
            </a:pPr>
            <a:r>
              <a:rPr lang="en-US" altLang="en-US" sz="2400" dirty="0"/>
              <a:t>Pemecah gelombang yg digunakan utk melindungi        daerah perairan pelabuhan dari gangguan gelombang.</a:t>
            </a:r>
            <a:endParaRPr lang="en-US" altLang="en-US" sz="2400" dirty="0"/>
          </a:p>
          <a:p>
            <a:pPr marL="60325" indent="-60325" eaLnBrk="1" hangingPunct="1">
              <a:lnSpc>
                <a:spcPct val="90000"/>
              </a:lnSpc>
            </a:pPr>
            <a:endParaRPr lang="en-US" altLang="en-US" sz="2400" dirty="0"/>
          </a:p>
          <a:p>
            <a:pPr marL="60325" indent="-60325" eaLnBrk="1" hangingPunct="1">
              <a:lnSpc>
                <a:spcPct val="90000"/>
              </a:lnSpc>
            </a:pPr>
            <a:r>
              <a:rPr lang="en-US" altLang="en-US" sz="2400" dirty="0"/>
              <a:t>Alur pelayaran yang berfungsi utk mengarahkan kapal-kapal yang akan keluar/masuk ke pelabuhan.</a:t>
            </a:r>
            <a:endParaRPr lang="en-US" altLang="en-US" sz="2400" dirty="0"/>
          </a:p>
          <a:p>
            <a:pPr marL="60325" indent="-60325" eaLnBrk="1" hangingPunct="1">
              <a:lnSpc>
                <a:spcPct val="90000"/>
              </a:lnSpc>
            </a:pPr>
            <a:endParaRPr lang="en-US" altLang="en-US" sz="2400" dirty="0"/>
          </a:p>
          <a:p>
            <a:pPr marL="60325" indent="-60325" eaLnBrk="1" hangingPunct="1">
              <a:lnSpc>
                <a:spcPct val="90000"/>
              </a:lnSpc>
            </a:pPr>
            <a:r>
              <a:rPr lang="en-US" altLang="en-US" sz="2400" dirty="0"/>
              <a:t>Kolam pelabuhan merupakan daerah perairan dimana kapal berlabuh utk melakukan bongkar muat, melakukan gerakan utk memutar.</a:t>
            </a:r>
            <a:endParaRPr lang="en-US" altLang="en-US" sz="2400" dirty="0"/>
          </a:p>
          <a:p>
            <a:pPr marL="60325" indent="-60325" eaLnBrk="1" hangingPunct="1">
              <a:lnSpc>
                <a:spcPct val="90000"/>
              </a:lnSpc>
            </a:pPr>
            <a:endParaRPr lang="en-US" altLang="en-US" sz="2400" dirty="0"/>
          </a:p>
          <a:p>
            <a:pPr marL="60325" indent="-60325" eaLnBrk="1" hangingPunct="1">
              <a:lnSpc>
                <a:spcPct val="90000"/>
              </a:lnSpc>
            </a:pPr>
            <a:r>
              <a:rPr lang="en-US" altLang="en-US" sz="2400" dirty="0"/>
              <a:t>Dermaga adalah bangunan pelabuhan yang digunakan utk merapatnya kapal dan menambatkannya pada waktu bongkar muat barang.</a:t>
            </a:r>
            <a:endParaRPr lang="en-US" altLang="en-US" sz="2400" dirty="0"/>
          </a:p>
          <a:p>
            <a:pPr marL="60325" indent="-60325" eaLnBrk="1" hangingPunct="1"/>
            <a:endParaRPr lang="en-US" altLang="en-US"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11266" name="Rectangle 2"/>
          <p:cNvSpPr>
            <a:spLocks noGrp="1"/>
          </p:cNvSpPr>
          <p:nvPr>
            <p:ph type="title"/>
          </p:nvPr>
        </p:nvSpPr>
        <p:spPr>
          <a:ln/>
        </p:spPr>
        <p:txBody>
          <a:bodyPr vert="horz" wrap="square" lIns="91440" tIns="45720" rIns="91440" bIns="45720" anchor="ctr"/>
          <a:p>
            <a:pPr eaLnBrk="1" hangingPunct="1"/>
            <a:endParaRPr lang="en-US" altLang="en-US" dirty="0"/>
          </a:p>
        </p:txBody>
      </p:sp>
      <p:sp>
        <p:nvSpPr>
          <p:cNvPr id="11267" name="Rectangle 3"/>
          <p:cNvSpPr>
            <a:spLocks noGrp="1"/>
          </p:cNvSpPr>
          <p:nvPr>
            <p:ph idx="1"/>
          </p:nvPr>
        </p:nvSpPr>
        <p:spPr>
          <a:ln/>
        </p:spPr>
        <p:txBody>
          <a:bodyPr vert="horz" wrap="square" lIns="91440" tIns="45720" rIns="91440" bIns="45720" anchor="t"/>
          <a:p>
            <a:pPr eaLnBrk="1" hangingPunct="1">
              <a:lnSpc>
                <a:spcPct val="90000"/>
              </a:lnSpc>
            </a:pPr>
            <a:r>
              <a:rPr lang="en-US" altLang="en-US" sz="2400" dirty="0"/>
              <a:t>Alat penambat digunakan utk menambatkan kapal pada waktu merapat di dermaga maupun menunggu di perairan sebelum bisa merapat ke dermaga.</a:t>
            </a:r>
            <a:endParaRPr lang="en-US" altLang="en-US" sz="2400" dirty="0"/>
          </a:p>
          <a:p>
            <a:pPr eaLnBrk="1" hangingPunct="1">
              <a:lnSpc>
                <a:spcPct val="90000"/>
              </a:lnSpc>
            </a:pPr>
            <a:r>
              <a:rPr lang="en-US" altLang="en-US" sz="2400" dirty="0"/>
              <a:t>Gudang yang terletak dibelakang dermaga utk menyimpan barang yg hrs menunggu pengapalan.</a:t>
            </a:r>
            <a:endParaRPr lang="en-US" altLang="en-US" sz="2400" dirty="0"/>
          </a:p>
          <a:p>
            <a:pPr eaLnBrk="1" hangingPunct="1">
              <a:lnSpc>
                <a:spcPct val="90000"/>
              </a:lnSpc>
            </a:pPr>
            <a:r>
              <a:rPr lang="en-US" altLang="en-US" sz="2400" dirty="0"/>
              <a:t>Gedung terminal utk keperluan administrasi.</a:t>
            </a:r>
            <a:endParaRPr lang="en-US" altLang="en-US" sz="2400" dirty="0"/>
          </a:p>
          <a:p>
            <a:pPr eaLnBrk="1" hangingPunct="1">
              <a:lnSpc>
                <a:spcPct val="90000"/>
              </a:lnSpc>
            </a:pPr>
            <a:r>
              <a:rPr lang="en-US" altLang="en-US" sz="2400" dirty="0"/>
              <a:t>Fasilitas bahan bakar.</a:t>
            </a:r>
            <a:endParaRPr lang="en-US" altLang="en-US" sz="2400" dirty="0"/>
          </a:p>
          <a:p>
            <a:pPr eaLnBrk="1" hangingPunct="1">
              <a:lnSpc>
                <a:spcPct val="90000"/>
              </a:lnSpc>
            </a:pPr>
            <a:r>
              <a:rPr lang="en-US" altLang="en-US" sz="2400" dirty="0"/>
              <a:t>Fasilitas pandu kapal, kapal tunda dan perlengkapan lain yang diperlukan utk membawa kapal masuk/keluar pelabuhan.</a:t>
            </a:r>
            <a:endParaRPr lang="en-US" altLang="en-US" sz="2400" dirty="0"/>
          </a:p>
          <a:p>
            <a:pPr eaLnBrk="1" hangingPunct="1"/>
            <a:endParaRPr lang="en-US" altLang="en-US"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12290" name="Rectangle 2"/>
          <p:cNvSpPr>
            <a:spLocks noGrp="1"/>
          </p:cNvSpPr>
          <p:nvPr>
            <p:ph type="title"/>
          </p:nvPr>
        </p:nvSpPr>
        <p:spPr>
          <a:ln/>
        </p:spPr>
        <p:txBody>
          <a:bodyPr vert="horz" wrap="square" lIns="91440" tIns="45720" rIns="91440" bIns="45720" anchor="ctr"/>
          <a:p>
            <a:pPr eaLnBrk="1" hangingPunct="1"/>
            <a:endParaRPr lang="en-US" altLang="en-US" dirty="0"/>
          </a:p>
        </p:txBody>
      </p:sp>
      <p:sp>
        <p:nvSpPr>
          <p:cNvPr id="12291" name="Rectangle 3"/>
          <p:cNvSpPr>
            <a:spLocks noGrp="1"/>
          </p:cNvSpPr>
          <p:nvPr>
            <p:ph idx="1"/>
          </p:nvPr>
        </p:nvSpPr>
        <p:spPr>
          <a:ln/>
        </p:spPr>
        <p:txBody>
          <a:bodyPr vert="horz" wrap="square" lIns="91440" tIns="45720" rIns="91440" bIns="45720" anchor="t"/>
          <a:p>
            <a:pPr eaLnBrk="1" hangingPunct="1">
              <a:lnSpc>
                <a:spcPct val="90000"/>
              </a:lnSpc>
            </a:pPr>
            <a:r>
              <a:rPr lang="en-US" altLang="en-US" sz="2400" dirty="0"/>
              <a:t>Peralat bongkar muat barang.</a:t>
            </a:r>
            <a:endParaRPr lang="en-US" altLang="en-US" sz="2400" dirty="0"/>
          </a:p>
          <a:p>
            <a:pPr eaLnBrk="1" hangingPunct="1">
              <a:lnSpc>
                <a:spcPct val="90000"/>
              </a:lnSpc>
            </a:pPr>
            <a:r>
              <a:rPr lang="en-US" altLang="en-US" sz="2400" dirty="0"/>
              <a:t>Fasilitas lain utk keperluan penumpang, abk, dan muatan kapal spt, dokter pelabuhan, karantina bea cukai imigrasi keamanan</a:t>
            </a:r>
            <a:endParaRPr lang="en-US" altLang="en-US"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13314" name="Rectangle 2"/>
          <p:cNvSpPr>
            <a:spLocks noGrp="1"/>
          </p:cNvSpPr>
          <p:nvPr>
            <p:ph type="title"/>
          </p:nvPr>
        </p:nvSpPr>
        <p:spPr>
          <a:ln/>
        </p:spPr>
        <p:txBody>
          <a:bodyPr vert="horz" wrap="square" lIns="91440" tIns="45720" rIns="91440" bIns="45720" anchor="ctr"/>
          <a:p>
            <a:pPr eaLnBrk="1" hangingPunct="1"/>
            <a:endParaRPr lang="en-US" altLang="en-US" dirty="0"/>
          </a:p>
        </p:txBody>
      </p:sp>
      <p:sp>
        <p:nvSpPr>
          <p:cNvPr id="13315" name="Rectangle 3"/>
          <p:cNvSpPr>
            <a:spLocks noGrp="1"/>
          </p:cNvSpPr>
          <p:nvPr>
            <p:ph idx="1"/>
          </p:nvPr>
        </p:nvSpPr>
        <p:spPr>
          <a:ln/>
        </p:spPr>
        <p:txBody>
          <a:bodyPr vert="horz" wrap="square" lIns="91440" tIns="45720" rIns="91440" bIns="45720" anchor="t"/>
          <a:p>
            <a:pPr eaLnBrk="1" hangingPunct="1">
              <a:lnSpc>
                <a:spcPct val="90000"/>
              </a:lnSpc>
              <a:buNone/>
            </a:pPr>
            <a:r>
              <a:rPr lang="en-US" altLang="en-US" sz="2400" dirty="0"/>
              <a:t>2.2 Pemilihan Lokasi Pelabuhan</a:t>
            </a:r>
            <a:endParaRPr lang="en-US" altLang="en-US" sz="2400" dirty="0"/>
          </a:p>
          <a:p>
            <a:pPr eaLnBrk="1" hangingPunct="1">
              <a:lnSpc>
                <a:spcPct val="90000"/>
              </a:lnSpc>
              <a:buNone/>
            </a:pPr>
            <a:r>
              <a:rPr lang="en-US" altLang="en-US" sz="2400" dirty="0"/>
              <a:t>		Berbagai faktor yang mempengaruhi penentuan lokasi pelabuhan sbb:</a:t>
            </a:r>
            <a:endParaRPr lang="en-US" altLang="en-US" sz="2400" dirty="0"/>
          </a:p>
          <a:p>
            <a:pPr eaLnBrk="1" hangingPunct="1">
              <a:lnSpc>
                <a:spcPct val="90000"/>
              </a:lnSpc>
              <a:buNone/>
            </a:pPr>
            <a:endParaRPr lang="en-US" altLang="en-US" sz="2400" dirty="0"/>
          </a:p>
          <a:p>
            <a:pPr eaLnBrk="1" hangingPunct="1">
              <a:lnSpc>
                <a:spcPct val="90000"/>
              </a:lnSpc>
              <a:buNone/>
            </a:pPr>
            <a:r>
              <a:rPr lang="en-US" altLang="en-US" sz="2400" dirty="0"/>
              <a:t>	1. Biaya pembanguna dan perawatan bangunan-bangunan pelabuhan termasuk pengerukan pertama yang hrs dilakukan.</a:t>
            </a:r>
            <a:endParaRPr lang="en-US" altLang="en-US" sz="2400" dirty="0"/>
          </a:p>
          <a:p>
            <a:pPr eaLnBrk="1" hangingPunct="1">
              <a:lnSpc>
                <a:spcPct val="90000"/>
              </a:lnSpc>
              <a:buNone/>
            </a:pPr>
            <a:r>
              <a:rPr lang="en-US" altLang="en-US" sz="2400" dirty="0"/>
              <a:t>	2. Biaya operasi dan pemeliharaan, terutama pengerukan endapan di alur dan kolam pelabuhan.</a:t>
            </a:r>
            <a:endParaRPr lang="en-US" altLang="en-US" sz="2400" dirty="0"/>
          </a:p>
          <a:p>
            <a:pPr eaLnBrk="1" hangingPunct="1">
              <a:lnSpc>
                <a:spcPct val="90000"/>
              </a:lnSpc>
              <a:buNone/>
            </a:pPr>
            <a:endParaRPr lang="en-US" altLang="en-US" sz="2400" dirty="0"/>
          </a:p>
          <a:p>
            <a:pPr eaLnBrk="1" hangingPunct="1"/>
            <a:endParaRPr lang="en-US" altLang="en-US" sz="2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14338" name="Rectangle 2"/>
          <p:cNvSpPr>
            <a:spLocks noGrp="1"/>
          </p:cNvSpPr>
          <p:nvPr>
            <p:ph type="title"/>
          </p:nvPr>
        </p:nvSpPr>
        <p:spPr>
          <a:ln/>
        </p:spPr>
        <p:txBody>
          <a:bodyPr vert="horz" wrap="square" lIns="91440" tIns="45720" rIns="91440" bIns="45720" anchor="ctr"/>
          <a:p>
            <a:pPr eaLnBrk="1" hangingPunct="1"/>
            <a:endParaRPr lang="en-US" altLang="en-US" dirty="0"/>
          </a:p>
        </p:txBody>
      </p:sp>
      <p:sp>
        <p:nvSpPr>
          <p:cNvPr id="14339" name="Rectangle 3"/>
          <p:cNvSpPr>
            <a:spLocks noGrp="1"/>
          </p:cNvSpPr>
          <p:nvPr>
            <p:ph idx="1"/>
          </p:nvPr>
        </p:nvSpPr>
        <p:spPr>
          <a:ln/>
        </p:spPr>
        <p:txBody>
          <a:bodyPr vert="horz" wrap="square" lIns="91440" tIns="45720" rIns="91440" bIns="45720" anchor="t"/>
          <a:p>
            <a:pPr eaLnBrk="1" hangingPunct="1">
              <a:lnSpc>
                <a:spcPct val="90000"/>
              </a:lnSpc>
              <a:buNone/>
            </a:pPr>
            <a:r>
              <a:rPr lang="en-US" altLang="en-US" sz="2400" b="1" dirty="0"/>
              <a:t>Tinjauan topografi dan geologi</a:t>
            </a:r>
            <a:endParaRPr lang="en-US" altLang="en-US" sz="2400" b="1" dirty="0"/>
          </a:p>
          <a:p>
            <a:pPr eaLnBrk="1" hangingPunct="1">
              <a:lnSpc>
                <a:spcPct val="90000"/>
              </a:lnSpc>
              <a:buNone/>
            </a:pPr>
            <a:endParaRPr lang="en-US" altLang="en-US" sz="2400" b="1" dirty="0"/>
          </a:p>
          <a:p>
            <a:pPr eaLnBrk="1" hangingPunct="1">
              <a:lnSpc>
                <a:spcPct val="90000"/>
              </a:lnSpc>
              <a:buNone/>
            </a:pPr>
            <a:r>
              <a:rPr lang="en-US" altLang="en-US" sz="2400" dirty="0"/>
              <a:t>		Keadaan topografi daratan dan bawah laut hrs memungkinkan utk membangun suatu pelabuhan dan kemungkinan utk pengembangan di masa mendatang. Daerah daratan hrs cukup luas utk membangun suatu fasilitas pelabuhan spt dermaga, jalan, gudang dan juga daerah industri.</a:t>
            </a:r>
            <a:endParaRPr lang="en-US" altLang="en-US" sz="2400" dirty="0"/>
          </a:p>
          <a:p>
            <a:pPr eaLnBrk="1" hangingPunct="1">
              <a:lnSpc>
                <a:spcPct val="90000"/>
              </a:lnSpc>
              <a:buNone/>
            </a:pPr>
            <a:r>
              <a:rPr lang="en-US" altLang="en-US" sz="2400" dirty="0"/>
              <a:t>		Kondisi geologi juga perlu diteliti mengenai sulit tdknya melakukan pengerukan daerah perairan dan kemungkinan menggunakan hasil pengerukan tsb dpt menimbun tempat lain.</a:t>
            </a:r>
            <a:endParaRPr lang="en-US" altLang="en-US" sz="2400" dirty="0"/>
          </a:p>
          <a:p>
            <a:pPr eaLnBrk="1" hangingPunct="1">
              <a:lnSpc>
                <a:spcPct val="90000"/>
              </a:lnSpc>
              <a:buNone/>
            </a:pPr>
            <a:endParaRPr lang="en-US" altLang="en-US" sz="2400" dirty="0"/>
          </a:p>
          <a:p>
            <a:pPr eaLnBrk="1" hangingPunct="1"/>
            <a:endParaRPr lang="en-US" altLang="en-US"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15362" name="Rectangle 2"/>
          <p:cNvSpPr>
            <a:spLocks noGrp="1"/>
          </p:cNvSpPr>
          <p:nvPr>
            <p:ph type="title"/>
          </p:nvPr>
        </p:nvSpPr>
        <p:spPr>
          <a:ln/>
        </p:spPr>
        <p:txBody>
          <a:bodyPr vert="horz" wrap="square" lIns="91440" tIns="45720" rIns="91440" bIns="45720" anchor="ctr"/>
          <a:p>
            <a:pPr eaLnBrk="1" hangingPunct="1"/>
            <a:endParaRPr lang="en-US" altLang="en-US" dirty="0"/>
          </a:p>
        </p:txBody>
      </p:sp>
      <p:sp>
        <p:nvSpPr>
          <p:cNvPr id="15363" name="Rectangle 3"/>
          <p:cNvSpPr>
            <a:spLocks noGrp="1"/>
          </p:cNvSpPr>
          <p:nvPr>
            <p:ph idx="1"/>
          </p:nvPr>
        </p:nvSpPr>
        <p:spPr>
          <a:ln/>
        </p:spPr>
        <p:txBody>
          <a:bodyPr vert="horz" wrap="square" lIns="91440" tIns="45720" rIns="91440" bIns="45720" anchor="t"/>
          <a:p>
            <a:pPr eaLnBrk="1" hangingPunct="1">
              <a:lnSpc>
                <a:spcPct val="90000"/>
              </a:lnSpc>
              <a:buNone/>
            </a:pPr>
            <a:r>
              <a:rPr lang="en-US" altLang="en-US" sz="2400" b="1" dirty="0"/>
              <a:t>Tinjauan pelayaran</a:t>
            </a:r>
            <a:endParaRPr lang="en-US" altLang="en-US" sz="2400" b="1" dirty="0"/>
          </a:p>
          <a:p>
            <a:pPr eaLnBrk="1" hangingPunct="1">
              <a:lnSpc>
                <a:spcPct val="90000"/>
              </a:lnSpc>
              <a:buNone/>
            </a:pPr>
            <a:endParaRPr lang="en-US" altLang="en-US" sz="2400" b="1" dirty="0"/>
          </a:p>
          <a:p>
            <a:pPr eaLnBrk="1" hangingPunct="1">
              <a:lnSpc>
                <a:spcPct val="90000"/>
              </a:lnSpc>
              <a:buNone/>
            </a:pPr>
            <a:r>
              <a:rPr lang="en-US" altLang="en-US" sz="2400" dirty="0"/>
              <a:t>	Pelabuhan yg dibangun hrs mudah dilalui kapal-kapal yg akan menggunakannya. Kapal yang berlayar mempengaruhi oleh fakto-faktor alam spt, angin gelombang dan arus yang dpt menimbulkan gaya-gaya yg bekerja pada badan kapal.</a:t>
            </a:r>
            <a:endParaRPr lang="en-US" altLang="en-US"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16386" name="Rectangle 2"/>
          <p:cNvSpPr>
            <a:spLocks noGrp="1"/>
          </p:cNvSpPr>
          <p:nvPr>
            <p:ph type="title"/>
          </p:nvPr>
        </p:nvSpPr>
        <p:spPr>
          <a:ln/>
        </p:spPr>
        <p:txBody>
          <a:bodyPr vert="horz" wrap="square" lIns="91440" tIns="45720" rIns="91440" bIns="45720" anchor="ctr"/>
          <a:p>
            <a:pPr eaLnBrk="1" hangingPunct="1"/>
            <a:endParaRPr lang="en-US" altLang="en-US" dirty="0"/>
          </a:p>
        </p:txBody>
      </p:sp>
      <p:sp>
        <p:nvSpPr>
          <p:cNvPr id="16387" name="Rectangle 3"/>
          <p:cNvSpPr>
            <a:spLocks noGrp="1"/>
          </p:cNvSpPr>
          <p:nvPr>
            <p:ph idx="1"/>
          </p:nvPr>
        </p:nvSpPr>
        <p:spPr>
          <a:ln/>
        </p:spPr>
        <p:txBody>
          <a:bodyPr vert="horz" wrap="square" lIns="91440" tIns="45720" rIns="91440" bIns="45720" anchor="t"/>
          <a:p>
            <a:pPr eaLnBrk="1" hangingPunct="1">
              <a:lnSpc>
                <a:spcPct val="90000"/>
              </a:lnSpc>
              <a:buNone/>
            </a:pPr>
            <a:r>
              <a:rPr lang="en-US" altLang="en-US" sz="2400" b="1" dirty="0"/>
              <a:t>Tinjauan sedimentasi</a:t>
            </a:r>
            <a:endParaRPr lang="en-US" altLang="en-US" sz="2400" b="1" dirty="0"/>
          </a:p>
          <a:p>
            <a:pPr eaLnBrk="1" hangingPunct="1">
              <a:lnSpc>
                <a:spcPct val="90000"/>
              </a:lnSpc>
              <a:buNone/>
            </a:pPr>
            <a:endParaRPr lang="en-US" altLang="en-US" sz="2400" b="1" dirty="0"/>
          </a:p>
          <a:p>
            <a:pPr eaLnBrk="1" hangingPunct="1">
              <a:lnSpc>
                <a:spcPct val="90000"/>
              </a:lnSpc>
              <a:buNone/>
            </a:pPr>
            <a:r>
              <a:rPr lang="en-US" altLang="en-US" sz="2400" dirty="0"/>
              <a:t>	Proses erosi dan sedimentasi tergantung pd sendimen dasar dan pengaruh hidrodinamika gelombang dan arus. Sedimen yg ada di daerah pantai bisa berupa pasir atau sedimen suspensi. Sendimen suspensi biasanya berasal dari sungai-sungai yang bermuara di pantai.</a:t>
            </a:r>
            <a:endParaRPr lang="en-US" altLang="en-US" sz="2400" dirty="0"/>
          </a:p>
          <a:p>
            <a:pPr eaLnBrk="1" hangingPunct="1">
              <a:lnSpc>
                <a:spcPct val="90000"/>
              </a:lnSpc>
              <a:buNone/>
            </a:pPr>
            <a:endParaRPr lang="en-US" altLang="en-US" sz="2400" dirty="0"/>
          </a:p>
          <a:p>
            <a:pPr eaLnBrk="1" hangingPunct="1"/>
            <a:endParaRPr lang="en-US" altLang="en-US"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17410" name="Rectangle 2"/>
          <p:cNvSpPr>
            <a:spLocks noGrp="1"/>
          </p:cNvSpPr>
          <p:nvPr>
            <p:ph type="title"/>
          </p:nvPr>
        </p:nvSpPr>
        <p:spPr>
          <a:ln/>
        </p:spPr>
        <p:txBody>
          <a:bodyPr vert="horz" wrap="square" lIns="91440" tIns="45720" rIns="91440" bIns="45720" anchor="ctr"/>
          <a:p>
            <a:pPr eaLnBrk="1" hangingPunct="1"/>
            <a:endParaRPr lang="en-US" altLang="en-US" dirty="0"/>
          </a:p>
        </p:txBody>
      </p:sp>
      <p:sp>
        <p:nvSpPr>
          <p:cNvPr id="17411" name="Rectangle 3"/>
          <p:cNvSpPr>
            <a:spLocks noGrp="1"/>
          </p:cNvSpPr>
          <p:nvPr>
            <p:ph idx="1"/>
          </p:nvPr>
        </p:nvSpPr>
        <p:spPr>
          <a:ln/>
        </p:spPr>
        <p:txBody>
          <a:bodyPr vert="horz" wrap="square" lIns="91440" tIns="45720" rIns="91440" bIns="45720" anchor="t"/>
          <a:p>
            <a:pPr eaLnBrk="1" hangingPunct="1">
              <a:lnSpc>
                <a:spcPct val="90000"/>
              </a:lnSpc>
              <a:buNone/>
            </a:pPr>
            <a:r>
              <a:rPr lang="en-US" altLang="en-US" sz="2400" b="1" dirty="0"/>
              <a:t>Tinjauan kedalaman air</a:t>
            </a:r>
            <a:endParaRPr lang="en-US" altLang="en-US" sz="2400" b="1" dirty="0"/>
          </a:p>
          <a:p>
            <a:pPr eaLnBrk="1" hangingPunct="1">
              <a:lnSpc>
                <a:spcPct val="90000"/>
              </a:lnSpc>
              <a:buNone/>
            </a:pPr>
            <a:endParaRPr lang="en-US" altLang="en-US" sz="2400" b="1" dirty="0"/>
          </a:p>
          <a:p>
            <a:pPr eaLnBrk="1" hangingPunct="1">
              <a:lnSpc>
                <a:spcPct val="90000"/>
              </a:lnSpc>
              <a:buNone/>
            </a:pPr>
            <a:r>
              <a:rPr lang="en-US" altLang="en-US" sz="2400" dirty="0"/>
              <a:t>	Kedalaman laut sangat berpengaruh pada perencanaan pelabuhan. Di laut yg mengalami pasang surut variasi muka air kadang-kadang cukup besar. Menurut pengalaman tinggi pasang surut yg kurang dari 5 m masih dpt dibuat pelabuhan terbuka. Bila pasang surut lebih dari 5 m, maka terpaksa dibuat suatu pelabuhan tertutup yg dilengkapi dgn pintu air utk memasukan/mengeluarkan kapal.</a:t>
            </a:r>
            <a:endParaRPr lang="en-US" altLang="en-US" sz="2400" dirty="0"/>
          </a:p>
          <a:p>
            <a:pPr eaLnBrk="1" hangingPunct="1">
              <a:lnSpc>
                <a:spcPct val="90000"/>
              </a:lnSpc>
              <a:buNone/>
            </a:pPr>
            <a:endParaRPr lang="en-US" altLang="en-US" sz="2400" dirty="0"/>
          </a:p>
          <a:p>
            <a:pPr eaLnBrk="1" hangingPunct="1"/>
            <a:endParaRPr lang="en-US" altLang="en-US"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18434" name="Rectangle 2"/>
          <p:cNvSpPr>
            <a:spLocks noGrp="1"/>
          </p:cNvSpPr>
          <p:nvPr>
            <p:ph type="title"/>
          </p:nvPr>
        </p:nvSpPr>
        <p:spPr>
          <a:ln/>
        </p:spPr>
        <p:txBody>
          <a:bodyPr vert="horz" wrap="square" lIns="91440" tIns="45720" rIns="91440" bIns="45720" anchor="ctr"/>
          <a:p>
            <a:pPr eaLnBrk="1" hangingPunct="1"/>
            <a:endParaRPr lang="en-US" altLang="en-US" dirty="0"/>
          </a:p>
        </p:txBody>
      </p:sp>
      <p:sp>
        <p:nvSpPr>
          <p:cNvPr id="18435" name="Rectangle 3"/>
          <p:cNvSpPr>
            <a:spLocks noGrp="1"/>
          </p:cNvSpPr>
          <p:nvPr>
            <p:ph idx="1"/>
          </p:nvPr>
        </p:nvSpPr>
        <p:spPr>
          <a:ln/>
        </p:spPr>
        <p:txBody>
          <a:bodyPr vert="horz" wrap="square" lIns="91440" tIns="45720" rIns="91440" bIns="45720" anchor="t"/>
          <a:p>
            <a:pPr eaLnBrk="1" hangingPunct="1">
              <a:lnSpc>
                <a:spcPct val="90000"/>
              </a:lnSpc>
              <a:buNone/>
            </a:pPr>
            <a:r>
              <a:rPr lang="en-US" altLang="en-US" sz="2400" b="1" dirty="0"/>
              <a:t>Ukuran dan Bentuk Pelabuhan</a:t>
            </a:r>
            <a:endParaRPr lang="en-US" altLang="en-US" sz="2400" b="1" dirty="0"/>
          </a:p>
          <a:p>
            <a:pPr eaLnBrk="1" hangingPunct="1">
              <a:lnSpc>
                <a:spcPct val="90000"/>
              </a:lnSpc>
              <a:buNone/>
            </a:pPr>
            <a:endParaRPr lang="en-US" altLang="en-US" sz="2400" dirty="0"/>
          </a:p>
          <a:p>
            <a:pPr eaLnBrk="1" hangingPunct="1">
              <a:lnSpc>
                <a:spcPct val="90000"/>
              </a:lnSpc>
              <a:buNone/>
            </a:pPr>
            <a:r>
              <a:rPr lang="en-US" altLang="en-US" sz="2400" dirty="0"/>
              <a:t>	Ukuran pelabuhan ditentukan oleh jml dan ukuran kapal-kapal yg akan menggunakannya serta kondisi lapangan yang ada. Luas minimum pelabuhan adalah ruang yg diperlukan utk dermaga ditambah dgn kolam putar. Ukuran kolam putar tergantung pada ukuran kapal dan kemudahan gerak berputar kapal, yg dpt dibedakan dlm empat macam :</a:t>
            </a:r>
            <a:endParaRPr lang="en-US" altLang="en-US" sz="2400" dirty="0"/>
          </a:p>
          <a:p>
            <a:pPr eaLnBrk="1" hangingPunct="1"/>
            <a:endParaRPr lang="en-US" altLang="en-US"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19458" name="Rectangle 2"/>
          <p:cNvSpPr>
            <a:spLocks noGrp="1"/>
          </p:cNvSpPr>
          <p:nvPr>
            <p:ph type="title"/>
          </p:nvPr>
        </p:nvSpPr>
        <p:spPr>
          <a:ln/>
        </p:spPr>
        <p:txBody>
          <a:bodyPr vert="horz" wrap="square" lIns="91440" tIns="45720" rIns="91440" bIns="45720" anchor="ctr"/>
          <a:p>
            <a:pPr eaLnBrk="1" hangingPunct="1"/>
            <a:endParaRPr lang="en-US" altLang="en-US" dirty="0"/>
          </a:p>
        </p:txBody>
      </p:sp>
      <p:sp>
        <p:nvSpPr>
          <p:cNvPr id="19459" name="Rectangle 3"/>
          <p:cNvSpPr>
            <a:spLocks noGrp="1"/>
          </p:cNvSpPr>
          <p:nvPr>
            <p:ph idx="1"/>
          </p:nvPr>
        </p:nvSpPr>
        <p:spPr>
          <a:ln/>
        </p:spPr>
        <p:txBody>
          <a:bodyPr vert="horz" wrap="square" lIns="91440" tIns="45720" rIns="91440" bIns="45720" anchor="t"/>
          <a:p>
            <a:pPr eaLnBrk="1" hangingPunct="1">
              <a:lnSpc>
                <a:spcPct val="90000"/>
              </a:lnSpc>
            </a:pPr>
            <a:r>
              <a:rPr lang="en-US" altLang="en-US" sz="2400" dirty="0"/>
              <a:t>Ukuran ruang optimum utk dpt berputar dgn mudah memerlukan diameter empat kali panjang kapal yg menggunakannya.</a:t>
            </a:r>
            <a:endParaRPr lang="en-US" altLang="en-US" sz="2400" dirty="0"/>
          </a:p>
          <a:p>
            <a:pPr eaLnBrk="1" hangingPunct="1">
              <a:lnSpc>
                <a:spcPct val="90000"/>
              </a:lnSpc>
            </a:pPr>
            <a:r>
              <a:rPr lang="en-US" altLang="en-US" sz="2400" dirty="0"/>
              <a:t>Ukuran menengah ruang putar dgn sedikit kesulitan dlm berputar mempunyai diameter dua kali dari panjang kapal terbesar.</a:t>
            </a:r>
            <a:endParaRPr lang="en-US" altLang="en-US" sz="2400" dirty="0"/>
          </a:p>
          <a:p>
            <a:pPr eaLnBrk="1" hangingPunct="1">
              <a:lnSpc>
                <a:spcPct val="90000"/>
              </a:lnSpc>
            </a:pPr>
            <a:r>
              <a:rPr lang="en-US" altLang="en-US" sz="2400" dirty="0"/>
              <a:t>Ruang putaran kecil yg mempunyai diameter kurang dari dua kali panjang kapal. Gerakan berputar dpt dilakukan dgn jangkar dan bantuan kapal tunda.</a:t>
            </a:r>
            <a:endParaRPr lang="en-US" altLang="en-US" sz="2400" dirty="0"/>
          </a:p>
          <a:p>
            <a:pPr eaLnBrk="1" hangingPunct="1">
              <a:lnSpc>
                <a:spcPct val="90000"/>
              </a:lnSpc>
            </a:pPr>
            <a:r>
              <a:rPr lang="en-US" altLang="en-US" sz="2400" dirty="0"/>
              <a:t>Ukuran minimum ruang putaran hrs mempunyai diameter 20 % lebih panjang dari panjang kapal terbesar</a:t>
            </a:r>
            <a:endParaRPr lang="en-US" altLang="en-US" sz="2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Slide Number Placeholder 5"/>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20482" name="Rectangle 5"/>
          <p:cNvSpPr>
            <a:spLocks noGrp="1"/>
          </p:cNvSpPr>
          <p:nvPr>
            <p:ph type="title"/>
          </p:nvPr>
        </p:nvSpPr>
        <p:spPr>
          <a:ln/>
        </p:spPr>
        <p:txBody>
          <a:bodyPr vert="horz" wrap="square" lIns="91440" tIns="45720" rIns="91440" bIns="45720" anchor="ctr"/>
          <a:p>
            <a:pPr eaLnBrk="1" hangingPunct="1"/>
            <a:endParaRPr lang="en-US" altLang="en-US" dirty="0"/>
          </a:p>
        </p:txBody>
      </p:sp>
      <p:sp>
        <p:nvSpPr>
          <p:cNvPr id="20483" name="Rectangle 3"/>
          <p:cNvSpPr>
            <a:spLocks noGrp="1"/>
          </p:cNvSpPr>
          <p:nvPr>
            <p:ph type="body" sz="half" idx="4294967295"/>
          </p:nvPr>
        </p:nvSpPr>
        <p:spPr>
          <a:ln/>
        </p:spPr>
        <p:txBody>
          <a:bodyPr vert="horz" wrap="square" lIns="91440" tIns="45720" rIns="91440" bIns="45720" anchor="t"/>
          <a:lstStyle>
            <a:lvl1pPr lvl="0">
              <a:buClrTx/>
              <a:buSzTx/>
              <a:buFontTx/>
              <a:defRPr sz="2800"/>
            </a:lvl1pPr>
            <a:lvl2pPr lvl="1">
              <a:buClrTx/>
              <a:buSzTx/>
              <a:buFontTx/>
              <a:defRPr sz="2400"/>
            </a:lvl2pPr>
            <a:lvl3pPr lvl="2">
              <a:buClrTx/>
              <a:buSzTx/>
              <a:buFontTx/>
              <a:defRPr sz="2000"/>
            </a:lvl3pPr>
            <a:lvl4pPr lvl="3">
              <a:buClrTx/>
              <a:buSzTx/>
              <a:buFontTx/>
              <a:defRPr sz="1800"/>
            </a:lvl4pPr>
            <a:lvl5pPr lvl="4">
              <a:buClrTx/>
              <a:buSzTx/>
              <a:buFontTx/>
              <a:defRPr sz="1800"/>
            </a:lvl5pPr>
          </a:lstStyle>
          <a:p>
            <a:pPr lvl="0" eaLnBrk="1" hangingPunct="1">
              <a:lnSpc>
                <a:spcPct val="90000"/>
              </a:lnSpc>
              <a:buClrTx/>
              <a:buSzTx/>
              <a:buFontTx/>
              <a:buNone/>
            </a:pPr>
            <a:r>
              <a:rPr lang="en-US" altLang="en-US" sz="2000" dirty="0"/>
              <a:t>Lokasi dan Lebar Mulut Pelabuhan</a:t>
            </a:r>
            <a:endParaRPr lang="en-US" altLang="en-US" sz="2000" dirty="0"/>
          </a:p>
          <a:p>
            <a:pPr lvl="0" eaLnBrk="1" hangingPunct="1">
              <a:lnSpc>
                <a:spcPct val="90000"/>
              </a:lnSpc>
              <a:buClrTx/>
              <a:buSzTx/>
              <a:buFontTx/>
              <a:buNone/>
            </a:pPr>
            <a:r>
              <a:rPr lang="en-US" altLang="en-US" sz="2000" dirty="0"/>
              <a:t>		Untuk mengurangi tinggi gelombang di perairan pelabuhan, mulut pelabuhan tdk boleh lebih besar dari yang diperlukan utk keamanan pelayaran atau arus berbahaya yang ditimbulkan oleh pasang surut. Tinggi gelombang di kolam pelabuhan dpt dihitung dgn rumus Stevenson, yaitu :</a:t>
            </a:r>
            <a:endParaRPr lang="en-US" altLang="en-US" sz="2000" dirty="0"/>
          </a:p>
          <a:p>
            <a:pPr lvl="0" eaLnBrk="1" hangingPunct="1">
              <a:lnSpc>
                <a:spcPct val="90000"/>
              </a:lnSpc>
              <a:buClrTx/>
              <a:buSzTx/>
              <a:buFontTx/>
              <a:buNone/>
            </a:pPr>
            <a:r>
              <a:rPr lang="en-US" altLang="en-US" sz="2000" dirty="0"/>
              <a:t>			</a:t>
            </a:r>
            <a:endParaRPr lang="en-US" altLang="en-US" sz="2000" dirty="0"/>
          </a:p>
          <a:p>
            <a:pPr lvl="0" eaLnBrk="1" hangingPunct="1">
              <a:lnSpc>
                <a:spcPct val="90000"/>
              </a:lnSpc>
              <a:buClrTx/>
              <a:buSzTx/>
              <a:buFontTx/>
              <a:buNone/>
            </a:pPr>
            <a:r>
              <a:rPr lang="en-US" altLang="en-US" sz="2000" dirty="0"/>
              <a:t>			</a:t>
            </a:r>
            <a:endParaRPr lang="en-US" altLang="en-US" sz="2800" dirty="0"/>
          </a:p>
        </p:txBody>
      </p:sp>
      <p:graphicFrame>
        <p:nvGraphicFramePr>
          <p:cNvPr id="20484" name="Object 4"/>
          <p:cNvGraphicFramePr>
            <a:graphicFrameLocks noGrp="1" noChangeAspect="1"/>
          </p:cNvGraphicFramePr>
          <p:nvPr>
            <p:ph sz="half" idx="4294967295"/>
          </p:nvPr>
        </p:nvGraphicFramePr>
        <p:xfrm>
          <a:off x="4648200" y="3170238"/>
          <a:ext cx="4038600" cy="981075"/>
        </p:xfrm>
        <a:graphic>
          <a:graphicData uri="http://schemas.openxmlformats.org/presentationml/2006/ole">
            <mc:AlternateContent xmlns:mc="http://schemas.openxmlformats.org/markup-compatibility/2006">
              <mc:Choice xmlns:v="urn:schemas-microsoft-com:vml" Requires="v">
                <p:oleObj spid="_x0000_s3076" name="" r:id="rId1" imgW="2197100" imgH="533400" progId="Equation.3">
                  <p:embed/>
                </p:oleObj>
              </mc:Choice>
              <mc:Fallback>
                <p:oleObj name="" r:id="rId1" imgW="2197100" imgH="533400" progId="Equation.3">
                  <p:embed/>
                  <p:pic>
                    <p:nvPicPr>
                      <p:cNvPr id="0" name="Picture 3075"/>
                      <p:cNvPicPr/>
                      <p:nvPr/>
                    </p:nvPicPr>
                    <p:blipFill>
                      <a:blip r:embed="rId2"/>
                      <a:stretch>
                        <a:fillRect/>
                      </a:stretch>
                    </p:blipFill>
                    <p:spPr>
                      <a:xfrm>
                        <a:off x="4648200" y="3170238"/>
                        <a:ext cx="4038600" cy="981075"/>
                      </a:xfrm>
                      <a:prstGeom prst="rect">
                        <a:avLst/>
                      </a:prstGeom>
                      <a:noFill/>
                      <a:ln w="38100">
                        <a:miter/>
                      </a:ln>
                    </p:spPr>
                  </p:pic>
                </p:oleObj>
              </mc:Fallback>
            </mc:AlternateContent>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Slide Number Placeholder 4"/>
          <p:cNvSpPr>
            <a:spLocks noGrp="1"/>
          </p:cNvSpPr>
          <p:nvPr>
            <p:ph type="sldNum" sz="quarter" idx="12"/>
          </p:nvPr>
        </p:nvSpPr>
        <p:spPr>
          <a:ln/>
        </p:spPr>
        <p:txBody>
          <a:bodyPr wrap="square" lIns="91440" tIns="45720" rIns="91440" bIns="45720" anchor="t"/>
          <a:lst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SimSun" panose="02010600030101010101" pitchFamily="2" charset="-122"/>
                <a:cs typeface="+mn-cs"/>
              </a:defRPr>
            </a:lvl5pPr>
          </a:lstStyle>
          <a:p>
            <a:pPr lvl="0" algn="r"/>
            <a:fld id="{9A0DB2DC-4C9A-4742-B13C-FB6460FD3503}" type="slidenum">
              <a:rPr lang="en-US" altLang="en-US" sz="1400" dirty="0"/>
            </a:fld>
            <a:endParaRPr lang="en-US" altLang="en-US" sz="1400" dirty="0"/>
          </a:p>
        </p:txBody>
      </p:sp>
      <p:sp>
        <p:nvSpPr>
          <p:cNvPr id="21506" name="Rectangle 2"/>
          <p:cNvSpPr>
            <a:spLocks noGrp="1"/>
          </p:cNvSpPr>
          <p:nvPr>
            <p:ph type="title"/>
          </p:nvPr>
        </p:nvSpPr>
        <p:spPr>
          <a:ln/>
        </p:spPr>
        <p:txBody>
          <a:bodyPr vert="horz" wrap="square" lIns="91440" tIns="45720" rIns="91440" bIns="45720" anchor="ctr"/>
          <a:p>
            <a:pPr eaLnBrk="1" hangingPunct="1"/>
            <a:endParaRPr lang="en-US" altLang="en-US" dirty="0"/>
          </a:p>
        </p:txBody>
      </p:sp>
      <p:sp>
        <p:nvSpPr>
          <p:cNvPr id="21507" name="Rectangle 3"/>
          <p:cNvSpPr>
            <a:spLocks noGrp="1"/>
          </p:cNvSpPr>
          <p:nvPr>
            <p:ph idx="1"/>
          </p:nvPr>
        </p:nvSpPr>
        <p:spPr>
          <a:ln/>
        </p:spPr>
        <p:txBody>
          <a:bodyPr vert="horz" wrap="square" lIns="91440" tIns="45720" rIns="91440" bIns="45720" anchor="t"/>
          <a:p>
            <a:pPr eaLnBrk="1" hangingPunct="1">
              <a:lnSpc>
                <a:spcPct val="90000"/>
              </a:lnSpc>
              <a:buNone/>
            </a:pPr>
            <a:r>
              <a:rPr lang="en-US" altLang="en-US" sz="2400" dirty="0">
                <a:sym typeface="Symbol" panose="05050102010706020507" pitchFamily="18" charset="2"/>
              </a:rPr>
              <a:t>Dimana :</a:t>
            </a:r>
            <a:endParaRPr lang="en-US" altLang="en-US" sz="2400" dirty="0">
              <a:sym typeface="Symbol" panose="05050102010706020507" pitchFamily="18" charset="2"/>
            </a:endParaRPr>
          </a:p>
          <a:p>
            <a:pPr eaLnBrk="1" hangingPunct="1">
              <a:lnSpc>
                <a:spcPct val="90000"/>
              </a:lnSpc>
              <a:buNone/>
            </a:pPr>
            <a:r>
              <a:rPr lang="en-US" altLang="en-US" sz="2400" dirty="0">
                <a:sym typeface="Symbol" panose="05050102010706020507" pitchFamily="18" charset="2"/>
              </a:rPr>
              <a:t> Hp = tinggi gelombang dititik P di dlm pelabuhan (m)</a:t>
            </a:r>
            <a:endParaRPr lang="en-US" altLang="en-US" sz="2400" dirty="0">
              <a:sym typeface="Symbol" panose="05050102010706020507" pitchFamily="18" charset="2"/>
            </a:endParaRPr>
          </a:p>
          <a:p>
            <a:pPr eaLnBrk="1" hangingPunct="1">
              <a:lnSpc>
                <a:spcPct val="90000"/>
              </a:lnSpc>
              <a:buNone/>
            </a:pPr>
            <a:r>
              <a:rPr lang="en-US" altLang="en-US" sz="2400" dirty="0">
                <a:sym typeface="Symbol" panose="05050102010706020507" pitchFamily="18" charset="2"/>
              </a:rPr>
              <a:t> H  = tinggi gelombang di mulut pelabuhan (m)</a:t>
            </a:r>
            <a:endParaRPr lang="en-US" altLang="en-US" sz="2400" dirty="0">
              <a:sym typeface="Symbol" panose="05050102010706020507" pitchFamily="18" charset="2"/>
            </a:endParaRPr>
          </a:p>
          <a:p>
            <a:pPr eaLnBrk="1" hangingPunct="1">
              <a:lnSpc>
                <a:spcPct val="90000"/>
              </a:lnSpc>
              <a:buNone/>
            </a:pPr>
            <a:r>
              <a:rPr lang="en-US" altLang="en-US" sz="2400" dirty="0">
                <a:sym typeface="Symbol" panose="05050102010706020507" pitchFamily="18" charset="2"/>
              </a:rPr>
              <a:t> b   = lebar mulut (m)</a:t>
            </a:r>
            <a:endParaRPr lang="en-US" altLang="en-US" sz="2400" dirty="0">
              <a:sym typeface="Symbol" panose="05050102010706020507" pitchFamily="18" charset="2"/>
            </a:endParaRPr>
          </a:p>
          <a:p>
            <a:pPr eaLnBrk="1" hangingPunct="1">
              <a:lnSpc>
                <a:spcPct val="90000"/>
              </a:lnSpc>
              <a:buNone/>
            </a:pPr>
            <a:r>
              <a:rPr lang="en-US" altLang="en-US" sz="2400" dirty="0">
                <a:sym typeface="Symbol" panose="05050102010706020507" pitchFamily="18" charset="2"/>
              </a:rPr>
              <a:t> B  = lebar kolam pelabuhan di titik P, yaitu panjang busur   lingkaran   dgn jari-jari D dan pusat pada titik tengah mulut (m)</a:t>
            </a:r>
            <a:endParaRPr lang="en-US" altLang="en-US" sz="2400" dirty="0">
              <a:sym typeface="Symbol" panose="05050102010706020507" pitchFamily="18" charset="2"/>
            </a:endParaRPr>
          </a:p>
          <a:p>
            <a:pPr eaLnBrk="1" hangingPunct="1">
              <a:lnSpc>
                <a:spcPct val="90000"/>
              </a:lnSpc>
              <a:buNone/>
            </a:pPr>
            <a:r>
              <a:rPr lang="en-US" altLang="en-US" sz="2400" dirty="0">
                <a:sym typeface="Symbol" panose="05050102010706020507" pitchFamily="18" charset="2"/>
              </a:rPr>
              <a:t> D  = jarak dari mulut ketitik P</a:t>
            </a:r>
            <a:endParaRPr lang="en-US" altLang="en-US" sz="2400" dirty="0"/>
          </a:p>
          <a:p>
            <a:pPr eaLnBrk="1" hangingPunct="1">
              <a:lnSpc>
                <a:spcPct val="90000"/>
              </a:lnSpc>
              <a:buNone/>
            </a:pPr>
            <a:endParaRPr lang="en-US" altLang="en-US" sz="2400" dirty="0"/>
          </a:p>
          <a:p>
            <a:pPr eaLnBrk="1" hangingPunct="1"/>
            <a:endParaRPr lang="en-US" altLang="en-US" dirty="0"/>
          </a:p>
        </p:txBody>
      </p:sp>
    </p:spTree>
  </p:cSld>
  <p:clrMapOvr>
    <a:masterClrMapping/>
  </p:clrMapOvr>
</p:sld>
</file>

<file path=ppt/tags/tag1.xml><?xml version="1.0" encoding="utf-8"?>
<p:tagLst xmlns:p="http://schemas.openxmlformats.org/presentationml/2006/main">
  <p:tag name="KSO_WM_SLIDE_MODEL_TYPE" val="cover"/>
</p:tagLst>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Presentation1</Template>
  <TotalTime>0</TotalTime>
  <Words>5779</Words>
  <Application>WPS Presentation</Application>
  <PresentationFormat>On-screen Show (4:3)</PresentationFormat>
  <Paragraphs>147</Paragraphs>
  <Slides>18</Slides>
  <Notes>0</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vt:i4>
      </vt:variant>
      <vt:variant>
        <vt:lpstr>幻灯片标题</vt:lpstr>
      </vt:variant>
      <vt:variant>
        <vt:i4>18</vt:i4>
      </vt:variant>
    </vt:vector>
  </HeadingPairs>
  <TitlesOfParts>
    <vt:vector size="27" baseType="lpstr">
      <vt:lpstr>Arial</vt:lpstr>
      <vt:lpstr>SimSun</vt:lpstr>
      <vt:lpstr>Wingdings</vt:lpstr>
      <vt:lpstr>Arial Black</vt:lpstr>
      <vt:lpstr>Symbol</vt:lpstr>
      <vt:lpstr>Microsoft YaHei</vt:lpstr>
      <vt:lpstr>Arial Unicode MS</vt:lpstr>
      <vt:lpstr>Blue Waves</vt:lpstr>
      <vt:lpstr>Equation.3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Bina Nusantara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Judul</dc:title>
  <dc:creator>Debby Tanamal</dc:creator>
  <cp:lastModifiedBy>LENOVO</cp:lastModifiedBy>
  <cp:revision>13</cp:revision>
  <dcterms:created xsi:type="dcterms:W3CDTF">2005-04-16T03:08:17Z</dcterms:created>
  <dcterms:modified xsi:type="dcterms:W3CDTF">2020-10-12T00:36:22Z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1033-11.2.0.9684</vt:lpwstr>
  </property>
</Properties>
</file>