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3BDFF-848B-49DD-AF7B-602592DA2498}" type="datetimeFigureOut">
              <a:rPr lang="id-ID" smtClean="0"/>
              <a:t>22/11/2017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CFD9-8F32-4871-B839-680FB28B95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81316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3BDFF-848B-49DD-AF7B-602592DA2498}" type="datetimeFigureOut">
              <a:rPr lang="id-ID" smtClean="0"/>
              <a:t>22/11/2017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CFD9-8F32-4871-B839-680FB28B95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8949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3BDFF-848B-49DD-AF7B-602592DA2498}" type="datetimeFigureOut">
              <a:rPr lang="id-ID" smtClean="0"/>
              <a:t>22/11/2017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CFD9-8F32-4871-B839-680FB28B95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95369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3BDFF-848B-49DD-AF7B-602592DA2498}" type="datetimeFigureOut">
              <a:rPr lang="id-ID" smtClean="0"/>
              <a:t>22/11/2017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CFD9-8F32-4871-B839-680FB28B95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2810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3BDFF-848B-49DD-AF7B-602592DA2498}" type="datetimeFigureOut">
              <a:rPr lang="id-ID" smtClean="0"/>
              <a:t>22/11/2017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CFD9-8F32-4871-B839-680FB28B95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0737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3BDFF-848B-49DD-AF7B-602592DA2498}" type="datetimeFigureOut">
              <a:rPr lang="id-ID" smtClean="0"/>
              <a:t>22/11/2017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CFD9-8F32-4871-B839-680FB28B95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77676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3BDFF-848B-49DD-AF7B-602592DA2498}" type="datetimeFigureOut">
              <a:rPr lang="id-ID" smtClean="0"/>
              <a:t>22/11/2017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CFD9-8F32-4871-B839-680FB28B95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08772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3BDFF-848B-49DD-AF7B-602592DA2498}" type="datetimeFigureOut">
              <a:rPr lang="id-ID" smtClean="0"/>
              <a:t>22/11/2017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CFD9-8F32-4871-B839-680FB28B95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0818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3BDFF-848B-49DD-AF7B-602592DA2498}" type="datetimeFigureOut">
              <a:rPr lang="id-ID" smtClean="0"/>
              <a:t>22/11/2017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CFD9-8F32-4871-B839-680FB28B95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4766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3BDFF-848B-49DD-AF7B-602592DA2498}" type="datetimeFigureOut">
              <a:rPr lang="id-ID" smtClean="0"/>
              <a:t>22/11/2017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CFD9-8F32-4871-B839-680FB28B95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19722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3BDFF-848B-49DD-AF7B-602592DA2498}" type="datetimeFigureOut">
              <a:rPr lang="id-ID" smtClean="0"/>
              <a:t>22/11/2017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CFD9-8F32-4871-B839-680FB28B95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6696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3BDFF-848B-49DD-AF7B-602592DA2498}" type="datetimeFigureOut">
              <a:rPr lang="id-ID" smtClean="0"/>
              <a:t>22/11/2017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CCFD9-8F32-4871-B839-680FB28B95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7375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PENULANGAN BALOK T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17157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2" y="1485900"/>
            <a:ext cx="8460432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4205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24" y="260648"/>
            <a:ext cx="8604448" cy="3270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17032"/>
            <a:ext cx="6667500" cy="292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344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PERHITUNGAN BAJA TULANGAN</a:t>
            </a:r>
            <a:endParaRPr lang="id-ID" sz="3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176" y="1797546"/>
            <a:ext cx="3979912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079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2656"/>
            <a:ext cx="6264696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221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20688"/>
            <a:ext cx="712879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678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19534"/>
            <a:ext cx="7776864" cy="5373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3172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7848871" cy="376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216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272808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014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64704"/>
            <a:ext cx="7848872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0920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36712"/>
            <a:ext cx="7272807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34222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48680"/>
            <a:ext cx="6984776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18595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7632847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0382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4664"/>
            <a:ext cx="7560840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229200"/>
            <a:ext cx="3024336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98377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7848872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67138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48680"/>
            <a:ext cx="446449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202337"/>
            <a:ext cx="2736304" cy="890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49721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3462114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064146"/>
            <a:ext cx="4248472" cy="2076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89040"/>
            <a:ext cx="5112567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72280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07143"/>
            <a:ext cx="4536504" cy="4262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03043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36712"/>
            <a:ext cx="7200800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38145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32656"/>
            <a:ext cx="5904656" cy="3432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82697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7704856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66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3"/>
            <a:ext cx="8568952" cy="5616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916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6</Words>
  <Application>Microsoft Office PowerPoint</Application>
  <PresentationFormat>On-screen Show (4:3)</PresentationFormat>
  <Paragraphs>2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PENULANGAN BALOK T</vt:lpstr>
      <vt:lpstr>PowerPoint Presentation</vt:lpstr>
      <vt:lpstr>PowerPoint Presentation</vt:lpstr>
      <vt:lpstr>PERHITUNGAN BAJA TULANGAN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PENULANGAN BALOK T</dc:title>
  <dc:creator>dell</dc:creator>
  <cp:lastModifiedBy>dell</cp:lastModifiedBy>
  <cp:revision>4</cp:revision>
  <dcterms:created xsi:type="dcterms:W3CDTF">2017-11-21T18:13:08Z</dcterms:created>
  <dcterms:modified xsi:type="dcterms:W3CDTF">2017-11-21T18:48:06Z</dcterms:modified>
</cp:coreProperties>
</file>