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2" r:id="rId5"/>
    <p:sldId id="263" r:id="rId6"/>
    <p:sldId id="259" r:id="rId7"/>
    <p:sldId id="260" r:id="rId8"/>
    <p:sldId id="264" r:id="rId9"/>
    <p:sldId id="265" r:id="rId10"/>
    <p:sldId id="266" r:id="rId11"/>
    <p:sldId id="267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69" r:id="rId23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C1AC0F-78E2-4156-8BCE-F6EE7E3BD68E}" type="doc">
      <dgm:prSet loTypeId="urn:microsoft.com/office/officeart/2005/8/layout/bProcess4" loCatId="process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id-ID"/>
        </a:p>
      </dgm:t>
    </dgm:pt>
    <dgm:pt modelId="{E5E84446-849D-4D28-B246-B0F3E593F47E}">
      <dgm:prSet phldrT="[Text]"/>
      <dgm:spPr/>
      <dgm:t>
        <a:bodyPr/>
        <a:lstStyle/>
        <a:p>
          <a:r>
            <a:rPr lang="id-ID" dirty="0" smtClean="0"/>
            <a:t>Pengajaran Bahasa</a:t>
          </a:r>
          <a:endParaRPr lang="id-ID" dirty="0"/>
        </a:p>
      </dgm:t>
    </dgm:pt>
    <dgm:pt modelId="{6EAC197C-135E-46F3-A216-07701A37B7FF}" type="parTrans" cxnId="{6BE902A8-2DB5-4878-9827-CCB146A03663}">
      <dgm:prSet/>
      <dgm:spPr/>
      <dgm:t>
        <a:bodyPr/>
        <a:lstStyle/>
        <a:p>
          <a:endParaRPr lang="id-ID"/>
        </a:p>
      </dgm:t>
    </dgm:pt>
    <dgm:pt modelId="{ADBDC889-1A9E-4CC4-A041-968980E76E85}" type="sibTrans" cxnId="{6BE902A8-2DB5-4878-9827-CCB146A03663}">
      <dgm:prSet/>
      <dgm:spPr/>
      <dgm:t>
        <a:bodyPr/>
        <a:lstStyle/>
        <a:p>
          <a:endParaRPr lang="id-ID"/>
        </a:p>
      </dgm:t>
    </dgm:pt>
    <dgm:pt modelId="{F3174DFA-C6CE-4BEF-BEE1-191FECDEBF4E}">
      <dgm:prSet phldrT="[Text]"/>
      <dgm:spPr/>
      <dgm:t>
        <a:bodyPr/>
        <a:lstStyle/>
        <a:p>
          <a:r>
            <a:rPr lang="id-ID" dirty="0" smtClean="0"/>
            <a:t>Penerjemahan</a:t>
          </a:r>
          <a:endParaRPr lang="id-ID" dirty="0"/>
        </a:p>
      </dgm:t>
    </dgm:pt>
    <dgm:pt modelId="{54E4AB72-3F71-44C2-9A5E-BBD94BC71967}" type="parTrans" cxnId="{939F335D-4349-4A93-A08B-A09C06F3F9BE}">
      <dgm:prSet/>
      <dgm:spPr/>
      <dgm:t>
        <a:bodyPr/>
        <a:lstStyle/>
        <a:p>
          <a:endParaRPr lang="id-ID"/>
        </a:p>
      </dgm:t>
    </dgm:pt>
    <dgm:pt modelId="{A42DDD56-3BB7-4213-AE8F-2FE3D53CF341}" type="sibTrans" cxnId="{939F335D-4349-4A93-A08B-A09C06F3F9BE}">
      <dgm:prSet/>
      <dgm:spPr/>
      <dgm:t>
        <a:bodyPr/>
        <a:lstStyle/>
        <a:p>
          <a:endParaRPr lang="id-ID"/>
        </a:p>
      </dgm:t>
    </dgm:pt>
    <dgm:pt modelId="{D99316C1-0283-4DB1-A4DE-2687D5521506}">
      <dgm:prSet phldrT="[Text]"/>
      <dgm:spPr/>
      <dgm:t>
        <a:bodyPr/>
        <a:lstStyle/>
        <a:p>
          <a:r>
            <a:rPr lang="id-ID" dirty="0" smtClean="0"/>
            <a:t>Perkamusan</a:t>
          </a:r>
        </a:p>
        <a:p>
          <a:r>
            <a:rPr lang="id-ID" dirty="0" smtClean="0"/>
            <a:t>(korpus)</a:t>
          </a:r>
          <a:endParaRPr lang="id-ID" dirty="0"/>
        </a:p>
      </dgm:t>
    </dgm:pt>
    <dgm:pt modelId="{AC0F88CF-221E-4AD4-A3C1-BEEF810E21D9}" type="parTrans" cxnId="{0169CC46-E6BB-4834-BA4B-F019216840E2}">
      <dgm:prSet/>
      <dgm:spPr/>
      <dgm:t>
        <a:bodyPr/>
        <a:lstStyle/>
        <a:p>
          <a:endParaRPr lang="id-ID"/>
        </a:p>
      </dgm:t>
    </dgm:pt>
    <dgm:pt modelId="{249842DB-1FFE-4348-9602-F59B2172655A}" type="sibTrans" cxnId="{0169CC46-E6BB-4834-BA4B-F019216840E2}">
      <dgm:prSet/>
      <dgm:spPr/>
      <dgm:t>
        <a:bodyPr/>
        <a:lstStyle/>
        <a:p>
          <a:endParaRPr lang="id-ID"/>
        </a:p>
      </dgm:t>
    </dgm:pt>
    <dgm:pt modelId="{97A24B61-BEFF-43B5-B1AF-7B5A46E3E9F5}">
      <dgm:prSet phldrT="[Text]"/>
      <dgm:spPr/>
      <dgm:t>
        <a:bodyPr/>
        <a:lstStyle/>
        <a:p>
          <a:r>
            <a:rPr lang="id-ID" dirty="0" smtClean="0"/>
            <a:t>Linguistik Forensik</a:t>
          </a:r>
        </a:p>
        <a:p>
          <a:r>
            <a:rPr lang="id-ID" dirty="0" smtClean="0"/>
            <a:t>(penutur+hukum)</a:t>
          </a:r>
          <a:endParaRPr lang="id-ID" dirty="0"/>
        </a:p>
      </dgm:t>
    </dgm:pt>
    <dgm:pt modelId="{EAE10E86-1510-415A-92B9-389A944046E0}" type="parTrans" cxnId="{4493CF55-510D-4E96-BFD3-DAC22A44CCC6}">
      <dgm:prSet/>
      <dgm:spPr/>
      <dgm:t>
        <a:bodyPr/>
        <a:lstStyle/>
        <a:p>
          <a:endParaRPr lang="id-ID"/>
        </a:p>
      </dgm:t>
    </dgm:pt>
    <dgm:pt modelId="{9E16FD53-0428-483F-AC80-5E5F28F5BECB}" type="sibTrans" cxnId="{4493CF55-510D-4E96-BFD3-DAC22A44CCC6}">
      <dgm:prSet/>
      <dgm:spPr/>
      <dgm:t>
        <a:bodyPr/>
        <a:lstStyle/>
        <a:p>
          <a:endParaRPr lang="id-ID"/>
        </a:p>
      </dgm:t>
    </dgm:pt>
    <dgm:pt modelId="{8B6E670F-35EC-4178-9800-F15E34FDD2B6}">
      <dgm:prSet phldrT="[Text]"/>
      <dgm:spPr/>
      <dgm:t>
        <a:bodyPr/>
        <a:lstStyle/>
        <a:p>
          <a:r>
            <a:rPr lang="id-ID" dirty="0" smtClean="0"/>
            <a:t>Terapi Wicara</a:t>
          </a:r>
          <a:endParaRPr lang="id-ID" dirty="0"/>
        </a:p>
      </dgm:t>
    </dgm:pt>
    <dgm:pt modelId="{01FF94A8-2E7A-4AC7-AA9D-89725D8808D9}" type="parTrans" cxnId="{B30B38E5-0A43-4E88-9579-785E6EEBE462}">
      <dgm:prSet/>
      <dgm:spPr/>
      <dgm:t>
        <a:bodyPr/>
        <a:lstStyle/>
        <a:p>
          <a:endParaRPr lang="id-ID"/>
        </a:p>
      </dgm:t>
    </dgm:pt>
    <dgm:pt modelId="{58A373ED-E814-4042-B38C-1BD5A80333A0}" type="sibTrans" cxnId="{B30B38E5-0A43-4E88-9579-785E6EEBE462}">
      <dgm:prSet/>
      <dgm:spPr/>
      <dgm:t>
        <a:bodyPr/>
        <a:lstStyle/>
        <a:p>
          <a:endParaRPr lang="id-ID"/>
        </a:p>
      </dgm:t>
    </dgm:pt>
    <dgm:pt modelId="{9087FEBC-BEF0-4464-A218-1A5BC7E2A6CB}">
      <dgm:prSet phldrT="[Text]"/>
      <dgm:spPr/>
      <dgm:t>
        <a:bodyPr/>
        <a:lstStyle/>
        <a:p>
          <a:r>
            <a:rPr lang="id-ID" dirty="0" smtClean="0"/>
            <a:t>Grafologi</a:t>
          </a:r>
        </a:p>
        <a:p>
          <a:r>
            <a:rPr lang="id-ID" dirty="0" smtClean="0"/>
            <a:t>(ragam sistem penulisan)</a:t>
          </a:r>
          <a:endParaRPr lang="id-ID" dirty="0"/>
        </a:p>
      </dgm:t>
    </dgm:pt>
    <dgm:pt modelId="{A528F511-1810-4A0A-936E-78A482CC1D45}" type="parTrans" cxnId="{35B944C2-A6DB-466A-BB13-95869D39C68C}">
      <dgm:prSet/>
      <dgm:spPr/>
      <dgm:t>
        <a:bodyPr/>
        <a:lstStyle/>
        <a:p>
          <a:endParaRPr lang="id-ID"/>
        </a:p>
      </dgm:t>
    </dgm:pt>
    <dgm:pt modelId="{B9690594-B922-43D6-8DB6-EB056055C781}" type="sibTrans" cxnId="{35B944C2-A6DB-466A-BB13-95869D39C68C}">
      <dgm:prSet/>
      <dgm:spPr/>
      <dgm:t>
        <a:bodyPr/>
        <a:lstStyle/>
        <a:p>
          <a:endParaRPr lang="id-ID"/>
        </a:p>
      </dgm:t>
    </dgm:pt>
    <dgm:pt modelId="{9F59A9AD-09CC-4F03-AC52-6AE21312A7EA}">
      <dgm:prSet phldrT="[Text]"/>
      <dgm:spPr/>
      <dgm:t>
        <a:bodyPr/>
        <a:lstStyle/>
        <a:p>
          <a:r>
            <a:rPr lang="id-ID" dirty="0" smtClean="0"/>
            <a:t>Linguistik Edukasional</a:t>
          </a:r>
        </a:p>
        <a:p>
          <a:endParaRPr lang="id-ID" dirty="0"/>
        </a:p>
      </dgm:t>
    </dgm:pt>
    <dgm:pt modelId="{3E9D670E-45BA-45B1-A255-5B099BB1372F}" type="parTrans" cxnId="{63DF34AE-E9F3-4F68-B2B3-DC73FA1A1925}">
      <dgm:prSet/>
      <dgm:spPr/>
      <dgm:t>
        <a:bodyPr/>
        <a:lstStyle/>
        <a:p>
          <a:endParaRPr lang="id-ID"/>
        </a:p>
      </dgm:t>
    </dgm:pt>
    <dgm:pt modelId="{8E06E102-EAA2-43C5-9032-19486056100E}" type="sibTrans" cxnId="{63DF34AE-E9F3-4F68-B2B3-DC73FA1A1925}">
      <dgm:prSet/>
      <dgm:spPr/>
      <dgm:t>
        <a:bodyPr/>
        <a:lstStyle/>
        <a:p>
          <a:endParaRPr lang="id-ID"/>
        </a:p>
      </dgm:t>
    </dgm:pt>
    <dgm:pt modelId="{AE3407E7-46EA-4461-A29B-4563F382E16A}">
      <dgm:prSet phldrT="[Text]"/>
      <dgm:spPr/>
      <dgm:t>
        <a:bodyPr/>
        <a:lstStyle/>
        <a:p>
          <a:r>
            <a:rPr lang="id-ID" dirty="0" smtClean="0"/>
            <a:t>Perencanaan Bahasa</a:t>
          </a:r>
        </a:p>
        <a:p>
          <a:r>
            <a:rPr lang="id-ID" dirty="0" smtClean="0"/>
            <a:t>(pusat kebahasaan)</a:t>
          </a:r>
          <a:endParaRPr lang="id-ID" dirty="0"/>
        </a:p>
      </dgm:t>
    </dgm:pt>
    <dgm:pt modelId="{9A7ECA54-BEBD-4E77-A36B-B1D19D4CEE21}" type="parTrans" cxnId="{2004026D-12F0-461B-8365-F17118AF2459}">
      <dgm:prSet/>
      <dgm:spPr/>
      <dgm:t>
        <a:bodyPr/>
        <a:lstStyle/>
        <a:p>
          <a:endParaRPr lang="id-ID"/>
        </a:p>
      </dgm:t>
    </dgm:pt>
    <dgm:pt modelId="{A76C4B56-39AA-4771-B880-680F98064281}" type="sibTrans" cxnId="{2004026D-12F0-461B-8365-F17118AF2459}">
      <dgm:prSet/>
      <dgm:spPr/>
      <dgm:t>
        <a:bodyPr/>
        <a:lstStyle/>
        <a:p>
          <a:endParaRPr lang="id-ID"/>
        </a:p>
      </dgm:t>
    </dgm:pt>
    <dgm:pt modelId="{E703AE71-6FE2-404A-BC01-8482812C71DA}" type="pres">
      <dgm:prSet presAssocID="{21C1AC0F-78E2-4156-8BCE-F6EE7E3BD68E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id-ID"/>
        </a:p>
      </dgm:t>
    </dgm:pt>
    <dgm:pt modelId="{02C648A8-B812-441F-ACDD-E3F1CC334DE4}" type="pres">
      <dgm:prSet presAssocID="{E5E84446-849D-4D28-B246-B0F3E593F47E}" presName="compNode" presStyleCnt="0"/>
      <dgm:spPr/>
    </dgm:pt>
    <dgm:pt modelId="{8BA88F3E-011D-4B2B-B391-1439E2D156E6}" type="pres">
      <dgm:prSet presAssocID="{E5E84446-849D-4D28-B246-B0F3E593F47E}" presName="dummyConnPt" presStyleCnt="0"/>
      <dgm:spPr/>
    </dgm:pt>
    <dgm:pt modelId="{889206A6-031D-42E5-84AD-2EA85314B631}" type="pres">
      <dgm:prSet presAssocID="{E5E84446-849D-4D28-B246-B0F3E593F47E}" presName="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33AD7EF8-147A-47E8-8469-981E4651009A}" type="pres">
      <dgm:prSet presAssocID="{ADBDC889-1A9E-4CC4-A041-968980E76E85}" presName="sibTrans" presStyleLbl="bgSibTrans2D1" presStyleIdx="0" presStyleCnt="7"/>
      <dgm:spPr/>
      <dgm:t>
        <a:bodyPr/>
        <a:lstStyle/>
        <a:p>
          <a:endParaRPr lang="id-ID"/>
        </a:p>
      </dgm:t>
    </dgm:pt>
    <dgm:pt modelId="{637376EF-F082-42DB-9643-FEE8A32E9C12}" type="pres">
      <dgm:prSet presAssocID="{F3174DFA-C6CE-4BEF-BEE1-191FECDEBF4E}" presName="compNode" presStyleCnt="0"/>
      <dgm:spPr/>
    </dgm:pt>
    <dgm:pt modelId="{EC397103-F801-41A0-B3FB-88D75554832E}" type="pres">
      <dgm:prSet presAssocID="{F3174DFA-C6CE-4BEF-BEE1-191FECDEBF4E}" presName="dummyConnPt" presStyleCnt="0"/>
      <dgm:spPr/>
    </dgm:pt>
    <dgm:pt modelId="{4B9D8BD0-7122-4F98-9602-A9FC86C1EA33}" type="pres">
      <dgm:prSet presAssocID="{F3174DFA-C6CE-4BEF-BEE1-191FECDEBF4E}" presName="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A6EED08-A88E-41AC-934B-5C0EC20A409A}" type="pres">
      <dgm:prSet presAssocID="{A42DDD56-3BB7-4213-AE8F-2FE3D53CF341}" presName="sibTrans" presStyleLbl="bgSibTrans2D1" presStyleIdx="1" presStyleCnt="7"/>
      <dgm:spPr/>
      <dgm:t>
        <a:bodyPr/>
        <a:lstStyle/>
        <a:p>
          <a:endParaRPr lang="id-ID"/>
        </a:p>
      </dgm:t>
    </dgm:pt>
    <dgm:pt modelId="{6E5C90B1-7221-4D7C-B122-11C4D1373C3D}" type="pres">
      <dgm:prSet presAssocID="{D99316C1-0283-4DB1-A4DE-2687D5521506}" presName="compNode" presStyleCnt="0"/>
      <dgm:spPr/>
    </dgm:pt>
    <dgm:pt modelId="{4CC9ADBB-E880-4BBF-A6EB-0CE86E4B6241}" type="pres">
      <dgm:prSet presAssocID="{D99316C1-0283-4DB1-A4DE-2687D5521506}" presName="dummyConnPt" presStyleCnt="0"/>
      <dgm:spPr/>
    </dgm:pt>
    <dgm:pt modelId="{7971A4BA-68B6-4BCB-99CB-C51C02E59DE6}" type="pres">
      <dgm:prSet presAssocID="{D99316C1-0283-4DB1-A4DE-2687D5521506}" presName="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E659DDAA-B62F-4F17-B484-C06DABDAE259}" type="pres">
      <dgm:prSet presAssocID="{249842DB-1FFE-4348-9602-F59B2172655A}" presName="sibTrans" presStyleLbl="bgSibTrans2D1" presStyleIdx="2" presStyleCnt="7"/>
      <dgm:spPr/>
      <dgm:t>
        <a:bodyPr/>
        <a:lstStyle/>
        <a:p>
          <a:endParaRPr lang="id-ID"/>
        </a:p>
      </dgm:t>
    </dgm:pt>
    <dgm:pt modelId="{85D7A1F6-0383-4012-B774-32C9A7F90F62}" type="pres">
      <dgm:prSet presAssocID="{97A24B61-BEFF-43B5-B1AF-7B5A46E3E9F5}" presName="compNode" presStyleCnt="0"/>
      <dgm:spPr/>
    </dgm:pt>
    <dgm:pt modelId="{B137FFF5-641B-4813-937D-228466EA018D}" type="pres">
      <dgm:prSet presAssocID="{97A24B61-BEFF-43B5-B1AF-7B5A46E3E9F5}" presName="dummyConnPt" presStyleCnt="0"/>
      <dgm:spPr/>
    </dgm:pt>
    <dgm:pt modelId="{791180B4-FAE1-4DFC-8FCC-ED0479F58FA9}" type="pres">
      <dgm:prSet presAssocID="{97A24B61-BEFF-43B5-B1AF-7B5A46E3E9F5}" presName="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81EC8D05-33F6-40E8-AA45-311E0A5A4599}" type="pres">
      <dgm:prSet presAssocID="{9E16FD53-0428-483F-AC80-5E5F28F5BECB}" presName="sibTrans" presStyleLbl="bgSibTrans2D1" presStyleIdx="3" presStyleCnt="7"/>
      <dgm:spPr/>
      <dgm:t>
        <a:bodyPr/>
        <a:lstStyle/>
        <a:p>
          <a:endParaRPr lang="id-ID"/>
        </a:p>
      </dgm:t>
    </dgm:pt>
    <dgm:pt modelId="{AAA8196E-5D41-4365-A326-E89B25147EEB}" type="pres">
      <dgm:prSet presAssocID="{8B6E670F-35EC-4178-9800-F15E34FDD2B6}" presName="compNode" presStyleCnt="0"/>
      <dgm:spPr/>
    </dgm:pt>
    <dgm:pt modelId="{05266F30-A656-491E-9507-12ECD1855497}" type="pres">
      <dgm:prSet presAssocID="{8B6E670F-35EC-4178-9800-F15E34FDD2B6}" presName="dummyConnPt" presStyleCnt="0"/>
      <dgm:spPr/>
    </dgm:pt>
    <dgm:pt modelId="{B8D3B271-666C-475D-BB08-70D3331B71D7}" type="pres">
      <dgm:prSet presAssocID="{8B6E670F-35EC-4178-9800-F15E34FDD2B6}" presName="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A0C40CE-9A01-490E-8946-E1AB21A8034B}" type="pres">
      <dgm:prSet presAssocID="{58A373ED-E814-4042-B38C-1BD5A80333A0}" presName="sibTrans" presStyleLbl="bgSibTrans2D1" presStyleIdx="4" presStyleCnt="7"/>
      <dgm:spPr/>
      <dgm:t>
        <a:bodyPr/>
        <a:lstStyle/>
        <a:p>
          <a:endParaRPr lang="id-ID"/>
        </a:p>
      </dgm:t>
    </dgm:pt>
    <dgm:pt modelId="{59306B22-575F-4347-93C8-CB2D120825E7}" type="pres">
      <dgm:prSet presAssocID="{9087FEBC-BEF0-4464-A218-1A5BC7E2A6CB}" presName="compNode" presStyleCnt="0"/>
      <dgm:spPr/>
    </dgm:pt>
    <dgm:pt modelId="{45410B6C-0BB3-4C24-92D3-6C0AF5404A4C}" type="pres">
      <dgm:prSet presAssocID="{9087FEBC-BEF0-4464-A218-1A5BC7E2A6CB}" presName="dummyConnPt" presStyleCnt="0"/>
      <dgm:spPr/>
    </dgm:pt>
    <dgm:pt modelId="{A1F65E77-9442-42CB-8BCB-B307B55750BE}" type="pres">
      <dgm:prSet presAssocID="{9087FEBC-BEF0-4464-A218-1A5BC7E2A6CB}" presName="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1B32807B-97F9-4ECA-B5DA-DEF18E4E260C}" type="pres">
      <dgm:prSet presAssocID="{B9690594-B922-43D6-8DB6-EB056055C781}" presName="sibTrans" presStyleLbl="bgSibTrans2D1" presStyleIdx="5" presStyleCnt="7"/>
      <dgm:spPr/>
      <dgm:t>
        <a:bodyPr/>
        <a:lstStyle/>
        <a:p>
          <a:endParaRPr lang="id-ID"/>
        </a:p>
      </dgm:t>
    </dgm:pt>
    <dgm:pt modelId="{3022618A-8990-4ECF-8615-C89ABDADA112}" type="pres">
      <dgm:prSet presAssocID="{9F59A9AD-09CC-4F03-AC52-6AE21312A7EA}" presName="compNode" presStyleCnt="0"/>
      <dgm:spPr/>
    </dgm:pt>
    <dgm:pt modelId="{D7BE8DF3-40C7-404D-A90D-84E7493504DB}" type="pres">
      <dgm:prSet presAssocID="{9F59A9AD-09CC-4F03-AC52-6AE21312A7EA}" presName="dummyConnPt" presStyleCnt="0"/>
      <dgm:spPr/>
    </dgm:pt>
    <dgm:pt modelId="{1BB4CE5D-8D60-400B-8C60-F042D0472C28}" type="pres">
      <dgm:prSet presAssocID="{9F59A9AD-09CC-4F03-AC52-6AE21312A7EA}" presName="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  <dgm:pt modelId="{22AD67C6-B52A-4E96-B488-38171CDAD6B3}" type="pres">
      <dgm:prSet presAssocID="{8E06E102-EAA2-43C5-9032-19486056100E}" presName="sibTrans" presStyleLbl="bgSibTrans2D1" presStyleIdx="6" presStyleCnt="7"/>
      <dgm:spPr/>
      <dgm:t>
        <a:bodyPr/>
        <a:lstStyle/>
        <a:p>
          <a:endParaRPr lang="id-ID"/>
        </a:p>
      </dgm:t>
    </dgm:pt>
    <dgm:pt modelId="{74DDB733-4505-450F-BF18-A71028CF655D}" type="pres">
      <dgm:prSet presAssocID="{AE3407E7-46EA-4461-A29B-4563F382E16A}" presName="compNode" presStyleCnt="0"/>
      <dgm:spPr/>
    </dgm:pt>
    <dgm:pt modelId="{8EEE6681-3CE0-4F8C-8320-C6E593B5CE0F}" type="pres">
      <dgm:prSet presAssocID="{AE3407E7-46EA-4461-A29B-4563F382E16A}" presName="dummyConnPt" presStyleCnt="0"/>
      <dgm:spPr/>
    </dgm:pt>
    <dgm:pt modelId="{5F6A0BF8-CD44-4BB2-B56A-EEE95F069454}" type="pres">
      <dgm:prSet presAssocID="{AE3407E7-46EA-4461-A29B-4563F382E16A}" presName="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id-ID"/>
        </a:p>
      </dgm:t>
    </dgm:pt>
  </dgm:ptLst>
  <dgm:cxnLst>
    <dgm:cxn modelId="{939F335D-4349-4A93-A08B-A09C06F3F9BE}" srcId="{21C1AC0F-78E2-4156-8BCE-F6EE7E3BD68E}" destId="{F3174DFA-C6CE-4BEF-BEE1-191FECDEBF4E}" srcOrd="1" destOrd="0" parTransId="{54E4AB72-3F71-44C2-9A5E-BBD94BC71967}" sibTransId="{A42DDD56-3BB7-4213-AE8F-2FE3D53CF341}"/>
    <dgm:cxn modelId="{FF0DB498-2275-4D90-B2D3-35D46A798D2B}" type="presOf" srcId="{9E16FD53-0428-483F-AC80-5E5F28F5BECB}" destId="{81EC8D05-33F6-40E8-AA45-311E0A5A4599}" srcOrd="0" destOrd="0" presId="urn:microsoft.com/office/officeart/2005/8/layout/bProcess4"/>
    <dgm:cxn modelId="{35B944C2-A6DB-466A-BB13-95869D39C68C}" srcId="{21C1AC0F-78E2-4156-8BCE-F6EE7E3BD68E}" destId="{9087FEBC-BEF0-4464-A218-1A5BC7E2A6CB}" srcOrd="5" destOrd="0" parTransId="{A528F511-1810-4A0A-936E-78A482CC1D45}" sibTransId="{B9690594-B922-43D6-8DB6-EB056055C781}"/>
    <dgm:cxn modelId="{2004026D-12F0-461B-8365-F17118AF2459}" srcId="{21C1AC0F-78E2-4156-8BCE-F6EE7E3BD68E}" destId="{AE3407E7-46EA-4461-A29B-4563F382E16A}" srcOrd="7" destOrd="0" parTransId="{9A7ECA54-BEBD-4E77-A36B-B1D19D4CEE21}" sibTransId="{A76C4B56-39AA-4771-B880-680F98064281}"/>
    <dgm:cxn modelId="{66DAD4E3-B283-4F0C-A69D-D1F71432F53E}" type="presOf" srcId="{AE3407E7-46EA-4461-A29B-4563F382E16A}" destId="{5F6A0BF8-CD44-4BB2-B56A-EEE95F069454}" srcOrd="0" destOrd="0" presId="urn:microsoft.com/office/officeart/2005/8/layout/bProcess4"/>
    <dgm:cxn modelId="{8099A747-B9AD-421D-BF94-3B0D0050335A}" type="presOf" srcId="{F3174DFA-C6CE-4BEF-BEE1-191FECDEBF4E}" destId="{4B9D8BD0-7122-4F98-9602-A9FC86C1EA33}" srcOrd="0" destOrd="0" presId="urn:microsoft.com/office/officeart/2005/8/layout/bProcess4"/>
    <dgm:cxn modelId="{2428856C-89A7-4A55-A8FA-B63EA06A1B7D}" type="presOf" srcId="{9087FEBC-BEF0-4464-A218-1A5BC7E2A6CB}" destId="{A1F65E77-9442-42CB-8BCB-B307B55750BE}" srcOrd="0" destOrd="0" presId="urn:microsoft.com/office/officeart/2005/8/layout/bProcess4"/>
    <dgm:cxn modelId="{63DF34AE-E9F3-4F68-B2B3-DC73FA1A1925}" srcId="{21C1AC0F-78E2-4156-8BCE-F6EE7E3BD68E}" destId="{9F59A9AD-09CC-4F03-AC52-6AE21312A7EA}" srcOrd="6" destOrd="0" parTransId="{3E9D670E-45BA-45B1-A255-5B099BB1372F}" sibTransId="{8E06E102-EAA2-43C5-9032-19486056100E}"/>
    <dgm:cxn modelId="{18885713-615E-4873-ADD1-31D4F2272C27}" type="presOf" srcId="{8B6E670F-35EC-4178-9800-F15E34FDD2B6}" destId="{B8D3B271-666C-475D-BB08-70D3331B71D7}" srcOrd="0" destOrd="0" presId="urn:microsoft.com/office/officeart/2005/8/layout/bProcess4"/>
    <dgm:cxn modelId="{4493CF55-510D-4E96-BFD3-DAC22A44CCC6}" srcId="{21C1AC0F-78E2-4156-8BCE-F6EE7E3BD68E}" destId="{97A24B61-BEFF-43B5-B1AF-7B5A46E3E9F5}" srcOrd="3" destOrd="0" parTransId="{EAE10E86-1510-415A-92B9-389A944046E0}" sibTransId="{9E16FD53-0428-483F-AC80-5E5F28F5BECB}"/>
    <dgm:cxn modelId="{53915F88-E1E9-4441-8E5E-7E2CF0CFEF8A}" type="presOf" srcId="{D99316C1-0283-4DB1-A4DE-2687D5521506}" destId="{7971A4BA-68B6-4BCB-99CB-C51C02E59DE6}" srcOrd="0" destOrd="0" presId="urn:microsoft.com/office/officeart/2005/8/layout/bProcess4"/>
    <dgm:cxn modelId="{6C7DB48A-857F-4433-9BF5-414D9EB9A6FA}" type="presOf" srcId="{E5E84446-849D-4D28-B246-B0F3E593F47E}" destId="{889206A6-031D-42E5-84AD-2EA85314B631}" srcOrd="0" destOrd="0" presId="urn:microsoft.com/office/officeart/2005/8/layout/bProcess4"/>
    <dgm:cxn modelId="{4CBA1DD2-7E1B-40E6-AAB2-D6518E10F696}" type="presOf" srcId="{21C1AC0F-78E2-4156-8BCE-F6EE7E3BD68E}" destId="{E703AE71-6FE2-404A-BC01-8482812C71DA}" srcOrd="0" destOrd="0" presId="urn:microsoft.com/office/officeart/2005/8/layout/bProcess4"/>
    <dgm:cxn modelId="{048CB694-0EBF-412C-A244-064531FB9B99}" type="presOf" srcId="{ADBDC889-1A9E-4CC4-A041-968980E76E85}" destId="{33AD7EF8-147A-47E8-8469-981E4651009A}" srcOrd="0" destOrd="0" presId="urn:microsoft.com/office/officeart/2005/8/layout/bProcess4"/>
    <dgm:cxn modelId="{3D879652-87D9-413E-9F34-702762D4FD12}" type="presOf" srcId="{9F59A9AD-09CC-4F03-AC52-6AE21312A7EA}" destId="{1BB4CE5D-8D60-400B-8C60-F042D0472C28}" srcOrd="0" destOrd="0" presId="urn:microsoft.com/office/officeart/2005/8/layout/bProcess4"/>
    <dgm:cxn modelId="{0E71C80E-1293-4EE6-AF0E-E98D6ADDBCEA}" type="presOf" srcId="{B9690594-B922-43D6-8DB6-EB056055C781}" destId="{1B32807B-97F9-4ECA-B5DA-DEF18E4E260C}" srcOrd="0" destOrd="0" presId="urn:microsoft.com/office/officeart/2005/8/layout/bProcess4"/>
    <dgm:cxn modelId="{A7CD1B0D-AABC-4CB2-9505-2AE0D63E03C1}" type="presOf" srcId="{58A373ED-E814-4042-B38C-1BD5A80333A0}" destId="{1A0C40CE-9A01-490E-8946-E1AB21A8034B}" srcOrd="0" destOrd="0" presId="urn:microsoft.com/office/officeart/2005/8/layout/bProcess4"/>
    <dgm:cxn modelId="{31DA2A46-4827-420E-8AA5-7856278DA880}" type="presOf" srcId="{249842DB-1FFE-4348-9602-F59B2172655A}" destId="{E659DDAA-B62F-4F17-B484-C06DABDAE259}" srcOrd="0" destOrd="0" presId="urn:microsoft.com/office/officeart/2005/8/layout/bProcess4"/>
    <dgm:cxn modelId="{E819868D-7622-4F79-B154-DB00F3D2615F}" type="presOf" srcId="{8E06E102-EAA2-43C5-9032-19486056100E}" destId="{22AD67C6-B52A-4E96-B488-38171CDAD6B3}" srcOrd="0" destOrd="0" presId="urn:microsoft.com/office/officeart/2005/8/layout/bProcess4"/>
    <dgm:cxn modelId="{22A2D97A-B761-4F22-9E5F-5B12DFE97345}" type="presOf" srcId="{A42DDD56-3BB7-4213-AE8F-2FE3D53CF341}" destId="{1A6EED08-A88E-41AC-934B-5C0EC20A409A}" srcOrd="0" destOrd="0" presId="urn:microsoft.com/office/officeart/2005/8/layout/bProcess4"/>
    <dgm:cxn modelId="{0169CC46-E6BB-4834-BA4B-F019216840E2}" srcId="{21C1AC0F-78E2-4156-8BCE-F6EE7E3BD68E}" destId="{D99316C1-0283-4DB1-A4DE-2687D5521506}" srcOrd="2" destOrd="0" parTransId="{AC0F88CF-221E-4AD4-A3C1-BEEF810E21D9}" sibTransId="{249842DB-1FFE-4348-9602-F59B2172655A}"/>
    <dgm:cxn modelId="{B30B38E5-0A43-4E88-9579-785E6EEBE462}" srcId="{21C1AC0F-78E2-4156-8BCE-F6EE7E3BD68E}" destId="{8B6E670F-35EC-4178-9800-F15E34FDD2B6}" srcOrd="4" destOrd="0" parTransId="{01FF94A8-2E7A-4AC7-AA9D-89725D8808D9}" sibTransId="{58A373ED-E814-4042-B38C-1BD5A80333A0}"/>
    <dgm:cxn modelId="{6BE902A8-2DB5-4878-9827-CCB146A03663}" srcId="{21C1AC0F-78E2-4156-8BCE-F6EE7E3BD68E}" destId="{E5E84446-849D-4D28-B246-B0F3E593F47E}" srcOrd="0" destOrd="0" parTransId="{6EAC197C-135E-46F3-A216-07701A37B7FF}" sibTransId="{ADBDC889-1A9E-4CC4-A041-968980E76E85}"/>
    <dgm:cxn modelId="{64FA2C06-FBD9-4952-B941-A73CCD9A2296}" type="presOf" srcId="{97A24B61-BEFF-43B5-B1AF-7B5A46E3E9F5}" destId="{791180B4-FAE1-4DFC-8FCC-ED0479F58FA9}" srcOrd="0" destOrd="0" presId="urn:microsoft.com/office/officeart/2005/8/layout/bProcess4"/>
    <dgm:cxn modelId="{68441AE2-5BB0-4262-B4F2-81781D42BC12}" type="presParOf" srcId="{E703AE71-6FE2-404A-BC01-8482812C71DA}" destId="{02C648A8-B812-441F-ACDD-E3F1CC334DE4}" srcOrd="0" destOrd="0" presId="urn:microsoft.com/office/officeart/2005/8/layout/bProcess4"/>
    <dgm:cxn modelId="{2992817B-967C-4D62-BED8-3A4EEBD48C26}" type="presParOf" srcId="{02C648A8-B812-441F-ACDD-E3F1CC334DE4}" destId="{8BA88F3E-011D-4B2B-B391-1439E2D156E6}" srcOrd="0" destOrd="0" presId="urn:microsoft.com/office/officeart/2005/8/layout/bProcess4"/>
    <dgm:cxn modelId="{D4A3B8B4-40DB-4FE0-BDAA-DC04F29D1A9B}" type="presParOf" srcId="{02C648A8-B812-441F-ACDD-E3F1CC334DE4}" destId="{889206A6-031D-42E5-84AD-2EA85314B631}" srcOrd="1" destOrd="0" presId="urn:microsoft.com/office/officeart/2005/8/layout/bProcess4"/>
    <dgm:cxn modelId="{6631E8D2-626B-42B6-A3D9-953246A30DA7}" type="presParOf" srcId="{E703AE71-6FE2-404A-BC01-8482812C71DA}" destId="{33AD7EF8-147A-47E8-8469-981E4651009A}" srcOrd="1" destOrd="0" presId="urn:microsoft.com/office/officeart/2005/8/layout/bProcess4"/>
    <dgm:cxn modelId="{E3327313-794D-45FA-BC1C-A74849174996}" type="presParOf" srcId="{E703AE71-6FE2-404A-BC01-8482812C71DA}" destId="{637376EF-F082-42DB-9643-FEE8A32E9C12}" srcOrd="2" destOrd="0" presId="urn:microsoft.com/office/officeart/2005/8/layout/bProcess4"/>
    <dgm:cxn modelId="{620311C2-AF27-4C37-8904-E3F217E1ECA6}" type="presParOf" srcId="{637376EF-F082-42DB-9643-FEE8A32E9C12}" destId="{EC397103-F801-41A0-B3FB-88D75554832E}" srcOrd="0" destOrd="0" presId="urn:microsoft.com/office/officeart/2005/8/layout/bProcess4"/>
    <dgm:cxn modelId="{B92AAB0B-C718-4395-B94B-60F9CE415252}" type="presParOf" srcId="{637376EF-F082-42DB-9643-FEE8A32E9C12}" destId="{4B9D8BD0-7122-4F98-9602-A9FC86C1EA33}" srcOrd="1" destOrd="0" presId="urn:microsoft.com/office/officeart/2005/8/layout/bProcess4"/>
    <dgm:cxn modelId="{1EE6C2D1-23EE-4A79-A265-8EED9DE1A8B6}" type="presParOf" srcId="{E703AE71-6FE2-404A-BC01-8482812C71DA}" destId="{1A6EED08-A88E-41AC-934B-5C0EC20A409A}" srcOrd="3" destOrd="0" presId="urn:microsoft.com/office/officeart/2005/8/layout/bProcess4"/>
    <dgm:cxn modelId="{FC280ED6-28D6-48F2-8759-D9D4D4CC0976}" type="presParOf" srcId="{E703AE71-6FE2-404A-BC01-8482812C71DA}" destId="{6E5C90B1-7221-4D7C-B122-11C4D1373C3D}" srcOrd="4" destOrd="0" presId="urn:microsoft.com/office/officeart/2005/8/layout/bProcess4"/>
    <dgm:cxn modelId="{BA47D84C-11D9-48C4-947C-E73AEE3226B1}" type="presParOf" srcId="{6E5C90B1-7221-4D7C-B122-11C4D1373C3D}" destId="{4CC9ADBB-E880-4BBF-A6EB-0CE86E4B6241}" srcOrd="0" destOrd="0" presId="urn:microsoft.com/office/officeart/2005/8/layout/bProcess4"/>
    <dgm:cxn modelId="{9A4262EB-4F67-48A2-BC61-E778B4E944A8}" type="presParOf" srcId="{6E5C90B1-7221-4D7C-B122-11C4D1373C3D}" destId="{7971A4BA-68B6-4BCB-99CB-C51C02E59DE6}" srcOrd="1" destOrd="0" presId="urn:microsoft.com/office/officeart/2005/8/layout/bProcess4"/>
    <dgm:cxn modelId="{B1D4DEEE-922C-48DE-910E-9A1DEFF68321}" type="presParOf" srcId="{E703AE71-6FE2-404A-BC01-8482812C71DA}" destId="{E659DDAA-B62F-4F17-B484-C06DABDAE259}" srcOrd="5" destOrd="0" presId="urn:microsoft.com/office/officeart/2005/8/layout/bProcess4"/>
    <dgm:cxn modelId="{F39409BC-19E0-456E-8518-407E49A9CD2D}" type="presParOf" srcId="{E703AE71-6FE2-404A-BC01-8482812C71DA}" destId="{85D7A1F6-0383-4012-B774-32C9A7F90F62}" srcOrd="6" destOrd="0" presId="urn:microsoft.com/office/officeart/2005/8/layout/bProcess4"/>
    <dgm:cxn modelId="{E3CA51F6-4BC7-42DF-8435-D32A99377D45}" type="presParOf" srcId="{85D7A1F6-0383-4012-B774-32C9A7F90F62}" destId="{B137FFF5-641B-4813-937D-228466EA018D}" srcOrd="0" destOrd="0" presId="urn:microsoft.com/office/officeart/2005/8/layout/bProcess4"/>
    <dgm:cxn modelId="{2402B636-7D49-4DC7-BE88-0B87BB28C155}" type="presParOf" srcId="{85D7A1F6-0383-4012-B774-32C9A7F90F62}" destId="{791180B4-FAE1-4DFC-8FCC-ED0479F58FA9}" srcOrd="1" destOrd="0" presId="urn:microsoft.com/office/officeart/2005/8/layout/bProcess4"/>
    <dgm:cxn modelId="{7295AAAF-4C20-4986-AD68-B333CAD80DA2}" type="presParOf" srcId="{E703AE71-6FE2-404A-BC01-8482812C71DA}" destId="{81EC8D05-33F6-40E8-AA45-311E0A5A4599}" srcOrd="7" destOrd="0" presId="urn:microsoft.com/office/officeart/2005/8/layout/bProcess4"/>
    <dgm:cxn modelId="{30D3F3B4-FAAB-415E-9455-535050D59CBB}" type="presParOf" srcId="{E703AE71-6FE2-404A-BC01-8482812C71DA}" destId="{AAA8196E-5D41-4365-A326-E89B25147EEB}" srcOrd="8" destOrd="0" presId="urn:microsoft.com/office/officeart/2005/8/layout/bProcess4"/>
    <dgm:cxn modelId="{89EA2951-485C-4BB8-93D0-AAE23DEE12B1}" type="presParOf" srcId="{AAA8196E-5D41-4365-A326-E89B25147EEB}" destId="{05266F30-A656-491E-9507-12ECD1855497}" srcOrd="0" destOrd="0" presId="urn:microsoft.com/office/officeart/2005/8/layout/bProcess4"/>
    <dgm:cxn modelId="{377BAF05-A9A0-4768-8D52-E290CAF62FF4}" type="presParOf" srcId="{AAA8196E-5D41-4365-A326-E89B25147EEB}" destId="{B8D3B271-666C-475D-BB08-70D3331B71D7}" srcOrd="1" destOrd="0" presId="urn:microsoft.com/office/officeart/2005/8/layout/bProcess4"/>
    <dgm:cxn modelId="{DF31EB66-50F4-494F-989E-958AF86AD463}" type="presParOf" srcId="{E703AE71-6FE2-404A-BC01-8482812C71DA}" destId="{1A0C40CE-9A01-490E-8946-E1AB21A8034B}" srcOrd="9" destOrd="0" presId="urn:microsoft.com/office/officeart/2005/8/layout/bProcess4"/>
    <dgm:cxn modelId="{99E65D58-AD93-4690-8F50-C80C0B61E162}" type="presParOf" srcId="{E703AE71-6FE2-404A-BC01-8482812C71DA}" destId="{59306B22-575F-4347-93C8-CB2D120825E7}" srcOrd="10" destOrd="0" presId="urn:microsoft.com/office/officeart/2005/8/layout/bProcess4"/>
    <dgm:cxn modelId="{97CAFD47-17A7-4CFF-81AE-37D55BBECEEE}" type="presParOf" srcId="{59306B22-575F-4347-93C8-CB2D120825E7}" destId="{45410B6C-0BB3-4C24-92D3-6C0AF5404A4C}" srcOrd="0" destOrd="0" presId="urn:microsoft.com/office/officeart/2005/8/layout/bProcess4"/>
    <dgm:cxn modelId="{CF949202-AF1D-42B8-9854-C86B02F0F482}" type="presParOf" srcId="{59306B22-575F-4347-93C8-CB2D120825E7}" destId="{A1F65E77-9442-42CB-8BCB-B307B55750BE}" srcOrd="1" destOrd="0" presId="urn:microsoft.com/office/officeart/2005/8/layout/bProcess4"/>
    <dgm:cxn modelId="{1CE99766-9CDD-40F8-B3D3-910DE2EAD16D}" type="presParOf" srcId="{E703AE71-6FE2-404A-BC01-8482812C71DA}" destId="{1B32807B-97F9-4ECA-B5DA-DEF18E4E260C}" srcOrd="11" destOrd="0" presId="urn:microsoft.com/office/officeart/2005/8/layout/bProcess4"/>
    <dgm:cxn modelId="{5645BF9A-2A80-4AB1-9B72-A79DCC2E1629}" type="presParOf" srcId="{E703AE71-6FE2-404A-BC01-8482812C71DA}" destId="{3022618A-8990-4ECF-8615-C89ABDADA112}" srcOrd="12" destOrd="0" presId="urn:microsoft.com/office/officeart/2005/8/layout/bProcess4"/>
    <dgm:cxn modelId="{624FE6DA-9534-41B6-8AC3-A7742B31E3F8}" type="presParOf" srcId="{3022618A-8990-4ECF-8615-C89ABDADA112}" destId="{D7BE8DF3-40C7-404D-A90D-84E7493504DB}" srcOrd="0" destOrd="0" presId="urn:microsoft.com/office/officeart/2005/8/layout/bProcess4"/>
    <dgm:cxn modelId="{B3D846C6-B05E-4A4E-A758-CB74CF14E938}" type="presParOf" srcId="{3022618A-8990-4ECF-8615-C89ABDADA112}" destId="{1BB4CE5D-8D60-400B-8C60-F042D0472C28}" srcOrd="1" destOrd="0" presId="urn:microsoft.com/office/officeart/2005/8/layout/bProcess4"/>
    <dgm:cxn modelId="{0689EBE9-03B3-4F99-AE39-920EEC5273D4}" type="presParOf" srcId="{E703AE71-6FE2-404A-BC01-8482812C71DA}" destId="{22AD67C6-B52A-4E96-B488-38171CDAD6B3}" srcOrd="13" destOrd="0" presId="urn:microsoft.com/office/officeart/2005/8/layout/bProcess4"/>
    <dgm:cxn modelId="{3BC2FE8F-71C8-45A6-AD99-3698759BD501}" type="presParOf" srcId="{E703AE71-6FE2-404A-BC01-8482812C71DA}" destId="{74DDB733-4505-450F-BF18-A71028CF655D}" srcOrd="14" destOrd="0" presId="urn:microsoft.com/office/officeart/2005/8/layout/bProcess4"/>
    <dgm:cxn modelId="{16FA55B0-4A7E-4B08-8570-6E853E222859}" type="presParOf" srcId="{74DDB733-4505-450F-BF18-A71028CF655D}" destId="{8EEE6681-3CE0-4F8C-8320-C6E593B5CE0F}" srcOrd="0" destOrd="0" presId="urn:microsoft.com/office/officeart/2005/8/layout/bProcess4"/>
    <dgm:cxn modelId="{8955ED31-C4AF-4E43-8A1B-CCD83DC12807}" type="presParOf" srcId="{74DDB733-4505-450F-BF18-A71028CF655D}" destId="{5F6A0BF8-CD44-4BB2-B56A-EEE95F069454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AD7EF8-147A-47E8-8469-981E4651009A}">
      <dsp:nvSpPr>
        <dsp:cNvPr id="0" name=""/>
        <dsp:cNvSpPr/>
      </dsp:nvSpPr>
      <dsp:spPr>
        <a:xfrm rot="5400000">
          <a:off x="-194228" y="1029234"/>
          <a:ext cx="1605958" cy="193845"/>
        </a:xfrm>
        <a:prstGeom prst="rect">
          <a:avLst/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89206A6-031D-42E5-84AD-2EA85314B631}">
      <dsp:nvSpPr>
        <dsp:cNvPr id="0" name=""/>
        <dsp:cNvSpPr/>
      </dsp:nvSpPr>
      <dsp:spPr>
        <a:xfrm>
          <a:off x="173271" y="1448"/>
          <a:ext cx="2153840" cy="129230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Pengajaran Bahasa</a:t>
          </a:r>
          <a:endParaRPr lang="id-ID" sz="1700" kern="1200" dirty="0"/>
        </a:p>
      </dsp:txBody>
      <dsp:txXfrm>
        <a:off x="211121" y="39298"/>
        <a:ext cx="2078140" cy="1216604"/>
      </dsp:txXfrm>
    </dsp:sp>
    <dsp:sp modelId="{1A6EED08-A88E-41AC-934B-5C0EC20A409A}">
      <dsp:nvSpPr>
        <dsp:cNvPr id="0" name=""/>
        <dsp:cNvSpPr/>
      </dsp:nvSpPr>
      <dsp:spPr>
        <a:xfrm rot="5400000">
          <a:off x="-194228" y="2644614"/>
          <a:ext cx="1605958" cy="193845"/>
        </a:xfrm>
        <a:prstGeom prst="rect">
          <a:avLst/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B9D8BD0-7122-4F98-9602-A9FC86C1EA33}">
      <dsp:nvSpPr>
        <dsp:cNvPr id="0" name=""/>
        <dsp:cNvSpPr/>
      </dsp:nvSpPr>
      <dsp:spPr>
        <a:xfrm>
          <a:off x="173271" y="1616829"/>
          <a:ext cx="2153840" cy="129230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Penerjemahan</a:t>
          </a:r>
          <a:endParaRPr lang="id-ID" sz="1700" kern="1200" dirty="0"/>
        </a:p>
      </dsp:txBody>
      <dsp:txXfrm>
        <a:off x="211121" y="1654679"/>
        <a:ext cx="2078140" cy="1216604"/>
      </dsp:txXfrm>
    </dsp:sp>
    <dsp:sp modelId="{E659DDAA-B62F-4F17-B484-C06DABDAE259}">
      <dsp:nvSpPr>
        <dsp:cNvPr id="0" name=""/>
        <dsp:cNvSpPr/>
      </dsp:nvSpPr>
      <dsp:spPr>
        <a:xfrm>
          <a:off x="613461" y="3452304"/>
          <a:ext cx="2855186" cy="193845"/>
        </a:xfrm>
        <a:prstGeom prst="rect">
          <a:avLst/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971A4BA-68B6-4BCB-99CB-C51C02E59DE6}">
      <dsp:nvSpPr>
        <dsp:cNvPr id="0" name=""/>
        <dsp:cNvSpPr/>
      </dsp:nvSpPr>
      <dsp:spPr>
        <a:xfrm>
          <a:off x="173271" y="3232209"/>
          <a:ext cx="2153840" cy="129230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Perkamusan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(korpus)</a:t>
          </a:r>
          <a:endParaRPr lang="id-ID" sz="1700" kern="1200" dirty="0"/>
        </a:p>
      </dsp:txBody>
      <dsp:txXfrm>
        <a:off x="211121" y="3270059"/>
        <a:ext cx="2078140" cy="1216604"/>
      </dsp:txXfrm>
    </dsp:sp>
    <dsp:sp modelId="{81EC8D05-33F6-40E8-AA45-311E0A5A4599}">
      <dsp:nvSpPr>
        <dsp:cNvPr id="0" name=""/>
        <dsp:cNvSpPr/>
      </dsp:nvSpPr>
      <dsp:spPr>
        <a:xfrm rot="16200000">
          <a:off x="2670379" y="2644614"/>
          <a:ext cx="1605958" cy="193845"/>
        </a:xfrm>
        <a:prstGeom prst="rect">
          <a:avLst/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791180B4-FAE1-4DFC-8FCC-ED0479F58FA9}">
      <dsp:nvSpPr>
        <dsp:cNvPr id="0" name=""/>
        <dsp:cNvSpPr/>
      </dsp:nvSpPr>
      <dsp:spPr>
        <a:xfrm>
          <a:off x="3037879" y="3232209"/>
          <a:ext cx="2153840" cy="129230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Linguistik Forensik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(penutur+hukum)</a:t>
          </a:r>
          <a:endParaRPr lang="id-ID" sz="1700" kern="1200" dirty="0"/>
        </a:p>
      </dsp:txBody>
      <dsp:txXfrm>
        <a:off x="3075729" y="3270059"/>
        <a:ext cx="2078140" cy="1216604"/>
      </dsp:txXfrm>
    </dsp:sp>
    <dsp:sp modelId="{1A0C40CE-9A01-490E-8946-E1AB21A8034B}">
      <dsp:nvSpPr>
        <dsp:cNvPr id="0" name=""/>
        <dsp:cNvSpPr/>
      </dsp:nvSpPr>
      <dsp:spPr>
        <a:xfrm rot="16200000">
          <a:off x="2670379" y="1029234"/>
          <a:ext cx="1605958" cy="193845"/>
        </a:xfrm>
        <a:prstGeom prst="rect">
          <a:avLst/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B8D3B271-666C-475D-BB08-70D3331B71D7}">
      <dsp:nvSpPr>
        <dsp:cNvPr id="0" name=""/>
        <dsp:cNvSpPr/>
      </dsp:nvSpPr>
      <dsp:spPr>
        <a:xfrm>
          <a:off x="3037879" y="1616829"/>
          <a:ext cx="2153840" cy="129230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Terapi Wicara</a:t>
          </a:r>
          <a:endParaRPr lang="id-ID" sz="1700" kern="1200" dirty="0"/>
        </a:p>
      </dsp:txBody>
      <dsp:txXfrm>
        <a:off x="3075729" y="1654679"/>
        <a:ext cx="2078140" cy="1216604"/>
      </dsp:txXfrm>
    </dsp:sp>
    <dsp:sp modelId="{1B32807B-97F9-4ECA-B5DA-DEF18E4E260C}">
      <dsp:nvSpPr>
        <dsp:cNvPr id="0" name=""/>
        <dsp:cNvSpPr/>
      </dsp:nvSpPr>
      <dsp:spPr>
        <a:xfrm>
          <a:off x="3478069" y="221543"/>
          <a:ext cx="2855186" cy="193845"/>
        </a:xfrm>
        <a:prstGeom prst="rect">
          <a:avLst/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1F65E77-9442-42CB-8BCB-B307B55750BE}">
      <dsp:nvSpPr>
        <dsp:cNvPr id="0" name=""/>
        <dsp:cNvSpPr/>
      </dsp:nvSpPr>
      <dsp:spPr>
        <a:xfrm>
          <a:off x="3037879" y="1448"/>
          <a:ext cx="2153840" cy="129230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Grafologi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(ragam sistem penulisan)</a:t>
          </a:r>
          <a:endParaRPr lang="id-ID" sz="1700" kern="1200" dirty="0"/>
        </a:p>
      </dsp:txBody>
      <dsp:txXfrm>
        <a:off x="3075729" y="39298"/>
        <a:ext cx="2078140" cy="1216604"/>
      </dsp:txXfrm>
    </dsp:sp>
    <dsp:sp modelId="{22AD67C6-B52A-4E96-B488-38171CDAD6B3}">
      <dsp:nvSpPr>
        <dsp:cNvPr id="0" name=""/>
        <dsp:cNvSpPr/>
      </dsp:nvSpPr>
      <dsp:spPr>
        <a:xfrm rot="5400000">
          <a:off x="5534987" y="1029234"/>
          <a:ext cx="1605958" cy="193845"/>
        </a:xfrm>
        <a:prstGeom prst="rect">
          <a:avLst/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BB4CE5D-8D60-400B-8C60-F042D0472C28}">
      <dsp:nvSpPr>
        <dsp:cNvPr id="0" name=""/>
        <dsp:cNvSpPr/>
      </dsp:nvSpPr>
      <dsp:spPr>
        <a:xfrm>
          <a:off x="5902487" y="1448"/>
          <a:ext cx="2153840" cy="129230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Linguistik Edukasional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d-ID" sz="1700" kern="1200" dirty="0"/>
        </a:p>
      </dsp:txBody>
      <dsp:txXfrm>
        <a:off x="5940337" y="39298"/>
        <a:ext cx="2078140" cy="1216604"/>
      </dsp:txXfrm>
    </dsp:sp>
    <dsp:sp modelId="{5F6A0BF8-CD44-4BB2-B56A-EEE95F069454}">
      <dsp:nvSpPr>
        <dsp:cNvPr id="0" name=""/>
        <dsp:cNvSpPr/>
      </dsp:nvSpPr>
      <dsp:spPr>
        <a:xfrm>
          <a:off x="5902487" y="1616829"/>
          <a:ext cx="2153840" cy="1292304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12700" dir="5400000" rotWithShape="0">
            <a:srgbClr val="000000">
              <a:alpha val="15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Perencanaan Bahasa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d-ID" sz="1700" kern="1200" dirty="0" smtClean="0"/>
            <a:t>(pusat kebahasaan)</a:t>
          </a:r>
          <a:endParaRPr lang="id-ID" sz="1700" kern="1200" dirty="0"/>
        </a:p>
      </dsp:txBody>
      <dsp:txXfrm>
        <a:off x="5940337" y="1654679"/>
        <a:ext cx="2078140" cy="12166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07E5DF5-6132-4EAF-AC81-6173E1D9A3C6}" type="datetimeFigureOut">
              <a:rPr lang="id-ID" smtClean="0"/>
              <a:t>18/11/2017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8C68F2B-C82C-4AD6-8FC9-8907ED799931}" type="slidenum">
              <a:rPr lang="id-ID" smtClean="0"/>
              <a:t>‹#›</a:t>
            </a:fld>
            <a:endParaRPr lang="id-ID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5DF5-6132-4EAF-AC81-6173E1D9A3C6}" type="datetimeFigureOut">
              <a:rPr lang="id-ID" smtClean="0"/>
              <a:t>18/11/2017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68F2B-C82C-4AD6-8FC9-8907ED799931}" type="slidenum">
              <a:rPr lang="id-ID" smtClean="0"/>
              <a:t>‹#›</a:t>
            </a:fld>
            <a:endParaRPr lang="id-ID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5DF5-6132-4EAF-AC81-6173E1D9A3C6}" type="datetimeFigureOut">
              <a:rPr lang="id-ID" smtClean="0"/>
              <a:t>18/11/2017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68F2B-C82C-4AD6-8FC9-8907ED799931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5DF5-6132-4EAF-AC81-6173E1D9A3C6}" type="datetimeFigureOut">
              <a:rPr lang="id-ID" smtClean="0"/>
              <a:t>18/11/2017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68F2B-C82C-4AD6-8FC9-8907ED799931}" type="slidenum">
              <a:rPr lang="id-ID" smtClean="0"/>
              <a:t>‹#›</a:t>
            </a:fld>
            <a:endParaRPr lang="id-ID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5DF5-6132-4EAF-AC81-6173E1D9A3C6}" type="datetimeFigureOut">
              <a:rPr lang="id-ID" smtClean="0"/>
              <a:t>18/11/2017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68F2B-C82C-4AD6-8FC9-8907ED799931}" type="slidenum">
              <a:rPr lang="id-ID" smtClean="0"/>
              <a:t>‹#›</a:t>
            </a:fld>
            <a:endParaRPr lang="id-ID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5DF5-6132-4EAF-AC81-6173E1D9A3C6}" type="datetimeFigureOut">
              <a:rPr lang="id-ID" smtClean="0"/>
              <a:t>18/11/2017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68F2B-C82C-4AD6-8FC9-8907ED799931}" type="slidenum">
              <a:rPr lang="id-ID" smtClean="0"/>
              <a:t>‹#›</a:t>
            </a:fld>
            <a:endParaRPr lang="id-ID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5DF5-6132-4EAF-AC81-6173E1D9A3C6}" type="datetimeFigureOut">
              <a:rPr lang="id-ID" smtClean="0"/>
              <a:t>18/11/2017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68F2B-C82C-4AD6-8FC9-8907ED799931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5DF5-6132-4EAF-AC81-6173E1D9A3C6}" type="datetimeFigureOut">
              <a:rPr lang="id-ID" smtClean="0"/>
              <a:t>18/11/2017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68F2B-C82C-4AD6-8FC9-8907ED799931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5DF5-6132-4EAF-AC81-6173E1D9A3C6}" type="datetimeFigureOut">
              <a:rPr lang="id-ID" smtClean="0"/>
              <a:t>18/11/2017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68F2B-C82C-4AD6-8FC9-8907ED799931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5DF5-6132-4EAF-AC81-6173E1D9A3C6}" type="datetimeFigureOut">
              <a:rPr lang="id-ID" smtClean="0"/>
              <a:t>18/11/2017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68F2B-C82C-4AD6-8FC9-8907ED799931}" type="slidenum">
              <a:rPr lang="id-ID" smtClean="0"/>
              <a:t>‹#›</a:t>
            </a:fld>
            <a:endParaRPr lang="id-ID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E5DF5-6132-4EAF-AC81-6173E1D9A3C6}" type="datetimeFigureOut">
              <a:rPr lang="id-ID" smtClean="0"/>
              <a:t>18/11/2017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C68F2B-C82C-4AD6-8FC9-8907ED799931}" type="slidenum">
              <a:rPr lang="id-ID" smtClean="0"/>
              <a:t>‹#›</a:t>
            </a:fld>
            <a:endParaRPr lang="id-ID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07E5DF5-6132-4EAF-AC81-6173E1D9A3C6}" type="datetimeFigureOut">
              <a:rPr lang="id-ID" smtClean="0"/>
              <a:t>18/11/2017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8C68F2B-C82C-4AD6-8FC9-8907ED799931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file:///D:\BUNDA%20KANTOR\BAHAN%20MENGAJAR\S2%20PBSI%20UPGRI\linguistik%20terapan\analisis%20kontrastif%20bahasa%20Indonesia,%20jawa,%20dan%20banjar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dirty="0" smtClean="0"/>
              <a:t>Linguistik terapan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sz="5400" dirty="0" smtClean="0"/>
              <a:t>Analisis kontrastif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3997657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Metode </a:t>
            </a:r>
            <a:r>
              <a:rPr lang="id-ID" dirty="0"/>
              <a:t>yang dapat digunakan untuk mengatasi permasalahan dalam penerjemahan. </a:t>
            </a:r>
            <a:endParaRPr lang="id-ID" dirty="0" smtClean="0"/>
          </a:p>
          <a:p>
            <a:r>
              <a:rPr lang="id-ID" dirty="0" smtClean="0"/>
              <a:t>Suatu </a:t>
            </a:r>
            <a:r>
              <a:rPr lang="id-ID" dirty="0"/>
              <a:t>disiplin sub-linguistik pada membandingkan dua bahasa (sistem sub-bahasa) untuk menentukan persamaan dan perbedaan antara dua bahasa tersebut. </a:t>
            </a:r>
            <a:endParaRPr lang="id-ID" dirty="0" smtClean="0"/>
          </a:p>
          <a:p>
            <a:r>
              <a:rPr lang="id-ID" dirty="0" smtClean="0"/>
              <a:t>Dua </a:t>
            </a:r>
            <a:r>
              <a:rPr lang="id-ID" dirty="0"/>
              <a:t>macam penelitian kontrastif</a:t>
            </a:r>
            <a:r>
              <a:rPr lang="id-ID" dirty="0" smtClean="0"/>
              <a:t>,</a:t>
            </a:r>
          </a:p>
          <a:p>
            <a:pPr marL="0" indent="0">
              <a:buNone/>
            </a:pPr>
            <a:r>
              <a:rPr lang="id-ID" dirty="0" smtClean="0"/>
              <a:t>Â</a:t>
            </a:r>
            <a:r>
              <a:rPr lang="id-ID" dirty="0"/>
              <a:t> </a:t>
            </a:r>
            <a:r>
              <a:rPr lang="id-ID" dirty="0" smtClean="0"/>
              <a:t>analisis </a:t>
            </a:r>
            <a:r>
              <a:rPr lang="id-ID" dirty="0"/>
              <a:t>kontrastif </a:t>
            </a:r>
            <a:r>
              <a:rPr lang="id-ID" dirty="0" smtClean="0"/>
              <a:t>teoritis </a:t>
            </a:r>
          </a:p>
          <a:p>
            <a:pPr marL="0" indent="0">
              <a:buNone/>
            </a:pPr>
            <a:r>
              <a:rPr lang="id-ID" dirty="0" smtClean="0"/>
              <a:t>B </a:t>
            </a:r>
            <a:r>
              <a:rPr lang="id-ID" dirty="0"/>
              <a:t>analisis kontrastif</a:t>
            </a:r>
            <a:r>
              <a:rPr lang="id-ID" dirty="0" smtClean="0"/>
              <a:t> </a:t>
            </a:r>
            <a:r>
              <a:rPr lang="id-ID" dirty="0"/>
              <a:t>terapan. </a:t>
            </a:r>
            <a:endParaRPr lang="id-ID" dirty="0" smtClean="0"/>
          </a:p>
          <a:p>
            <a:pPr marL="0" indent="0">
              <a:buNone/>
            </a:pPr>
            <a:endParaRPr lang="id-ID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Analisis kontrastif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95834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Bagian </a:t>
            </a:r>
            <a:r>
              <a:rPr lang="id-ID" dirty="0"/>
              <a:t>dari studi linguistik terapan. </a:t>
            </a:r>
            <a:endParaRPr lang="id-ID" dirty="0" smtClean="0"/>
          </a:p>
          <a:p>
            <a:r>
              <a:rPr lang="id-ID" dirty="0" smtClean="0"/>
              <a:t>Bertujuan </a:t>
            </a:r>
            <a:r>
              <a:rPr lang="id-ID" dirty="0"/>
              <a:t>untuk membandingkan dua bahasa yang fokus pada informasi spesifik untuk tujuan </a:t>
            </a:r>
            <a:r>
              <a:rPr lang="id-ID" dirty="0" smtClean="0"/>
              <a:t>tertentu</a:t>
            </a:r>
          </a:p>
          <a:p>
            <a:r>
              <a:rPr lang="id-ID" dirty="0" smtClean="0"/>
              <a:t>Contoh: untuk </a:t>
            </a:r>
            <a:r>
              <a:rPr lang="id-ID" dirty="0"/>
              <a:t>pengajaran bahasa, analisis bilingualisme, dan penerjemahan.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4400" dirty="0" smtClean="0"/>
              <a:t>Analisis Konstrastif Terapan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88581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z="4800" dirty="0" err="1" smtClean="0"/>
              <a:t>Metode</a:t>
            </a:r>
            <a:r>
              <a:rPr lang="en-US" sz="4800" dirty="0" smtClean="0"/>
              <a:t> </a:t>
            </a:r>
            <a:r>
              <a:rPr lang="id-ID" sz="4800" dirty="0" smtClean="0"/>
              <a:t>Analisis</a:t>
            </a:r>
            <a:r>
              <a:rPr lang="en-US" sz="4800" dirty="0" smtClean="0"/>
              <a:t> </a:t>
            </a:r>
            <a:r>
              <a:rPr lang="en-US" sz="4800" dirty="0" err="1" smtClean="0"/>
              <a:t>Kontrastif</a:t>
            </a:r>
            <a:endParaRPr lang="id-ID" sz="4800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241176" y="1886098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		     </a:t>
            </a:r>
            <a:r>
              <a:rPr lang="en-US" dirty="0" err="1" smtClean="0"/>
              <a:t>Bahasa</a:t>
            </a:r>
            <a:r>
              <a:rPr lang="en-US" dirty="0" smtClean="0"/>
              <a:t> 1		       </a:t>
            </a:r>
            <a:r>
              <a:rPr lang="id-ID" dirty="0" smtClean="0"/>
              <a:t>        </a:t>
            </a:r>
            <a:r>
              <a:rPr lang="en-US" dirty="0" err="1" smtClean="0"/>
              <a:t>Bahasa</a:t>
            </a:r>
            <a:r>
              <a:rPr lang="en-US" dirty="0" smtClean="0"/>
              <a:t> 2</a:t>
            </a:r>
            <a:endParaRPr lang="id-ID" dirty="0"/>
          </a:p>
        </p:txBody>
      </p:sp>
      <p:sp>
        <p:nvSpPr>
          <p:cNvPr id="6" name="Rounded Rectangle 5"/>
          <p:cNvSpPr/>
          <p:nvPr/>
        </p:nvSpPr>
        <p:spPr>
          <a:xfrm>
            <a:off x="1115616" y="2564904"/>
            <a:ext cx="2088232" cy="10081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500" dirty="0" err="1" smtClean="0">
                <a:solidFill>
                  <a:schemeClr val="tx1"/>
                </a:solidFill>
              </a:rPr>
              <a:t>Struktur</a:t>
            </a:r>
            <a:r>
              <a:rPr lang="en-US" sz="3500" dirty="0" smtClean="0">
                <a:solidFill>
                  <a:schemeClr val="tx1"/>
                </a:solidFill>
              </a:rPr>
              <a:t> 1</a:t>
            </a:r>
            <a:endParaRPr lang="id-ID" sz="3500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027864" y="2636912"/>
            <a:ext cx="2232248" cy="10081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500" dirty="0" err="1" smtClean="0">
                <a:solidFill>
                  <a:schemeClr val="tx1"/>
                </a:solidFill>
              </a:rPr>
              <a:t>Struktur</a:t>
            </a:r>
            <a:r>
              <a:rPr lang="en-US" sz="3500" dirty="0" smtClean="0">
                <a:solidFill>
                  <a:schemeClr val="tx1"/>
                </a:solidFill>
              </a:rPr>
              <a:t> 2</a:t>
            </a:r>
            <a:endParaRPr lang="id-ID" sz="3500" dirty="0">
              <a:solidFill>
                <a:schemeClr val="tx1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80706" y="4581128"/>
            <a:ext cx="2520280" cy="1080120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500" dirty="0" err="1" smtClean="0">
                <a:solidFill>
                  <a:schemeClr val="tx1"/>
                </a:solidFill>
              </a:rPr>
              <a:t>Makna</a:t>
            </a:r>
            <a:r>
              <a:rPr lang="en-US" sz="3500" dirty="0" smtClean="0">
                <a:solidFill>
                  <a:schemeClr val="tx1"/>
                </a:solidFill>
              </a:rPr>
              <a:t> 1</a:t>
            </a:r>
            <a:endParaRPr lang="id-ID" sz="3500" dirty="0">
              <a:solidFill>
                <a:schemeClr val="tx1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5076056" y="4581128"/>
            <a:ext cx="2592288" cy="1152128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500" dirty="0" err="1" smtClean="0">
                <a:solidFill>
                  <a:schemeClr val="tx1"/>
                </a:solidFill>
              </a:rPr>
              <a:t>Makna</a:t>
            </a:r>
            <a:r>
              <a:rPr lang="en-US" sz="3500" dirty="0" smtClean="0">
                <a:solidFill>
                  <a:schemeClr val="tx1"/>
                </a:solidFill>
              </a:rPr>
              <a:t> 2</a:t>
            </a:r>
            <a:endParaRPr lang="id-ID" sz="3500" dirty="0">
              <a:solidFill>
                <a:schemeClr val="tx1"/>
              </a:solidFill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3563888" y="3068960"/>
            <a:ext cx="10801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596368" y="3221360"/>
            <a:ext cx="10801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716288" y="5215030"/>
            <a:ext cx="10801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716288" y="5080120"/>
            <a:ext cx="10801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3851920" y="2765938"/>
            <a:ext cx="504056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3971840" y="2783870"/>
            <a:ext cx="504056" cy="7920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1979712" y="378904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192072" y="3791540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6084168" y="386104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6300192" y="3861048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7092280" y="6093296"/>
            <a:ext cx="16775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/>
              <a:t>Ishiwata</a:t>
            </a:r>
            <a:r>
              <a:rPr lang="en-US" dirty="0" smtClean="0"/>
              <a:t> (1995)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1802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d-ID" dirty="0" smtClean="0"/>
              <a:t>Kajian (Linguistik) Terapan</a:t>
            </a:r>
            <a:endParaRPr lang="id-ID" dirty="0"/>
          </a:p>
        </p:txBody>
      </p:sp>
      <p:graphicFrame>
        <p:nvGraphicFramePr>
          <p:cNvPr id="5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659971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39882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89206A6-031D-42E5-84AD-2EA85314B6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889206A6-031D-42E5-84AD-2EA85314B63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AD7EF8-147A-47E8-8469-981E465100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33AD7EF8-147A-47E8-8469-981E465100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B9D8BD0-7122-4F98-9602-A9FC86C1EA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4B9D8BD0-7122-4F98-9602-A9FC86C1EA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6EED08-A88E-41AC-934B-5C0EC20A40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1A6EED08-A88E-41AC-934B-5C0EC20A409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971A4BA-68B6-4BCB-99CB-C51C02E59D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7971A4BA-68B6-4BCB-99CB-C51C02E59D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659DDAA-B62F-4F17-B484-C06DABDAE2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graphicEl>
                                              <a:dgm id="{E659DDAA-B62F-4F17-B484-C06DABDAE2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91180B4-FAE1-4DFC-8FCC-ED0479F58F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graphicEl>
                                              <a:dgm id="{791180B4-FAE1-4DFC-8FCC-ED0479F58FA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1EC8D05-33F6-40E8-AA45-311E0A5A45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graphicEl>
                                              <a:dgm id="{81EC8D05-33F6-40E8-AA45-311E0A5A45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8D3B271-666C-475D-BB08-70D3331B71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graphicEl>
                                              <a:dgm id="{B8D3B271-666C-475D-BB08-70D3331B71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0C40CE-9A01-490E-8946-E1AB21A803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graphicEl>
                                              <a:dgm id="{1A0C40CE-9A01-490E-8946-E1AB21A8034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1F65E77-9442-42CB-8BCB-B307B55750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graphicEl>
                                              <a:dgm id="{A1F65E77-9442-42CB-8BCB-B307B55750B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B32807B-97F9-4ECA-B5DA-DEF18E4E26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graphicEl>
                                              <a:dgm id="{1B32807B-97F9-4ECA-B5DA-DEF18E4E26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BB4CE5D-8D60-400B-8C60-F042D0472C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>
                                            <p:graphicEl>
                                              <a:dgm id="{1BB4CE5D-8D60-400B-8C60-F042D0472C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AD67C6-B52A-4E96-B488-38171CDAD6B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">
                                            <p:graphicEl>
                                              <a:dgm id="{22AD67C6-B52A-4E96-B488-38171CDAD6B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F6A0BF8-CD44-4BB2-B56A-EEE95F0694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>
                                            <p:graphicEl>
                                              <a:dgm id="{5F6A0BF8-CD44-4BB2-B56A-EEE95F0694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1396677"/>
          </a:xfrm>
        </p:spPr>
        <p:txBody>
          <a:bodyPr/>
          <a:lstStyle/>
          <a:p>
            <a:r>
              <a:rPr lang="id-ID" dirty="0" smtClean="0">
                <a:hlinkClick r:id="rId2" action="ppaction://hlinkfile"/>
              </a:rPr>
              <a:t>ANALISIS BAHASA INDONESIA, JAWA, dan BANJAR sebagai PENYUSUNAN MODEL PEMBELAJARAN</a:t>
            </a:r>
          </a:p>
          <a:p>
            <a:pPr marL="0" indent="0">
              <a:buNone/>
            </a:pPr>
            <a:endParaRPr lang="id-ID" dirty="0">
              <a:hlinkClick r:id="rId2" action="ppaction://hlinkfile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CONTOH 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6506268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d-ID" dirty="0" smtClean="0"/>
              <a:t>Mendeskripsikan </a:t>
            </a:r>
            <a:r>
              <a:rPr lang="id-ID" dirty="0"/>
              <a:t>sistem atau unsur-unsur bahasa pertama (B1) dan </a:t>
            </a:r>
            <a:r>
              <a:rPr lang="id-ID" dirty="0" smtClean="0"/>
              <a:t>bahasa kedua </a:t>
            </a:r>
            <a:r>
              <a:rPr lang="id-ID" dirty="0"/>
              <a:t>(B2) </a:t>
            </a:r>
          </a:p>
          <a:p>
            <a:r>
              <a:rPr lang="id-ID" dirty="0" smtClean="0"/>
              <a:t>Menyeleksi </a:t>
            </a:r>
            <a:r>
              <a:rPr lang="id-ID" dirty="0"/>
              <a:t>sistem atau unsur-unsur bahasa (B1 dan B2) yang </a:t>
            </a:r>
            <a:r>
              <a:rPr lang="id-ID" dirty="0" smtClean="0"/>
              <a:t>akan dibandingkan </a:t>
            </a:r>
            <a:r>
              <a:rPr lang="id-ID" dirty="0"/>
              <a:t>atau dianalisis</a:t>
            </a:r>
            <a:r>
              <a:rPr lang="id-ID" dirty="0" smtClean="0"/>
              <a:t>.</a:t>
            </a:r>
          </a:p>
          <a:p>
            <a:r>
              <a:rPr lang="id-ID" dirty="0" smtClean="0"/>
              <a:t>Mengontraskan </a:t>
            </a:r>
            <a:r>
              <a:rPr lang="id-ID" dirty="0"/>
              <a:t>sistem atau unsur-unsur bahasa (B1 dan B2) dengan </a:t>
            </a:r>
            <a:r>
              <a:rPr lang="id-ID" dirty="0" smtClean="0"/>
              <a:t>cara memetakan </a:t>
            </a:r>
            <a:r>
              <a:rPr lang="id-ID" dirty="0"/>
              <a:t>unsur-unsur dari kedua bahasa yang dianalisis. </a:t>
            </a:r>
          </a:p>
          <a:p>
            <a:r>
              <a:rPr lang="id-ID" dirty="0" smtClean="0"/>
              <a:t>Memprediksikan </a:t>
            </a:r>
            <a:r>
              <a:rPr lang="id-ID" dirty="0"/>
              <a:t>sistem atau unsur-unsur bahasa (B1 dan B2) </a:t>
            </a:r>
            <a:r>
              <a:rPr lang="id-ID" dirty="0" smtClean="0"/>
              <a:t>untuk </a:t>
            </a:r>
            <a:r>
              <a:rPr lang="it-IT" dirty="0" smtClean="0"/>
              <a:t>keperluan </a:t>
            </a:r>
            <a:r>
              <a:rPr lang="it-IT" dirty="0"/>
              <a:t>pengajaran bahasa di sekolah.</a:t>
            </a:r>
          </a:p>
          <a:p>
            <a:endParaRPr lang="id-ID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3600" dirty="0"/>
              <a:t>Analisis kontrastif menurut Brown (1980); Ellis (1986), ada empat</a:t>
            </a:r>
            <a:br>
              <a:rPr lang="id-ID" sz="3600" dirty="0"/>
            </a:b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435743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229600" cy="973830"/>
          </a:xfrm>
        </p:spPr>
        <p:txBody>
          <a:bodyPr>
            <a:noAutofit/>
          </a:bodyPr>
          <a:lstStyle/>
          <a:p>
            <a:r>
              <a:rPr lang="id-ID" sz="3600" dirty="0" smtClean="0"/>
              <a:t>Linguistik Terapan &amp; guru bahasa</a:t>
            </a:r>
            <a:endParaRPr lang="id-ID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8840"/>
            <a:ext cx="8435280" cy="4465968"/>
          </a:xfrm>
        </p:spPr>
        <p:txBody>
          <a:bodyPr>
            <a:normAutofit/>
          </a:bodyPr>
          <a:lstStyle/>
          <a:p>
            <a:r>
              <a:rPr lang="id-ID" b="1" dirty="0" smtClean="0"/>
              <a:t>Corder </a:t>
            </a:r>
            <a:r>
              <a:rPr lang="id-ID" b="1" dirty="0"/>
              <a:t>(1973) </a:t>
            </a:r>
            <a:r>
              <a:rPr lang="id-ID" b="1" dirty="0" smtClean="0"/>
              <a:t>: LT adalah pemanfaatan perolehan pengetahuan</a:t>
            </a:r>
            <a:r>
              <a:rPr lang="id-ID" dirty="0" smtClean="0"/>
              <a:t> untuk keberhasilan </a:t>
            </a:r>
            <a:r>
              <a:rPr lang="id-ID" dirty="0"/>
              <a:t>tugas-tugas praktis yang menggunakan bahasa sebagai </a:t>
            </a:r>
            <a:r>
              <a:rPr lang="id-ID" dirty="0" smtClean="0"/>
              <a:t>komponen inti</a:t>
            </a:r>
            <a:r>
              <a:rPr lang="id-ID" dirty="0"/>
              <a:t>. </a:t>
            </a:r>
            <a:endParaRPr lang="id-ID" dirty="0" smtClean="0"/>
          </a:p>
          <a:p>
            <a:r>
              <a:rPr lang="id-ID" dirty="0"/>
              <a:t>Tugas utama guru </a:t>
            </a:r>
            <a:r>
              <a:rPr lang="id-ID" dirty="0" smtClean="0"/>
              <a:t>bahasa</a:t>
            </a:r>
          </a:p>
          <a:p>
            <a:r>
              <a:rPr lang="id-ID" dirty="0" smtClean="0"/>
              <a:t>Kepandaian guru </a:t>
            </a:r>
            <a:r>
              <a:rPr lang="id-ID" dirty="0"/>
              <a:t>memilih teori yang lebih bermakna. Tujuan pekerjaan itu, </a:t>
            </a:r>
            <a:r>
              <a:rPr lang="id-ID" dirty="0" smtClean="0"/>
              <a:t>yakni</a:t>
            </a:r>
          </a:p>
          <a:p>
            <a:r>
              <a:rPr lang="id-ID" dirty="0" smtClean="0"/>
              <a:t>Kriteria guru dalam hal kebahasaan</a:t>
            </a:r>
          </a:p>
          <a:p>
            <a:r>
              <a:rPr lang="id-ID" dirty="0" smtClean="0"/>
              <a:t>Kegunaan Teori Linguistik bagi guru</a:t>
            </a:r>
          </a:p>
          <a:p>
            <a:r>
              <a:rPr lang="id-ID" b="1" dirty="0" smtClean="0"/>
              <a:t>Kemampuan komunikasi kebahasaan guru dalam menjalanan tugasnya</a:t>
            </a:r>
            <a:endParaRPr lang="id-ID" b="1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9249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4000" dirty="0" smtClean="0"/>
              <a:t>LT &amp; bahan pengajaran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916832"/>
            <a:ext cx="8229600" cy="4320480"/>
          </a:xfrm>
        </p:spPr>
        <p:txBody>
          <a:bodyPr>
            <a:normAutofit/>
          </a:bodyPr>
          <a:lstStyle/>
          <a:p>
            <a:r>
              <a:rPr lang="id-ID" dirty="0" smtClean="0"/>
              <a:t>Teknik penyusunan bahan ajar</a:t>
            </a:r>
          </a:p>
          <a:p>
            <a:r>
              <a:rPr lang="id-ID" dirty="0" smtClean="0"/>
              <a:t>Perancangan, pilihan materi bahan, penataan, penentuan teknik pengkomunikasian</a:t>
            </a:r>
          </a:p>
          <a:p>
            <a:r>
              <a:rPr lang="id-ID" dirty="0" smtClean="0"/>
              <a:t>Konsep perancangan bahan</a:t>
            </a:r>
          </a:p>
          <a:p>
            <a:r>
              <a:rPr lang="id-ID" dirty="0" smtClean="0"/>
              <a:t>Orientasi dan prinsip penyusunan bahan</a:t>
            </a:r>
          </a:p>
          <a:p>
            <a:r>
              <a:rPr lang="id-ID" dirty="0" smtClean="0"/>
              <a:t>Langkah penyusunan</a:t>
            </a:r>
          </a:p>
          <a:p>
            <a:r>
              <a:rPr lang="id-ID" dirty="0" smtClean="0"/>
              <a:t>Teknik penggunaan bahan</a:t>
            </a:r>
          </a:p>
          <a:p>
            <a:r>
              <a:rPr lang="id-ID" b="1" dirty="0" smtClean="0"/>
              <a:t>Kebahasaan dalam bahan pengajaran adalah hasil pilihan guru yang tepat</a:t>
            </a:r>
            <a:endParaRPr lang="id-ID" b="1" dirty="0"/>
          </a:p>
        </p:txBody>
      </p:sp>
    </p:spTree>
    <p:extLst>
      <p:ext uri="{BB962C8B-B14F-4D97-AF65-F5344CB8AC3E}">
        <p14:creationId xmlns:p14="http://schemas.microsoft.com/office/powerpoint/2010/main" val="93601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4000" dirty="0" smtClean="0"/>
              <a:t>LT &amp; pendekatan pengajaran</a:t>
            </a:r>
            <a:endParaRPr lang="id-ID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4653136"/>
          </a:xfrm>
        </p:spPr>
        <p:txBody>
          <a:bodyPr/>
          <a:lstStyle/>
          <a:p>
            <a:r>
              <a:rPr lang="id-ID" dirty="0" smtClean="0"/>
              <a:t>Penerapan dalam ragam pendekatan pengajaran bahasa dan sastra Indonesia</a:t>
            </a:r>
          </a:p>
          <a:p>
            <a:r>
              <a:rPr lang="id-ID" dirty="0" smtClean="0"/>
              <a:t>Pendekatan komunikatif</a:t>
            </a:r>
          </a:p>
          <a:p>
            <a:r>
              <a:rPr lang="id-ID" dirty="0" smtClean="0"/>
              <a:t>Pendekatan pengajaran berdasarkan aliran</a:t>
            </a:r>
          </a:p>
          <a:p>
            <a:pPr algn="just"/>
            <a:r>
              <a:rPr lang="id-ID" b="1" dirty="0" smtClean="0"/>
              <a:t>Pilihan pendekatan pengajaran oleh guru harus memperhatikan unsur kebahasaan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016419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LT &amp; metode pengajaran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975192"/>
          </a:xfrm>
        </p:spPr>
        <p:txBody>
          <a:bodyPr>
            <a:normAutofit/>
          </a:bodyPr>
          <a:lstStyle/>
          <a:p>
            <a:r>
              <a:rPr lang="id-ID" sz="3600" dirty="0" smtClean="0"/>
              <a:t>Metode dalam teori bahasa</a:t>
            </a:r>
          </a:p>
          <a:p>
            <a:r>
              <a:rPr lang="id-ID" sz="3600" dirty="0" smtClean="0"/>
              <a:t>Metode dalam struktur bahasa</a:t>
            </a:r>
          </a:p>
          <a:p>
            <a:r>
              <a:rPr lang="id-ID" sz="3600" dirty="0" smtClean="0"/>
              <a:t>Metode dalam pengajaran bahasa</a:t>
            </a:r>
          </a:p>
          <a:p>
            <a:pPr algn="just"/>
            <a:r>
              <a:rPr lang="id-ID" sz="3600" b="1" dirty="0" smtClean="0"/>
              <a:t>Pilihan metode pengajaran oleh guru harus memperhatikan unsur kebahasaan</a:t>
            </a:r>
          </a:p>
        </p:txBody>
      </p:sp>
    </p:spTree>
    <p:extLst>
      <p:ext uri="{BB962C8B-B14F-4D97-AF65-F5344CB8AC3E}">
        <p14:creationId xmlns:p14="http://schemas.microsoft.com/office/powerpoint/2010/main" val="8714924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z="4400" dirty="0" smtClean="0"/>
              <a:t>LT &amp; tata bahasa pendidikan</a:t>
            </a:r>
            <a:endParaRPr lang="id-ID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 smtClean="0"/>
              <a:t>Perkembangan tata bahasa</a:t>
            </a:r>
          </a:p>
          <a:p>
            <a:r>
              <a:rPr lang="id-ID" dirty="0" smtClean="0"/>
              <a:t>Jenis dan model tata bahasa</a:t>
            </a:r>
          </a:p>
          <a:p>
            <a:r>
              <a:rPr lang="id-ID" dirty="0" smtClean="0"/>
              <a:t>Segi tata bahasa pendidikan</a:t>
            </a:r>
          </a:p>
          <a:p>
            <a:pPr algn="just"/>
            <a:r>
              <a:rPr lang="id-ID" b="1" dirty="0" smtClean="0"/>
              <a:t>Penerapan kebahasaan dalam ragam aspek pendidikan (peraturan, UU) harus memperhatikan unsur kebahasaan</a:t>
            </a:r>
          </a:p>
          <a:p>
            <a:pPr marL="0" indent="0">
              <a:buNone/>
            </a:pP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70726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SAMPEL</a:t>
            </a:r>
            <a:endParaRPr lang="id-ID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42" t="46178" r="14584" b="23599"/>
          <a:stretch/>
        </p:blipFill>
        <p:spPr bwMode="auto">
          <a:xfrm>
            <a:off x="323527" y="2420888"/>
            <a:ext cx="8475765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08678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2" t="33022" r="19375" b="5822"/>
          <a:stretch/>
        </p:blipFill>
        <p:spPr bwMode="auto">
          <a:xfrm>
            <a:off x="323527" y="404664"/>
            <a:ext cx="8603281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35631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91" t="38355" r="23750" b="12578"/>
          <a:stretch/>
        </p:blipFill>
        <p:spPr bwMode="auto">
          <a:xfrm>
            <a:off x="467544" y="548680"/>
            <a:ext cx="8243872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48104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8" t="32666" r="15208" b="5111"/>
          <a:stretch/>
        </p:blipFill>
        <p:spPr bwMode="auto">
          <a:xfrm>
            <a:off x="251520" y="908720"/>
            <a:ext cx="845168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01544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67" t="33378" r="15625" b="27867"/>
          <a:stretch/>
        </p:blipFill>
        <p:spPr bwMode="auto">
          <a:xfrm>
            <a:off x="323527" y="328862"/>
            <a:ext cx="8488682" cy="2956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8" t="44400" r="15208" b="8311"/>
          <a:stretch/>
        </p:blipFill>
        <p:spPr bwMode="auto">
          <a:xfrm>
            <a:off x="323527" y="3285232"/>
            <a:ext cx="8488682" cy="3572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22195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50" t="37644" r="23750" b="5111"/>
          <a:stretch/>
        </p:blipFill>
        <p:spPr bwMode="auto">
          <a:xfrm>
            <a:off x="467544" y="404664"/>
            <a:ext cx="8265266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64615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33" t="34444" r="22917" b="17200"/>
          <a:stretch/>
        </p:blipFill>
        <p:spPr bwMode="auto">
          <a:xfrm>
            <a:off x="395535" y="476672"/>
            <a:ext cx="8466235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54921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250" t="31955" r="22708" b="14356"/>
          <a:stretch/>
        </p:blipFill>
        <p:spPr bwMode="auto">
          <a:xfrm>
            <a:off x="395536" y="404664"/>
            <a:ext cx="8412060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29248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67" t="33022" r="24792" b="43867"/>
          <a:stretch/>
        </p:blipFill>
        <p:spPr bwMode="auto">
          <a:xfrm>
            <a:off x="395536" y="1340768"/>
            <a:ext cx="8075925" cy="2375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511909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 smtClean="0"/>
              <a:t>The handbooks of applied linguistic</a:t>
            </a:r>
          </a:p>
          <a:p>
            <a:r>
              <a:rPr lang="id-ID" dirty="0" smtClean="0"/>
              <a:t>Page 1-13</a:t>
            </a:r>
          </a:p>
          <a:p>
            <a:r>
              <a:rPr lang="id-ID" dirty="0" smtClean="0"/>
              <a:t>General Introduction Applied Linguistic: Subject to Dicipline</a:t>
            </a:r>
          </a:p>
          <a:p>
            <a:r>
              <a:rPr lang="id-ID" dirty="0" smtClean="0"/>
              <a:t>Alan Davies &amp; Catherine Elder</a:t>
            </a:r>
          </a:p>
          <a:p>
            <a:r>
              <a:rPr lang="id-ID" dirty="0" smtClean="0"/>
              <a:t>Role (peran)</a:t>
            </a:r>
          </a:p>
          <a:p>
            <a:r>
              <a:rPr lang="id-ID" dirty="0" smtClean="0"/>
              <a:t>Definition (definisi)</a:t>
            </a:r>
          </a:p>
          <a:p>
            <a:r>
              <a:rPr lang="id-ID" dirty="0" smtClean="0"/>
              <a:t>History (sejarah)</a:t>
            </a:r>
          </a:p>
          <a:p>
            <a:r>
              <a:rPr lang="id-ID" dirty="0" smtClean="0"/>
              <a:t>An Ethical Profession (etika profesi)</a:t>
            </a:r>
          </a:p>
          <a:p>
            <a:r>
              <a:rPr lang="id-ID" dirty="0" smtClean="0"/>
              <a:t>L-A &amp; A-L (linguistic applied &amp; applied of Linguistic)</a:t>
            </a:r>
            <a:endParaRPr lang="id-ID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HOME WORK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9422404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88</TotalTime>
  <Words>459</Words>
  <Application>Microsoft Office PowerPoint</Application>
  <PresentationFormat>On-screen Show (4:3)</PresentationFormat>
  <Paragraphs>80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5" baseType="lpstr">
      <vt:lpstr>Book Antiqua</vt:lpstr>
      <vt:lpstr>Wingdings</vt:lpstr>
      <vt:lpstr>Hardcover</vt:lpstr>
      <vt:lpstr>Linguistik terapan</vt:lpstr>
      <vt:lpstr>Analisis kontrastif</vt:lpstr>
      <vt:lpstr>Analisis Konstrastif Terapan</vt:lpstr>
      <vt:lpstr>Metode Analisis Kontrastif</vt:lpstr>
      <vt:lpstr>Kajian (Linguistik) Terapan</vt:lpstr>
      <vt:lpstr>CONTOH </vt:lpstr>
      <vt:lpstr>Analisis kontrastif menurut Brown (1980); Ellis (1986), ada empat </vt:lpstr>
      <vt:lpstr>Linguistik Terapan &amp; guru bahasa</vt:lpstr>
      <vt:lpstr>LT &amp; bahan pengajaran</vt:lpstr>
      <vt:lpstr>LT &amp; pendekatan pengajaran</vt:lpstr>
      <vt:lpstr>LT &amp; metode pengajaran</vt:lpstr>
      <vt:lpstr>LT &amp; tata bahasa pendidikan</vt:lpstr>
      <vt:lpstr>SAMPEL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HOME WORK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Linguistik terapan</dc:title>
  <dc:creator>Rasendriya</dc:creator>
  <cp:lastModifiedBy>nazla maharani umaya</cp:lastModifiedBy>
  <cp:revision>7</cp:revision>
  <dcterms:created xsi:type="dcterms:W3CDTF">2014-11-01T02:23:43Z</dcterms:created>
  <dcterms:modified xsi:type="dcterms:W3CDTF">2017-11-18T05:21:32Z</dcterms:modified>
</cp:coreProperties>
</file>