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7" r:id="rId4"/>
    <p:sldId id="258" r:id="rId5"/>
    <p:sldId id="259" r:id="rId6"/>
    <p:sldId id="266" r:id="rId7"/>
    <p:sldId id="267" r:id="rId8"/>
    <p:sldId id="285" r:id="rId9"/>
    <p:sldId id="284" r:id="rId10"/>
    <p:sldId id="283" r:id="rId11"/>
    <p:sldId id="263" r:id="rId12"/>
    <p:sldId id="264" r:id="rId13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200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2880">
          <p15:clr>
            <a:srgbClr val="A4A3A4"/>
          </p15:clr>
        </p15:guide>
        <p15:guide id="5" orient="horz" pos="3216">
          <p15:clr>
            <a:srgbClr val="A4A3A4"/>
          </p15:clr>
        </p15:guide>
        <p15:guide id="6" orient="horz" pos="816">
          <p15:clr>
            <a:srgbClr val="A4A3A4"/>
          </p15:clr>
        </p15:guide>
        <p15:guide id="7" orient="horz" pos="175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6143">
          <p15:clr>
            <a:srgbClr val="A4A3A4"/>
          </p15:clr>
        </p15:guide>
        <p15:guide id="12" pos="28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6163" autoAdjust="0"/>
  </p:normalViewPr>
  <p:slideViewPr>
    <p:cSldViewPr>
      <p:cViewPr varScale="1">
        <p:scale>
          <a:sx n="75" d="100"/>
          <a:sy n="75" d="100"/>
        </p:scale>
        <p:origin x="198" y="66"/>
      </p:cViewPr>
      <p:guideLst>
        <p:guide orient="horz" pos="2160"/>
        <p:guide orient="horz" pos="1200"/>
        <p:guide orient="horz" pos="3888"/>
        <p:guide orient="horz" pos="2880"/>
        <p:guide orient="horz" pos="3216"/>
        <p:guide orient="horz" pos="816"/>
        <p:guide orient="horz" pos="175"/>
        <p:guide pos="3839"/>
        <p:guide pos="959"/>
        <p:guide pos="6719"/>
        <p:guide pos="6143"/>
        <p:guide pos="28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10/2/2015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10/2/2015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855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576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5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tx2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4563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596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0744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9579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5" name="frame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5766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" name="frame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  <a:solidFill>
            <a:schemeClr val="tx2"/>
          </a:solidFill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  <a:grpFill/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grpFill/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grpFill/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49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416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  <a:solidFill>
            <a:schemeClr val="tx2"/>
          </a:solidFill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 smtClean="0"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5855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10/2/2015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6471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10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2"/>
        </a:buClr>
        <a:buSzPct val="80000"/>
        <a:buFont typeface="Wingdings 3" panose="05040102010807070707" pitchFamily="18" charset="2"/>
        <a:buChar char="u"/>
        <a:defRPr sz="16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246812" y="975802"/>
            <a:ext cx="4571999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sz="2400" dirty="0" smtClean="0">
                <a:solidFill>
                  <a:schemeClr val="bg1"/>
                </a:solidFill>
              </a:rPr>
              <a:t>INFORMATIKA - UPGRIS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58926" y="4876800"/>
            <a:ext cx="9143999" cy="1066800"/>
          </a:xfrm>
        </p:spPr>
        <p:txBody>
          <a:bodyPr/>
          <a:lstStyle/>
          <a:p>
            <a:r>
              <a:rPr lang="en-US" dirty="0" smtClean="0"/>
              <a:t>PERTEMUAN -2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BASIS </a:t>
            </a:r>
            <a:r>
              <a:rPr lang="en-US" sz="6000" dirty="0" smtClean="0"/>
              <a:t>DATA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7531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9143999" cy="32004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/>
              <a:t>Mata </a:t>
            </a:r>
            <a:r>
              <a:rPr lang="en-US" sz="2800" dirty="0" err="1"/>
              <a:t>kuliah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membahas</a:t>
            </a:r>
            <a:r>
              <a:rPr lang="en-US" sz="2800" dirty="0"/>
              <a:t> </a:t>
            </a:r>
            <a:r>
              <a:rPr lang="en-US" sz="2800" dirty="0" err="1"/>
              <a:t>mengenai</a:t>
            </a:r>
            <a:r>
              <a:rPr lang="en-US" sz="2800" dirty="0"/>
              <a:t> </a:t>
            </a:r>
            <a:r>
              <a:rPr lang="en-US" sz="2800" dirty="0" err="1"/>
              <a:t>konsep-konsep</a:t>
            </a:r>
            <a:r>
              <a:rPr lang="en-US" sz="2800" dirty="0"/>
              <a:t> fundamental system basis data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manfaatnya</a:t>
            </a:r>
            <a:r>
              <a:rPr lang="en-US" sz="2800" dirty="0"/>
              <a:t> 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mengembangkan</a:t>
            </a:r>
            <a:r>
              <a:rPr lang="en-US" sz="2800" dirty="0"/>
              <a:t> basis data, </a:t>
            </a:r>
            <a:r>
              <a:rPr lang="en-US" sz="2800" dirty="0" err="1"/>
              <a:t>mendesain</a:t>
            </a:r>
            <a:r>
              <a:rPr lang="en-US" sz="2800" dirty="0"/>
              <a:t> basis data yang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, </a:t>
            </a:r>
            <a:r>
              <a:rPr lang="en-US" sz="2800" dirty="0" err="1"/>
              <a:t>merancang</a:t>
            </a:r>
            <a:r>
              <a:rPr lang="en-US" sz="2800" dirty="0"/>
              <a:t> basis data </a:t>
            </a:r>
            <a:r>
              <a:rPr lang="en-US" sz="2800" dirty="0" err="1"/>
              <a:t>dengan</a:t>
            </a:r>
            <a:r>
              <a:rPr lang="en-US" sz="2800" dirty="0"/>
              <a:t> Model Data,  Model ER, Model </a:t>
            </a:r>
            <a:r>
              <a:rPr lang="en-US" sz="2800" dirty="0" err="1"/>
              <a:t>Relasional</a:t>
            </a:r>
            <a:r>
              <a:rPr lang="en-US" sz="2800" dirty="0"/>
              <a:t>, SQL &amp;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, </a:t>
            </a:r>
            <a:r>
              <a:rPr lang="en-US" sz="2800" dirty="0" err="1"/>
              <a:t>Desain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 </a:t>
            </a:r>
            <a:r>
              <a:rPr lang="en-US" sz="2800" dirty="0" err="1"/>
              <a:t>Relasional</a:t>
            </a:r>
            <a:r>
              <a:rPr lang="en-US" sz="2800" dirty="0"/>
              <a:t> (</a:t>
            </a:r>
            <a:r>
              <a:rPr lang="en-US" sz="2800" dirty="0" err="1"/>
              <a:t>Normalisasi</a:t>
            </a:r>
            <a:r>
              <a:rPr lang="en-US" sz="2800" dirty="0"/>
              <a:t>), </a:t>
            </a:r>
            <a:r>
              <a:rPr lang="en-US" sz="2800" dirty="0" err="1"/>
              <a:t>Keamanan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Integritas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/>
              <a:t>Arsitektur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; </a:t>
            </a:r>
            <a:r>
              <a:rPr lang="en-US" sz="2800" dirty="0" err="1" smtClean="0"/>
              <a:t>Transaksi</a:t>
            </a:r>
            <a:r>
              <a:rPr lang="en-US" sz="2800" dirty="0" smtClean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Basisdata</a:t>
            </a:r>
            <a:r>
              <a:rPr lang="en-US" sz="2800" dirty="0"/>
              <a:t>,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Pemulihan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Kerusakan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Deskripsi</a:t>
            </a:r>
            <a:r>
              <a:rPr lang="en-US" dirty="0" smtClean="0"/>
              <a:t> Mata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29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751012" y="1752600"/>
            <a:ext cx="8458200" cy="457200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2800" dirty="0" err="1"/>
              <a:t>Mampu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pengertian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 </a:t>
            </a:r>
            <a:r>
              <a:rPr lang="en-US" sz="2800" dirty="0" err="1"/>
              <a:t>konsep-konsep</a:t>
            </a:r>
            <a:r>
              <a:rPr lang="en-US" sz="2800" dirty="0"/>
              <a:t> fundamental yang </a:t>
            </a:r>
            <a:r>
              <a:rPr lang="en-US" sz="2800" dirty="0" err="1"/>
              <a:t>berkaitan</a:t>
            </a:r>
            <a:r>
              <a:rPr lang="en-US" sz="2800" dirty="0"/>
              <a:t>  </a:t>
            </a:r>
            <a:r>
              <a:rPr lang="en-US" sz="2800" dirty="0" err="1"/>
              <a:t>dengan</a:t>
            </a:r>
            <a:r>
              <a:rPr lang="en-US" sz="2800" dirty="0"/>
              <a:t>  </a:t>
            </a:r>
            <a:r>
              <a:rPr lang="en-US" sz="2800" dirty="0" err="1"/>
              <a:t>desain</a:t>
            </a:r>
            <a:r>
              <a:rPr lang="en-US" sz="2800" dirty="0"/>
              <a:t>,  </a:t>
            </a:r>
            <a:r>
              <a:rPr lang="en-US" sz="2800" dirty="0" err="1"/>
              <a:t>penggunaan</a:t>
            </a:r>
            <a:r>
              <a:rPr lang="en-US" sz="2800" dirty="0"/>
              <a:t>  </a:t>
            </a:r>
            <a:r>
              <a:rPr lang="en-US" sz="2800" dirty="0" err="1"/>
              <a:t>dan</a:t>
            </a:r>
            <a:r>
              <a:rPr lang="en-US" sz="2800" dirty="0"/>
              <a:t>   </a:t>
            </a:r>
            <a:r>
              <a:rPr lang="en-US" sz="2800" dirty="0" err="1"/>
              <a:t>implementasi</a:t>
            </a:r>
            <a:r>
              <a:rPr lang="en-US" sz="2800" dirty="0"/>
              <a:t>  </a:t>
            </a:r>
            <a:r>
              <a:rPr lang="en-US" sz="2800" dirty="0" err="1"/>
              <a:t>sistem</a:t>
            </a:r>
            <a:r>
              <a:rPr lang="en-US" sz="2800" dirty="0"/>
              <a:t> basis  </a:t>
            </a:r>
            <a:r>
              <a:rPr lang="en-US" sz="2800" dirty="0" smtClean="0"/>
              <a:t>data.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err="1" smtClean="0"/>
              <a:t>Mampu</a:t>
            </a:r>
            <a:r>
              <a:rPr lang="en-US" sz="2800" dirty="0" smtClean="0"/>
              <a:t> </a:t>
            </a:r>
            <a:r>
              <a:rPr lang="en-US" sz="2800" dirty="0" err="1" smtClean="0"/>
              <a:t>mendesain</a:t>
            </a:r>
            <a:r>
              <a:rPr lang="en-US" sz="2800" dirty="0" smtClean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mengimplementasikan</a:t>
            </a:r>
            <a:r>
              <a:rPr lang="en-US" sz="2800" dirty="0"/>
              <a:t> basis data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dimana</a:t>
            </a:r>
            <a:r>
              <a:rPr lang="en-US" sz="2800" dirty="0"/>
              <a:t>  database  </a:t>
            </a:r>
            <a:r>
              <a:rPr lang="en-US" sz="2800" dirty="0" err="1"/>
              <a:t>merupakan</a:t>
            </a:r>
            <a:r>
              <a:rPr lang="en-US" sz="2800" dirty="0"/>
              <a:t>  </a:t>
            </a:r>
            <a:r>
              <a:rPr lang="en-US" sz="2800" dirty="0" err="1"/>
              <a:t>bagian</a:t>
            </a:r>
            <a:r>
              <a:rPr lang="en-US" sz="2800" dirty="0"/>
              <a:t> yang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/>
              <a:t>terpisahkan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smtClean="0"/>
              <a:t>system </a:t>
            </a:r>
            <a:r>
              <a:rPr lang="en-US" sz="2800" dirty="0" err="1" smtClean="0"/>
              <a:t>informasi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 </a:t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Capaian</a:t>
            </a:r>
            <a:r>
              <a:rPr lang="en-US" dirty="0" smtClean="0"/>
              <a:t> Mata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6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9573" y="1879600"/>
            <a:ext cx="9006840" cy="40386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 smtClean="0"/>
              <a:t>LINGKUNGAN DAN PENGEMBANGAN BASIS DATA</a:t>
            </a:r>
          </a:p>
          <a:p>
            <a:pPr lvl="0"/>
            <a:r>
              <a:rPr lang="en-US" dirty="0" err="1" smtClean="0"/>
              <a:t>Arsitektur</a:t>
            </a:r>
            <a:r>
              <a:rPr lang="en-US" dirty="0" smtClean="0"/>
              <a:t> Basis Data</a:t>
            </a:r>
            <a:endParaRPr lang="en-US" dirty="0"/>
          </a:p>
          <a:p>
            <a:pPr lvl="0"/>
            <a:r>
              <a:rPr lang="en-US" dirty="0" smtClean="0"/>
              <a:t>Data Independence</a:t>
            </a:r>
            <a:endParaRPr lang="en-US" dirty="0"/>
          </a:p>
          <a:p>
            <a:pPr lvl="0"/>
            <a:r>
              <a:rPr lang="en-GB" dirty="0" err="1"/>
              <a:t>Konsep</a:t>
            </a:r>
            <a:r>
              <a:rPr lang="en-GB" dirty="0"/>
              <a:t> </a:t>
            </a:r>
            <a:r>
              <a:rPr lang="en-GB" dirty="0" smtClean="0"/>
              <a:t>DBMS, </a:t>
            </a:r>
            <a:r>
              <a:rPr lang="en-GB" dirty="0" err="1" smtClean="0"/>
              <a:t>Komponen</a:t>
            </a:r>
            <a:r>
              <a:rPr lang="en-GB" dirty="0" smtClean="0"/>
              <a:t> DBMS, </a:t>
            </a:r>
            <a:r>
              <a:rPr lang="en-GB" dirty="0" err="1" smtClean="0"/>
              <a:t>Fungsi</a:t>
            </a:r>
            <a:r>
              <a:rPr lang="en-GB" dirty="0" smtClean="0"/>
              <a:t> DBMS</a:t>
            </a:r>
            <a:endParaRPr lang="en-US" dirty="0"/>
          </a:p>
          <a:p>
            <a:pPr lvl="0"/>
            <a:r>
              <a:rPr lang="en-US" dirty="0" smtClean="0"/>
              <a:t>Model Data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PERTEMUAN - 2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53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2413" y="2667000"/>
            <a:ext cx="9143998" cy="1020762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ARSITEKTUR  BASIS </a:t>
            </a:r>
            <a:r>
              <a:rPr lang="en-US" sz="4000" dirty="0" smtClean="0"/>
              <a:t>DATA ?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1183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Bagaimana</a:t>
            </a:r>
            <a:r>
              <a:rPr lang="en-US" dirty="0" smtClean="0"/>
              <a:t> system yang </a:t>
            </a:r>
            <a:r>
              <a:rPr lang="en-US" dirty="0" err="1" smtClean="0"/>
              <a:t>sedang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Bagaimana</a:t>
            </a:r>
            <a:r>
              <a:rPr lang="en-US" dirty="0" smtClean="0"/>
              <a:t> data </a:t>
            </a:r>
            <a:r>
              <a:rPr lang="en-US" dirty="0" err="1" smtClean="0"/>
              <a:t>dipelihara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Menganalisis</a:t>
            </a:r>
            <a:r>
              <a:rPr lang="en-US" dirty="0" smtClean="0"/>
              <a:t> area </a:t>
            </a:r>
            <a:r>
              <a:rPr lang="en-US" dirty="0" err="1" smtClean="0"/>
              <a:t>bisnis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didukung</a:t>
            </a:r>
            <a:r>
              <a:rPr lang="en-US" dirty="0" smtClean="0"/>
              <a:t> ?</a:t>
            </a:r>
          </a:p>
          <a:p>
            <a:r>
              <a:rPr lang="en-US" dirty="0" err="1" smtClean="0"/>
              <a:t>Mendeskripsikan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data. </a:t>
            </a:r>
          </a:p>
          <a:p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perancangan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 smtClean="0"/>
              <a:t> basis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75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Data</a:t>
            </a:r>
          </a:p>
          <a:p>
            <a:r>
              <a:rPr lang="en-US" dirty="0" smtClean="0"/>
              <a:t>Proses</a:t>
            </a:r>
          </a:p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Manusia</a:t>
            </a:r>
            <a:endParaRPr lang="en-US" dirty="0" smtClean="0"/>
          </a:p>
          <a:p>
            <a:r>
              <a:rPr lang="en-US" dirty="0" err="1" smtClean="0"/>
              <a:t>Peristiwa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bisnis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Arsitektur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599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Metodologi</a:t>
            </a:r>
            <a:r>
              <a:rPr lang="en-US" dirty="0" smtClean="0"/>
              <a:t> </a:t>
            </a:r>
            <a:r>
              <a:rPr lang="en-US" dirty="0" err="1" smtClean="0"/>
              <a:t>berorientasi</a:t>
            </a:r>
            <a:r>
              <a:rPr lang="en-US" dirty="0" smtClean="0"/>
              <a:t> data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memelihara</a:t>
            </a:r>
            <a:r>
              <a:rPr lang="en-US" dirty="0" smtClean="0"/>
              <a:t> system </a:t>
            </a:r>
            <a:r>
              <a:rPr lang="en-US" dirty="0" err="1" smtClean="0"/>
              <a:t>informasi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Meliputi</a:t>
            </a:r>
            <a:r>
              <a:rPr lang="en-US" dirty="0" smtClean="0"/>
              <a:t> : </a:t>
            </a:r>
          </a:p>
          <a:p>
            <a:pPr marL="0" indent="0">
              <a:buNone/>
            </a:pPr>
            <a:r>
              <a:rPr lang="en-US" dirty="0" err="1" smtClean="0"/>
              <a:t>Perencanaan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err="1" smtClean="0"/>
              <a:t>Analisis</a:t>
            </a:r>
            <a:endParaRPr lang="en-US" dirty="0" smtClean="0"/>
          </a:p>
          <a:p>
            <a:pPr marL="0" indent="0">
              <a:buNone/>
            </a:pPr>
            <a:r>
              <a:rPr lang="en-US" dirty="0" err="1" smtClean="0"/>
              <a:t>Perancangan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 err="1" smtClean="0"/>
              <a:t>Implementasi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Rekayasa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 dirty="0" err="1" smtClean="0"/>
              <a:t>Pemodelan</a:t>
            </a:r>
            <a:r>
              <a:rPr lang="en-US" sz="1600" dirty="0" smtClean="0"/>
              <a:t> </a:t>
            </a:r>
            <a:r>
              <a:rPr lang="en-US" sz="1600" dirty="0" err="1" smtClean="0"/>
              <a:t>organisasi</a:t>
            </a:r>
            <a:r>
              <a:rPr lang="en-US" sz="1600" dirty="0" smtClean="0"/>
              <a:t> </a:t>
            </a:r>
            <a:r>
              <a:rPr lang="en-US" sz="1600" dirty="0" err="1" smtClean="0"/>
              <a:t>perusahaan</a:t>
            </a:r>
            <a:endParaRPr lang="en-US" sz="1600" dirty="0" smtClean="0"/>
          </a:p>
          <a:p>
            <a:pPr marL="2921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 smtClean="0"/>
              <a:t>Menghimpun</a:t>
            </a:r>
            <a:r>
              <a:rPr lang="en-US" sz="1600" dirty="0" smtClean="0"/>
              <a:t> </a:t>
            </a:r>
            <a:r>
              <a:rPr lang="en-US" sz="1600" dirty="0" err="1" smtClean="0"/>
              <a:t>kandungan</a:t>
            </a:r>
            <a:r>
              <a:rPr lang="en-US" sz="1600" dirty="0" smtClean="0"/>
              <a:t> </a:t>
            </a:r>
            <a:r>
              <a:rPr lang="en-US" sz="1600" dirty="0" err="1" smtClean="0"/>
              <a:t>umum</a:t>
            </a:r>
            <a:r>
              <a:rPr lang="en-US" sz="1600" dirty="0" smtClean="0"/>
              <a:t> basis data </a:t>
            </a:r>
            <a:r>
              <a:rPr lang="en-US" sz="1600" dirty="0" err="1" smtClean="0"/>
              <a:t>perusahaan</a:t>
            </a:r>
            <a:endParaRPr lang="en-US" sz="1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 dirty="0" err="1" smtClean="0"/>
              <a:t>Pemodelan</a:t>
            </a:r>
            <a:r>
              <a:rPr lang="en-US" sz="1600" dirty="0" smtClean="0"/>
              <a:t> </a:t>
            </a:r>
            <a:r>
              <a:rPr lang="en-US" sz="1600" dirty="0" err="1" smtClean="0"/>
              <a:t>Konseptual</a:t>
            </a:r>
            <a:r>
              <a:rPr lang="en-US" sz="1600" dirty="0" smtClean="0"/>
              <a:t> </a:t>
            </a:r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 smtClean="0"/>
              <a:t>Melakukan</a:t>
            </a:r>
            <a:r>
              <a:rPr lang="en-US" sz="1600" dirty="0" smtClean="0"/>
              <a:t> </a:t>
            </a:r>
            <a:r>
              <a:rPr lang="en-US" sz="1600" dirty="0" err="1" smtClean="0"/>
              <a:t>analisis</a:t>
            </a:r>
            <a:r>
              <a:rPr lang="en-US" sz="1600" dirty="0" smtClean="0"/>
              <a:t> </a:t>
            </a:r>
            <a:r>
              <a:rPr lang="en-US" sz="1600" dirty="0" err="1" smtClean="0"/>
              <a:t>kebutuhan</a:t>
            </a:r>
            <a:r>
              <a:rPr lang="en-US" sz="1600" dirty="0" smtClean="0"/>
              <a:t> data </a:t>
            </a: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keseluruhan</a:t>
            </a:r>
            <a:r>
              <a:rPr lang="en-US" sz="1600" dirty="0" smtClean="0"/>
              <a:t> </a:t>
            </a:r>
            <a:r>
              <a:rPr lang="en-US" sz="1600" dirty="0" err="1" smtClean="0"/>
              <a:t>untuk</a:t>
            </a:r>
            <a:r>
              <a:rPr lang="en-US" sz="1600" dirty="0" smtClean="0"/>
              <a:t> system </a:t>
            </a:r>
            <a:r>
              <a:rPr lang="en-US" sz="1600" dirty="0" err="1" smtClean="0"/>
              <a:t>indformasi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diusulkan</a:t>
            </a:r>
            <a:endParaRPr lang="en-US" sz="1600" dirty="0" smtClean="0"/>
          </a:p>
          <a:p>
            <a:pPr marL="3429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 err="1" smtClean="0"/>
              <a:t>Melakukan</a:t>
            </a:r>
            <a:r>
              <a:rPr lang="en-US" sz="1600" dirty="0" smtClean="0"/>
              <a:t>  </a:t>
            </a:r>
            <a:r>
              <a:rPr lang="en-US" sz="1600" dirty="0" err="1" smtClean="0"/>
              <a:t>tahap</a:t>
            </a:r>
            <a:r>
              <a:rPr lang="en-US" sz="1600" dirty="0" smtClean="0"/>
              <a:t> </a:t>
            </a:r>
            <a:r>
              <a:rPr lang="en-US" sz="1600" dirty="0" err="1" smtClean="0"/>
              <a:t>inisiasi</a:t>
            </a:r>
            <a:r>
              <a:rPr lang="en-US" sz="1600" dirty="0" smtClean="0"/>
              <a:t> </a:t>
            </a:r>
            <a:r>
              <a:rPr lang="en-US" sz="1600" dirty="0" err="1" smtClean="0"/>
              <a:t>proyek</a:t>
            </a:r>
            <a:r>
              <a:rPr lang="en-US" sz="1600" dirty="0" smtClean="0"/>
              <a:t> </a:t>
            </a:r>
            <a:r>
              <a:rPr lang="en-US" sz="1600" dirty="0" err="1" smtClean="0"/>
              <a:t>dengan</a:t>
            </a:r>
            <a:r>
              <a:rPr lang="en-US" sz="1600" dirty="0" smtClean="0"/>
              <a:t> </a:t>
            </a:r>
            <a:r>
              <a:rPr lang="en-US" sz="1600" dirty="0" err="1" smtClean="0"/>
              <a:t>menggambarkan</a:t>
            </a:r>
            <a:r>
              <a:rPr lang="en-US" sz="1600" dirty="0" smtClean="0"/>
              <a:t> data-data yang </a:t>
            </a:r>
            <a:r>
              <a:rPr lang="en-US" sz="1600" dirty="0" err="1" smtClean="0"/>
              <a:t>tercakup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</a:t>
            </a:r>
            <a:r>
              <a:rPr lang="en-US" sz="1600" dirty="0" err="1" smtClean="0"/>
              <a:t>proyek</a:t>
            </a:r>
            <a:r>
              <a:rPr lang="en-US" sz="1600" dirty="0" smtClean="0"/>
              <a:t>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 dirty="0" err="1" smtClean="0"/>
              <a:t>Perancangan</a:t>
            </a:r>
            <a:r>
              <a:rPr lang="en-US" sz="1600" dirty="0" smtClean="0"/>
              <a:t> Basis data </a:t>
            </a: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logika</a:t>
            </a:r>
            <a:endParaRPr lang="en-US" sz="1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1600" dirty="0" err="1" smtClean="0"/>
              <a:t>Perrancangan</a:t>
            </a:r>
            <a:r>
              <a:rPr lang="en-US" sz="1600" dirty="0" smtClean="0"/>
              <a:t> basis data </a:t>
            </a:r>
            <a:r>
              <a:rPr lang="en-US" sz="1600" dirty="0" err="1" smtClean="0"/>
              <a:t>secara</a:t>
            </a:r>
            <a:r>
              <a:rPr lang="en-US" sz="1600" dirty="0" smtClean="0"/>
              <a:t> </a:t>
            </a:r>
            <a:r>
              <a:rPr lang="en-US" sz="1600" dirty="0" err="1" smtClean="0"/>
              <a:t>fisik</a:t>
            </a:r>
            <a:endParaRPr lang="en-US" sz="1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16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16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1600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US" sz="16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600" dirty="0"/>
              <a:t>	</a:t>
            </a:r>
            <a:endParaRPr 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08125" y="457200"/>
            <a:ext cx="9143998" cy="639762"/>
          </a:xfrm>
        </p:spPr>
        <p:txBody>
          <a:bodyPr/>
          <a:lstStyle/>
          <a:p>
            <a:r>
              <a:rPr lang="en-US" dirty="0" smtClean="0"/>
              <a:t>Proses </a:t>
            </a:r>
            <a:r>
              <a:rPr lang="en-US" dirty="0" err="1" smtClean="0"/>
              <a:t>Pengembangan</a:t>
            </a:r>
            <a:r>
              <a:rPr lang="en-US" dirty="0" smtClean="0"/>
              <a:t> Basis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88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Add your conclusion here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Conclusion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5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Questions &amp; Discussion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81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udent presentation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udent presentation" id="{61936DD2-5F1E-4CE5-AB4B-725D35FC9179}" vid="{60FEA300-D151-4B21-9955-901AC34D046A}"/>
    </a:ext>
  </a:extLst>
</a:theme>
</file>

<file path=ppt/theme/theme2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7GrungeTextur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98950B5-7B6B-4C28-8458-CAB8EA4CB2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scientific report presentation</Template>
  <TotalTime>0</TotalTime>
  <Words>266</Words>
  <Application>Microsoft Office PowerPoint</Application>
  <PresentationFormat>Custom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Century Gothic</vt:lpstr>
      <vt:lpstr>Wingdings 3</vt:lpstr>
      <vt:lpstr>Student presentation</vt:lpstr>
      <vt:lpstr>BASIS DATA</vt:lpstr>
      <vt:lpstr>Deskripsi Mata Kuliah </vt:lpstr>
      <vt:lpstr>Capaian Mata Kuliah </vt:lpstr>
      <vt:lpstr>PERTEMUAN - 2</vt:lpstr>
      <vt:lpstr>ARSITEKTUR  BASIS DATA ? </vt:lpstr>
      <vt:lpstr>PowerPoint Presentation</vt:lpstr>
      <vt:lpstr>Arsitektur Sistem Informasi :</vt:lpstr>
      <vt:lpstr>Rekayasa Informasi</vt:lpstr>
      <vt:lpstr>Proses Pengembangan Basis Data</vt:lpstr>
      <vt:lpstr>Conclusion</vt:lpstr>
      <vt:lpstr>Questions &amp; Discussion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2015-09-17T07:55:48Z</dcterms:created>
  <dcterms:modified xsi:type="dcterms:W3CDTF">2015-10-01T19:54:41Z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TC034605859991</vt:lpwstr>
  </property>
</Properties>
</file>