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9" r:id="rId10"/>
    <p:sldId id="271" r:id="rId11"/>
    <p:sldId id="270" r:id="rId12"/>
    <p:sldId id="272" r:id="rId13"/>
    <p:sldId id="264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B54DE7-2A0A-4B62-8800-1B66B8441AC3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A7836E-70C1-4F84-B832-1D234C16A5B1}">
      <dgm:prSet phldrT="[Text]"/>
      <dgm:spPr/>
      <dgm:t>
        <a:bodyPr/>
        <a:lstStyle/>
        <a:p>
          <a:r>
            <a:rPr lang="en-US" dirty="0" err="1" smtClean="0"/>
            <a:t>Folklor</a:t>
          </a:r>
          <a:endParaRPr lang="en-US" dirty="0"/>
        </a:p>
      </dgm:t>
    </dgm:pt>
    <dgm:pt modelId="{C0231485-A67F-4955-9664-9C02DD62E5DD}" type="parTrans" cxnId="{5EDB4BB7-454D-4196-A118-F4DFE52A808B}">
      <dgm:prSet/>
      <dgm:spPr/>
      <dgm:t>
        <a:bodyPr/>
        <a:lstStyle/>
        <a:p>
          <a:endParaRPr lang="en-US"/>
        </a:p>
      </dgm:t>
    </dgm:pt>
    <dgm:pt modelId="{0D76C312-B90E-4B38-AACE-7BC708FD0A4D}" type="sibTrans" cxnId="{5EDB4BB7-454D-4196-A118-F4DFE52A808B}">
      <dgm:prSet/>
      <dgm:spPr/>
      <dgm:t>
        <a:bodyPr/>
        <a:lstStyle/>
        <a:p>
          <a:endParaRPr lang="en-US"/>
        </a:p>
      </dgm:t>
    </dgm:pt>
    <dgm:pt modelId="{52745F40-BAB6-4381-B995-DF3CCC293974}">
      <dgm:prSet phldrT="[Text]"/>
      <dgm:spPr/>
      <dgm:t>
        <a:bodyPr/>
        <a:lstStyle/>
        <a:p>
          <a:r>
            <a:rPr lang="en-US" dirty="0" err="1" smtClean="0"/>
            <a:t>Tradisi</a:t>
          </a:r>
          <a:r>
            <a:rPr lang="en-US" dirty="0" smtClean="0"/>
            <a:t> </a:t>
          </a:r>
          <a:r>
            <a:rPr lang="en-US" dirty="0" err="1" smtClean="0"/>
            <a:t>Lisan</a:t>
          </a:r>
          <a:endParaRPr lang="en-US" dirty="0"/>
        </a:p>
      </dgm:t>
    </dgm:pt>
    <dgm:pt modelId="{24C30359-7F31-4F64-847B-7F8847522CD9}" type="parTrans" cxnId="{5364C20C-1F54-405A-9407-17924A5CFA5F}">
      <dgm:prSet/>
      <dgm:spPr/>
      <dgm:t>
        <a:bodyPr/>
        <a:lstStyle/>
        <a:p>
          <a:endParaRPr lang="en-US"/>
        </a:p>
      </dgm:t>
    </dgm:pt>
    <dgm:pt modelId="{A0C88AF7-850E-4108-B424-EDC2D0755F1A}" type="sibTrans" cxnId="{5364C20C-1F54-405A-9407-17924A5CFA5F}">
      <dgm:prSet/>
      <dgm:spPr/>
      <dgm:t>
        <a:bodyPr/>
        <a:lstStyle/>
        <a:p>
          <a:endParaRPr lang="en-US"/>
        </a:p>
      </dgm:t>
    </dgm:pt>
    <dgm:pt modelId="{962AFB5A-3111-4F1B-9C41-B8FB0E085370}">
      <dgm:prSet phldrT="[Text]"/>
      <dgm:spPr/>
      <dgm:t>
        <a:bodyPr/>
        <a:lstStyle/>
        <a:p>
          <a:r>
            <a:rPr lang="en-US" dirty="0" err="1" smtClean="0"/>
            <a:t>Bahasa</a:t>
          </a:r>
          <a:r>
            <a:rPr lang="en-US" dirty="0" smtClean="0"/>
            <a:t> </a:t>
          </a:r>
          <a:r>
            <a:rPr lang="en-US" dirty="0" err="1" smtClean="0"/>
            <a:t>Lisan</a:t>
          </a:r>
          <a:endParaRPr lang="en-US" dirty="0"/>
        </a:p>
      </dgm:t>
    </dgm:pt>
    <dgm:pt modelId="{076AE32A-5AF6-4F3D-9DB8-52259B9578A0}" type="parTrans" cxnId="{3D25E824-EEBA-4F8E-8A4F-FD131B6BCFF4}">
      <dgm:prSet/>
      <dgm:spPr/>
      <dgm:t>
        <a:bodyPr/>
        <a:lstStyle/>
        <a:p>
          <a:endParaRPr lang="en-US"/>
        </a:p>
      </dgm:t>
    </dgm:pt>
    <dgm:pt modelId="{9C37AFB8-D99E-4700-AC5C-395B5D80F618}" type="sibTrans" cxnId="{3D25E824-EEBA-4F8E-8A4F-FD131B6BCFF4}">
      <dgm:prSet/>
      <dgm:spPr/>
      <dgm:t>
        <a:bodyPr/>
        <a:lstStyle/>
        <a:p>
          <a:endParaRPr lang="en-US"/>
        </a:p>
      </dgm:t>
    </dgm:pt>
    <dgm:pt modelId="{A7914D9C-ABAD-4C79-BA0A-8B48281255F1}">
      <dgm:prSet phldrT="[Text]"/>
      <dgm:spPr/>
      <dgm:t>
        <a:bodyPr/>
        <a:lstStyle/>
        <a:p>
          <a:r>
            <a:rPr lang="en-US" dirty="0" err="1" smtClean="0"/>
            <a:t>Komunikasi</a:t>
          </a:r>
          <a:r>
            <a:rPr lang="en-US" dirty="0" smtClean="0"/>
            <a:t> </a:t>
          </a:r>
          <a:r>
            <a:rPr lang="en-US" dirty="0" err="1" smtClean="0"/>
            <a:t>lisan</a:t>
          </a:r>
          <a:endParaRPr lang="en-US" dirty="0"/>
        </a:p>
      </dgm:t>
    </dgm:pt>
    <dgm:pt modelId="{8E023132-1807-4723-B901-5F5487C0D766}" type="parTrans" cxnId="{EC306941-F09D-46D1-B1B3-448D1D0F0571}">
      <dgm:prSet/>
      <dgm:spPr/>
      <dgm:t>
        <a:bodyPr/>
        <a:lstStyle/>
        <a:p>
          <a:endParaRPr lang="en-US"/>
        </a:p>
      </dgm:t>
    </dgm:pt>
    <dgm:pt modelId="{90B5C707-3DD9-48F2-B36F-52AED1CAC650}" type="sibTrans" cxnId="{EC306941-F09D-46D1-B1B3-448D1D0F0571}">
      <dgm:prSet/>
      <dgm:spPr/>
      <dgm:t>
        <a:bodyPr/>
        <a:lstStyle/>
        <a:p>
          <a:endParaRPr lang="en-US"/>
        </a:p>
      </dgm:t>
    </dgm:pt>
    <dgm:pt modelId="{4C4BB913-B644-463E-96B4-CE9191175D1D}">
      <dgm:prSet phldrT="[Text]"/>
      <dgm:spPr/>
      <dgm:t>
        <a:bodyPr/>
        <a:lstStyle/>
        <a:p>
          <a:r>
            <a:rPr lang="en-US" dirty="0" err="1" smtClean="0"/>
            <a:t>Sastra</a:t>
          </a:r>
          <a:r>
            <a:rPr lang="en-US" dirty="0" smtClean="0"/>
            <a:t> </a:t>
          </a:r>
          <a:r>
            <a:rPr lang="en-US" dirty="0" err="1" smtClean="0"/>
            <a:t>Lisan</a:t>
          </a:r>
          <a:endParaRPr lang="en-US" dirty="0"/>
        </a:p>
      </dgm:t>
    </dgm:pt>
    <dgm:pt modelId="{2C18D2A5-1E7D-4398-8324-BEDA2B044616}" type="parTrans" cxnId="{9EEC3785-436E-4BEB-9F0E-FA606A5EE292}">
      <dgm:prSet/>
      <dgm:spPr/>
      <dgm:t>
        <a:bodyPr/>
        <a:lstStyle/>
        <a:p>
          <a:endParaRPr lang="en-US"/>
        </a:p>
      </dgm:t>
    </dgm:pt>
    <dgm:pt modelId="{6335A242-D998-47F2-81D8-095EDA78BE45}" type="sibTrans" cxnId="{9EEC3785-436E-4BEB-9F0E-FA606A5EE292}">
      <dgm:prSet/>
      <dgm:spPr/>
      <dgm:t>
        <a:bodyPr/>
        <a:lstStyle/>
        <a:p>
          <a:endParaRPr lang="en-US"/>
        </a:p>
      </dgm:t>
    </dgm:pt>
    <dgm:pt modelId="{2E0D59D0-B148-4201-8B51-ADA279D30A74}">
      <dgm:prSet phldrT="[Text]"/>
      <dgm:spPr/>
      <dgm:t>
        <a:bodyPr/>
        <a:lstStyle/>
        <a:p>
          <a:r>
            <a:rPr lang="en-US" dirty="0" err="1" smtClean="0"/>
            <a:t>Estetika</a:t>
          </a:r>
          <a:endParaRPr lang="en-US" dirty="0"/>
        </a:p>
      </dgm:t>
    </dgm:pt>
    <dgm:pt modelId="{0AE5B4EC-B73C-4FBF-BFC2-F1E563720E40}" type="parTrans" cxnId="{2C29562A-CC3F-4364-9E41-C5751AAD3F00}">
      <dgm:prSet/>
      <dgm:spPr/>
      <dgm:t>
        <a:bodyPr/>
        <a:lstStyle/>
        <a:p>
          <a:endParaRPr lang="en-US"/>
        </a:p>
      </dgm:t>
    </dgm:pt>
    <dgm:pt modelId="{96357ADE-BE82-4D01-8D04-B385AF5BFE1A}" type="sibTrans" cxnId="{2C29562A-CC3F-4364-9E41-C5751AAD3F00}">
      <dgm:prSet/>
      <dgm:spPr/>
      <dgm:t>
        <a:bodyPr/>
        <a:lstStyle/>
        <a:p>
          <a:endParaRPr lang="en-US"/>
        </a:p>
      </dgm:t>
    </dgm:pt>
    <dgm:pt modelId="{463BC45F-4609-49F3-96EC-D3BD414BDB95}">
      <dgm:prSet phldrT="[Text]"/>
      <dgm:spPr/>
      <dgm:t>
        <a:bodyPr/>
        <a:lstStyle/>
        <a:p>
          <a:r>
            <a:rPr lang="en-US" dirty="0" err="1" smtClean="0"/>
            <a:t>Folklor</a:t>
          </a:r>
          <a:r>
            <a:rPr lang="en-US" dirty="0" smtClean="0"/>
            <a:t> </a:t>
          </a:r>
          <a:r>
            <a:rPr lang="en-US" dirty="0" err="1" smtClean="0"/>
            <a:t>memiliki</a:t>
          </a:r>
          <a:r>
            <a:rPr lang="en-US" dirty="0" smtClean="0"/>
            <a:t> </a:t>
          </a:r>
          <a:r>
            <a:rPr lang="en-US" dirty="0" err="1" smtClean="0"/>
            <a:t>unsur</a:t>
          </a:r>
          <a:r>
            <a:rPr lang="en-US" dirty="0" smtClean="0"/>
            <a:t> </a:t>
          </a:r>
          <a:r>
            <a:rPr lang="en-US" dirty="0" err="1" smtClean="0"/>
            <a:t>kelisanan</a:t>
          </a:r>
          <a:r>
            <a:rPr lang="en-US" dirty="0" smtClean="0"/>
            <a:t> </a:t>
          </a:r>
          <a:r>
            <a:rPr lang="en-US" dirty="0" err="1" smtClean="0"/>
            <a:t>dalam</a:t>
          </a:r>
          <a:r>
            <a:rPr lang="en-US" dirty="0" smtClean="0"/>
            <a:t> </a:t>
          </a:r>
          <a:r>
            <a:rPr lang="en-US" dirty="0" err="1" smtClean="0"/>
            <a:t>penyebarannya</a:t>
          </a:r>
          <a:endParaRPr lang="en-US" dirty="0"/>
        </a:p>
      </dgm:t>
    </dgm:pt>
    <dgm:pt modelId="{18122B16-1F4C-4E44-B75C-AE140BB98DFF}" type="parTrans" cxnId="{6153DA37-F38A-4452-AD77-CBAFE7F0A98B}">
      <dgm:prSet/>
      <dgm:spPr/>
      <dgm:t>
        <a:bodyPr/>
        <a:lstStyle/>
        <a:p>
          <a:endParaRPr lang="en-US"/>
        </a:p>
      </dgm:t>
    </dgm:pt>
    <dgm:pt modelId="{1DB776AF-5AC6-4DD2-9EE1-0CF280979416}" type="sibTrans" cxnId="{6153DA37-F38A-4452-AD77-CBAFE7F0A98B}">
      <dgm:prSet/>
      <dgm:spPr/>
      <dgm:t>
        <a:bodyPr/>
        <a:lstStyle/>
        <a:p>
          <a:endParaRPr lang="en-US"/>
        </a:p>
      </dgm:t>
    </dgm:pt>
    <dgm:pt modelId="{7B3EC98A-3CDC-4136-8BEA-154BDDB62812}">
      <dgm:prSet phldrT="[Text]"/>
      <dgm:spPr/>
      <dgm:t>
        <a:bodyPr/>
        <a:lstStyle/>
        <a:p>
          <a:r>
            <a:rPr lang="en-US" dirty="0" err="1" smtClean="0"/>
            <a:t>Sastra</a:t>
          </a:r>
          <a:r>
            <a:rPr lang="en-US" dirty="0" smtClean="0"/>
            <a:t> </a:t>
          </a:r>
          <a:r>
            <a:rPr lang="en-US" dirty="0" err="1" smtClean="0"/>
            <a:t>lisan</a:t>
          </a:r>
          <a:r>
            <a:rPr lang="en-US" dirty="0" smtClean="0"/>
            <a:t> </a:t>
          </a:r>
          <a:r>
            <a:rPr lang="en-US" dirty="0" err="1" smtClean="0"/>
            <a:t>merupakan</a:t>
          </a:r>
          <a:r>
            <a:rPr lang="en-US" dirty="0" smtClean="0"/>
            <a:t> </a:t>
          </a:r>
          <a:r>
            <a:rPr lang="en-US" dirty="0" err="1" smtClean="0"/>
            <a:t>bagian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folklor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tradisi</a:t>
          </a:r>
          <a:r>
            <a:rPr lang="en-US" dirty="0" smtClean="0"/>
            <a:t> </a:t>
          </a:r>
          <a:r>
            <a:rPr lang="en-US" dirty="0" err="1" smtClean="0"/>
            <a:t>lisan</a:t>
          </a:r>
          <a:endParaRPr lang="en-US" dirty="0"/>
        </a:p>
      </dgm:t>
    </dgm:pt>
    <dgm:pt modelId="{FA0B5B70-8C3F-4CFB-BCAA-F7578A0A37AA}" type="parTrans" cxnId="{84BF383F-F492-4789-A456-EA04F2E9E0B2}">
      <dgm:prSet/>
      <dgm:spPr/>
      <dgm:t>
        <a:bodyPr/>
        <a:lstStyle/>
        <a:p>
          <a:endParaRPr lang="en-US"/>
        </a:p>
      </dgm:t>
    </dgm:pt>
    <dgm:pt modelId="{E0D6CC42-D93C-476C-98B3-C25C118CD096}" type="sibTrans" cxnId="{84BF383F-F492-4789-A456-EA04F2E9E0B2}">
      <dgm:prSet/>
      <dgm:spPr/>
      <dgm:t>
        <a:bodyPr/>
        <a:lstStyle/>
        <a:p>
          <a:endParaRPr lang="en-US"/>
        </a:p>
      </dgm:t>
    </dgm:pt>
    <dgm:pt modelId="{E9306D9B-4FC8-4BE2-8A42-69112C2531B2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semua</a:t>
          </a:r>
          <a:r>
            <a:rPr lang="en-US" dirty="0" smtClean="0"/>
            <a:t> </a:t>
          </a:r>
          <a:r>
            <a:rPr lang="en-US" dirty="0" err="1" smtClean="0"/>
            <a:t>tradisi</a:t>
          </a:r>
          <a:r>
            <a:rPr lang="en-US" dirty="0" smtClean="0"/>
            <a:t> </a:t>
          </a:r>
          <a:r>
            <a:rPr lang="en-US" dirty="0" err="1" smtClean="0"/>
            <a:t>lisan</a:t>
          </a:r>
          <a:r>
            <a:rPr lang="en-US" dirty="0" smtClean="0"/>
            <a:t> </a:t>
          </a:r>
          <a:r>
            <a:rPr lang="en-US" dirty="0" err="1" smtClean="0"/>
            <a:t>merupakan</a:t>
          </a:r>
          <a:r>
            <a:rPr lang="en-US" dirty="0" smtClean="0"/>
            <a:t> </a:t>
          </a:r>
          <a:r>
            <a:rPr lang="en-US" dirty="0" err="1" smtClean="0"/>
            <a:t>sastra</a:t>
          </a:r>
          <a:r>
            <a:rPr lang="en-US" dirty="0" smtClean="0"/>
            <a:t> </a:t>
          </a:r>
          <a:r>
            <a:rPr lang="en-US" dirty="0" err="1" smtClean="0"/>
            <a:t>lisan</a:t>
          </a:r>
          <a:r>
            <a:rPr lang="en-US" dirty="0" smtClean="0"/>
            <a:t>, </a:t>
          </a:r>
          <a:r>
            <a:rPr lang="en-US" dirty="0" err="1" smtClean="0"/>
            <a:t>tergantung</a:t>
          </a:r>
          <a:r>
            <a:rPr lang="en-US" dirty="0" smtClean="0"/>
            <a:t> </a:t>
          </a:r>
          <a:r>
            <a:rPr lang="en-US" dirty="0" err="1" smtClean="0"/>
            <a:t>estetikanya</a:t>
          </a:r>
          <a:r>
            <a:rPr lang="en-US" dirty="0" smtClean="0"/>
            <a:t>.</a:t>
          </a:r>
          <a:endParaRPr lang="en-US" dirty="0"/>
        </a:p>
      </dgm:t>
    </dgm:pt>
    <dgm:pt modelId="{049A3AAC-A7FE-40D8-8519-1A67E33B8016}" type="parTrans" cxnId="{28F32EEA-DB53-41EE-B732-1B29E77454A8}">
      <dgm:prSet/>
      <dgm:spPr/>
      <dgm:t>
        <a:bodyPr/>
        <a:lstStyle/>
        <a:p>
          <a:endParaRPr lang="en-US"/>
        </a:p>
      </dgm:t>
    </dgm:pt>
    <dgm:pt modelId="{84432268-3C5F-4B18-B66B-0DAAE18C7701}" type="sibTrans" cxnId="{28F32EEA-DB53-41EE-B732-1B29E77454A8}">
      <dgm:prSet/>
      <dgm:spPr/>
      <dgm:t>
        <a:bodyPr/>
        <a:lstStyle/>
        <a:p>
          <a:endParaRPr lang="en-US"/>
        </a:p>
      </dgm:t>
    </dgm:pt>
    <dgm:pt modelId="{D06CAE67-12D7-41C5-901D-D4C345E410AA}" type="pres">
      <dgm:prSet presAssocID="{89B54DE7-2A0A-4B62-8800-1B66B8441AC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6666AA60-F189-4607-95BB-ACF6942F5DB3}" type="pres">
      <dgm:prSet presAssocID="{89B54DE7-2A0A-4B62-8800-1B66B8441AC3}" presName="hierFlow" presStyleCnt="0"/>
      <dgm:spPr/>
    </dgm:pt>
    <dgm:pt modelId="{D2194571-3A7E-4051-8A57-63CEED431346}" type="pres">
      <dgm:prSet presAssocID="{89B54DE7-2A0A-4B62-8800-1B66B8441AC3}" presName="firstBuf" presStyleCnt="0"/>
      <dgm:spPr/>
    </dgm:pt>
    <dgm:pt modelId="{DA719C26-61EB-4745-9930-FAA5237E7938}" type="pres">
      <dgm:prSet presAssocID="{89B54DE7-2A0A-4B62-8800-1B66B8441AC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B2EA296E-2A16-4696-A0C5-3CEF120FF12A}" type="pres">
      <dgm:prSet presAssocID="{FAA7836E-70C1-4F84-B832-1D234C16A5B1}" presName="Name14" presStyleCnt="0"/>
      <dgm:spPr/>
    </dgm:pt>
    <dgm:pt modelId="{10ADD30F-0017-4E0B-8494-2E4E0E4615FF}" type="pres">
      <dgm:prSet presAssocID="{FAA7836E-70C1-4F84-B832-1D234C16A5B1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1033117E-C255-4A51-AD95-90D24DE58173}" type="pres">
      <dgm:prSet presAssocID="{FAA7836E-70C1-4F84-B832-1D234C16A5B1}" presName="hierChild2" presStyleCnt="0"/>
      <dgm:spPr/>
    </dgm:pt>
    <dgm:pt modelId="{7DFBE09B-AACB-4D54-AA38-B4426A95A3F7}" type="pres">
      <dgm:prSet presAssocID="{24C30359-7F31-4F64-847B-7F8847522CD9}" presName="Name19" presStyleLbl="parChTrans1D2" presStyleIdx="0" presStyleCnt="2"/>
      <dgm:spPr/>
      <dgm:t>
        <a:bodyPr/>
        <a:lstStyle/>
        <a:p>
          <a:endParaRPr lang="id-ID"/>
        </a:p>
      </dgm:t>
    </dgm:pt>
    <dgm:pt modelId="{881A9DD6-BC64-453A-9075-318C8874FB0E}" type="pres">
      <dgm:prSet presAssocID="{52745F40-BAB6-4381-B995-DF3CCC293974}" presName="Name21" presStyleCnt="0"/>
      <dgm:spPr/>
    </dgm:pt>
    <dgm:pt modelId="{53A0525B-2A20-4A7A-A09C-3EECD83B83C7}" type="pres">
      <dgm:prSet presAssocID="{52745F40-BAB6-4381-B995-DF3CCC293974}" presName="level2Shape" presStyleLbl="node2" presStyleIdx="0" presStyleCnt="2"/>
      <dgm:spPr/>
      <dgm:t>
        <a:bodyPr/>
        <a:lstStyle/>
        <a:p>
          <a:endParaRPr lang="id-ID"/>
        </a:p>
      </dgm:t>
    </dgm:pt>
    <dgm:pt modelId="{5A2D31E1-E431-49F4-9EA1-6799D9E6C68D}" type="pres">
      <dgm:prSet presAssocID="{52745F40-BAB6-4381-B995-DF3CCC293974}" presName="hierChild3" presStyleCnt="0"/>
      <dgm:spPr/>
    </dgm:pt>
    <dgm:pt modelId="{F99D4336-8B27-4ECD-9BBB-929569267D23}" type="pres">
      <dgm:prSet presAssocID="{076AE32A-5AF6-4F3D-9DB8-52259B9578A0}" presName="Name19" presStyleLbl="parChTrans1D3" presStyleIdx="0" presStyleCnt="3"/>
      <dgm:spPr/>
      <dgm:t>
        <a:bodyPr/>
        <a:lstStyle/>
        <a:p>
          <a:endParaRPr lang="id-ID"/>
        </a:p>
      </dgm:t>
    </dgm:pt>
    <dgm:pt modelId="{DE0A4C12-539A-4702-B07D-D80BD234622D}" type="pres">
      <dgm:prSet presAssocID="{962AFB5A-3111-4F1B-9C41-B8FB0E085370}" presName="Name21" presStyleCnt="0"/>
      <dgm:spPr/>
    </dgm:pt>
    <dgm:pt modelId="{9095C7A6-B29C-4734-AF3B-4886FE208ED6}" type="pres">
      <dgm:prSet presAssocID="{962AFB5A-3111-4F1B-9C41-B8FB0E085370}" presName="level2Shape" presStyleLbl="node3" presStyleIdx="0" presStyleCnt="3"/>
      <dgm:spPr/>
      <dgm:t>
        <a:bodyPr/>
        <a:lstStyle/>
        <a:p>
          <a:endParaRPr lang="id-ID"/>
        </a:p>
      </dgm:t>
    </dgm:pt>
    <dgm:pt modelId="{0133AE96-C828-45DB-AC38-6D2EEA59A170}" type="pres">
      <dgm:prSet presAssocID="{962AFB5A-3111-4F1B-9C41-B8FB0E085370}" presName="hierChild3" presStyleCnt="0"/>
      <dgm:spPr/>
    </dgm:pt>
    <dgm:pt modelId="{4D385EE2-8577-4F9E-ABC4-8DB82C25E58C}" type="pres">
      <dgm:prSet presAssocID="{8E023132-1807-4723-B901-5F5487C0D766}" presName="Name19" presStyleLbl="parChTrans1D3" presStyleIdx="1" presStyleCnt="3"/>
      <dgm:spPr/>
      <dgm:t>
        <a:bodyPr/>
        <a:lstStyle/>
        <a:p>
          <a:endParaRPr lang="id-ID"/>
        </a:p>
      </dgm:t>
    </dgm:pt>
    <dgm:pt modelId="{52877D13-B5B4-4BF2-92E8-127F86CE1E35}" type="pres">
      <dgm:prSet presAssocID="{A7914D9C-ABAD-4C79-BA0A-8B48281255F1}" presName="Name21" presStyleCnt="0"/>
      <dgm:spPr/>
    </dgm:pt>
    <dgm:pt modelId="{EF9B11FD-8BD4-4000-976A-EB23E30B22BF}" type="pres">
      <dgm:prSet presAssocID="{A7914D9C-ABAD-4C79-BA0A-8B48281255F1}" presName="level2Shape" presStyleLbl="node3" presStyleIdx="1" presStyleCnt="3"/>
      <dgm:spPr/>
      <dgm:t>
        <a:bodyPr/>
        <a:lstStyle/>
        <a:p>
          <a:endParaRPr lang="id-ID"/>
        </a:p>
      </dgm:t>
    </dgm:pt>
    <dgm:pt modelId="{68415A79-4360-4361-960A-77C58DBBAF70}" type="pres">
      <dgm:prSet presAssocID="{A7914D9C-ABAD-4C79-BA0A-8B48281255F1}" presName="hierChild3" presStyleCnt="0"/>
      <dgm:spPr/>
    </dgm:pt>
    <dgm:pt modelId="{EA645764-74BF-49ED-A53E-BA2AF2E5A9A8}" type="pres">
      <dgm:prSet presAssocID="{2C18D2A5-1E7D-4398-8324-BEDA2B044616}" presName="Name19" presStyleLbl="parChTrans1D2" presStyleIdx="1" presStyleCnt="2"/>
      <dgm:spPr/>
      <dgm:t>
        <a:bodyPr/>
        <a:lstStyle/>
        <a:p>
          <a:endParaRPr lang="id-ID"/>
        </a:p>
      </dgm:t>
    </dgm:pt>
    <dgm:pt modelId="{AE7DDB84-F946-4431-B650-6926233D4330}" type="pres">
      <dgm:prSet presAssocID="{4C4BB913-B644-463E-96B4-CE9191175D1D}" presName="Name21" presStyleCnt="0"/>
      <dgm:spPr/>
    </dgm:pt>
    <dgm:pt modelId="{FC380105-09CC-4614-A33D-1A225711B8BF}" type="pres">
      <dgm:prSet presAssocID="{4C4BB913-B644-463E-96B4-CE9191175D1D}" presName="level2Shape" presStyleLbl="node2" presStyleIdx="1" presStyleCnt="2"/>
      <dgm:spPr/>
      <dgm:t>
        <a:bodyPr/>
        <a:lstStyle/>
        <a:p>
          <a:endParaRPr lang="id-ID"/>
        </a:p>
      </dgm:t>
    </dgm:pt>
    <dgm:pt modelId="{265E4FF2-FC5A-4FAE-B587-62E57ED891DD}" type="pres">
      <dgm:prSet presAssocID="{4C4BB913-B644-463E-96B4-CE9191175D1D}" presName="hierChild3" presStyleCnt="0"/>
      <dgm:spPr/>
    </dgm:pt>
    <dgm:pt modelId="{1019FC0C-BFD1-4B0F-A8E1-C23AAD6D3CCB}" type="pres">
      <dgm:prSet presAssocID="{0AE5B4EC-B73C-4FBF-BFC2-F1E563720E40}" presName="Name19" presStyleLbl="parChTrans1D3" presStyleIdx="2" presStyleCnt="3"/>
      <dgm:spPr/>
      <dgm:t>
        <a:bodyPr/>
        <a:lstStyle/>
        <a:p>
          <a:endParaRPr lang="id-ID"/>
        </a:p>
      </dgm:t>
    </dgm:pt>
    <dgm:pt modelId="{2E0F462A-B653-450B-A8A4-553A524A4A2A}" type="pres">
      <dgm:prSet presAssocID="{2E0D59D0-B148-4201-8B51-ADA279D30A74}" presName="Name21" presStyleCnt="0"/>
      <dgm:spPr/>
    </dgm:pt>
    <dgm:pt modelId="{E68186F1-D684-493C-892E-9750BF207DB1}" type="pres">
      <dgm:prSet presAssocID="{2E0D59D0-B148-4201-8B51-ADA279D30A74}" presName="level2Shape" presStyleLbl="node3" presStyleIdx="2" presStyleCnt="3"/>
      <dgm:spPr/>
      <dgm:t>
        <a:bodyPr/>
        <a:lstStyle/>
        <a:p>
          <a:endParaRPr lang="id-ID"/>
        </a:p>
      </dgm:t>
    </dgm:pt>
    <dgm:pt modelId="{3173259D-FDEF-435B-8CD9-09EB9AD48281}" type="pres">
      <dgm:prSet presAssocID="{2E0D59D0-B148-4201-8B51-ADA279D30A74}" presName="hierChild3" presStyleCnt="0"/>
      <dgm:spPr/>
    </dgm:pt>
    <dgm:pt modelId="{40A5A876-6E88-4188-8E07-EC22846D6C7F}" type="pres">
      <dgm:prSet presAssocID="{89B54DE7-2A0A-4B62-8800-1B66B8441AC3}" presName="bgShapesFlow" presStyleCnt="0"/>
      <dgm:spPr/>
    </dgm:pt>
    <dgm:pt modelId="{9D9F8520-6195-4465-B187-0F49AB125023}" type="pres">
      <dgm:prSet presAssocID="{463BC45F-4609-49F3-96EC-D3BD414BDB95}" presName="rectComp" presStyleCnt="0"/>
      <dgm:spPr/>
    </dgm:pt>
    <dgm:pt modelId="{7A6E29F0-F3B7-479E-B00A-A34BEC5A4C44}" type="pres">
      <dgm:prSet presAssocID="{463BC45F-4609-49F3-96EC-D3BD414BDB95}" presName="bgRect" presStyleLbl="bgShp" presStyleIdx="0" presStyleCnt="3"/>
      <dgm:spPr/>
      <dgm:t>
        <a:bodyPr/>
        <a:lstStyle/>
        <a:p>
          <a:endParaRPr lang="id-ID"/>
        </a:p>
      </dgm:t>
    </dgm:pt>
    <dgm:pt modelId="{1E2F15DA-E7F8-48A8-91DA-0C48D47F87CB}" type="pres">
      <dgm:prSet presAssocID="{463BC45F-4609-49F3-96EC-D3BD414BDB95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4631F18-09BC-49C9-BA20-4EE055378829}" type="pres">
      <dgm:prSet presAssocID="{463BC45F-4609-49F3-96EC-D3BD414BDB95}" presName="spComp" presStyleCnt="0"/>
      <dgm:spPr/>
    </dgm:pt>
    <dgm:pt modelId="{A3A898EF-BF9A-4A87-86D0-470F91956204}" type="pres">
      <dgm:prSet presAssocID="{463BC45F-4609-49F3-96EC-D3BD414BDB95}" presName="vSp" presStyleCnt="0"/>
      <dgm:spPr/>
    </dgm:pt>
    <dgm:pt modelId="{7232EB43-59FA-47BA-80D6-34428D99B594}" type="pres">
      <dgm:prSet presAssocID="{7B3EC98A-3CDC-4136-8BEA-154BDDB62812}" presName="rectComp" presStyleCnt="0"/>
      <dgm:spPr/>
    </dgm:pt>
    <dgm:pt modelId="{FA783B3A-BB71-4F18-AA9C-E317B9B3DD41}" type="pres">
      <dgm:prSet presAssocID="{7B3EC98A-3CDC-4136-8BEA-154BDDB62812}" presName="bgRect" presStyleLbl="bgShp" presStyleIdx="1" presStyleCnt="3"/>
      <dgm:spPr/>
      <dgm:t>
        <a:bodyPr/>
        <a:lstStyle/>
        <a:p>
          <a:endParaRPr lang="en-US"/>
        </a:p>
      </dgm:t>
    </dgm:pt>
    <dgm:pt modelId="{12734A30-36A7-4B90-BB90-1335A4A90BD1}" type="pres">
      <dgm:prSet presAssocID="{7B3EC98A-3CDC-4136-8BEA-154BDDB62812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4C7F40-A730-416D-B81C-1DF57BE2527C}" type="pres">
      <dgm:prSet presAssocID="{7B3EC98A-3CDC-4136-8BEA-154BDDB62812}" presName="spComp" presStyleCnt="0"/>
      <dgm:spPr/>
    </dgm:pt>
    <dgm:pt modelId="{9751CAD6-5208-45FF-9509-E6A15223E3E2}" type="pres">
      <dgm:prSet presAssocID="{7B3EC98A-3CDC-4136-8BEA-154BDDB62812}" presName="vSp" presStyleCnt="0"/>
      <dgm:spPr/>
    </dgm:pt>
    <dgm:pt modelId="{29C837AF-F868-4373-9B75-86C03DDE35D4}" type="pres">
      <dgm:prSet presAssocID="{E9306D9B-4FC8-4BE2-8A42-69112C2531B2}" presName="rectComp" presStyleCnt="0"/>
      <dgm:spPr/>
    </dgm:pt>
    <dgm:pt modelId="{302E5B99-62CE-420F-B911-B9D51E2C8DB1}" type="pres">
      <dgm:prSet presAssocID="{E9306D9B-4FC8-4BE2-8A42-69112C2531B2}" presName="bgRect" presStyleLbl="bgShp" presStyleIdx="2" presStyleCnt="3"/>
      <dgm:spPr/>
      <dgm:t>
        <a:bodyPr/>
        <a:lstStyle/>
        <a:p>
          <a:endParaRPr lang="id-ID"/>
        </a:p>
      </dgm:t>
    </dgm:pt>
    <dgm:pt modelId="{99E51DEE-F31A-4252-B548-9DD24261BC91}" type="pres">
      <dgm:prSet presAssocID="{E9306D9B-4FC8-4BE2-8A42-69112C2531B2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364C20C-1F54-405A-9407-17924A5CFA5F}" srcId="{FAA7836E-70C1-4F84-B832-1D234C16A5B1}" destId="{52745F40-BAB6-4381-B995-DF3CCC293974}" srcOrd="0" destOrd="0" parTransId="{24C30359-7F31-4F64-847B-7F8847522CD9}" sibTransId="{A0C88AF7-850E-4108-B424-EDC2D0755F1A}"/>
    <dgm:cxn modelId="{C25826FC-A36D-4709-A28B-FE2EB569F5CB}" type="presOf" srcId="{52745F40-BAB6-4381-B995-DF3CCC293974}" destId="{53A0525B-2A20-4A7A-A09C-3EECD83B83C7}" srcOrd="0" destOrd="0" presId="urn:microsoft.com/office/officeart/2005/8/layout/hierarchy6"/>
    <dgm:cxn modelId="{B411A495-2803-4139-9D55-5A22207FB737}" type="presOf" srcId="{E9306D9B-4FC8-4BE2-8A42-69112C2531B2}" destId="{302E5B99-62CE-420F-B911-B9D51E2C8DB1}" srcOrd="0" destOrd="0" presId="urn:microsoft.com/office/officeart/2005/8/layout/hierarchy6"/>
    <dgm:cxn modelId="{85A896E6-7BC3-471E-8946-A02DF46528B9}" type="presOf" srcId="{076AE32A-5AF6-4F3D-9DB8-52259B9578A0}" destId="{F99D4336-8B27-4ECD-9BBB-929569267D23}" srcOrd="0" destOrd="0" presId="urn:microsoft.com/office/officeart/2005/8/layout/hierarchy6"/>
    <dgm:cxn modelId="{C2C73085-7F3A-43D1-BD09-A155D6FE3506}" type="presOf" srcId="{8E023132-1807-4723-B901-5F5487C0D766}" destId="{4D385EE2-8577-4F9E-ABC4-8DB82C25E58C}" srcOrd="0" destOrd="0" presId="urn:microsoft.com/office/officeart/2005/8/layout/hierarchy6"/>
    <dgm:cxn modelId="{6153DA37-F38A-4452-AD77-CBAFE7F0A98B}" srcId="{89B54DE7-2A0A-4B62-8800-1B66B8441AC3}" destId="{463BC45F-4609-49F3-96EC-D3BD414BDB95}" srcOrd="1" destOrd="0" parTransId="{18122B16-1F4C-4E44-B75C-AE140BB98DFF}" sibTransId="{1DB776AF-5AC6-4DD2-9EE1-0CF280979416}"/>
    <dgm:cxn modelId="{3AE5F734-AA16-4BF9-A520-B573E84093DB}" type="presOf" srcId="{24C30359-7F31-4F64-847B-7F8847522CD9}" destId="{7DFBE09B-AACB-4D54-AA38-B4426A95A3F7}" srcOrd="0" destOrd="0" presId="urn:microsoft.com/office/officeart/2005/8/layout/hierarchy6"/>
    <dgm:cxn modelId="{860C3120-BFC7-4E9C-A1F7-D620F9151ED8}" type="presOf" srcId="{463BC45F-4609-49F3-96EC-D3BD414BDB95}" destId="{1E2F15DA-E7F8-48A8-91DA-0C48D47F87CB}" srcOrd="1" destOrd="0" presId="urn:microsoft.com/office/officeart/2005/8/layout/hierarchy6"/>
    <dgm:cxn modelId="{9EEC3785-436E-4BEB-9F0E-FA606A5EE292}" srcId="{FAA7836E-70C1-4F84-B832-1D234C16A5B1}" destId="{4C4BB913-B644-463E-96B4-CE9191175D1D}" srcOrd="1" destOrd="0" parTransId="{2C18D2A5-1E7D-4398-8324-BEDA2B044616}" sibTransId="{6335A242-D998-47F2-81D8-095EDA78BE45}"/>
    <dgm:cxn modelId="{28F32EEA-DB53-41EE-B732-1B29E77454A8}" srcId="{89B54DE7-2A0A-4B62-8800-1B66B8441AC3}" destId="{E9306D9B-4FC8-4BE2-8A42-69112C2531B2}" srcOrd="3" destOrd="0" parTransId="{049A3AAC-A7FE-40D8-8519-1A67E33B8016}" sibTransId="{84432268-3C5F-4B18-B66B-0DAAE18C7701}"/>
    <dgm:cxn modelId="{2C3D83E8-854C-4DCF-84C0-2D9614008EEE}" type="presOf" srcId="{4C4BB913-B644-463E-96B4-CE9191175D1D}" destId="{FC380105-09CC-4614-A33D-1A225711B8BF}" srcOrd="0" destOrd="0" presId="urn:microsoft.com/office/officeart/2005/8/layout/hierarchy6"/>
    <dgm:cxn modelId="{5EDB4BB7-454D-4196-A118-F4DFE52A808B}" srcId="{89B54DE7-2A0A-4B62-8800-1B66B8441AC3}" destId="{FAA7836E-70C1-4F84-B832-1D234C16A5B1}" srcOrd="0" destOrd="0" parTransId="{C0231485-A67F-4955-9664-9C02DD62E5DD}" sibTransId="{0D76C312-B90E-4B38-AACE-7BC708FD0A4D}"/>
    <dgm:cxn modelId="{3D25E824-EEBA-4F8E-8A4F-FD131B6BCFF4}" srcId="{52745F40-BAB6-4381-B995-DF3CCC293974}" destId="{962AFB5A-3111-4F1B-9C41-B8FB0E085370}" srcOrd="0" destOrd="0" parTransId="{076AE32A-5AF6-4F3D-9DB8-52259B9578A0}" sibTransId="{9C37AFB8-D99E-4700-AC5C-395B5D80F618}"/>
    <dgm:cxn modelId="{1AC2B241-608E-4D93-8FE9-BB6077F0B26C}" type="presOf" srcId="{A7914D9C-ABAD-4C79-BA0A-8B48281255F1}" destId="{EF9B11FD-8BD4-4000-976A-EB23E30B22BF}" srcOrd="0" destOrd="0" presId="urn:microsoft.com/office/officeart/2005/8/layout/hierarchy6"/>
    <dgm:cxn modelId="{86FFBBA3-DB99-4238-ABB5-D26CCE8314BC}" type="presOf" srcId="{463BC45F-4609-49F3-96EC-D3BD414BDB95}" destId="{7A6E29F0-F3B7-479E-B00A-A34BEC5A4C44}" srcOrd="0" destOrd="0" presId="urn:microsoft.com/office/officeart/2005/8/layout/hierarchy6"/>
    <dgm:cxn modelId="{3C24BB87-50AA-4D05-8263-95570090E7D4}" type="presOf" srcId="{2E0D59D0-B148-4201-8B51-ADA279D30A74}" destId="{E68186F1-D684-493C-892E-9750BF207DB1}" srcOrd="0" destOrd="0" presId="urn:microsoft.com/office/officeart/2005/8/layout/hierarchy6"/>
    <dgm:cxn modelId="{A824C65F-09D9-4D81-BAF3-7DBC3EAFF1AB}" type="presOf" srcId="{2C18D2A5-1E7D-4398-8324-BEDA2B044616}" destId="{EA645764-74BF-49ED-A53E-BA2AF2E5A9A8}" srcOrd="0" destOrd="0" presId="urn:microsoft.com/office/officeart/2005/8/layout/hierarchy6"/>
    <dgm:cxn modelId="{CB419BB2-AC3E-47C2-A715-BA86B574F453}" type="presOf" srcId="{7B3EC98A-3CDC-4136-8BEA-154BDDB62812}" destId="{FA783B3A-BB71-4F18-AA9C-E317B9B3DD41}" srcOrd="0" destOrd="0" presId="urn:microsoft.com/office/officeart/2005/8/layout/hierarchy6"/>
    <dgm:cxn modelId="{EC306941-F09D-46D1-B1B3-448D1D0F0571}" srcId="{52745F40-BAB6-4381-B995-DF3CCC293974}" destId="{A7914D9C-ABAD-4C79-BA0A-8B48281255F1}" srcOrd="1" destOrd="0" parTransId="{8E023132-1807-4723-B901-5F5487C0D766}" sibTransId="{90B5C707-3DD9-48F2-B36F-52AED1CAC650}"/>
    <dgm:cxn modelId="{CB2DE2CE-01CE-481E-ADF4-F1793C17ABB8}" type="presOf" srcId="{962AFB5A-3111-4F1B-9C41-B8FB0E085370}" destId="{9095C7A6-B29C-4734-AF3B-4886FE208ED6}" srcOrd="0" destOrd="0" presId="urn:microsoft.com/office/officeart/2005/8/layout/hierarchy6"/>
    <dgm:cxn modelId="{84BF383F-F492-4789-A456-EA04F2E9E0B2}" srcId="{89B54DE7-2A0A-4B62-8800-1B66B8441AC3}" destId="{7B3EC98A-3CDC-4136-8BEA-154BDDB62812}" srcOrd="2" destOrd="0" parTransId="{FA0B5B70-8C3F-4CFB-BCAA-F7578A0A37AA}" sibTransId="{E0D6CC42-D93C-476C-98B3-C25C118CD096}"/>
    <dgm:cxn modelId="{DFC80A45-E6D6-4D98-9F9E-3C7B8B6D69B0}" type="presOf" srcId="{0AE5B4EC-B73C-4FBF-BFC2-F1E563720E40}" destId="{1019FC0C-BFD1-4B0F-A8E1-C23AAD6D3CCB}" srcOrd="0" destOrd="0" presId="urn:microsoft.com/office/officeart/2005/8/layout/hierarchy6"/>
    <dgm:cxn modelId="{2C29562A-CC3F-4364-9E41-C5751AAD3F00}" srcId="{4C4BB913-B644-463E-96B4-CE9191175D1D}" destId="{2E0D59D0-B148-4201-8B51-ADA279D30A74}" srcOrd="0" destOrd="0" parTransId="{0AE5B4EC-B73C-4FBF-BFC2-F1E563720E40}" sibTransId="{96357ADE-BE82-4D01-8D04-B385AF5BFE1A}"/>
    <dgm:cxn modelId="{DF04E1E6-D5B6-47FA-9154-DBB40AEA6215}" type="presOf" srcId="{7B3EC98A-3CDC-4136-8BEA-154BDDB62812}" destId="{12734A30-36A7-4B90-BB90-1335A4A90BD1}" srcOrd="1" destOrd="0" presId="urn:microsoft.com/office/officeart/2005/8/layout/hierarchy6"/>
    <dgm:cxn modelId="{C16C6650-BB92-48F3-B729-9CA1E26DD41C}" type="presOf" srcId="{89B54DE7-2A0A-4B62-8800-1B66B8441AC3}" destId="{D06CAE67-12D7-41C5-901D-D4C345E410AA}" srcOrd="0" destOrd="0" presId="urn:microsoft.com/office/officeart/2005/8/layout/hierarchy6"/>
    <dgm:cxn modelId="{7A930357-A3A3-4053-B2E2-9CCCB7037AA0}" type="presOf" srcId="{E9306D9B-4FC8-4BE2-8A42-69112C2531B2}" destId="{99E51DEE-F31A-4252-B548-9DD24261BC91}" srcOrd="1" destOrd="0" presId="urn:microsoft.com/office/officeart/2005/8/layout/hierarchy6"/>
    <dgm:cxn modelId="{F5DABB62-8767-4291-8BCA-EA0196382C40}" type="presOf" srcId="{FAA7836E-70C1-4F84-B832-1D234C16A5B1}" destId="{10ADD30F-0017-4E0B-8494-2E4E0E4615FF}" srcOrd="0" destOrd="0" presId="urn:microsoft.com/office/officeart/2005/8/layout/hierarchy6"/>
    <dgm:cxn modelId="{6DA3C167-42E3-439B-867D-1E44DD02A6F3}" type="presParOf" srcId="{D06CAE67-12D7-41C5-901D-D4C345E410AA}" destId="{6666AA60-F189-4607-95BB-ACF6942F5DB3}" srcOrd="0" destOrd="0" presId="urn:microsoft.com/office/officeart/2005/8/layout/hierarchy6"/>
    <dgm:cxn modelId="{AA037760-A35F-4D1C-8E35-51CB91D0E4AD}" type="presParOf" srcId="{6666AA60-F189-4607-95BB-ACF6942F5DB3}" destId="{D2194571-3A7E-4051-8A57-63CEED431346}" srcOrd="0" destOrd="0" presId="urn:microsoft.com/office/officeart/2005/8/layout/hierarchy6"/>
    <dgm:cxn modelId="{4DA5DF97-94CA-482A-8768-97BE28B64E52}" type="presParOf" srcId="{6666AA60-F189-4607-95BB-ACF6942F5DB3}" destId="{DA719C26-61EB-4745-9930-FAA5237E7938}" srcOrd="1" destOrd="0" presId="urn:microsoft.com/office/officeart/2005/8/layout/hierarchy6"/>
    <dgm:cxn modelId="{A3442038-FB68-4C08-B5C4-FA228B87F6DA}" type="presParOf" srcId="{DA719C26-61EB-4745-9930-FAA5237E7938}" destId="{B2EA296E-2A16-4696-A0C5-3CEF120FF12A}" srcOrd="0" destOrd="0" presId="urn:microsoft.com/office/officeart/2005/8/layout/hierarchy6"/>
    <dgm:cxn modelId="{01FBDEB8-10CC-47D0-94E1-2EB64CCE39C6}" type="presParOf" srcId="{B2EA296E-2A16-4696-A0C5-3CEF120FF12A}" destId="{10ADD30F-0017-4E0B-8494-2E4E0E4615FF}" srcOrd="0" destOrd="0" presId="urn:microsoft.com/office/officeart/2005/8/layout/hierarchy6"/>
    <dgm:cxn modelId="{A35FF027-ACC0-4062-909A-7C96318BBA6B}" type="presParOf" srcId="{B2EA296E-2A16-4696-A0C5-3CEF120FF12A}" destId="{1033117E-C255-4A51-AD95-90D24DE58173}" srcOrd="1" destOrd="0" presId="urn:microsoft.com/office/officeart/2005/8/layout/hierarchy6"/>
    <dgm:cxn modelId="{C9ACB44B-01AD-4FE9-B978-9E2A1D4AB878}" type="presParOf" srcId="{1033117E-C255-4A51-AD95-90D24DE58173}" destId="{7DFBE09B-AACB-4D54-AA38-B4426A95A3F7}" srcOrd="0" destOrd="0" presId="urn:microsoft.com/office/officeart/2005/8/layout/hierarchy6"/>
    <dgm:cxn modelId="{321A2D88-9FCA-4B5B-9B94-5379CF302F38}" type="presParOf" srcId="{1033117E-C255-4A51-AD95-90D24DE58173}" destId="{881A9DD6-BC64-453A-9075-318C8874FB0E}" srcOrd="1" destOrd="0" presId="urn:microsoft.com/office/officeart/2005/8/layout/hierarchy6"/>
    <dgm:cxn modelId="{7B6CA9B6-6AB8-454A-9229-627B95494A43}" type="presParOf" srcId="{881A9DD6-BC64-453A-9075-318C8874FB0E}" destId="{53A0525B-2A20-4A7A-A09C-3EECD83B83C7}" srcOrd="0" destOrd="0" presId="urn:microsoft.com/office/officeart/2005/8/layout/hierarchy6"/>
    <dgm:cxn modelId="{00050195-9D3C-414F-9D3A-8771DD94D1AC}" type="presParOf" srcId="{881A9DD6-BC64-453A-9075-318C8874FB0E}" destId="{5A2D31E1-E431-49F4-9EA1-6799D9E6C68D}" srcOrd="1" destOrd="0" presId="urn:microsoft.com/office/officeart/2005/8/layout/hierarchy6"/>
    <dgm:cxn modelId="{6AFA1A1C-DBD4-495E-AABE-B3FE292F39F7}" type="presParOf" srcId="{5A2D31E1-E431-49F4-9EA1-6799D9E6C68D}" destId="{F99D4336-8B27-4ECD-9BBB-929569267D23}" srcOrd="0" destOrd="0" presId="urn:microsoft.com/office/officeart/2005/8/layout/hierarchy6"/>
    <dgm:cxn modelId="{197CD154-2A11-4BAD-ABFB-026CC0175D22}" type="presParOf" srcId="{5A2D31E1-E431-49F4-9EA1-6799D9E6C68D}" destId="{DE0A4C12-539A-4702-B07D-D80BD234622D}" srcOrd="1" destOrd="0" presId="urn:microsoft.com/office/officeart/2005/8/layout/hierarchy6"/>
    <dgm:cxn modelId="{13A57381-699C-4C29-B355-DEEB424EEB3A}" type="presParOf" srcId="{DE0A4C12-539A-4702-B07D-D80BD234622D}" destId="{9095C7A6-B29C-4734-AF3B-4886FE208ED6}" srcOrd="0" destOrd="0" presId="urn:microsoft.com/office/officeart/2005/8/layout/hierarchy6"/>
    <dgm:cxn modelId="{BB2FF4DE-0CB2-4125-B18F-F15934B5AB05}" type="presParOf" srcId="{DE0A4C12-539A-4702-B07D-D80BD234622D}" destId="{0133AE96-C828-45DB-AC38-6D2EEA59A170}" srcOrd="1" destOrd="0" presId="urn:microsoft.com/office/officeart/2005/8/layout/hierarchy6"/>
    <dgm:cxn modelId="{A8533CE2-44B6-413F-8695-D21B40FB6EA8}" type="presParOf" srcId="{5A2D31E1-E431-49F4-9EA1-6799D9E6C68D}" destId="{4D385EE2-8577-4F9E-ABC4-8DB82C25E58C}" srcOrd="2" destOrd="0" presId="urn:microsoft.com/office/officeart/2005/8/layout/hierarchy6"/>
    <dgm:cxn modelId="{5190552A-2494-4B28-8422-0DDFF3545570}" type="presParOf" srcId="{5A2D31E1-E431-49F4-9EA1-6799D9E6C68D}" destId="{52877D13-B5B4-4BF2-92E8-127F86CE1E35}" srcOrd="3" destOrd="0" presId="urn:microsoft.com/office/officeart/2005/8/layout/hierarchy6"/>
    <dgm:cxn modelId="{9164D8A2-B4AD-47E8-A95E-0076BB3D226D}" type="presParOf" srcId="{52877D13-B5B4-4BF2-92E8-127F86CE1E35}" destId="{EF9B11FD-8BD4-4000-976A-EB23E30B22BF}" srcOrd="0" destOrd="0" presId="urn:microsoft.com/office/officeart/2005/8/layout/hierarchy6"/>
    <dgm:cxn modelId="{CB37E8CD-DD75-497B-A3CC-413F8132D2C5}" type="presParOf" srcId="{52877D13-B5B4-4BF2-92E8-127F86CE1E35}" destId="{68415A79-4360-4361-960A-77C58DBBAF70}" srcOrd="1" destOrd="0" presId="urn:microsoft.com/office/officeart/2005/8/layout/hierarchy6"/>
    <dgm:cxn modelId="{5BF70CD6-057E-42DE-8BF0-57AC6A6723B4}" type="presParOf" srcId="{1033117E-C255-4A51-AD95-90D24DE58173}" destId="{EA645764-74BF-49ED-A53E-BA2AF2E5A9A8}" srcOrd="2" destOrd="0" presId="urn:microsoft.com/office/officeart/2005/8/layout/hierarchy6"/>
    <dgm:cxn modelId="{F47E7D3B-F947-4229-9083-5DE2BE920507}" type="presParOf" srcId="{1033117E-C255-4A51-AD95-90D24DE58173}" destId="{AE7DDB84-F946-4431-B650-6926233D4330}" srcOrd="3" destOrd="0" presId="urn:microsoft.com/office/officeart/2005/8/layout/hierarchy6"/>
    <dgm:cxn modelId="{85B8172D-C775-458D-BEC1-A9C8F9AC0383}" type="presParOf" srcId="{AE7DDB84-F946-4431-B650-6926233D4330}" destId="{FC380105-09CC-4614-A33D-1A225711B8BF}" srcOrd="0" destOrd="0" presId="urn:microsoft.com/office/officeart/2005/8/layout/hierarchy6"/>
    <dgm:cxn modelId="{3A81B3E1-42EC-4271-B61C-D0185584221C}" type="presParOf" srcId="{AE7DDB84-F946-4431-B650-6926233D4330}" destId="{265E4FF2-FC5A-4FAE-B587-62E57ED891DD}" srcOrd="1" destOrd="0" presId="urn:microsoft.com/office/officeart/2005/8/layout/hierarchy6"/>
    <dgm:cxn modelId="{CE754AED-A9CE-4575-A7DE-B6B6C25D159B}" type="presParOf" srcId="{265E4FF2-FC5A-4FAE-B587-62E57ED891DD}" destId="{1019FC0C-BFD1-4B0F-A8E1-C23AAD6D3CCB}" srcOrd="0" destOrd="0" presId="urn:microsoft.com/office/officeart/2005/8/layout/hierarchy6"/>
    <dgm:cxn modelId="{8BD5E170-2085-4D7C-BF64-9C1F0E45E689}" type="presParOf" srcId="{265E4FF2-FC5A-4FAE-B587-62E57ED891DD}" destId="{2E0F462A-B653-450B-A8A4-553A524A4A2A}" srcOrd="1" destOrd="0" presId="urn:microsoft.com/office/officeart/2005/8/layout/hierarchy6"/>
    <dgm:cxn modelId="{C9E8416B-8753-4C86-9CB5-3D6E2879E913}" type="presParOf" srcId="{2E0F462A-B653-450B-A8A4-553A524A4A2A}" destId="{E68186F1-D684-493C-892E-9750BF207DB1}" srcOrd="0" destOrd="0" presId="urn:microsoft.com/office/officeart/2005/8/layout/hierarchy6"/>
    <dgm:cxn modelId="{524DD460-8B1A-488C-A47C-4A72428929B2}" type="presParOf" srcId="{2E0F462A-B653-450B-A8A4-553A524A4A2A}" destId="{3173259D-FDEF-435B-8CD9-09EB9AD48281}" srcOrd="1" destOrd="0" presId="urn:microsoft.com/office/officeart/2005/8/layout/hierarchy6"/>
    <dgm:cxn modelId="{A5863993-158B-445B-9DBF-3BDDA4724506}" type="presParOf" srcId="{D06CAE67-12D7-41C5-901D-D4C345E410AA}" destId="{40A5A876-6E88-4188-8E07-EC22846D6C7F}" srcOrd="1" destOrd="0" presId="urn:microsoft.com/office/officeart/2005/8/layout/hierarchy6"/>
    <dgm:cxn modelId="{02F736F5-6E56-4B68-BFD7-5930903C6FC4}" type="presParOf" srcId="{40A5A876-6E88-4188-8E07-EC22846D6C7F}" destId="{9D9F8520-6195-4465-B187-0F49AB125023}" srcOrd="0" destOrd="0" presId="urn:microsoft.com/office/officeart/2005/8/layout/hierarchy6"/>
    <dgm:cxn modelId="{2BAFE734-9979-4A78-AEF5-123E8795B6CD}" type="presParOf" srcId="{9D9F8520-6195-4465-B187-0F49AB125023}" destId="{7A6E29F0-F3B7-479E-B00A-A34BEC5A4C44}" srcOrd="0" destOrd="0" presId="urn:microsoft.com/office/officeart/2005/8/layout/hierarchy6"/>
    <dgm:cxn modelId="{E40BD27A-9DCE-49B1-85DF-168E74F56929}" type="presParOf" srcId="{9D9F8520-6195-4465-B187-0F49AB125023}" destId="{1E2F15DA-E7F8-48A8-91DA-0C48D47F87CB}" srcOrd="1" destOrd="0" presId="urn:microsoft.com/office/officeart/2005/8/layout/hierarchy6"/>
    <dgm:cxn modelId="{0214F616-45F5-43BC-977D-984ADB740FAE}" type="presParOf" srcId="{40A5A876-6E88-4188-8E07-EC22846D6C7F}" destId="{14631F18-09BC-49C9-BA20-4EE055378829}" srcOrd="1" destOrd="0" presId="urn:microsoft.com/office/officeart/2005/8/layout/hierarchy6"/>
    <dgm:cxn modelId="{C7B0E5D5-0D47-47D6-A6B0-790FDD4A4D50}" type="presParOf" srcId="{14631F18-09BC-49C9-BA20-4EE055378829}" destId="{A3A898EF-BF9A-4A87-86D0-470F91956204}" srcOrd="0" destOrd="0" presId="urn:microsoft.com/office/officeart/2005/8/layout/hierarchy6"/>
    <dgm:cxn modelId="{B32C1501-571A-46E3-8C87-4103C2A6D522}" type="presParOf" srcId="{40A5A876-6E88-4188-8E07-EC22846D6C7F}" destId="{7232EB43-59FA-47BA-80D6-34428D99B594}" srcOrd="2" destOrd="0" presId="urn:microsoft.com/office/officeart/2005/8/layout/hierarchy6"/>
    <dgm:cxn modelId="{B9D1F23E-DCD2-4D06-A6DB-448A360C7A81}" type="presParOf" srcId="{7232EB43-59FA-47BA-80D6-34428D99B594}" destId="{FA783B3A-BB71-4F18-AA9C-E317B9B3DD41}" srcOrd="0" destOrd="0" presId="urn:microsoft.com/office/officeart/2005/8/layout/hierarchy6"/>
    <dgm:cxn modelId="{EBDF1336-E57A-434A-AB65-409725D1FE61}" type="presParOf" srcId="{7232EB43-59FA-47BA-80D6-34428D99B594}" destId="{12734A30-36A7-4B90-BB90-1335A4A90BD1}" srcOrd="1" destOrd="0" presId="urn:microsoft.com/office/officeart/2005/8/layout/hierarchy6"/>
    <dgm:cxn modelId="{1C0C18E7-F031-484B-9641-2F572AE80F76}" type="presParOf" srcId="{40A5A876-6E88-4188-8E07-EC22846D6C7F}" destId="{0A4C7F40-A730-416D-B81C-1DF57BE2527C}" srcOrd="3" destOrd="0" presId="urn:microsoft.com/office/officeart/2005/8/layout/hierarchy6"/>
    <dgm:cxn modelId="{730121A6-D4F3-4B7D-9D89-888D3EE184BA}" type="presParOf" srcId="{0A4C7F40-A730-416D-B81C-1DF57BE2527C}" destId="{9751CAD6-5208-45FF-9509-E6A15223E3E2}" srcOrd="0" destOrd="0" presId="urn:microsoft.com/office/officeart/2005/8/layout/hierarchy6"/>
    <dgm:cxn modelId="{F54576D4-7310-4BAF-9102-0B6987617013}" type="presParOf" srcId="{40A5A876-6E88-4188-8E07-EC22846D6C7F}" destId="{29C837AF-F868-4373-9B75-86C03DDE35D4}" srcOrd="4" destOrd="0" presId="urn:microsoft.com/office/officeart/2005/8/layout/hierarchy6"/>
    <dgm:cxn modelId="{8E34AEAB-B7E1-42E0-96DF-4FE4AD6A5AD9}" type="presParOf" srcId="{29C837AF-F868-4373-9B75-86C03DDE35D4}" destId="{302E5B99-62CE-420F-B911-B9D51E2C8DB1}" srcOrd="0" destOrd="0" presId="urn:microsoft.com/office/officeart/2005/8/layout/hierarchy6"/>
    <dgm:cxn modelId="{53586206-907F-4707-88E4-FC19EB738BB6}" type="presParOf" srcId="{29C837AF-F868-4373-9B75-86C03DDE35D4}" destId="{99E51DEE-F31A-4252-B548-9DD24261BC91}" srcOrd="1" destOrd="0" presId="urn:microsoft.com/office/officeart/2005/8/layout/hierarchy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136D8B-49F1-45EF-912D-C9EB342F8CD3}" type="datetimeFigureOut">
              <a:rPr lang="en-US" smtClean="0"/>
              <a:pPr/>
              <a:t>1/16/2014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7EAAE01-D093-4E3F-9A66-F27B649090B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r>
              <a:rPr lang="en-US" dirty="0" smtClean="0"/>
              <a:t>,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Dan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id-ID" dirty="0" smtClean="0"/>
              <a:t>Yuli K Werdiningsih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Foklor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keseluruhan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, yang </a:t>
            </a:r>
            <a:r>
              <a:rPr lang="en-US" dirty="0" err="1" smtClean="0"/>
              <a:t>tersebar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diwariskan</a:t>
            </a:r>
            <a:r>
              <a:rPr lang="en-US" dirty="0" smtClean="0"/>
              <a:t> </a:t>
            </a:r>
            <a:r>
              <a:rPr lang="en-US" dirty="0" err="1" smtClean="0"/>
              <a:t>turun-temurun</a:t>
            </a:r>
            <a:r>
              <a:rPr lang="en-US" dirty="0" smtClean="0"/>
              <a:t>,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 </a:t>
            </a:r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,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versi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yang </a:t>
            </a:r>
            <a:r>
              <a:rPr lang="en-US" dirty="0" err="1" smtClean="0"/>
              <a:t>disertai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bantu </a:t>
            </a:r>
            <a:r>
              <a:rPr lang="en-US" dirty="0" err="1" smtClean="0"/>
              <a:t>pengingat</a:t>
            </a:r>
            <a:r>
              <a:rPr lang="en-US" dirty="0" smtClean="0"/>
              <a:t> (</a:t>
            </a:r>
            <a:r>
              <a:rPr lang="en-US" dirty="0" err="1" smtClean="0"/>
              <a:t>Dananjaya</a:t>
            </a:r>
            <a:r>
              <a:rPr lang="en-US" dirty="0" smtClean="0"/>
              <a:t>, 2007: 02)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mengenal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Finnegan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istilah</a:t>
            </a:r>
            <a:r>
              <a:rPr lang="en-US" dirty="0" smtClean="0"/>
              <a:t> </a:t>
            </a:r>
            <a:r>
              <a:rPr lang="en-US" i="1" dirty="0" smtClean="0"/>
              <a:t>oral poetry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. </a:t>
            </a:r>
            <a:r>
              <a:rPr lang="en-US" i="1" dirty="0" smtClean="0"/>
              <a:t>Oral poetry</a:t>
            </a:r>
            <a:r>
              <a:rPr lang="en-US" b="1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,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yang </a:t>
            </a:r>
            <a:r>
              <a:rPr lang="en-US" dirty="0" err="1" smtClean="0"/>
              <a:t>tercetak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. </a:t>
            </a:r>
            <a:r>
              <a:rPr lang="en-US" dirty="0" err="1" smtClean="0"/>
              <a:t>Eksistensi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penuturnya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penuturan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penikmat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(Finnegan, 1977: 16-17)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kesusastraan</a:t>
            </a:r>
            <a:r>
              <a:rPr lang="en-US" dirty="0" smtClean="0"/>
              <a:t> yang </a:t>
            </a:r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kesusasteraan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yang </a:t>
            </a:r>
            <a:r>
              <a:rPr lang="en-US" dirty="0" err="1" smtClean="0"/>
              <a:t>disebarkan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diturun-temurunkan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(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) (</a:t>
            </a:r>
            <a:r>
              <a:rPr lang="en-US" dirty="0" err="1" smtClean="0"/>
              <a:t>Hutomo,1991:01</a:t>
            </a:r>
            <a:r>
              <a:rPr lang="en-US" dirty="0" smtClean="0"/>
              <a:t>). 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penekanan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estetika</a:t>
            </a:r>
            <a:r>
              <a:rPr lang="en-US" dirty="0" smtClean="0"/>
              <a:t> (</a:t>
            </a:r>
            <a:r>
              <a:rPr lang="en-US" dirty="0" err="1" smtClean="0"/>
              <a:t>keindahan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1.   </a:t>
            </a:r>
            <a:r>
              <a:rPr lang="en-US" dirty="0" err="1" smtClean="0"/>
              <a:t>Penyebarannya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, </a:t>
            </a:r>
            <a:r>
              <a:rPr lang="en-US" dirty="0" err="1" smtClean="0"/>
              <a:t>sluruh</a:t>
            </a:r>
            <a:r>
              <a:rPr lang="en-US" dirty="0" smtClean="0"/>
              <a:t>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segi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disebarkan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endParaRPr lang="en-US" dirty="0" smtClean="0"/>
          </a:p>
          <a:p>
            <a:pPr marL="514350" indent="-514350">
              <a:buAutoNum type="arabicPeriod" startAt="2"/>
            </a:pP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yang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bercorak</a:t>
            </a:r>
            <a:r>
              <a:rPr lang="en-US" dirty="0" smtClean="0"/>
              <a:t> </a:t>
            </a:r>
            <a:r>
              <a:rPr lang="en-US" dirty="0" err="1" smtClean="0"/>
              <a:t>desa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mengenal</a:t>
            </a:r>
            <a:r>
              <a:rPr lang="en-US" dirty="0" smtClean="0"/>
              <a:t> </a:t>
            </a:r>
            <a:r>
              <a:rPr lang="en-US" dirty="0" err="1" smtClean="0"/>
              <a:t>huruf</a:t>
            </a:r>
            <a:endParaRPr lang="en-US" dirty="0" smtClean="0"/>
          </a:p>
          <a:p>
            <a:pPr marL="514350" indent="-514350">
              <a:buAutoNum type="arabicPeriod" startAt="2"/>
            </a:pP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,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warisan</a:t>
            </a:r>
            <a:r>
              <a:rPr lang="en-US" dirty="0" smtClean="0"/>
              <a:t> yang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lampau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menyebut</a:t>
            </a:r>
            <a:r>
              <a:rPr lang="en-US" dirty="0" smtClean="0"/>
              <a:t> pula </a:t>
            </a:r>
            <a:r>
              <a:rPr lang="en-US" dirty="0" err="1" smtClean="0"/>
              <a:t>hal-hal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prubahan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4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siapa</a:t>
            </a:r>
            <a:r>
              <a:rPr lang="en-US" dirty="0" smtClean="0"/>
              <a:t> </a:t>
            </a:r>
            <a:r>
              <a:rPr lang="en-US" dirty="0" err="1" smtClean="0"/>
              <a:t>pengarangnya</a:t>
            </a:r>
            <a:endParaRPr lang="en-US" dirty="0" smtClean="0"/>
          </a:p>
          <a:p>
            <a:pPr marL="514350" indent="-514350">
              <a:buAutoNum type="arabicPeriod" startAt="4"/>
            </a:pPr>
            <a:r>
              <a:rPr lang="en-US" dirty="0" err="1" smtClean="0"/>
              <a:t>Puitis</a:t>
            </a:r>
            <a:r>
              <a:rPr lang="en-US" dirty="0" smtClean="0"/>
              <a:t>, </a:t>
            </a:r>
            <a:r>
              <a:rPr lang="en-US" dirty="0" err="1" smtClean="0"/>
              <a:t>teratur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berulang</a:t>
            </a:r>
            <a:endParaRPr lang="en-US" dirty="0" smtClean="0"/>
          </a:p>
          <a:p>
            <a:pPr marL="514350" indent="-514350">
              <a:buAutoNum type="arabicPeriod" startAt="4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mementingkan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kebenaran</a:t>
            </a:r>
            <a:endParaRPr lang="en-US" dirty="0" smtClean="0"/>
          </a:p>
          <a:p>
            <a:pPr marL="514350" indent="-514350">
              <a:buAutoNum type="arabicPeriod" startAt="4"/>
            </a:pP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versi</a:t>
            </a:r>
            <a:endParaRPr lang="en-US" dirty="0" smtClean="0"/>
          </a:p>
          <a:p>
            <a:pPr marL="514350" indent="-514350">
              <a:buAutoNum type="arabicPeriod" startAt="4"/>
            </a:pP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</a:p>
          <a:p>
            <a:pPr marL="514350" indent="-514350">
              <a:buAutoNum type="arabicPeriod" startAt="4"/>
            </a:pP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estetis</a:t>
            </a:r>
            <a:r>
              <a:rPr lang="en-US" dirty="0" smtClean="0"/>
              <a:t>/</a:t>
            </a:r>
            <a:r>
              <a:rPr lang="en-US" dirty="0" err="1" smtClean="0"/>
              <a:t>keindahan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(</a:t>
            </a:r>
            <a:r>
              <a:rPr lang="en-US" dirty="0" err="1" smtClean="0"/>
              <a:t>Hutomo</a:t>
            </a:r>
            <a:r>
              <a:rPr lang="en-US" dirty="0" smtClean="0"/>
              <a:t>, 1991:03-04).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Alan </a:t>
            </a:r>
            <a:r>
              <a:rPr lang="en-US" dirty="0" err="1" smtClean="0"/>
              <a:t>Dundes</a:t>
            </a:r>
            <a:r>
              <a:rPr lang="en-US" dirty="0" smtClean="0"/>
              <a:t>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r>
              <a:rPr lang="en-US" dirty="0" smtClean="0"/>
              <a:t> 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 </a:t>
            </a:r>
          </a:p>
          <a:p>
            <a:pPr marL="514350" indent="-514350">
              <a:buAutoNum type="arabicParenBoth"/>
            </a:pP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mendidik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muda</a:t>
            </a:r>
            <a:r>
              <a:rPr lang="en-US" dirty="0" smtClean="0"/>
              <a:t> (</a:t>
            </a:r>
            <a:r>
              <a:rPr lang="en-US" i="1" dirty="0" smtClean="0"/>
              <a:t>aiding in the education of the young</a:t>
            </a:r>
            <a:r>
              <a:rPr lang="en-US" dirty="0" smtClean="0"/>
              <a:t>),</a:t>
            </a:r>
          </a:p>
          <a:p>
            <a:pPr marL="514350" indent="-514350">
              <a:buAutoNum type="arabicParenBoth"/>
            </a:pP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solidaritas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(</a:t>
            </a:r>
            <a:r>
              <a:rPr lang="en-US" i="1" dirty="0" smtClean="0"/>
              <a:t>group’s feeling of solidarity</a:t>
            </a:r>
            <a:r>
              <a:rPr lang="en-US" dirty="0" smtClean="0"/>
              <a:t>),</a:t>
            </a:r>
          </a:p>
          <a:p>
            <a:pPr marL="514350" indent="-514350">
              <a:buAutoNum type="arabicParenBoth"/>
            </a:pP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sangsi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agar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berprilaku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 (</a:t>
            </a:r>
            <a:r>
              <a:rPr lang="en-US" i="1" dirty="0" smtClean="0"/>
              <a:t>providing socially sanctioned way is for individuals to act superior or to censure other individuals),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dirty="0" smtClean="0"/>
              <a:t>(4)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</a:t>
            </a:r>
            <a:r>
              <a:rPr lang="en-US" dirty="0" err="1" smtClean="0"/>
              <a:t>kritik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(</a:t>
            </a:r>
            <a:r>
              <a:rPr lang="en-US" i="1" dirty="0" smtClean="0"/>
              <a:t>serving as a </a:t>
            </a:r>
            <a:r>
              <a:rPr lang="en-US" i="1" dirty="0" err="1" smtClean="0"/>
              <a:t>vwhicle</a:t>
            </a:r>
            <a:r>
              <a:rPr lang="en-US" i="1" dirty="0" smtClean="0"/>
              <a:t> for social protest</a:t>
            </a:r>
            <a:r>
              <a:rPr lang="en-US" dirty="0" smtClean="0"/>
              <a:t>), </a:t>
            </a:r>
          </a:p>
          <a:p>
            <a:pPr marL="514350" indent="-514350">
              <a:buNone/>
            </a:pPr>
            <a:r>
              <a:rPr lang="en-US" dirty="0" smtClean="0"/>
              <a:t>(5)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pelarian</a:t>
            </a:r>
            <a:r>
              <a:rPr lang="en-US" dirty="0" smtClean="0"/>
              <a:t> yang </a:t>
            </a:r>
            <a:r>
              <a:rPr lang="en-US" dirty="0" err="1" smtClean="0"/>
              <a:t>menyenangkan</a:t>
            </a:r>
            <a:r>
              <a:rPr lang="en-US" dirty="0" smtClean="0"/>
              <a:t> (</a:t>
            </a:r>
            <a:r>
              <a:rPr lang="en-US" i="1" dirty="0" smtClean="0"/>
              <a:t>offering and enjoyable escape from reality</a:t>
            </a:r>
            <a:r>
              <a:rPr lang="en-US" dirty="0" smtClean="0"/>
              <a:t>) </a:t>
            </a:r>
          </a:p>
          <a:p>
            <a:pPr>
              <a:buNone/>
            </a:pPr>
            <a:r>
              <a:rPr lang="en-US" dirty="0" smtClean="0"/>
              <a:t>(</a:t>
            </a:r>
            <a:r>
              <a:rPr lang="en-US" dirty="0" err="1" smtClean="0"/>
              <a:t>Dundes</a:t>
            </a:r>
            <a:r>
              <a:rPr lang="en-US" dirty="0" smtClean="0"/>
              <a:t>, 1965:277 )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William R. </a:t>
            </a:r>
            <a:r>
              <a:rPr lang="en-US" dirty="0" err="1" smtClean="0"/>
              <a:t>Bascom</a:t>
            </a:r>
            <a:r>
              <a:rPr lang="en-US" dirty="0" smtClean="0"/>
              <a:t> (1965:3-21)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 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arenBoth"/>
            </a:pP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hiburan</a:t>
            </a:r>
            <a:r>
              <a:rPr lang="en-US" dirty="0" smtClean="0"/>
              <a:t> (</a:t>
            </a:r>
            <a:r>
              <a:rPr lang="en-US" i="1" dirty="0" smtClean="0"/>
              <a:t>as a form of amusement,</a:t>
            </a:r>
          </a:p>
          <a:p>
            <a:pPr marL="514350" indent="-514350">
              <a:buAutoNum type="arabicParenBoth"/>
            </a:pP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pengesahan</a:t>
            </a:r>
            <a:r>
              <a:rPr lang="en-US" dirty="0" smtClean="0"/>
              <a:t> </a:t>
            </a:r>
            <a:r>
              <a:rPr lang="en-US" dirty="0" err="1" smtClean="0"/>
              <a:t>pranata-pranata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lembaga-lembaga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 (</a:t>
            </a:r>
            <a:r>
              <a:rPr lang="en-US" i="1" dirty="0" smtClean="0"/>
              <a:t> it plays in validating culture, in justifying </a:t>
            </a:r>
            <a:r>
              <a:rPr lang="en-US" i="1" dirty="0" err="1" smtClean="0"/>
              <a:t>ist</a:t>
            </a:r>
            <a:r>
              <a:rPr lang="en-US" i="1" dirty="0" smtClean="0"/>
              <a:t> rituals and institution to those who perform and observe them),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dirty="0" smtClean="0"/>
              <a:t>(4)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(</a:t>
            </a:r>
            <a:r>
              <a:rPr lang="en-US" i="1" dirty="0" err="1" smtClean="0"/>
              <a:t>il</a:t>
            </a:r>
            <a:r>
              <a:rPr lang="en-US" i="1" dirty="0" smtClean="0"/>
              <a:t> plays in education, as </a:t>
            </a:r>
            <a:r>
              <a:rPr lang="en-US" i="1" dirty="0" err="1" smtClean="0"/>
              <a:t>padagogical</a:t>
            </a:r>
            <a:r>
              <a:rPr lang="en-US" i="1" dirty="0" smtClean="0"/>
              <a:t> device), </a:t>
            </a:r>
          </a:p>
          <a:p>
            <a:pPr marL="514350" indent="-514350">
              <a:buNone/>
            </a:pPr>
            <a:r>
              <a:rPr lang="en-US" i="1" dirty="0" smtClean="0"/>
              <a:t>(5) 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pengawas</a:t>
            </a:r>
            <a:r>
              <a:rPr lang="en-US" dirty="0" smtClean="0"/>
              <a:t> agar </a:t>
            </a:r>
            <a:r>
              <a:rPr lang="en-US" dirty="0" err="1" smtClean="0"/>
              <a:t>norma-norma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dipatuhi</a:t>
            </a:r>
            <a:r>
              <a:rPr lang="en-US" dirty="0" smtClean="0"/>
              <a:t> (</a:t>
            </a:r>
            <a:r>
              <a:rPr lang="en-US" i="1" dirty="0" smtClean="0"/>
              <a:t>maintaining </a:t>
            </a:r>
            <a:r>
              <a:rPr lang="en-US" i="1" dirty="0" err="1" smtClean="0"/>
              <a:t>cinformity</a:t>
            </a:r>
            <a:r>
              <a:rPr lang="en-US" i="1" dirty="0" smtClean="0"/>
              <a:t> to the accepted patterns of behavior, as means of applying social pressure and exercising social control)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guna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kaitan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ketergantungan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utuh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berstruktur</a:t>
            </a:r>
            <a:r>
              <a:rPr lang="en-US" dirty="0" smtClean="0"/>
              <a:t>,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, </a:t>
            </a:r>
            <a:r>
              <a:rPr lang="en-US" dirty="0" err="1" smtClean="0"/>
              <a:t>tulis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(intern),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 (</a:t>
            </a:r>
            <a:r>
              <a:rPr lang="en-US" dirty="0" err="1" smtClean="0"/>
              <a:t>ekstern</a:t>
            </a:r>
            <a:r>
              <a:rPr lang="en-US" dirty="0" smtClean="0"/>
              <a:t>),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membedakan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dipergunakan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naluri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, </a:t>
            </a:r>
            <a:r>
              <a:rPr lang="en-US" dirty="0" err="1" smtClean="0"/>
              <a:t>ataupun</a:t>
            </a:r>
            <a:r>
              <a:rPr lang="en-US" dirty="0" smtClean="0"/>
              <a:t> </a:t>
            </a:r>
            <a:r>
              <a:rPr lang="en-US" dirty="0" err="1" smtClean="0"/>
              <a:t>memelihara</a:t>
            </a:r>
            <a:r>
              <a:rPr lang="en-US" dirty="0" smtClean="0"/>
              <a:t> </a:t>
            </a:r>
            <a:r>
              <a:rPr lang="en-US" dirty="0" err="1" smtClean="0"/>
              <a:t>keutuhan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sistematik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(</a:t>
            </a:r>
            <a:r>
              <a:rPr lang="en-US" dirty="0" err="1" smtClean="0"/>
              <a:t>Hutomo</a:t>
            </a:r>
            <a:r>
              <a:rPr lang="en-US" dirty="0" smtClean="0"/>
              <a:t>, 1992: 09).  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Danandjaja</a:t>
            </a:r>
            <a:r>
              <a:rPr lang="en-US" dirty="0" smtClean="0"/>
              <a:t> (2002:49-50)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sajak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r>
              <a:rPr lang="en-US" dirty="0" smtClean="0"/>
              <a:t>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en-US" dirty="0" smtClean="0"/>
              <a:t>(1)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kendali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(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hiburan</a:t>
            </a:r>
            <a:r>
              <a:rPr lang="en-US" dirty="0" smtClean="0"/>
              <a:t>), </a:t>
            </a:r>
          </a:p>
          <a:p>
            <a:pPr>
              <a:buNone/>
            </a:pPr>
            <a:r>
              <a:rPr lang="en-US" dirty="0" smtClean="0"/>
              <a:t>(3)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memulai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permainan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, </a:t>
            </a:r>
          </a:p>
          <a:p>
            <a:pPr>
              <a:buNone/>
            </a:pPr>
            <a:r>
              <a:rPr lang="en-US" dirty="0" smtClean="0"/>
              <a:t>(3)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Hutomo</a:t>
            </a:r>
            <a:r>
              <a:rPr lang="en-US" dirty="0" smtClean="0"/>
              <a:t> (1991:69-74)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 </a:t>
            </a:r>
          </a:p>
          <a:p>
            <a:pPr marL="514350" indent="-514350">
              <a:buAutoNum type="arabicParenBoth"/>
            </a:pP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sistim</a:t>
            </a:r>
            <a:r>
              <a:rPr lang="en-US" dirty="0" smtClean="0"/>
              <a:t> </a:t>
            </a:r>
            <a:r>
              <a:rPr lang="en-US" dirty="0" err="1" smtClean="0"/>
              <a:t>proyeksi</a:t>
            </a:r>
            <a:r>
              <a:rPr lang="en-US" dirty="0" smtClean="0"/>
              <a:t>, </a:t>
            </a:r>
          </a:p>
          <a:p>
            <a:pPr marL="514350" indent="-514350">
              <a:buAutoNum type="arabicParenBoth"/>
            </a:pP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pengesahan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, </a:t>
            </a:r>
          </a:p>
          <a:p>
            <a:pPr marL="514350" indent="-514350">
              <a:buAutoNum type="arabicParenBoth"/>
            </a:pP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pemaksa</a:t>
            </a:r>
            <a:r>
              <a:rPr lang="en-US" dirty="0" smtClean="0"/>
              <a:t> </a:t>
            </a:r>
            <a:r>
              <a:rPr lang="en-US" dirty="0" err="1" smtClean="0"/>
              <a:t>berlakunya</a:t>
            </a:r>
            <a:r>
              <a:rPr lang="en-US" dirty="0" smtClean="0"/>
              <a:t> </a:t>
            </a:r>
            <a:r>
              <a:rPr lang="en-US" dirty="0" err="1" smtClean="0"/>
              <a:t>norma-norma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pengendali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</a:p>
          <a:p>
            <a:pPr marL="514350" indent="-514350">
              <a:buAutoNum type="arabicParenBoth"/>
            </a:pP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, 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(5)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yang </a:t>
            </a:r>
            <a:r>
              <a:rPr lang="en-US" dirty="0" err="1" smtClean="0"/>
              <a:t>dibenarkan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agar 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superior </a:t>
            </a:r>
            <a:r>
              <a:rPr lang="en-US" dirty="0" err="1" smtClean="0"/>
              <a:t>daripada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lain, </a:t>
            </a:r>
          </a:p>
          <a:p>
            <a:pPr>
              <a:buNone/>
            </a:pPr>
            <a:r>
              <a:rPr lang="en-US" dirty="0" smtClean="0"/>
              <a:t>(6)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yang </a:t>
            </a:r>
            <a:r>
              <a:rPr lang="en-US" dirty="0" err="1" smtClean="0"/>
              <a:t>dibenarkan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agar 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mencela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lain, </a:t>
            </a:r>
          </a:p>
          <a:p>
            <a:pPr>
              <a:buNone/>
            </a:pPr>
            <a:r>
              <a:rPr lang="en-US" dirty="0" smtClean="0"/>
              <a:t>(7)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memprotes</a:t>
            </a:r>
            <a:r>
              <a:rPr lang="en-US" dirty="0" smtClean="0"/>
              <a:t> </a:t>
            </a:r>
            <a:r>
              <a:rPr lang="en-US" dirty="0" err="1" smtClean="0"/>
              <a:t>ketidakadilan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, </a:t>
            </a:r>
          </a:p>
          <a:p>
            <a:pPr>
              <a:buNone/>
            </a:pPr>
            <a:r>
              <a:rPr lang="en-US" dirty="0" smtClean="0"/>
              <a:t>(8)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melarikan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himpitan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lain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hiburan</a:t>
            </a:r>
            <a:r>
              <a:rPr lang="en-US" dirty="0" smtClean="0"/>
              <a:t> </a:t>
            </a:r>
            <a:r>
              <a:rPr lang="en-US" dirty="0" err="1" smtClean="0"/>
              <a:t>semata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</TotalTime>
  <Words>709</Words>
  <Application>Microsoft Office PowerPoint</Application>
  <PresentationFormat>On-screen Show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Hubungan Folklor, Tradisi Lisan Dan Sastra Lisan</vt:lpstr>
      <vt:lpstr>Slide 2</vt:lpstr>
      <vt:lpstr>Slide 3</vt:lpstr>
      <vt:lpstr>Slide 4</vt:lpstr>
      <vt:lpstr>Slide 5</vt:lpstr>
      <vt:lpstr>Ciri-Ciri Sastra Lisan</vt:lpstr>
      <vt:lpstr>Slide 7</vt:lpstr>
      <vt:lpstr>Fungsi Folklor dan  Sastra Lisan</vt:lpstr>
      <vt:lpstr>Fungsi Folklor</vt:lpstr>
      <vt:lpstr>Slide 10</vt:lpstr>
      <vt:lpstr>Fungsi Folklor Lisan</vt:lpstr>
      <vt:lpstr>Slide 12</vt:lpstr>
      <vt:lpstr>Fungsi Sastra Lisan</vt:lpstr>
      <vt:lpstr>Slide 14</vt:lpstr>
      <vt:lpstr>Slide 15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Hubungan Folklor, Tradisi Lisan Dan Sastra Lisan</dc:title>
  <dc:creator>U S E R</dc:creator>
  <cp:lastModifiedBy>hp</cp:lastModifiedBy>
  <cp:revision>5</cp:revision>
  <dcterms:created xsi:type="dcterms:W3CDTF">2012-10-05T02:13:41Z</dcterms:created>
  <dcterms:modified xsi:type="dcterms:W3CDTF">2014-01-16T05:43:06Z</dcterms:modified>
</cp:coreProperties>
</file>