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3" r:id="rId13"/>
    <p:sldId id="274" r:id="rId14"/>
    <p:sldId id="268" r:id="rId15"/>
    <p:sldId id="270" r:id="rId16"/>
    <p:sldId id="272" r:id="rId17"/>
    <p:sldId id="27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04"/>
    <p:restoredTop sz="94013"/>
  </p:normalViewPr>
  <p:slideViewPr>
    <p:cSldViewPr snapToGrid="0" snapToObjects="1">
      <p:cViewPr>
        <p:scale>
          <a:sx n="63" d="100"/>
          <a:sy n="63" d="100"/>
        </p:scale>
        <p:origin x="280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jp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Komputer" TargetMode="External"/><Relationship Id="rId4" Type="http://schemas.openxmlformats.org/officeDocument/2006/relationships/hyperlink" Target="http://id.wikipedia.org/wiki/Personal_digital_assistant" TargetMode="External"/><Relationship Id="rId1" Type="http://schemas.openxmlformats.org/officeDocument/2006/relationships/hyperlink" Target="http://id.wikipedia.org/wiki/Jaringan_Lokal_Nirkabel" TargetMode="External"/><Relationship Id="rId2" Type="http://schemas.openxmlformats.org/officeDocument/2006/relationships/hyperlink" Target="http://id.wikipedia.org/wiki/Internet" TargetMode="Externa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hyperlink" Target="http://id.wikipedia.org/w/index.php?title=IEEE_802.11&amp;action=edit&amp;redlink=1" TargetMode="External"/><Relationship Id="rId2" Type="http://schemas.openxmlformats.org/officeDocument/2006/relationships/hyperlink" Target="http://id.wikipedia.org/w/index.php?title=DSSS&amp;action=edit&amp;redlink=1" TargetMode="External"/><Relationship Id="rId3" Type="http://schemas.openxmlformats.org/officeDocument/2006/relationships/hyperlink" Target="http://id.wikipedia.org/w/index.php?title=IEEE_802.11b&amp;action=edit&amp;redlink=1" TargetMode="External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hyperlink" Target="http://id.wikipedia.org/w/index.php?title=OFDM&amp;action=edit&amp;redlink=1" TargetMode="External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Hertz" TargetMode="External"/><Relationship Id="rId4" Type="http://schemas.openxmlformats.org/officeDocument/2006/relationships/hyperlink" Target="http://id.wikipedia.org/w/index.php?title=OFDM&amp;action=edit&amp;redlink=1" TargetMode="External"/><Relationship Id="rId5" Type="http://schemas.openxmlformats.org/officeDocument/2006/relationships/hyperlink" Target="http://id.wikipedia.org/wiki/Interferensi" TargetMode="External"/><Relationship Id="rId1" Type="http://schemas.openxmlformats.org/officeDocument/2006/relationships/hyperlink" Target="http://id.wikipedia.org/wiki/Jaringan_nirkabel" TargetMode="External"/><Relationship Id="rId2" Type="http://schemas.openxmlformats.org/officeDocument/2006/relationships/hyperlink" Target="http://id.wikipedia.org/wiki/Frekuensi" TargetMode="External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Hertz" TargetMode="External"/><Relationship Id="rId4" Type="http://schemas.openxmlformats.org/officeDocument/2006/relationships/hyperlink" Target="http://id.wikipedia.org/wiki/Interferensi" TargetMode="External"/><Relationship Id="rId1" Type="http://schemas.openxmlformats.org/officeDocument/2006/relationships/hyperlink" Target="http://id.wikipedia.org/wiki/Jaringan_nirkabel" TargetMode="External"/><Relationship Id="rId2" Type="http://schemas.openxmlformats.org/officeDocument/2006/relationships/hyperlink" Target="http://id.wikipedia.org/wiki/Frekuensi" TargetMode="External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jp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Komputer" TargetMode="External"/><Relationship Id="rId4" Type="http://schemas.openxmlformats.org/officeDocument/2006/relationships/hyperlink" Target="http://id.wikipedia.org/wiki/Personal_digital_assistant" TargetMode="External"/><Relationship Id="rId1" Type="http://schemas.openxmlformats.org/officeDocument/2006/relationships/hyperlink" Target="http://id.wikipedia.org/wiki/Jaringan_Lokal_Nirkabel" TargetMode="External"/><Relationship Id="rId2" Type="http://schemas.openxmlformats.org/officeDocument/2006/relationships/hyperlink" Target="http://id.wikipedia.org/wiki/Internet" TargetMode="External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hyperlink" Target="http://id.wikipedia.org/w/index.php?title=IEEE_802.11&amp;action=edit&amp;redlink=1" TargetMode="External"/><Relationship Id="rId2" Type="http://schemas.openxmlformats.org/officeDocument/2006/relationships/hyperlink" Target="http://id.wikipedia.org/w/index.php?title=DSSS&amp;action=edit&amp;redlink=1" TargetMode="External"/><Relationship Id="rId3" Type="http://schemas.openxmlformats.org/officeDocument/2006/relationships/hyperlink" Target="http://id.wikipedia.org/w/index.php?title=IEEE_802.11b&amp;action=edit&amp;redlink=1" TargetMode="External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hyperlink" Target="http://id.wikipedia.org/w/index.php?title=OFDM&amp;action=edit&amp;redlink=1" TargetMode="External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Hertz" TargetMode="External"/><Relationship Id="rId4" Type="http://schemas.openxmlformats.org/officeDocument/2006/relationships/hyperlink" Target="http://id.wikipedia.org/w/index.php?title=OFDM&amp;action=edit&amp;redlink=1" TargetMode="External"/><Relationship Id="rId5" Type="http://schemas.openxmlformats.org/officeDocument/2006/relationships/hyperlink" Target="http://id.wikipedia.org/wiki/Interferensi" TargetMode="External"/><Relationship Id="rId1" Type="http://schemas.openxmlformats.org/officeDocument/2006/relationships/hyperlink" Target="http://id.wikipedia.org/wiki/Jaringan_nirkabel" TargetMode="External"/><Relationship Id="rId2" Type="http://schemas.openxmlformats.org/officeDocument/2006/relationships/hyperlink" Target="http://id.wikipedia.org/wiki/Frekuensi" TargetMode="External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Hertz" TargetMode="External"/><Relationship Id="rId4" Type="http://schemas.openxmlformats.org/officeDocument/2006/relationships/hyperlink" Target="http://id.wikipedia.org/wiki/Interferensi" TargetMode="External"/><Relationship Id="rId1" Type="http://schemas.openxmlformats.org/officeDocument/2006/relationships/hyperlink" Target="http://id.wikipedia.org/wiki/Jaringan_nirkabel" TargetMode="External"/><Relationship Id="rId2" Type="http://schemas.openxmlformats.org/officeDocument/2006/relationships/hyperlink" Target="http://id.wikipedia.org/wiki/Frekuensi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B06995-59DF-9A48-9475-C9334E3956B5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4A1314C-EF55-8D48-A109-C4A9541A53D9}">
      <dgm:prSet/>
      <dgm:spPr/>
      <dgm:t>
        <a:bodyPr/>
        <a:lstStyle/>
        <a:p>
          <a:pPr rtl="0"/>
          <a:r>
            <a:rPr lang="en-US" b="1" smtClean="0"/>
            <a:t>Jaringan Lokal Nirkabel (WLAN)</a:t>
          </a:r>
          <a:endParaRPr lang="en-US"/>
        </a:p>
      </dgm:t>
    </dgm:pt>
    <dgm:pt modelId="{D8EDF3AD-B636-C043-8E5F-4FE3863092FB}" type="parTrans" cxnId="{F33A18BB-B953-804F-A547-D76E172E7BE1}">
      <dgm:prSet/>
      <dgm:spPr/>
      <dgm:t>
        <a:bodyPr/>
        <a:lstStyle/>
        <a:p>
          <a:endParaRPr lang="en-US"/>
        </a:p>
      </dgm:t>
    </dgm:pt>
    <dgm:pt modelId="{5AF8BF2E-434D-2F4B-B6A1-04EF72BC5BFB}" type="sibTrans" cxnId="{F33A18BB-B953-804F-A547-D76E172E7BE1}">
      <dgm:prSet/>
      <dgm:spPr/>
      <dgm:t>
        <a:bodyPr/>
        <a:lstStyle/>
        <a:p>
          <a:endParaRPr lang="en-US"/>
        </a:p>
      </dgm:t>
    </dgm:pt>
    <dgm:pt modelId="{58C285B3-6206-A844-BB9D-8D404A664172}" type="pres">
      <dgm:prSet presAssocID="{B2B06995-59DF-9A48-9475-C9334E3956B5}" presName="linear" presStyleCnt="0">
        <dgm:presLayoutVars>
          <dgm:animLvl val="lvl"/>
          <dgm:resizeHandles val="exact"/>
        </dgm:presLayoutVars>
      </dgm:prSet>
      <dgm:spPr/>
    </dgm:pt>
    <dgm:pt modelId="{C4D99089-90B0-1C4D-92BC-C5B972AD6D0E}" type="pres">
      <dgm:prSet presAssocID="{B4A1314C-EF55-8D48-A109-C4A9541A53D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82A5A2F6-03F4-574D-92EE-4F9576D74105}" type="presOf" srcId="{B4A1314C-EF55-8D48-A109-C4A9541A53D9}" destId="{C4D99089-90B0-1C4D-92BC-C5B972AD6D0E}" srcOrd="0" destOrd="0" presId="urn:microsoft.com/office/officeart/2005/8/layout/vList2"/>
    <dgm:cxn modelId="{F33A18BB-B953-804F-A547-D76E172E7BE1}" srcId="{B2B06995-59DF-9A48-9475-C9334E3956B5}" destId="{B4A1314C-EF55-8D48-A109-C4A9541A53D9}" srcOrd="0" destOrd="0" parTransId="{D8EDF3AD-B636-C043-8E5F-4FE3863092FB}" sibTransId="{5AF8BF2E-434D-2F4B-B6A1-04EF72BC5BFB}"/>
    <dgm:cxn modelId="{DE03D366-E3B0-6049-A930-E022657FA3F9}" type="presOf" srcId="{B2B06995-59DF-9A48-9475-C9334E3956B5}" destId="{58C285B3-6206-A844-BB9D-8D404A664172}" srcOrd="0" destOrd="0" presId="urn:microsoft.com/office/officeart/2005/8/layout/vList2"/>
    <dgm:cxn modelId="{34CFAAE1-F923-4747-8959-FDF19B989CC1}" type="presParOf" srcId="{58C285B3-6206-A844-BB9D-8D404A664172}" destId="{C4D99089-90B0-1C4D-92BC-C5B972AD6D0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F38A6D-7104-CD41-B5DD-01FF1E4FDCF4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622EAF-7BD1-3B4B-AC80-25EA6E087341}">
      <dgm:prSet/>
      <dgm:spPr/>
      <dgm:t>
        <a:bodyPr/>
        <a:lstStyle/>
        <a:p>
          <a:pPr rtl="0"/>
          <a:r>
            <a:rPr lang="en-US" dirty="0" err="1" smtClean="0"/>
            <a:t>Wlan</a:t>
          </a:r>
          <a:r>
            <a:rPr lang="en-US" dirty="0" smtClean="0"/>
            <a:t> </a:t>
          </a:r>
          <a:r>
            <a:rPr lang="en-US" dirty="0" err="1" smtClean="0"/>
            <a:t>merupakan</a:t>
          </a:r>
          <a:r>
            <a:rPr lang="en-US" dirty="0" smtClean="0"/>
            <a:t> </a:t>
          </a:r>
          <a:r>
            <a:rPr lang="en-US" dirty="0" err="1" smtClean="0"/>
            <a:t>Jaringan</a:t>
          </a:r>
          <a:r>
            <a:rPr lang="en-US" dirty="0" smtClean="0"/>
            <a:t> </a:t>
          </a:r>
          <a:r>
            <a:rPr lang="en-US" dirty="0" err="1" smtClean="0"/>
            <a:t>komputer</a:t>
          </a:r>
          <a:r>
            <a:rPr lang="en-US" dirty="0" smtClean="0"/>
            <a:t>, </a:t>
          </a:r>
          <a:r>
            <a:rPr lang="en-US" dirty="0" err="1" smtClean="0"/>
            <a:t>dimana</a:t>
          </a:r>
          <a:r>
            <a:rPr lang="en-US" dirty="0" smtClean="0"/>
            <a:t> media </a:t>
          </a:r>
          <a:r>
            <a:rPr lang="en-US" dirty="0" err="1" smtClean="0"/>
            <a:t>transimisnya</a:t>
          </a:r>
          <a:r>
            <a:rPr lang="en-US" dirty="0" smtClean="0"/>
            <a:t> </a:t>
          </a:r>
          <a:r>
            <a:rPr lang="en-US" dirty="0" err="1" smtClean="0"/>
            <a:t>berupa</a:t>
          </a:r>
          <a:r>
            <a:rPr lang="en-US" dirty="0" smtClean="0"/>
            <a:t> </a:t>
          </a:r>
          <a:r>
            <a:rPr lang="en-US" dirty="0" err="1" smtClean="0"/>
            <a:t>udara</a:t>
          </a:r>
          <a:r>
            <a:rPr lang="en-US" dirty="0" smtClean="0"/>
            <a:t>.</a:t>
          </a:r>
          <a:endParaRPr lang="en-US" dirty="0"/>
        </a:p>
      </dgm:t>
    </dgm:pt>
    <dgm:pt modelId="{7E543E25-19AC-3548-8270-AB9EDF52A240}" type="parTrans" cxnId="{5C1DCDCC-C0FF-544F-9A71-33CF62130E1E}">
      <dgm:prSet/>
      <dgm:spPr/>
      <dgm:t>
        <a:bodyPr/>
        <a:lstStyle/>
        <a:p>
          <a:endParaRPr lang="en-US"/>
        </a:p>
      </dgm:t>
    </dgm:pt>
    <dgm:pt modelId="{E9368051-7D5D-DC49-9A0D-8049305605E5}" type="sibTrans" cxnId="{5C1DCDCC-C0FF-544F-9A71-33CF62130E1E}">
      <dgm:prSet/>
      <dgm:spPr/>
      <dgm:t>
        <a:bodyPr/>
        <a:lstStyle/>
        <a:p>
          <a:endParaRPr lang="en-US"/>
        </a:p>
      </dgm:t>
    </dgm:pt>
    <dgm:pt modelId="{D497F8CB-6538-3642-A897-19BA5367D659}">
      <dgm:prSet custT="1"/>
      <dgm:spPr/>
      <dgm:t>
        <a:bodyPr/>
        <a:lstStyle/>
        <a:p>
          <a:pPr rtl="0"/>
          <a:r>
            <a:rPr lang="en-US" sz="2800" dirty="0" smtClean="0"/>
            <a:t>Media </a:t>
          </a:r>
          <a:r>
            <a:rPr lang="en-US" sz="2800" dirty="0" err="1" smtClean="0"/>
            <a:t>transmisi</a:t>
          </a:r>
          <a:r>
            <a:rPr lang="en-US" sz="2800" dirty="0" smtClean="0"/>
            <a:t> </a:t>
          </a:r>
          <a:r>
            <a:rPr lang="en-US" sz="2800" dirty="0" err="1" smtClean="0"/>
            <a:t>terbagi</a:t>
          </a:r>
          <a:r>
            <a:rPr lang="en-US" sz="2800" dirty="0" smtClean="0"/>
            <a:t> </a:t>
          </a:r>
          <a:r>
            <a:rPr lang="en-US" sz="2800" dirty="0" err="1" smtClean="0"/>
            <a:t>menjadi</a:t>
          </a:r>
          <a:r>
            <a:rPr lang="en-US" sz="2800" dirty="0" smtClean="0"/>
            <a:t> 2 :</a:t>
          </a:r>
          <a:endParaRPr lang="en-US" sz="2800" dirty="0"/>
        </a:p>
      </dgm:t>
    </dgm:pt>
    <dgm:pt modelId="{ABEE2DFB-C536-FC47-904A-1C86422A10E2}" type="parTrans" cxnId="{1F15770F-A4FD-E64F-874F-3CAF4AA53C77}">
      <dgm:prSet/>
      <dgm:spPr/>
      <dgm:t>
        <a:bodyPr/>
        <a:lstStyle/>
        <a:p>
          <a:endParaRPr lang="en-US"/>
        </a:p>
      </dgm:t>
    </dgm:pt>
    <dgm:pt modelId="{987A9BC8-9977-0F4F-815F-0053EF1D6454}" type="sibTrans" cxnId="{1F15770F-A4FD-E64F-874F-3CAF4AA53C77}">
      <dgm:prSet/>
      <dgm:spPr/>
      <dgm:t>
        <a:bodyPr/>
        <a:lstStyle/>
        <a:p>
          <a:endParaRPr lang="en-US"/>
        </a:p>
      </dgm:t>
    </dgm:pt>
    <dgm:pt modelId="{08A8419A-5C7A-AC46-B4AC-58D85AE26BAC}">
      <dgm:prSet custT="1"/>
      <dgm:spPr/>
      <dgm:t>
        <a:bodyPr/>
        <a:lstStyle/>
        <a:p>
          <a:pPr rtl="0"/>
          <a:r>
            <a:rPr lang="en-US" sz="2000" dirty="0" err="1" smtClean="0"/>
            <a:t>Frekuensi</a:t>
          </a:r>
          <a:r>
            <a:rPr lang="en-US" sz="2000" dirty="0" smtClean="0"/>
            <a:t> Radio (RF)</a:t>
          </a:r>
          <a:r>
            <a:rPr lang="en-US" sz="2000" dirty="0" err="1" smtClean="0"/>
            <a:t>dan</a:t>
          </a:r>
          <a:endParaRPr lang="en-US" sz="2000" dirty="0"/>
        </a:p>
      </dgm:t>
    </dgm:pt>
    <dgm:pt modelId="{34047F1B-E6C5-FA4C-B738-84772BEB1194}" type="parTrans" cxnId="{BB508FDF-6D45-014E-AA45-E1725734EB43}">
      <dgm:prSet/>
      <dgm:spPr/>
      <dgm:t>
        <a:bodyPr/>
        <a:lstStyle/>
        <a:p>
          <a:endParaRPr lang="en-US"/>
        </a:p>
      </dgm:t>
    </dgm:pt>
    <dgm:pt modelId="{207C083A-F849-B945-AD0B-B6CE29724866}" type="sibTrans" cxnId="{BB508FDF-6D45-014E-AA45-E1725734EB43}">
      <dgm:prSet/>
      <dgm:spPr/>
      <dgm:t>
        <a:bodyPr/>
        <a:lstStyle/>
        <a:p>
          <a:endParaRPr lang="en-US"/>
        </a:p>
      </dgm:t>
    </dgm:pt>
    <dgm:pt modelId="{F08781EF-CCB5-4249-9754-E6D761AD5728}">
      <dgm:prSet custT="1"/>
      <dgm:spPr/>
      <dgm:t>
        <a:bodyPr/>
        <a:lstStyle/>
        <a:p>
          <a:pPr rtl="0"/>
          <a:r>
            <a:rPr lang="en-US" sz="2000" dirty="0" smtClean="0"/>
            <a:t>IR (</a:t>
          </a:r>
          <a:r>
            <a:rPr lang="en-US" sz="2000" dirty="0" err="1" smtClean="0"/>
            <a:t>InfraRed</a:t>
          </a:r>
          <a:r>
            <a:rPr lang="en-US" sz="2000" dirty="0" smtClean="0"/>
            <a:t>)</a:t>
          </a:r>
          <a:endParaRPr lang="en-US" sz="2000" dirty="0"/>
        </a:p>
      </dgm:t>
    </dgm:pt>
    <dgm:pt modelId="{08CF2180-82A0-BA42-BA18-9795AE8ECABC}" type="parTrans" cxnId="{3B91E8D4-433B-8B4A-87B1-4CEB1F033D85}">
      <dgm:prSet/>
      <dgm:spPr/>
      <dgm:t>
        <a:bodyPr/>
        <a:lstStyle/>
        <a:p>
          <a:endParaRPr lang="en-US"/>
        </a:p>
      </dgm:t>
    </dgm:pt>
    <dgm:pt modelId="{6FA47C59-EF1F-1441-A559-37FDD5922EFF}" type="sibTrans" cxnId="{3B91E8D4-433B-8B4A-87B1-4CEB1F033D85}">
      <dgm:prSet/>
      <dgm:spPr/>
      <dgm:t>
        <a:bodyPr/>
        <a:lstStyle/>
        <a:p>
          <a:endParaRPr lang="en-US"/>
        </a:p>
      </dgm:t>
    </dgm:pt>
    <dgm:pt modelId="{0B27EDD9-DE8D-4E45-A14A-AAAF2619CA33}" type="pres">
      <dgm:prSet presAssocID="{06F38A6D-7104-CD41-B5DD-01FF1E4FDCF4}" presName="linearFlow" presStyleCnt="0">
        <dgm:presLayoutVars>
          <dgm:dir/>
          <dgm:resizeHandles val="exact"/>
        </dgm:presLayoutVars>
      </dgm:prSet>
      <dgm:spPr/>
    </dgm:pt>
    <dgm:pt modelId="{41A6838A-2612-8441-97AB-C7D39AE7A15B}" type="pres">
      <dgm:prSet presAssocID="{20622EAF-7BD1-3B4B-AC80-25EA6E087341}" presName="composite" presStyleCnt="0"/>
      <dgm:spPr/>
    </dgm:pt>
    <dgm:pt modelId="{15A6CEBB-5BE5-F94A-A4BC-40DAB386E2A1}" type="pres">
      <dgm:prSet presAssocID="{20622EAF-7BD1-3B4B-AC80-25EA6E087341}" presName="imgShp" presStyleLbl="fgImgPlace1" presStyleIdx="0" presStyleCnt="2" custScaleX="47974" custScaleY="44458" custLinFactNeighborX="-30112" custLinFactNeighborY="-324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9A62BA0E-0207-484D-95C2-A470E8B10CE6}" type="pres">
      <dgm:prSet presAssocID="{20622EAF-7BD1-3B4B-AC80-25EA6E087341}" presName="txShp" presStyleLbl="node1" presStyleIdx="0" presStyleCnt="2" custScaleX="121789" custScaleY="68860" custLinFactNeighborX="14237" custLinFactNeighborY="659">
        <dgm:presLayoutVars>
          <dgm:bulletEnabled val="1"/>
        </dgm:presLayoutVars>
      </dgm:prSet>
      <dgm:spPr/>
    </dgm:pt>
    <dgm:pt modelId="{8C5A880E-1DED-D44E-B6D5-0EDCFD1D6C85}" type="pres">
      <dgm:prSet presAssocID="{E9368051-7D5D-DC49-9A0D-8049305605E5}" presName="spacing" presStyleCnt="0"/>
      <dgm:spPr/>
    </dgm:pt>
    <dgm:pt modelId="{C74E8AF7-C070-5E42-82AB-291BEFEACF55}" type="pres">
      <dgm:prSet presAssocID="{D497F8CB-6538-3642-A897-19BA5367D659}" presName="composite" presStyleCnt="0"/>
      <dgm:spPr/>
    </dgm:pt>
    <dgm:pt modelId="{551F0177-218C-6145-8407-87434ACA697D}" type="pres">
      <dgm:prSet presAssocID="{D497F8CB-6538-3642-A897-19BA5367D659}" presName="imgShp" presStyleLbl="fgImgPlace1" presStyleIdx="1" presStyleCnt="2" custScaleX="49725" custScaleY="40842" custLinFactNeighborX="-30117" custLinFactNeighborY="-60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2702F2E2-ACE5-A94B-A6D2-7F6434C26740}" type="pres">
      <dgm:prSet presAssocID="{D497F8CB-6538-3642-A897-19BA5367D659}" presName="txShp" presStyleLbl="node1" presStyleIdx="1" presStyleCnt="2" custScaleX="115861" custScaleY="64678" custLinFactNeighborX="15127" custLinFactNeighborY="-6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B91E8D4-433B-8B4A-87B1-4CEB1F033D85}" srcId="{D497F8CB-6538-3642-A897-19BA5367D659}" destId="{F08781EF-CCB5-4249-9754-E6D761AD5728}" srcOrd="0" destOrd="0" parTransId="{08CF2180-82A0-BA42-BA18-9795AE8ECABC}" sibTransId="{6FA47C59-EF1F-1441-A559-37FDD5922EFF}"/>
    <dgm:cxn modelId="{F6B5B060-9973-7346-8375-9A5A69B15382}" type="presOf" srcId="{D497F8CB-6538-3642-A897-19BA5367D659}" destId="{2702F2E2-ACE5-A94B-A6D2-7F6434C26740}" srcOrd="0" destOrd="0" presId="urn:microsoft.com/office/officeart/2005/8/layout/vList3"/>
    <dgm:cxn modelId="{5C1DCDCC-C0FF-544F-9A71-33CF62130E1E}" srcId="{06F38A6D-7104-CD41-B5DD-01FF1E4FDCF4}" destId="{20622EAF-7BD1-3B4B-AC80-25EA6E087341}" srcOrd="0" destOrd="0" parTransId="{7E543E25-19AC-3548-8270-AB9EDF52A240}" sibTransId="{E9368051-7D5D-DC49-9A0D-8049305605E5}"/>
    <dgm:cxn modelId="{BB508FDF-6D45-014E-AA45-E1725734EB43}" srcId="{D497F8CB-6538-3642-A897-19BA5367D659}" destId="{08A8419A-5C7A-AC46-B4AC-58D85AE26BAC}" srcOrd="1" destOrd="0" parTransId="{34047F1B-E6C5-FA4C-B738-84772BEB1194}" sibTransId="{207C083A-F849-B945-AD0B-B6CE29724866}"/>
    <dgm:cxn modelId="{62F9C7F1-F7E0-3F4F-9C0B-ADA82F672DD4}" type="presOf" srcId="{F08781EF-CCB5-4249-9754-E6D761AD5728}" destId="{2702F2E2-ACE5-A94B-A6D2-7F6434C26740}" srcOrd="0" destOrd="1" presId="urn:microsoft.com/office/officeart/2005/8/layout/vList3"/>
    <dgm:cxn modelId="{C17C8A5E-D53C-594E-A950-BC180D2DEBC5}" type="presOf" srcId="{08A8419A-5C7A-AC46-B4AC-58D85AE26BAC}" destId="{2702F2E2-ACE5-A94B-A6D2-7F6434C26740}" srcOrd="0" destOrd="2" presId="urn:microsoft.com/office/officeart/2005/8/layout/vList3"/>
    <dgm:cxn modelId="{5AFC7847-C8F1-1C48-9CB4-047A76DFBF51}" type="presOf" srcId="{06F38A6D-7104-CD41-B5DD-01FF1E4FDCF4}" destId="{0B27EDD9-DE8D-4E45-A14A-AAAF2619CA33}" srcOrd="0" destOrd="0" presId="urn:microsoft.com/office/officeart/2005/8/layout/vList3"/>
    <dgm:cxn modelId="{5BE3F1BA-F1BF-A940-852B-EBC76830F456}" type="presOf" srcId="{20622EAF-7BD1-3B4B-AC80-25EA6E087341}" destId="{9A62BA0E-0207-484D-95C2-A470E8B10CE6}" srcOrd="0" destOrd="0" presId="urn:microsoft.com/office/officeart/2005/8/layout/vList3"/>
    <dgm:cxn modelId="{1F15770F-A4FD-E64F-874F-3CAF4AA53C77}" srcId="{06F38A6D-7104-CD41-B5DD-01FF1E4FDCF4}" destId="{D497F8CB-6538-3642-A897-19BA5367D659}" srcOrd="1" destOrd="0" parTransId="{ABEE2DFB-C536-FC47-904A-1C86422A10E2}" sibTransId="{987A9BC8-9977-0F4F-815F-0053EF1D6454}"/>
    <dgm:cxn modelId="{C111F37A-E9AA-614C-BDA2-D213BFAD7C3D}" type="presParOf" srcId="{0B27EDD9-DE8D-4E45-A14A-AAAF2619CA33}" destId="{41A6838A-2612-8441-97AB-C7D39AE7A15B}" srcOrd="0" destOrd="0" presId="urn:microsoft.com/office/officeart/2005/8/layout/vList3"/>
    <dgm:cxn modelId="{D57E6352-EB88-BB43-B1D4-2538D3A1D02F}" type="presParOf" srcId="{41A6838A-2612-8441-97AB-C7D39AE7A15B}" destId="{15A6CEBB-5BE5-F94A-A4BC-40DAB386E2A1}" srcOrd="0" destOrd="0" presId="urn:microsoft.com/office/officeart/2005/8/layout/vList3"/>
    <dgm:cxn modelId="{79FE5364-7E78-4447-B0D7-DEF5825AC330}" type="presParOf" srcId="{41A6838A-2612-8441-97AB-C7D39AE7A15B}" destId="{9A62BA0E-0207-484D-95C2-A470E8B10CE6}" srcOrd="1" destOrd="0" presId="urn:microsoft.com/office/officeart/2005/8/layout/vList3"/>
    <dgm:cxn modelId="{B86C6853-4BE4-E34A-8DEF-B51E012BA262}" type="presParOf" srcId="{0B27EDD9-DE8D-4E45-A14A-AAAF2619CA33}" destId="{8C5A880E-1DED-D44E-B6D5-0EDCFD1D6C85}" srcOrd="1" destOrd="0" presId="urn:microsoft.com/office/officeart/2005/8/layout/vList3"/>
    <dgm:cxn modelId="{CB80B6F6-E7AA-B345-A83F-7AFEB41EF540}" type="presParOf" srcId="{0B27EDD9-DE8D-4E45-A14A-AAAF2619CA33}" destId="{C74E8AF7-C070-5E42-82AB-291BEFEACF55}" srcOrd="2" destOrd="0" presId="urn:microsoft.com/office/officeart/2005/8/layout/vList3"/>
    <dgm:cxn modelId="{A176776B-6F87-F541-8E71-54F3B5016DB9}" type="presParOf" srcId="{C74E8AF7-C070-5E42-82AB-291BEFEACF55}" destId="{551F0177-218C-6145-8407-87434ACA697D}" srcOrd="0" destOrd="0" presId="urn:microsoft.com/office/officeart/2005/8/layout/vList3"/>
    <dgm:cxn modelId="{518043BF-069E-D743-BE2D-07429843DBC0}" type="presParOf" srcId="{C74E8AF7-C070-5E42-82AB-291BEFEACF55}" destId="{2702F2E2-ACE5-A94B-A6D2-7F6434C2674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459C8B3-04EB-F944-8BDA-2B8AFF319FDB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EE8FD81-E008-BD4A-A0CC-39102CE420D7}">
      <dgm:prSet/>
      <dgm:spPr/>
      <dgm:t>
        <a:bodyPr/>
        <a:lstStyle/>
        <a:p>
          <a:pPr rtl="0"/>
          <a:r>
            <a:rPr lang="en-US" b="1" smtClean="0"/>
            <a:t>Wi-Fi</a:t>
          </a:r>
          <a:endParaRPr lang="en-US"/>
        </a:p>
      </dgm:t>
    </dgm:pt>
    <dgm:pt modelId="{69B6AF84-E376-9D42-B05B-1B73EFF0B5CC}" type="parTrans" cxnId="{4475F12A-9B33-AB44-B10E-9B43576C19AC}">
      <dgm:prSet/>
      <dgm:spPr/>
      <dgm:t>
        <a:bodyPr/>
        <a:lstStyle/>
        <a:p>
          <a:endParaRPr lang="en-US"/>
        </a:p>
      </dgm:t>
    </dgm:pt>
    <dgm:pt modelId="{A1D648C9-714F-DE4E-80C6-DFF5D693AC1E}" type="sibTrans" cxnId="{4475F12A-9B33-AB44-B10E-9B43576C19AC}">
      <dgm:prSet/>
      <dgm:spPr/>
      <dgm:t>
        <a:bodyPr/>
        <a:lstStyle/>
        <a:p>
          <a:endParaRPr lang="en-US"/>
        </a:p>
      </dgm:t>
    </dgm:pt>
    <dgm:pt modelId="{046DA4DA-81F2-D942-AA7E-75F138494B13}" type="pres">
      <dgm:prSet presAssocID="{D459C8B3-04EB-F944-8BDA-2B8AFF319FDB}" presName="linear" presStyleCnt="0">
        <dgm:presLayoutVars>
          <dgm:animLvl val="lvl"/>
          <dgm:resizeHandles val="exact"/>
        </dgm:presLayoutVars>
      </dgm:prSet>
      <dgm:spPr/>
    </dgm:pt>
    <dgm:pt modelId="{5077B2B0-6A7D-794D-A16E-7AA491A69714}" type="pres">
      <dgm:prSet presAssocID="{8EE8FD81-E008-BD4A-A0CC-39102CE420D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14249C9-860C-8849-A575-2514CED026ED}" type="presOf" srcId="{8EE8FD81-E008-BD4A-A0CC-39102CE420D7}" destId="{5077B2B0-6A7D-794D-A16E-7AA491A69714}" srcOrd="0" destOrd="0" presId="urn:microsoft.com/office/officeart/2005/8/layout/vList2"/>
    <dgm:cxn modelId="{6CEB622F-7BDC-054B-BC74-2F0C294698A5}" type="presOf" srcId="{D459C8B3-04EB-F944-8BDA-2B8AFF319FDB}" destId="{046DA4DA-81F2-D942-AA7E-75F138494B13}" srcOrd="0" destOrd="0" presId="urn:microsoft.com/office/officeart/2005/8/layout/vList2"/>
    <dgm:cxn modelId="{4475F12A-9B33-AB44-B10E-9B43576C19AC}" srcId="{D459C8B3-04EB-F944-8BDA-2B8AFF319FDB}" destId="{8EE8FD81-E008-BD4A-A0CC-39102CE420D7}" srcOrd="0" destOrd="0" parTransId="{69B6AF84-E376-9D42-B05B-1B73EFF0B5CC}" sibTransId="{A1D648C9-714F-DE4E-80C6-DFF5D693AC1E}"/>
    <dgm:cxn modelId="{9581D30E-0958-0344-AB28-58C2C97769DB}" type="presParOf" srcId="{046DA4DA-81F2-D942-AA7E-75F138494B13}" destId="{5077B2B0-6A7D-794D-A16E-7AA491A6971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432932A-7AA7-8C4F-8BF6-3D6119588966}" type="doc">
      <dgm:prSet loTypeId="urn:microsoft.com/office/officeart/2005/8/layout/bList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D39EDD-B819-634F-B59B-A5C8EDAB4514}">
      <dgm:prSet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alphaOff val="0"/>
                <a:satMod val="110000"/>
                <a:shade val="100000"/>
                <a:lumMod val="0"/>
                <a:lumOff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</a:gradFill>
      </dgm:spPr>
      <dgm:t>
        <a:bodyPr/>
        <a:lstStyle/>
        <a:p>
          <a:pPr rtl="0"/>
          <a:r>
            <a:rPr lang="en-US" sz="2800" b="1" dirty="0" smtClean="0">
              <a:solidFill>
                <a:schemeClr val="tx1"/>
              </a:solidFill>
            </a:rPr>
            <a:t>Wi-Fi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atau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i="1" dirty="0" smtClean="0">
              <a:solidFill>
                <a:schemeClr val="tx1"/>
              </a:solidFill>
            </a:rPr>
            <a:t>Wireless Fidelity</a:t>
          </a:r>
          <a:r>
            <a:rPr lang="en-US" sz="2800" dirty="0" smtClean="0">
              <a:solidFill>
                <a:schemeClr val="tx1"/>
              </a:solidFill>
            </a:rPr>
            <a:t>, </a:t>
          </a:r>
          <a:r>
            <a:rPr lang="en-US" sz="2800" dirty="0" err="1" smtClean="0">
              <a:solidFill>
                <a:schemeClr val="tx1"/>
              </a:solidFill>
            </a:rPr>
            <a:t>memiliki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pengertian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yaitu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sekumpulan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standar</a:t>
          </a:r>
          <a:r>
            <a:rPr lang="en-US" sz="2800" dirty="0" smtClean="0">
              <a:solidFill>
                <a:schemeClr val="tx1"/>
              </a:solidFill>
            </a:rPr>
            <a:t> yang </a:t>
          </a:r>
          <a:r>
            <a:rPr lang="en-US" sz="2800" dirty="0" err="1" smtClean="0">
              <a:solidFill>
                <a:schemeClr val="tx1"/>
              </a:solidFill>
            </a:rPr>
            <a:t>digunakan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untuk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smtClean="0">
              <a:solidFill>
                <a:schemeClr val="tx1"/>
              </a:solidFill>
              <a:hlinkClick xmlns:r="http://schemas.openxmlformats.org/officeDocument/2006/relationships" r:id="rId1"/>
            </a:rPr>
            <a:t>Jaringan Lokal Nirkabel</a:t>
          </a:r>
          <a:r>
            <a:rPr lang="en-US" sz="2800" dirty="0" smtClean="0">
              <a:solidFill>
                <a:schemeClr val="tx1"/>
              </a:solidFill>
            </a:rPr>
            <a:t> (</a:t>
          </a:r>
          <a:r>
            <a:rPr lang="en-US" sz="2800" i="1" dirty="0" smtClean="0">
              <a:solidFill>
                <a:schemeClr val="tx1"/>
              </a:solidFill>
            </a:rPr>
            <a:t>Wireless Local Area Networks</a:t>
          </a:r>
          <a:r>
            <a:rPr lang="en-US" sz="2800" dirty="0" smtClean="0">
              <a:solidFill>
                <a:schemeClr val="tx1"/>
              </a:solidFill>
            </a:rPr>
            <a:t> - WLAN) yang </a:t>
          </a:r>
          <a:r>
            <a:rPr lang="en-US" sz="2800" dirty="0" err="1" smtClean="0">
              <a:solidFill>
                <a:schemeClr val="tx1"/>
              </a:solidFill>
            </a:rPr>
            <a:t>didasari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pada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spesifikasi</a:t>
          </a:r>
          <a:r>
            <a:rPr lang="en-US" sz="2800" dirty="0" smtClean="0">
              <a:solidFill>
                <a:schemeClr val="tx1"/>
              </a:solidFill>
            </a:rPr>
            <a:t> IEEE 802.11.</a:t>
          </a:r>
          <a:endParaRPr lang="en-US" sz="2800" dirty="0">
            <a:solidFill>
              <a:schemeClr val="tx1"/>
            </a:solidFill>
          </a:endParaRPr>
        </a:p>
      </dgm:t>
    </dgm:pt>
    <dgm:pt modelId="{337F6DE3-4B1D-9E45-8C0C-2D328F903358}" type="parTrans" cxnId="{F1830AD6-DD9C-5D4D-B1F2-E27DE8F515E5}">
      <dgm:prSet/>
      <dgm:spPr/>
      <dgm:t>
        <a:bodyPr/>
        <a:lstStyle/>
        <a:p>
          <a:endParaRPr lang="en-US"/>
        </a:p>
      </dgm:t>
    </dgm:pt>
    <dgm:pt modelId="{3EC8B69B-6C2E-6E48-8C52-94D14C88E1B9}" type="sibTrans" cxnId="{F1830AD6-DD9C-5D4D-B1F2-E27DE8F515E5}">
      <dgm:prSet/>
      <dgm:spPr/>
      <dgm:t>
        <a:bodyPr/>
        <a:lstStyle/>
        <a:p>
          <a:endParaRPr lang="en-US"/>
        </a:p>
      </dgm:t>
    </dgm:pt>
    <dgm:pt modelId="{1D04DFE9-3054-CF4B-AB31-06A19B5E9D90}">
      <dgm:prSet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100000">
              <a:schemeClr val="accent1">
                <a:hueOff val="0"/>
                <a:satOff val="0"/>
                <a:alphaOff val="0"/>
                <a:satMod val="110000"/>
                <a:shade val="100000"/>
                <a:lumMod val="0"/>
                <a:lumOff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</a:gradFill>
      </dgm:spPr>
      <dgm:t>
        <a:bodyPr/>
        <a:lstStyle/>
        <a:p>
          <a:pPr rtl="0"/>
          <a:r>
            <a:rPr lang="en-US" sz="2800" dirty="0" err="1" smtClean="0">
              <a:solidFill>
                <a:schemeClr val="tx1"/>
              </a:solidFill>
            </a:rPr>
            <a:t>Lebih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banyak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digunakan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untuk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mengakses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smtClean="0">
              <a:solidFill>
                <a:schemeClr val="tx1"/>
              </a:solidFill>
              <a:hlinkClick xmlns:r="http://schemas.openxmlformats.org/officeDocument/2006/relationships" r:id="rId2"/>
            </a:rPr>
            <a:t>internet</a:t>
          </a:r>
          <a:r>
            <a:rPr lang="en-US" sz="2800" dirty="0" smtClean="0">
              <a:solidFill>
                <a:schemeClr val="tx1"/>
              </a:solidFill>
            </a:rPr>
            <a:t>. Hal </a:t>
          </a:r>
          <a:r>
            <a:rPr lang="en-US" sz="2800" dirty="0" err="1" smtClean="0">
              <a:solidFill>
                <a:schemeClr val="tx1"/>
              </a:solidFill>
            </a:rPr>
            <a:t>ini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memungkinan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seseorang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dengan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smtClean="0">
              <a:solidFill>
                <a:schemeClr val="tx1"/>
              </a:solidFill>
              <a:hlinkClick xmlns:r="http://schemas.openxmlformats.org/officeDocument/2006/relationships" r:id="rId3"/>
            </a:rPr>
            <a:t>komputer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dengan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kartu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nirkabel</a:t>
          </a:r>
          <a:r>
            <a:rPr lang="en-US" sz="2800" dirty="0" smtClean="0">
              <a:solidFill>
                <a:schemeClr val="tx1"/>
              </a:solidFill>
            </a:rPr>
            <a:t> (</a:t>
          </a:r>
          <a:r>
            <a:rPr lang="en-US" sz="2800" i="1" dirty="0" smtClean="0">
              <a:solidFill>
                <a:schemeClr val="tx1"/>
              </a:solidFill>
            </a:rPr>
            <a:t>wireless card</a:t>
          </a:r>
          <a:r>
            <a:rPr lang="en-US" sz="2800" dirty="0" smtClean="0">
              <a:solidFill>
                <a:schemeClr val="tx1"/>
              </a:solidFill>
            </a:rPr>
            <a:t>) </a:t>
          </a:r>
          <a:r>
            <a:rPr lang="en-US" sz="2800" dirty="0" err="1" smtClean="0">
              <a:solidFill>
                <a:schemeClr val="tx1"/>
              </a:solidFill>
            </a:rPr>
            <a:t>atau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i="1" dirty="0" smtClean="0">
              <a:solidFill>
                <a:schemeClr val="tx1"/>
              </a:solidFill>
              <a:hlinkClick xmlns:r="http://schemas.openxmlformats.org/officeDocument/2006/relationships" r:id="rId4"/>
            </a:rPr>
            <a:t>personal digital assistant</a:t>
          </a:r>
          <a:r>
            <a:rPr lang="en-US" sz="2800" dirty="0" smtClean="0">
              <a:solidFill>
                <a:schemeClr val="tx1"/>
              </a:solidFill>
            </a:rPr>
            <a:t> (PDA) </a:t>
          </a:r>
          <a:r>
            <a:rPr lang="en-US" sz="2800" dirty="0" err="1" smtClean="0">
              <a:solidFill>
                <a:schemeClr val="tx1"/>
              </a:solidFill>
            </a:rPr>
            <a:t>untuk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terhubung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dengan</a:t>
          </a:r>
          <a:r>
            <a:rPr lang="en-US" sz="2800" dirty="0" smtClean="0">
              <a:solidFill>
                <a:schemeClr val="tx1"/>
              </a:solidFill>
            </a:rPr>
            <a:t> internet </a:t>
          </a:r>
          <a:r>
            <a:rPr lang="en-US" sz="2800" dirty="0" err="1" smtClean="0">
              <a:solidFill>
                <a:schemeClr val="tx1"/>
              </a:solidFill>
            </a:rPr>
            <a:t>dengan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menggunakan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titik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akses</a:t>
          </a:r>
          <a:r>
            <a:rPr lang="en-US" sz="2800" dirty="0" smtClean="0">
              <a:solidFill>
                <a:schemeClr val="tx1"/>
              </a:solidFill>
            </a:rPr>
            <a:t> (</a:t>
          </a:r>
          <a:r>
            <a:rPr lang="en-US" sz="2800" dirty="0" err="1" smtClean="0">
              <a:solidFill>
                <a:schemeClr val="tx1"/>
              </a:solidFill>
            </a:rPr>
            <a:t>atau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dikenal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dengan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i="1" dirty="0" smtClean="0">
              <a:solidFill>
                <a:schemeClr val="tx1"/>
              </a:solidFill>
            </a:rPr>
            <a:t>hotspot</a:t>
          </a:r>
          <a:r>
            <a:rPr lang="en-US" sz="2800" dirty="0" smtClean="0">
              <a:solidFill>
                <a:schemeClr val="tx1"/>
              </a:solidFill>
            </a:rPr>
            <a:t>) </a:t>
          </a:r>
          <a:r>
            <a:rPr lang="en-US" sz="2800" dirty="0" err="1" smtClean="0">
              <a:solidFill>
                <a:schemeClr val="tx1"/>
              </a:solidFill>
            </a:rPr>
            <a:t>terdekat</a:t>
          </a:r>
          <a:r>
            <a:rPr lang="en-US" sz="2800" dirty="0" smtClean="0">
              <a:solidFill>
                <a:schemeClr val="tx1"/>
              </a:solidFill>
            </a:rPr>
            <a:t>. </a:t>
          </a:r>
          <a:endParaRPr lang="en-US" sz="2800" dirty="0">
            <a:solidFill>
              <a:schemeClr val="tx1"/>
            </a:solidFill>
          </a:endParaRPr>
        </a:p>
      </dgm:t>
    </dgm:pt>
    <dgm:pt modelId="{86CE5CC5-6061-4849-B5E5-9BEE83DD35A0}" type="parTrans" cxnId="{BEF5559E-72E3-594D-B738-94FCB1299B57}">
      <dgm:prSet/>
      <dgm:spPr/>
      <dgm:t>
        <a:bodyPr/>
        <a:lstStyle/>
        <a:p>
          <a:endParaRPr lang="en-US"/>
        </a:p>
      </dgm:t>
    </dgm:pt>
    <dgm:pt modelId="{E336295E-C8F5-CA40-A768-F562D2C7DA9C}" type="sibTrans" cxnId="{BEF5559E-72E3-594D-B738-94FCB1299B57}">
      <dgm:prSet/>
      <dgm:spPr/>
      <dgm:t>
        <a:bodyPr/>
        <a:lstStyle/>
        <a:p>
          <a:endParaRPr lang="en-US"/>
        </a:p>
      </dgm:t>
    </dgm:pt>
    <dgm:pt modelId="{134221EF-07E6-2847-9CB9-04164806A894}" type="pres">
      <dgm:prSet presAssocID="{7432932A-7AA7-8C4F-8BF6-3D6119588966}" presName="diagram" presStyleCnt="0">
        <dgm:presLayoutVars>
          <dgm:dir/>
          <dgm:animLvl val="lvl"/>
          <dgm:resizeHandles val="exact"/>
        </dgm:presLayoutVars>
      </dgm:prSet>
      <dgm:spPr/>
    </dgm:pt>
    <dgm:pt modelId="{C718249E-A0AB-8C4D-B035-9258F839A502}" type="pres">
      <dgm:prSet presAssocID="{76D39EDD-B819-634F-B59B-A5C8EDAB4514}" presName="compNode" presStyleCnt="0"/>
      <dgm:spPr/>
    </dgm:pt>
    <dgm:pt modelId="{0BC42344-9F69-014D-8F00-7F06D4519504}" type="pres">
      <dgm:prSet presAssocID="{76D39EDD-B819-634F-B59B-A5C8EDAB4514}" presName="childRect" presStyleLbl="bgAcc1" presStyleIdx="0" presStyleCnt="2" custScaleX="228681" custScaleY="204989" custLinFactNeighborX="-41692" custLinFactNeighborY="78208">
        <dgm:presLayoutVars>
          <dgm:bulletEnabled val="1"/>
        </dgm:presLayoutVars>
      </dgm:prSet>
      <dgm:spPr/>
    </dgm:pt>
    <dgm:pt modelId="{DB97BCBC-DA79-CD4F-872F-A05AF3E9598E}" type="pres">
      <dgm:prSet presAssocID="{76D39EDD-B819-634F-B59B-A5C8EDAB4514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35B7E4CE-4A11-584C-8EBF-305E61F0E21A}" type="pres">
      <dgm:prSet presAssocID="{76D39EDD-B819-634F-B59B-A5C8EDAB4514}" presName="parentRect" presStyleLbl="alignNode1" presStyleIdx="0" presStyleCnt="2" custScaleX="235168" custScaleY="839695" custLinFactNeighborX="-38548" custLinFactNeighborY="-10295"/>
      <dgm:spPr/>
    </dgm:pt>
    <dgm:pt modelId="{E0ED85A1-C1F9-754F-BB55-A2ED105D2040}" type="pres">
      <dgm:prSet presAssocID="{76D39EDD-B819-634F-B59B-A5C8EDAB4514}" presName="adorn" presStyleLbl="fgAccFollowNode1" presStyleIdx="0" presStyleCnt="2"/>
      <dgm:spPr/>
    </dgm:pt>
    <dgm:pt modelId="{FEAE7116-D30B-C246-AA44-F79C17C205BE}" type="pres">
      <dgm:prSet presAssocID="{3EC8B69B-6C2E-6E48-8C52-94D14C88E1B9}" presName="sibTrans" presStyleLbl="sibTrans2D1" presStyleIdx="0" presStyleCnt="0"/>
      <dgm:spPr/>
    </dgm:pt>
    <dgm:pt modelId="{A7987ED5-780D-2440-8006-418FA2C85EA7}" type="pres">
      <dgm:prSet presAssocID="{1D04DFE9-3054-CF4B-AB31-06A19B5E9D90}" presName="compNode" presStyleCnt="0"/>
      <dgm:spPr/>
    </dgm:pt>
    <dgm:pt modelId="{6F10E9F9-1792-3245-AA4E-752C09451727}" type="pres">
      <dgm:prSet presAssocID="{1D04DFE9-3054-CF4B-AB31-06A19B5E9D90}" presName="childRect" presStyleLbl="bgAcc1" presStyleIdx="1" presStyleCnt="2" custScaleX="131288" custScaleY="242300" custLinFactNeighborX="2057" custLinFactNeighborY="49600">
        <dgm:presLayoutVars>
          <dgm:bulletEnabled val="1"/>
        </dgm:presLayoutVars>
      </dgm:prSet>
      <dgm:spPr/>
    </dgm:pt>
    <dgm:pt modelId="{C1A84D2B-AF43-1A4F-9535-D8B46263C5E7}" type="pres">
      <dgm:prSet presAssocID="{1D04DFE9-3054-CF4B-AB31-06A19B5E9D90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90EC3E0F-1D8F-2D45-AD1B-EE0D88F10BD9}" type="pres">
      <dgm:prSet presAssocID="{1D04DFE9-3054-CF4B-AB31-06A19B5E9D90}" presName="parentRect" presStyleLbl="alignNode1" presStyleIdx="1" presStyleCnt="2" custScaleX="311087" custScaleY="847677" custLinFactNeighborX="526" custLinFactNeighborY="-20892"/>
      <dgm:spPr/>
    </dgm:pt>
    <dgm:pt modelId="{B53F86EB-CAD5-584C-A9CF-BA7D14468194}" type="pres">
      <dgm:prSet presAssocID="{1D04DFE9-3054-CF4B-AB31-06A19B5E9D90}" presName="adorn" presStyleLbl="fgAccFollowNode1" presStyleIdx="1" presStyleCnt="2" custLinFactX="95127" custLinFactNeighborX="100000"/>
      <dgm:spPr/>
    </dgm:pt>
  </dgm:ptLst>
  <dgm:cxnLst>
    <dgm:cxn modelId="{B073F08D-1FCB-C04B-AE78-3511BE3952D5}" type="presOf" srcId="{1D04DFE9-3054-CF4B-AB31-06A19B5E9D90}" destId="{90EC3E0F-1D8F-2D45-AD1B-EE0D88F10BD9}" srcOrd="1" destOrd="0" presId="urn:microsoft.com/office/officeart/2005/8/layout/bList2"/>
    <dgm:cxn modelId="{BEF5559E-72E3-594D-B738-94FCB1299B57}" srcId="{7432932A-7AA7-8C4F-8BF6-3D6119588966}" destId="{1D04DFE9-3054-CF4B-AB31-06A19B5E9D90}" srcOrd="1" destOrd="0" parTransId="{86CE5CC5-6061-4849-B5E5-9BEE83DD35A0}" sibTransId="{E336295E-C8F5-CA40-A768-F562D2C7DA9C}"/>
    <dgm:cxn modelId="{931B2BA9-C3EB-AB42-9EF0-97CA4D3804F8}" type="presOf" srcId="{1D04DFE9-3054-CF4B-AB31-06A19B5E9D90}" destId="{C1A84D2B-AF43-1A4F-9535-D8B46263C5E7}" srcOrd="0" destOrd="0" presId="urn:microsoft.com/office/officeart/2005/8/layout/bList2"/>
    <dgm:cxn modelId="{274D21F9-6F62-6B40-8746-C2FCADAA49E4}" type="presOf" srcId="{3EC8B69B-6C2E-6E48-8C52-94D14C88E1B9}" destId="{FEAE7116-D30B-C246-AA44-F79C17C205BE}" srcOrd="0" destOrd="0" presId="urn:microsoft.com/office/officeart/2005/8/layout/bList2"/>
    <dgm:cxn modelId="{A1A67F41-BAC4-9B44-ADFD-AACBB805037D}" type="presOf" srcId="{76D39EDD-B819-634F-B59B-A5C8EDAB4514}" destId="{35B7E4CE-4A11-584C-8EBF-305E61F0E21A}" srcOrd="1" destOrd="0" presId="urn:microsoft.com/office/officeart/2005/8/layout/bList2"/>
    <dgm:cxn modelId="{08B93F61-9BE2-FA4D-8A57-27563E50E503}" type="presOf" srcId="{76D39EDD-B819-634F-B59B-A5C8EDAB4514}" destId="{DB97BCBC-DA79-CD4F-872F-A05AF3E9598E}" srcOrd="0" destOrd="0" presId="urn:microsoft.com/office/officeart/2005/8/layout/bList2"/>
    <dgm:cxn modelId="{8B2F6C8D-50D3-DB45-9EFA-387F4E769A58}" type="presOf" srcId="{7432932A-7AA7-8C4F-8BF6-3D6119588966}" destId="{134221EF-07E6-2847-9CB9-04164806A894}" srcOrd="0" destOrd="0" presId="urn:microsoft.com/office/officeart/2005/8/layout/bList2"/>
    <dgm:cxn modelId="{F1830AD6-DD9C-5D4D-B1F2-E27DE8F515E5}" srcId="{7432932A-7AA7-8C4F-8BF6-3D6119588966}" destId="{76D39EDD-B819-634F-B59B-A5C8EDAB4514}" srcOrd="0" destOrd="0" parTransId="{337F6DE3-4B1D-9E45-8C0C-2D328F903358}" sibTransId="{3EC8B69B-6C2E-6E48-8C52-94D14C88E1B9}"/>
    <dgm:cxn modelId="{B7EBE6B4-5E71-D74F-8171-8A18F61AEE71}" type="presParOf" srcId="{134221EF-07E6-2847-9CB9-04164806A894}" destId="{C718249E-A0AB-8C4D-B035-9258F839A502}" srcOrd="0" destOrd="0" presId="urn:microsoft.com/office/officeart/2005/8/layout/bList2"/>
    <dgm:cxn modelId="{B4E02834-3C1C-B842-B297-C46C867B99D1}" type="presParOf" srcId="{C718249E-A0AB-8C4D-B035-9258F839A502}" destId="{0BC42344-9F69-014D-8F00-7F06D4519504}" srcOrd="0" destOrd="0" presId="urn:microsoft.com/office/officeart/2005/8/layout/bList2"/>
    <dgm:cxn modelId="{2AC4F3C5-1FDE-BC42-A2BB-0E24DC1DEA98}" type="presParOf" srcId="{C718249E-A0AB-8C4D-B035-9258F839A502}" destId="{DB97BCBC-DA79-CD4F-872F-A05AF3E9598E}" srcOrd="1" destOrd="0" presId="urn:microsoft.com/office/officeart/2005/8/layout/bList2"/>
    <dgm:cxn modelId="{AFE51F10-9B7B-E04C-B1B5-7A0A214D6C94}" type="presParOf" srcId="{C718249E-A0AB-8C4D-B035-9258F839A502}" destId="{35B7E4CE-4A11-584C-8EBF-305E61F0E21A}" srcOrd="2" destOrd="0" presId="urn:microsoft.com/office/officeart/2005/8/layout/bList2"/>
    <dgm:cxn modelId="{BF8C5D6B-8D54-8C43-9E42-1F5F7D6B9475}" type="presParOf" srcId="{C718249E-A0AB-8C4D-B035-9258F839A502}" destId="{E0ED85A1-C1F9-754F-BB55-A2ED105D2040}" srcOrd="3" destOrd="0" presId="urn:microsoft.com/office/officeart/2005/8/layout/bList2"/>
    <dgm:cxn modelId="{D6F0FC62-A443-3D4F-8597-9258A64D3244}" type="presParOf" srcId="{134221EF-07E6-2847-9CB9-04164806A894}" destId="{FEAE7116-D30B-C246-AA44-F79C17C205BE}" srcOrd="1" destOrd="0" presId="urn:microsoft.com/office/officeart/2005/8/layout/bList2"/>
    <dgm:cxn modelId="{21643AF5-1229-DC4A-8C6F-9DBDD673AE9B}" type="presParOf" srcId="{134221EF-07E6-2847-9CB9-04164806A894}" destId="{A7987ED5-780D-2440-8006-418FA2C85EA7}" srcOrd="2" destOrd="0" presId="urn:microsoft.com/office/officeart/2005/8/layout/bList2"/>
    <dgm:cxn modelId="{7BD8DD13-E23E-2040-8C8A-79FA3869FA6C}" type="presParOf" srcId="{A7987ED5-780D-2440-8006-418FA2C85EA7}" destId="{6F10E9F9-1792-3245-AA4E-752C09451727}" srcOrd="0" destOrd="0" presId="urn:microsoft.com/office/officeart/2005/8/layout/bList2"/>
    <dgm:cxn modelId="{8FF17898-D40C-174C-951E-D6B74E2760A7}" type="presParOf" srcId="{A7987ED5-780D-2440-8006-418FA2C85EA7}" destId="{C1A84D2B-AF43-1A4F-9535-D8B46263C5E7}" srcOrd="1" destOrd="0" presId="urn:microsoft.com/office/officeart/2005/8/layout/bList2"/>
    <dgm:cxn modelId="{C860AA9C-5FB8-D749-A3F9-4CE650463DF9}" type="presParOf" srcId="{A7987ED5-780D-2440-8006-418FA2C85EA7}" destId="{90EC3E0F-1D8F-2D45-AD1B-EE0D88F10BD9}" srcOrd="2" destOrd="0" presId="urn:microsoft.com/office/officeart/2005/8/layout/bList2"/>
    <dgm:cxn modelId="{B70AB18B-3688-0144-A133-FD548B822BEF}" type="presParOf" srcId="{A7987ED5-780D-2440-8006-418FA2C85EA7}" destId="{B53F86EB-CAD5-584C-A9CF-BA7D14468194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5860CE3-664A-A446-A752-3318D155BA56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14801E5-29A6-CE43-92C1-CF4549F1EE5F}">
      <dgm:prSet/>
      <dgm:spPr/>
      <dgm:t>
        <a:bodyPr/>
        <a:lstStyle/>
        <a:p>
          <a:pPr rtl="0"/>
          <a:r>
            <a:rPr lang="en-US" b="1" dirty="0" smtClean="0"/>
            <a:t>IEEE 802.11b </a:t>
          </a:r>
          <a:endParaRPr lang="en-US" dirty="0"/>
        </a:p>
      </dgm:t>
    </dgm:pt>
    <dgm:pt modelId="{9E6C0AFB-B0A4-8D4D-A66B-380CF825D183}" type="parTrans" cxnId="{15A16ADF-B4F4-2943-86D9-DDAC433E9D42}">
      <dgm:prSet/>
      <dgm:spPr/>
      <dgm:t>
        <a:bodyPr/>
        <a:lstStyle/>
        <a:p>
          <a:endParaRPr lang="en-US"/>
        </a:p>
      </dgm:t>
    </dgm:pt>
    <dgm:pt modelId="{AA859863-5E23-C64B-ACE2-4687F09FE5CC}" type="sibTrans" cxnId="{15A16ADF-B4F4-2943-86D9-DDAC433E9D42}">
      <dgm:prSet/>
      <dgm:spPr/>
      <dgm:t>
        <a:bodyPr/>
        <a:lstStyle/>
        <a:p>
          <a:endParaRPr lang="en-US"/>
        </a:p>
      </dgm:t>
    </dgm:pt>
    <dgm:pt modelId="{E8019874-82A9-0D4D-B28E-E790B78A77E2}" type="pres">
      <dgm:prSet presAssocID="{15860CE3-664A-A446-A752-3318D155BA56}" presName="linear" presStyleCnt="0">
        <dgm:presLayoutVars>
          <dgm:animLvl val="lvl"/>
          <dgm:resizeHandles val="exact"/>
        </dgm:presLayoutVars>
      </dgm:prSet>
      <dgm:spPr/>
    </dgm:pt>
    <dgm:pt modelId="{497481F7-53F8-BD47-A747-9EE79B646858}" type="pres">
      <dgm:prSet presAssocID="{414801E5-29A6-CE43-92C1-CF4549F1EE5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E78AB03-3824-C745-B690-FBDF2CE21737}" type="presOf" srcId="{15860CE3-664A-A446-A752-3318D155BA56}" destId="{E8019874-82A9-0D4D-B28E-E790B78A77E2}" srcOrd="0" destOrd="0" presId="urn:microsoft.com/office/officeart/2005/8/layout/vList2"/>
    <dgm:cxn modelId="{1A693C55-459C-504C-8FE2-469C2420DFF1}" type="presOf" srcId="{414801E5-29A6-CE43-92C1-CF4549F1EE5F}" destId="{497481F7-53F8-BD47-A747-9EE79B646858}" srcOrd="0" destOrd="0" presId="urn:microsoft.com/office/officeart/2005/8/layout/vList2"/>
    <dgm:cxn modelId="{15A16ADF-B4F4-2943-86D9-DDAC433E9D42}" srcId="{15860CE3-664A-A446-A752-3318D155BA56}" destId="{414801E5-29A6-CE43-92C1-CF4549F1EE5F}" srcOrd="0" destOrd="0" parTransId="{9E6C0AFB-B0A4-8D4D-A66B-380CF825D183}" sibTransId="{AA859863-5E23-C64B-ACE2-4687F09FE5CC}"/>
    <dgm:cxn modelId="{42E01DBD-B7C3-B249-8037-7C5A9C6744AB}" type="presParOf" srcId="{E8019874-82A9-0D4D-B28E-E790B78A77E2}" destId="{497481F7-53F8-BD47-A747-9EE79B64685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2054CA9-D913-9940-B914-D23BD485825C}" type="doc">
      <dgm:prSet loTypeId="urn:microsoft.com/office/officeart/2005/8/layout/lProcess3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AAEFFC-2A49-D14E-8130-7CAA4369D8D8}">
      <dgm:prSet/>
      <dgm:spPr/>
      <dgm:t>
        <a:bodyPr/>
        <a:lstStyle/>
        <a:p>
          <a:pPr rtl="0"/>
          <a:r>
            <a:rPr lang="en-US" smtClean="0"/>
            <a:t>Pengembangan dari standar </a:t>
          </a:r>
          <a:r>
            <a:rPr lang="en-US" smtClean="0">
              <a:hlinkClick xmlns:r="http://schemas.openxmlformats.org/officeDocument/2006/relationships" r:id="rId1"/>
            </a:rPr>
            <a:t>IEEE 802.11</a:t>
          </a:r>
          <a:r>
            <a:rPr lang="en-US" smtClean="0"/>
            <a:t>, yang bertujuan untuk meningkatkan kecepatan hingga 5.5 Mb/s atau 11 Mb/s tapi tetap menggunakan frekuensi 2.45 GHz </a:t>
          </a:r>
          <a:endParaRPr lang="en-US"/>
        </a:p>
      </dgm:t>
    </dgm:pt>
    <dgm:pt modelId="{39C8BDDA-29C9-AF48-9D5A-96B0E4EBA7FA}" type="parTrans" cxnId="{5C00B926-27DC-7742-8045-4A3CD5CBB20D}">
      <dgm:prSet/>
      <dgm:spPr/>
      <dgm:t>
        <a:bodyPr/>
        <a:lstStyle/>
        <a:p>
          <a:endParaRPr lang="en-US"/>
        </a:p>
      </dgm:t>
    </dgm:pt>
    <dgm:pt modelId="{6D2FAEF8-CB12-494A-98BB-9D904B0B53F8}" type="sibTrans" cxnId="{5C00B926-27DC-7742-8045-4A3CD5CBB20D}">
      <dgm:prSet/>
      <dgm:spPr/>
      <dgm:t>
        <a:bodyPr/>
        <a:lstStyle/>
        <a:p>
          <a:endParaRPr lang="en-US"/>
        </a:p>
      </dgm:t>
    </dgm:pt>
    <dgm:pt modelId="{EDE4EDAF-C941-3E4B-8597-E7BA8F61F232}">
      <dgm:prSet/>
      <dgm:spPr/>
      <dgm:t>
        <a:bodyPr/>
        <a:lstStyle/>
        <a:p>
          <a:pPr rtl="0"/>
          <a:r>
            <a:rPr lang="en-US" dirty="0" err="1" smtClean="0"/>
            <a:t>Metode</a:t>
          </a:r>
          <a:r>
            <a:rPr lang="en-US" dirty="0" smtClean="0"/>
            <a:t> </a:t>
          </a:r>
          <a:r>
            <a:rPr lang="en-US" dirty="0" err="1" smtClean="0"/>
            <a:t>transmisi</a:t>
          </a:r>
          <a:r>
            <a:rPr lang="en-US" dirty="0" smtClean="0"/>
            <a:t> yang </a:t>
          </a:r>
          <a:r>
            <a:rPr lang="en-US" dirty="0" err="1" smtClean="0"/>
            <a:t>digunakannya</a:t>
          </a:r>
          <a:r>
            <a:rPr lang="en-US" dirty="0" smtClean="0"/>
            <a:t> </a:t>
          </a:r>
          <a:r>
            <a:rPr lang="en-US" dirty="0" err="1" smtClean="0"/>
            <a:t>adalah</a:t>
          </a:r>
          <a:r>
            <a:rPr lang="en-US" dirty="0" smtClean="0"/>
            <a:t> </a:t>
          </a:r>
          <a:r>
            <a:rPr lang="en-US" dirty="0" smtClean="0">
              <a:hlinkClick xmlns:r="http://schemas.openxmlformats.org/officeDocument/2006/relationships" r:id="rId2"/>
            </a:rPr>
            <a:t>DSSS</a:t>
          </a:r>
          <a:r>
            <a:rPr lang="en-US" dirty="0" smtClean="0"/>
            <a:t>. (Direct Sequence Spread </a:t>
          </a:r>
          <a:r>
            <a:rPr lang="en-US" dirty="0" err="1" smtClean="0"/>
            <a:t>Spactrum</a:t>
          </a:r>
          <a:r>
            <a:rPr lang="en-US" dirty="0" smtClean="0"/>
            <a:t>)</a:t>
          </a:r>
          <a:endParaRPr lang="en-US" dirty="0"/>
        </a:p>
      </dgm:t>
    </dgm:pt>
    <dgm:pt modelId="{1041F327-83DB-4344-AB9B-A7A443779A59}" type="parTrans" cxnId="{FE0FCBC8-0F80-554B-820A-990DE7BBE63E}">
      <dgm:prSet/>
      <dgm:spPr/>
      <dgm:t>
        <a:bodyPr/>
        <a:lstStyle/>
        <a:p>
          <a:endParaRPr lang="en-US"/>
        </a:p>
      </dgm:t>
    </dgm:pt>
    <dgm:pt modelId="{A6C6D98A-3C08-CC42-A21E-425817901D9E}" type="sibTrans" cxnId="{FE0FCBC8-0F80-554B-820A-990DE7BBE63E}">
      <dgm:prSet/>
      <dgm:spPr/>
      <dgm:t>
        <a:bodyPr/>
        <a:lstStyle/>
        <a:p>
          <a:endParaRPr lang="en-US"/>
        </a:p>
      </dgm:t>
    </dgm:pt>
    <dgm:pt modelId="{FB17A92A-4912-0C42-A82F-E3B5AECAD6FD}">
      <dgm:prSet/>
      <dgm:spPr/>
      <dgm:t>
        <a:bodyPr/>
        <a:lstStyle/>
        <a:p>
          <a:pPr rtl="0"/>
          <a:r>
            <a:rPr lang="en-US" dirty="0" smtClean="0">
              <a:hlinkClick xmlns:r="http://schemas.openxmlformats.org/officeDocument/2006/relationships" r:id="rId3"/>
            </a:rPr>
            <a:t>IEEE 802.11b</a:t>
          </a:r>
          <a:r>
            <a:rPr lang="en-US" dirty="0" smtClean="0"/>
            <a:t>/g) </a:t>
          </a:r>
          <a:r>
            <a:rPr lang="en-US" dirty="0" err="1" smtClean="0"/>
            <a:t>beroperasi</a:t>
          </a:r>
          <a:r>
            <a:rPr lang="en-US" dirty="0" smtClean="0"/>
            <a:t> </a:t>
          </a:r>
          <a:r>
            <a:rPr lang="en-US" dirty="0" err="1" smtClean="0"/>
            <a:t>pada</a:t>
          </a:r>
          <a:r>
            <a:rPr lang="en-US" dirty="0" smtClean="0"/>
            <a:t> 2.400 MHz </a:t>
          </a:r>
          <a:r>
            <a:rPr lang="en-US" dirty="0" err="1" smtClean="0"/>
            <a:t>sampai</a:t>
          </a:r>
          <a:r>
            <a:rPr lang="en-US" dirty="0" smtClean="0"/>
            <a:t> 2.483,50 MHz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mengijinkan</a:t>
          </a:r>
          <a:r>
            <a:rPr lang="en-US" dirty="0" smtClean="0"/>
            <a:t> </a:t>
          </a:r>
          <a:r>
            <a:rPr lang="en-US" dirty="0" err="1" smtClean="0"/>
            <a:t>operasi</a:t>
          </a:r>
          <a:r>
            <a:rPr lang="en-US" dirty="0" smtClean="0"/>
            <a:t> </a:t>
          </a:r>
          <a:r>
            <a:rPr lang="en-US" dirty="0" err="1" smtClean="0"/>
            <a:t>dalam</a:t>
          </a:r>
          <a:r>
            <a:rPr lang="en-US" dirty="0" smtClean="0"/>
            <a:t> 11 channel (</a:t>
          </a:r>
          <a:r>
            <a:rPr lang="en-US" dirty="0" err="1" smtClean="0"/>
            <a:t>masing-masing</a:t>
          </a:r>
          <a:r>
            <a:rPr lang="en-US" dirty="0" smtClean="0"/>
            <a:t> 5 MHz) </a:t>
          </a:r>
          <a:endParaRPr lang="en-US" dirty="0"/>
        </a:p>
      </dgm:t>
    </dgm:pt>
    <dgm:pt modelId="{48094505-A6DF-624A-A24B-029D44D3284F}" type="parTrans" cxnId="{51587E35-E5E4-AD4D-AA83-FBC297A24F79}">
      <dgm:prSet/>
      <dgm:spPr/>
      <dgm:t>
        <a:bodyPr/>
        <a:lstStyle/>
        <a:p>
          <a:endParaRPr lang="en-US"/>
        </a:p>
      </dgm:t>
    </dgm:pt>
    <dgm:pt modelId="{DAD008C1-5789-954E-AC94-70C3D72AB1D1}" type="sibTrans" cxnId="{51587E35-E5E4-AD4D-AA83-FBC297A24F79}">
      <dgm:prSet/>
      <dgm:spPr/>
      <dgm:t>
        <a:bodyPr/>
        <a:lstStyle/>
        <a:p>
          <a:endParaRPr lang="en-US"/>
        </a:p>
      </dgm:t>
    </dgm:pt>
    <dgm:pt modelId="{7C6C8C52-76A6-AE40-8425-1BBB5529B0D1}" type="pres">
      <dgm:prSet presAssocID="{62054CA9-D913-9940-B914-D23BD485825C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BF817324-829A-9142-B12D-1081DAC8BE4E}" type="pres">
      <dgm:prSet presAssocID="{F6AAEFFC-2A49-D14E-8130-7CAA4369D8D8}" presName="horFlow" presStyleCnt="0"/>
      <dgm:spPr/>
    </dgm:pt>
    <dgm:pt modelId="{577218C3-B013-5B46-A28D-EC2B13F89909}" type="pres">
      <dgm:prSet presAssocID="{F6AAEFFC-2A49-D14E-8130-7CAA4369D8D8}" presName="bigChev" presStyleLbl="node1" presStyleIdx="0" presStyleCnt="3" custScaleX="317519"/>
      <dgm:spPr/>
    </dgm:pt>
    <dgm:pt modelId="{78D58CDA-A8F0-5F43-94B4-7FB184A946BD}" type="pres">
      <dgm:prSet presAssocID="{F6AAEFFC-2A49-D14E-8130-7CAA4369D8D8}" presName="vSp" presStyleCnt="0"/>
      <dgm:spPr/>
    </dgm:pt>
    <dgm:pt modelId="{A2287659-1CFE-5945-982B-9C24D9770B74}" type="pres">
      <dgm:prSet presAssocID="{EDE4EDAF-C941-3E4B-8597-E7BA8F61F232}" presName="horFlow" presStyleCnt="0"/>
      <dgm:spPr/>
    </dgm:pt>
    <dgm:pt modelId="{BCF6B9DF-323D-4D48-8A7D-B7D6C21E6673}" type="pres">
      <dgm:prSet presAssocID="{EDE4EDAF-C941-3E4B-8597-E7BA8F61F232}" presName="bigChev" presStyleLbl="node1" presStyleIdx="1" presStyleCnt="3" custScaleX="317519"/>
      <dgm:spPr/>
    </dgm:pt>
    <dgm:pt modelId="{CF3E57FF-ACF9-DF47-8568-D7BC3ECBD6FA}" type="pres">
      <dgm:prSet presAssocID="{EDE4EDAF-C941-3E4B-8597-E7BA8F61F232}" presName="vSp" presStyleCnt="0"/>
      <dgm:spPr/>
    </dgm:pt>
    <dgm:pt modelId="{14510819-DFEA-4349-8365-4CAE1F1F3D69}" type="pres">
      <dgm:prSet presAssocID="{FB17A92A-4912-0C42-A82F-E3B5AECAD6FD}" presName="horFlow" presStyleCnt="0"/>
      <dgm:spPr/>
    </dgm:pt>
    <dgm:pt modelId="{49911A67-D3B8-9349-8BA9-BFE677FC6E4F}" type="pres">
      <dgm:prSet presAssocID="{FB17A92A-4912-0C42-A82F-E3B5AECAD6FD}" presName="bigChev" presStyleLbl="node1" presStyleIdx="2" presStyleCnt="3" custScaleX="317201"/>
      <dgm:spPr/>
    </dgm:pt>
  </dgm:ptLst>
  <dgm:cxnLst>
    <dgm:cxn modelId="{FE0FCBC8-0F80-554B-820A-990DE7BBE63E}" srcId="{62054CA9-D913-9940-B914-D23BD485825C}" destId="{EDE4EDAF-C941-3E4B-8597-E7BA8F61F232}" srcOrd="1" destOrd="0" parTransId="{1041F327-83DB-4344-AB9B-A7A443779A59}" sibTransId="{A6C6D98A-3C08-CC42-A21E-425817901D9E}"/>
    <dgm:cxn modelId="{05540FC5-2420-7F49-8AEB-0304BF81D931}" type="presOf" srcId="{FB17A92A-4912-0C42-A82F-E3B5AECAD6FD}" destId="{49911A67-D3B8-9349-8BA9-BFE677FC6E4F}" srcOrd="0" destOrd="0" presId="urn:microsoft.com/office/officeart/2005/8/layout/lProcess3"/>
    <dgm:cxn modelId="{1B562FFA-FDFD-C544-A46E-3833A79C7D17}" type="presOf" srcId="{62054CA9-D913-9940-B914-D23BD485825C}" destId="{7C6C8C52-76A6-AE40-8425-1BBB5529B0D1}" srcOrd="0" destOrd="0" presId="urn:microsoft.com/office/officeart/2005/8/layout/lProcess3"/>
    <dgm:cxn modelId="{40E84B7B-7A0A-C24B-A42C-F7F9FB7033F5}" type="presOf" srcId="{EDE4EDAF-C941-3E4B-8597-E7BA8F61F232}" destId="{BCF6B9DF-323D-4D48-8A7D-B7D6C21E6673}" srcOrd="0" destOrd="0" presId="urn:microsoft.com/office/officeart/2005/8/layout/lProcess3"/>
    <dgm:cxn modelId="{51587E35-E5E4-AD4D-AA83-FBC297A24F79}" srcId="{62054CA9-D913-9940-B914-D23BD485825C}" destId="{FB17A92A-4912-0C42-A82F-E3B5AECAD6FD}" srcOrd="2" destOrd="0" parTransId="{48094505-A6DF-624A-A24B-029D44D3284F}" sibTransId="{DAD008C1-5789-954E-AC94-70C3D72AB1D1}"/>
    <dgm:cxn modelId="{5C00B926-27DC-7742-8045-4A3CD5CBB20D}" srcId="{62054CA9-D913-9940-B914-D23BD485825C}" destId="{F6AAEFFC-2A49-D14E-8130-7CAA4369D8D8}" srcOrd="0" destOrd="0" parTransId="{39C8BDDA-29C9-AF48-9D5A-96B0E4EBA7FA}" sibTransId="{6D2FAEF8-CB12-494A-98BB-9D904B0B53F8}"/>
    <dgm:cxn modelId="{C1273EAC-C33A-504A-9BF6-0CE7CCEE1241}" type="presOf" srcId="{F6AAEFFC-2A49-D14E-8130-7CAA4369D8D8}" destId="{577218C3-B013-5B46-A28D-EC2B13F89909}" srcOrd="0" destOrd="0" presId="urn:microsoft.com/office/officeart/2005/8/layout/lProcess3"/>
    <dgm:cxn modelId="{451394FB-6F71-264B-B23C-843949257458}" type="presParOf" srcId="{7C6C8C52-76A6-AE40-8425-1BBB5529B0D1}" destId="{BF817324-829A-9142-B12D-1081DAC8BE4E}" srcOrd="0" destOrd="0" presId="urn:microsoft.com/office/officeart/2005/8/layout/lProcess3"/>
    <dgm:cxn modelId="{06791D04-D3A2-3B42-98F0-FC514AE81799}" type="presParOf" srcId="{BF817324-829A-9142-B12D-1081DAC8BE4E}" destId="{577218C3-B013-5B46-A28D-EC2B13F89909}" srcOrd="0" destOrd="0" presId="urn:microsoft.com/office/officeart/2005/8/layout/lProcess3"/>
    <dgm:cxn modelId="{F7434A60-E2F8-6143-81EB-E5718823A12A}" type="presParOf" srcId="{7C6C8C52-76A6-AE40-8425-1BBB5529B0D1}" destId="{78D58CDA-A8F0-5F43-94B4-7FB184A946BD}" srcOrd="1" destOrd="0" presId="urn:microsoft.com/office/officeart/2005/8/layout/lProcess3"/>
    <dgm:cxn modelId="{0FDBE381-5497-CC41-81EB-872CE7E26A12}" type="presParOf" srcId="{7C6C8C52-76A6-AE40-8425-1BBB5529B0D1}" destId="{A2287659-1CFE-5945-982B-9C24D9770B74}" srcOrd="2" destOrd="0" presId="urn:microsoft.com/office/officeart/2005/8/layout/lProcess3"/>
    <dgm:cxn modelId="{B3E2991D-FDE4-DD43-A027-38D7B7B3F37B}" type="presParOf" srcId="{A2287659-1CFE-5945-982B-9C24D9770B74}" destId="{BCF6B9DF-323D-4D48-8A7D-B7D6C21E6673}" srcOrd="0" destOrd="0" presId="urn:microsoft.com/office/officeart/2005/8/layout/lProcess3"/>
    <dgm:cxn modelId="{FA9AE12C-9825-D146-A0CD-9016F42D52EB}" type="presParOf" srcId="{7C6C8C52-76A6-AE40-8425-1BBB5529B0D1}" destId="{CF3E57FF-ACF9-DF47-8568-D7BC3ECBD6FA}" srcOrd="3" destOrd="0" presId="urn:microsoft.com/office/officeart/2005/8/layout/lProcess3"/>
    <dgm:cxn modelId="{2D9D67DF-9E44-704C-BAA9-0145FC2DCDBD}" type="presParOf" srcId="{7C6C8C52-76A6-AE40-8425-1BBB5529B0D1}" destId="{14510819-DFEA-4349-8365-4CAE1F1F3D69}" srcOrd="4" destOrd="0" presId="urn:microsoft.com/office/officeart/2005/8/layout/lProcess3"/>
    <dgm:cxn modelId="{C0DEA10B-7909-2C4E-B7B7-1CD8C3176954}" type="presParOf" srcId="{14510819-DFEA-4349-8365-4CAE1F1F3D69}" destId="{49911A67-D3B8-9349-8BA9-BFE677FC6E4F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F91765B-9BEE-E947-AFE5-82EC02FD3AAC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97AD4B0-60EE-1348-83BE-5D20B10A8252}">
      <dgm:prSet/>
      <dgm:spPr/>
      <dgm:t>
        <a:bodyPr/>
        <a:lstStyle/>
        <a:p>
          <a:pPr rtl="0"/>
          <a:r>
            <a:rPr lang="en-US" b="1" smtClean="0"/>
            <a:t>IEEE 802.11a </a:t>
          </a:r>
          <a:endParaRPr lang="en-US"/>
        </a:p>
      </dgm:t>
    </dgm:pt>
    <dgm:pt modelId="{4BE308C4-D562-0A46-A4AA-2784E85C8BEB}" type="parTrans" cxnId="{A7B7C3E0-FEBC-5D48-A9EF-FA2082553D41}">
      <dgm:prSet/>
      <dgm:spPr/>
      <dgm:t>
        <a:bodyPr/>
        <a:lstStyle/>
        <a:p>
          <a:endParaRPr lang="en-US"/>
        </a:p>
      </dgm:t>
    </dgm:pt>
    <dgm:pt modelId="{39696BD6-C0F2-0241-A54D-6C9F76D27D4E}" type="sibTrans" cxnId="{A7B7C3E0-FEBC-5D48-A9EF-FA2082553D41}">
      <dgm:prSet/>
      <dgm:spPr/>
      <dgm:t>
        <a:bodyPr/>
        <a:lstStyle/>
        <a:p>
          <a:endParaRPr lang="en-US"/>
        </a:p>
      </dgm:t>
    </dgm:pt>
    <dgm:pt modelId="{9F293BA7-F991-A844-A11B-1C3A2DCAF99D}" type="pres">
      <dgm:prSet presAssocID="{4F91765B-9BEE-E947-AFE5-82EC02FD3AAC}" presName="linear" presStyleCnt="0">
        <dgm:presLayoutVars>
          <dgm:animLvl val="lvl"/>
          <dgm:resizeHandles val="exact"/>
        </dgm:presLayoutVars>
      </dgm:prSet>
      <dgm:spPr/>
    </dgm:pt>
    <dgm:pt modelId="{38262F52-1A48-1B4A-A944-C56575569315}" type="pres">
      <dgm:prSet presAssocID="{F97AD4B0-60EE-1348-83BE-5D20B10A825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0C8B08F5-B733-DE43-81D2-F379441C2397}" type="presOf" srcId="{4F91765B-9BEE-E947-AFE5-82EC02FD3AAC}" destId="{9F293BA7-F991-A844-A11B-1C3A2DCAF99D}" srcOrd="0" destOrd="0" presId="urn:microsoft.com/office/officeart/2005/8/layout/vList2"/>
    <dgm:cxn modelId="{A7B7C3E0-FEBC-5D48-A9EF-FA2082553D41}" srcId="{4F91765B-9BEE-E947-AFE5-82EC02FD3AAC}" destId="{F97AD4B0-60EE-1348-83BE-5D20B10A8252}" srcOrd="0" destOrd="0" parTransId="{4BE308C4-D562-0A46-A4AA-2784E85C8BEB}" sibTransId="{39696BD6-C0F2-0241-A54D-6C9F76D27D4E}"/>
    <dgm:cxn modelId="{2FD0A8C8-286D-9C4C-95EE-2AF095504639}" type="presOf" srcId="{F97AD4B0-60EE-1348-83BE-5D20B10A8252}" destId="{38262F52-1A48-1B4A-A944-C56575569315}" srcOrd="0" destOrd="0" presId="urn:microsoft.com/office/officeart/2005/8/layout/vList2"/>
    <dgm:cxn modelId="{E818950E-2F06-374F-8499-05201717A919}" type="presParOf" srcId="{9F293BA7-F991-A844-A11B-1C3A2DCAF99D}" destId="{38262F52-1A48-1B4A-A944-C5657556931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E4042D4-7EC7-AD4C-A2EE-DF7C263F5C3D}" type="doc">
      <dgm:prSet loTypeId="urn:microsoft.com/office/officeart/2005/8/layout/lProcess3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65AB181-586E-C045-9563-2327F3E54A13}">
      <dgm:prSet/>
      <dgm:spPr/>
      <dgm:t>
        <a:bodyPr/>
        <a:lstStyle/>
        <a:p>
          <a:pPr rtl="0"/>
          <a:r>
            <a:rPr lang="en-US" smtClean="0"/>
            <a:t>Bekerja pada bandwidth 5.8 GHz dengan kecepatan maksimum hingga 54 Mb/s. </a:t>
          </a:r>
          <a:endParaRPr lang="en-US"/>
        </a:p>
      </dgm:t>
    </dgm:pt>
    <dgm:pt modelId="{3542C237-4249-544C-8695-70C2957FCCDC}" type="parTrans" cxnId="{8F8AB4CA-D630-D847-8F04-A99B6D57B599}">
      <dgm:prSet/>
      <dgm:spPr/>
      <dgm:t>
        <a:bodyPr/>
        <a:lstStyle/>
        <a:p>
          <a:endParaRPr lang="en-US"/>
        </a:p>
      </dgm:t>
    </dgm:pt>
    <dgm:pt modelId="{05A0FBA6-0880-2043-A893-8827B937CF3D}" type="sibTrans" cxnId="{8F8AB4CA-D630-D847-8F04-A99B6D57B599}">
      <dgm:prSet/>
      <dgm:spPr/>
      <dgm:t>
        <a:bodyPr/>
        <a:lstStyle/>
        <a:p>
          <a:endParaRPr lang="en-US"/>
        </a:p>
      </dgm:t>
    </dgm:pt>
    <dgm:pt modelId="{31E69DF8-51D7-764B-BC66-1308B2F177A4}">
      <dgm:prSet/>
      <dgm:spPr/>
      <dgm:t>
        <a:bodyPr/>
        <a:lstStyle/>
        <a:p>
          <a:pPr rtl="0"/>
          <a:r>
            <a:rPr lang="en-US" smtClean="0"/>
            <a:t>Metode transmisi yang digunakan adalah </a:t>
          </a:r>
          <a:r>
            <a:rPr lang="en-US" smtClean="0">
              <a:hlinkClick xmlns:r="http://schemas.openxmlformats.org/officeDocument/2006/relationships" r:id="rId1"/>
            </a:rPr>
            <a:t>Orthogonal Frequency Division Multiplexing (OFDM)</a:t>
          </a:r>
          <a:r>
            <a:rPr lang="en-US" smtClean="0"/>
            <a:t> yang mengizinkan pentransmisian data secara paralel di dalam sub-frekuensi. </a:t>
          </a:r>
          <a:endParaRPr lang="en-US"/>
        </a:p>
      </dgm:t>
    </dgm:pt>
    <dgm:pt modelId="{E651915D-8198-6540-9380-6B02228CCB3F}" type="parTrans" cxnId="{80AE52F1-D8BF-B24B-8141-38FF40883F1D}">
      <dgm:prSet/>
      <dgm:spPr/>
      <dgm:t>
        <a:bodyPr/>
        <a:lstStyle/>
        <a:p>
          <a:endParaRPr lang="en-US"/>
        </a:p>
      </dgm:t>
    </dgm:pt>
    <dgm:pt modelId="{A8EF3E96-33DB-D946-A393-1F21A28861BF}" type="sibTrans" cxnId="{80AE52F1-D8BF-B24B-8141-38FF40883F1D}">
      <dgm:prSet/>
      <dgm:spPr/>
      <dgm:t>
        <a:bodyPr/>
        <a:lstStyle/>
        <a:p>
          <a:endParaRPr lang="en-US"/>
        </a:p>
      </dgm:t>
    </dgm:pt>
    <dgm:pt modelId="{30F0D2AB-9564-9B41-913D-E08424AC9927}">
      <dgm:prSet/>
      <dgm:spPr/>
      <dgm:t>
        <a:bodyPr/>
        <a:lstStyle/>
        <a:p>
          <a:pPr rtl="0"/>
          <a:r>
            <a:rPr lang="en-US" dirty="0" err="1" smtClean="0"/>
            <a:t>Memiliki</a:t>
          </a:r>
          <a:r>
            <a:rPr lang="en-US" dirty="0" smtClean="0"/>
            <a:t> </a:t>
          </a:r>
          <a:r>
            <a:rPr lang="en-US" dirty="0" err="1" smtClean="0"/>
            <a:t>keunggulan</a:t>
          </a:r>
          <a:r>
            <a:rPr lang="en-US" dirty="0" smtClean="0"/>
            <a:t> </a:t>
          </a:r>
          <a:r>
            <a:rPr lang="en-US" dirty="0" err="1" smtClean="0"/>
            <a:t>resistansi</a:t>
          </a:r>
          <a:r>
            <a:rPr lang="en-US" dirty="0" smtClean="0"/>
            <a:t> </a:t>
          </a:r>
          <a:r>
            <a:rPr lang="en-US" dirty="0" err="1" smtClean="0"/>
            <a:t>terhadap</a:t>
          </a:r>
          <a:r>
            <a:rPr lang="en-US" dirty="0" smtClean="0"/>
            <a:t> </a:t>
          </a:r>
          <a:r>
            <a:rPr lang="en-US" dirty="0" err="1" smtClean="0"/>
            <a:t>interferensi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gelombang</a:t>
          </a:r>
          <a:r>
            <a:rPr lang="en-US" dirty="0" smtClean="0"/>
            <a:t> lain </a:t>
          </a:r>
          <a:endParaRPr lang="en-US" dirty="0"/>
        </a:p>
      </dgm:t>
    </dgm:pt>
    <dgm:pt modelId="{677DF73D-A670-C54A-A9B0-63AA464B6232}" type="parTrans" cxnId="{A820FA30-FDD0-304A-B51B-1117A5D7A584}">
      <dgm:prSet/>
      <dgm:spPr/>
      <dgm:t>
        <a:bodyPr/>
        <a:lstStyle/>
        <a:p>
          <a:endParaRPr lang="en-US"/>
        </a:p>
      </dgm:t>
    </dgm:pt>
    <dgm:pt modelId="{41E22A8B-E761-5B4F-9CC6-52B332D6976C}" type="sibTrans" cxnId="{A820FA30-FDD0-304A-B51B-1117A5D7A584}">
      <dgm:prSet/>
      <dgm:spPr/>
      <dgm:t>
        <a:bodyPr/>
        <a:lstStyle/>
        <a:p>
          <a:endParaRPr lang="en-US"/>
        </a:p>
      </dgm:t>
    </dgm:pt>
    <dgm:pt modelId="{E4DA218D-A5E4-4B4B-B410-E4321D99249F}" type="pres">
      <dgm:prSet presAssocID="{4E4042D4-7EC7-AD4C-A2EE-DF7C263F5C3D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52651A0C-C42B-FC44-ACCC-1ED4FC35E688}" type="pres">
      <dgm:prSet presAssocID="{565AB181-586E-C045-9563-2327F3E54A13}" presName="horFlow" presStyleCnt="0"/>
      <dgm:spPr/>
    </dgm:pt>
    <dgm:pt modelId="{AC197D0A-5810-0441-9FD0-BB1BA829A5C7}" type="pres">
      <dgm:prSet presAssocID="{565AB181-586E-C045-9563-2327F3E54A13}" presName="bigChev" presStyleLbl="node1" presStyleIdx="0" presStyleCnt="3" custScaleX="218115"/>
      <dgm:spPr/>
    </dgm:pt>
    <dgm:pt modelId="{A15498E4-F3BB-0C45-9593-43B3374E6730}" type="pres">
      <dgm:prSet presAssocID="{565AB181-586E-C045-9563-2327F3E54A13}" presName="vSp" presStyleCnt="0"/>
      <dgm:spPr/>
    </dgm:pt>
    <dgm:pt modelId="{CC1767C3-6736-3643-8C51-059615E33D21}" type="pres">
      <dgm:prSet presAssocID="{31E69DF8-51D7-764B-BC66-1308B2F177A4}" presName="horFlow" presStyleCnt="0"/>
      <dgm:spPr/>
    </dgm:pt>
    <dgm:pt modelId="{83DF06DB-26B1-5F48-9663-5F066CF93E62}" type="pres">
      <dgm:prSet presAssocID="{31E69DF8-51D7-764B-BC66-1308B2F177A4}" presName="bigChev" presStyleLbl="node1" presStyleIdx="1" presStyleCnt="3" custScaleX="219742"/>
      <dgm:spPr/>
    </dgm:pt>
    <dgm:pt modelId="{B103C2A6-F0E9-A341-981A-47CE7EAD7294}" type="pres">
      <dgm:prSet presAssocID="{31E69DF8-51D7-764B-BC66-1308B2F177A4}" presName="vSp" presStyleCnt="0"/>
      <dgm:spPr/>
    </dgm:pt>
    <dgm:pt modelId="{880C0C9E-5E97-424D-ACC3-D9B97A83C5A6}" type="pres">
      <dgm:prSet presAssocID="{30F0D2AB-9564-9B41-913D-E08424AC9927}" presName="horFlow" presStyleCnt="0"/>
      <dgm:spPr/>
    </dgm:pt>
    <dgm:pt modelId="{A23698B8-AFD3-B647-9B17-1D8591D11E30}" type="pres">
      <dgm:prSet presAssocID="{30F0D2AB-9564-9B41-913D-E08424AC9927}" presName="bigChev" presStyleLbl="node1" presStyleIdx="2" presStyleCnt="3" custScaleX="219742"/>
      <dgm:spPr/>
    </dgm:pt>
  </dgm:ptLst>
  <dgm:cxnLst>
    <dgm:cxn modelId="{A820FA30-FDD0-304A-B51B-1117A5D7A584}" srcId="{4E4042D4-7EC7-AD4C-A2EE-DF7C263F5C3D}" destId="{30F0D2AB-9564-9B41-913D-E08424AC9927}" srcOrd="2" destOrd="0" parTransId="{677DF73D-A670-C54A-A9B0-63AA464B6232}" sibTransId="{41E22A8B-E761-5B4F-9CC6-52B332D6976C}"/>
    <dgm:cxn modelId="{77F67BD1-0AC7-2D46-8F6A-6BBBF907AB14}" type="presOf" srcId="{4E4042D4-7EC7-AD4C-A2EE-DF7C263F5C3D}" destId="{E4DA218D-A5E4-4B4B-B410-E4321D99249F}" srcOrd="0" destOrd="0" presId="urn:microsoft.com/office/officeart/2005/8/layout/lProcess3"/>
    <dgm:cxn modelId="{80AE52F1-D8BF-B24B-8141-38FF40883F1D}" srcId="{4E4042D4-7EC7-AD4C-A2EE-DF7C263F5C3D}" destId="{31E69DF8-51D7-764B-BC66-1308B2F177A4}" srcOrd="1" destOrd="0" parTransId="{E651915D-8198-6540-9380-6B02228CCB3F}" sibTransId="{A8EF3E96-33DB-D946-A393-1F21A28861BF}"/>
    <dgm:cxn modelId="{8F8AB4CA-D630-D847-8F04-A99B6D57B599}" srcId="{4E4042D4-7EC7-AD4C-A2EE-DF7C263F5C3D}" destId="{565AB181-586E-C045-9563-2327F3E54A13}" srcOrd="0" destOrd="0" parTransId="{3542C237-4249-544C-8695-70C2957FCCDC}" sibTransId="{05A0FBA6-0880-2043-A893-8827B937CF3D}"/>
    <dgm:cxn modelId="{0C71B96D-C3AC-8F49-B673-AC381A66FB68}" type="presOf" srcId="{31E69DF8-51D7-764B-BC66-1308B2F177A4}" destId="{83DF06DB-26B1-5F48-9663-5F066CF93E62}" srcOrd="0" destOrd="0" presId="urn:microsoft.com/office/officeart/2005/8/layout/lProcess3"/>
    <dgm:cxn modelId="{65F18B22-3DAA-B248-94C5-2C4695D7AD62}" type="presOf" srcId="{30F0D2AB-9564-9B41-913D-E08424AC9927}" destId="{A23698B8-AFD3-B647-9B17-1D8591D11E30}" srcOrd="0" destOrd="0" presId="urn:microsoft.com/office/officeart/2005/8/layout/lProcess3"/>
    <dgm:cxn modelId="{B5759E46-E01B-4149-81FF-6003D374B244}" type="presOf" srcId="{565AB181-586E-C045-9563-2327F3E54A13}" destId="{AC197D0A-5810-0441-9FD0-BB1BA829A5C7}" srcOrd="0" destOrd="0" presId="urn:microsoft.com/office/officeart/2005/8/layout/lProcess3"/>
    <dgm:cxn modelId="{6B143039-2A9E-3A4C-AB9C-13F093443754}" type="presParOf" srcId="{E4DA218D-A5E4-4B4B-B410-E4321D99249F}" destId="{52651A0C-C42B-FC44-ACCC-1ED4FC35E688}" srcOrd="0" destOrd="0" presId="urn:microsoft.com/office/officeart/2005/8/layout/lProcess3"/>
    <dgm:cxn modelId="{B4EC5648-C883-A241-AD68-63C8BA1E69A3}" type="presParOf" srcId="{52651A0C-C42B-FC44-ACCC-1ED4FC35E688}" destId="{AC197D0A-5810-0441-9FD0-BB1BA829A5C7}" srcOrd="0" destOrd="0" presId="urn:microsoft.com/office/officeart/2005/8/layout/lProcess3"/>
    <dgm:cxn modelId="{44F089B3-DD69-514B-AF16-E8A6DCC06F6B}" type="presParOf" srcId="{E4DA218D-A5E4-4B4B-B410-E4321D99249F}" destId="{A15498E4-F3BB-0C45-9593-43B3374E6730}" srcOrd="1" destOrd="0" presId="urn:microsoft.com/office/officeart/2005/8/layout/lProcess3"/>
    <dgm:cxn modelId="{00FBC7AF-3A9B-734C-B17F-E92194549C79}" type="presParOf" srcId="{E4DA218D-A5E4-4B4B-B410-E4321D99249F}" destId="{CC1767C3-6736-3643-8C51-059615E33D21}" srcOrd="2" destOrd="0" presId="urn:microsoft.com/office/officeart/2005/8/layout/lProcess3"/>
    <dgm:cxn modelId="{9C83C3D9-E290-F845-8077-1F6F48DE0043}" type="presParOf" srcId="{CC1767C3-6736-3643-8C51-059615E33D21}" destId="{83DF06DB-26B1-5F48-9663-5F066CF93E62}" srcOrd="0" destOrd="0" presId="urn:microsoft.com/office/officeart/2005/8/layout/lProcess3"/>
    <dgm:cxn modelId="{F344DBCD-B219-BA4A-853C-A6023F145100}" type="presParOf" srcId="{E4DA218D-A5E4-4B4B-B410-E4321D99249F}" destId="{B103C2A6-F0E9-A341-981A-47CE7EAD7294}" srcOrd="3" destOrd="0" presId="urn:microsoft.com/office/officeart/2005/8/layout/lProcess3"/>
    <dgm:cxn modelId="{47A455DC-9CF0-F44C-9F97-B399DF1C4973}" type="presParOf" srcId="{E4DA218D-A5E4-4B4B-B410-E4321D99249F}" destId="{880C0C9E-5E97-424D-ACC3-D9B97A83C5A6}" srcOrd="4" destOrd="0" presId="urn:microsoft.com/office/officeart/2005/8/layout/lProcess3"/>
    <dgm:cxn modelId="{44DC09A9-D8C5-F44B-9B6D-A67C7154A3A8}" type="presParOf" srcId="{880C0C9E-5E97-424D-ACC3-D9B97A83C5A6}" destId="{A23698B8-AFD3-B647-9B17-1D8591D11E30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C9EB043-89CF-F44B-9B78-35875BD02409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5886EBB-38D3-B64B-9C37-5DD9F3C30A33}">
      <dgm:prSet/>
      <dgm:spPr/>
      <dgm:t>
        <a:bodyPr/>
        <a:lstStyle/>
        <a:p>
          <a:pPr rtl="0"/>
          <a:r>
            <a:rPr lang="en-US" b="1" dirty="0" smtClean="0"/>
            <a:t>IEEE 802.11g </a:t>
          </a:r>
          <a:endParaRPr lang="en-US" dirty="0"/>
        </a:p>
      </dgm:t>
    </dgm:pt>
    <dgm:pt modelId="{8F99B7A5-B616-1343-9846-CD96DE1EDFD0}" type="parTrans" cxnId="{037E29D8-4AE7-0844-9130-72E6F5728148}">
      <dgm:prSet/>
      <dgm:spPr/>
      <dgm:t>
        <a:bodyPr/>
        <a:lstStyle/>
        <a:p>
          <a:endParaRPr lang="en-US"/>
        </a:p>
      </dgm:t>
    </dgm:pt>
    <dgm:pt modelId="{F160C04A-A3DB-3B44-A00A-D1D67F24E30D}" type="sibTrans" cxnId="{037E29D8-4AE7-0844-9130-72E6F5728148}">
      <dgm:prSet/>
      <dgm:spPr/>
      <dgm:t>
        <a:bodyPr/>
        <a:lstStyle/>
        <a:p>
          <a:endParaRPr lang="en-US"/>
        </a:p>
      </dgm:t>
    </dgm:pt>
    <dgm:pt modelId="{B36D5807-7810-CA47-94BF-AB8EF41F530C}" type="pres">
      <dgm:prSet presAssocID="{6C9EB043-89CF-F44B-9B78-35875BD02409}" presName="linear" presStyleCnt="0">
        <dgm:presLayoutVars>
          <dgm:animLvl val="lvl"/>
          <dgm:resizeHandles val="exact"/>
        </dgm:presLayoutVars>
      </dgm:prSet>
      <dgm:spPr/>
    </dgm:pt>
    <dgm:pt modelId="{1A5F087E-A6F6-6143-8C98-598793926366}" type="pres">
      <dgm:prSet presAssocID="{15886EBB-38D3-B64B-9C37-5DD9F3C30A33}" presName="parentText" presStyleLbl="node1" presStyleIdx="0" presStyleCnt="1" custLinFactNeighborX="-669" custLinFactNeighborY="284">
        <dgm:presLayoutVars>
          <dgm:chMax val="0"/>
          <dgm:bulletEnabled val="1"/>
        </dgm:presLayoutVars>
      </dgm:prSet>
      <dgm:spPr/>
    </dgm:pt>
  </dgm:ptLst>
  <dgm:cxnLst>
    <dgm:cxn modelId="{8B078C13-6F49-C746-98A1-F936801A921A}" type="presOf" srcId="{15886EBB-38D3-B64B-9C37-5DD9F3C30A33}" destId="{1A5F087E-A6F6-6143-8C98-598793926366}" srcOrd="0" destOrd="0" presId="urn:microsoft.com/office/officeart/2005/8/layout/vList2"/>
    <dgm:cxn modelId="{8F501E0F-8748-8F4E-9D2A-945C73DB2093}" type="presOf" srcId="{6C9EB043-89CF-F44B-9B78-35875BD02409}" destId="{B36D5807-7810-CA47-94BF-AB8EF41F530C}" srcOrd="0" destOrd="0" presId="urn:microsoft.com/office/officeart/2005/8/layout/vList2"/>
    <dgm:cxn modelId="{037E29D8-4AE7-0844-9130-72E6F5728148}" srcId="{6C9EB043-89CF-F44B-9B78-35875BD02409}" destId="{15886EBB-38D3-B64B-9C37-5DD9F3C30A33}" srcOrd="0" destOrd="0" parTransId="{8F99B7A5-B616-1343-9846-CD96DE1EDFD0}" sibTransId="{F160C04A-A3DB-3B44-A00A-D1D67F24E30D}"/>
    <dgm:cxn modelId="{D4B669E0-87D0-ED4A-AF20-0DF0B4F37168}" type="presParOf" srcId="{B36D5807-7810-CA47-94BF-AB8EF41F530C}" destId="{1A5F087E-A6F6-6143-8C98-59879392636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6A8FEC9-6842-3248-8893-6097BCFB01CD}" type="doc">
      <dgm:prSet loTypeId="urn:microsoft.com/office/officeart/2005/8/layout/lProcess3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73FE758-5660-8C48-A65A-574B2EDE9A07}">
      <dgm:prSet/>
      <dgm:spPr/>
      <dgm:t>
        <a:bodyPr/>
        <a:lstStyle/>
        <a:p>
          <a:pPr rtl="0"/>
          <a:r>
            <a:rPr lang="en-US" dirty="0" err="1" smtClean="0"/>
            <a:t>Standar</a:t>
          </a:r>
          <a:r>
            <a:rPr lang="en-US" dirty="0" smtClean="0"/>
            <a:t> </a:t>
          </a:r>
          <a:r>
            <a:rPr lang="en-US" dirty="0" smtClean="0">
              <a:hlinkClick xmlns:r="http://schemas.openxmlformats.org/officeDocument/2006/relationships" r:id="rId1"/>
            </a:rPr>
            <a:t>jaringan nirkabel</a:t>
          </a:r>
          <a:r>
            <a:rPr lang="en-US" dirty="0" smtClean="0"/>
            <a:t> yang </a:t>
          </a:r>
          <a:r>
            <a:rPr lang="en-US" dirty="0" err="1" smtClean="0"/>
            <a:t>bekerja</a:t>
          </a:r>
          <a:r>
            <a:rPr lang="en-US" dirty="0" smtClean="0"/>
            <a:t> </a:t>
          </a:r>
          <a:r>
            <a:rPr lang="en-US" dirty="0" err="1" smtClean="0"/>
            <a:t>pada</a:t>
          </a:r>
          <a:r>
            <a:rPr lang="en-US" dirty="0" smtClean="0"/>
            <a:t> </a:t>
          </a:r>
          <a:r>
            <a:rPr lang="en-US" dirty="0" smtClean="0">
              <a:hlinkClick xmlns:r="http://schemas.openxmlformats.org/officeDocument/2006/relationships" r:id="rId2"/>
            </a:rPr>
            <a:t>frekuensi</a:t>
          </a:r>
          <a:r>
            <a:rPr lang="en-US" dirty="0" smtClean="0"/>
            <a:t> 2,45 </a:t>
          </a:r>
          <a:r>
            <a:rPr lang="en-US" dirty="0" smtClean="0">
              <a:hlinkClick xmlns:r="http://schemas.openxmlformats.org/officeDocument/2006/relationships" r:id="rId3"/>
            </a:rPr>
            <a:t>GHz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menggunakan</a:t>
          </a:r>
          <a:r>
            <a:rPr lang="en-US" dirty="0" smtClean="0"/>
            <a:t> </a:t>
          </a:r>
          <a:r>
            <a:rPr lang="en-US" dirty="0" err="1" smtClean="0"/>
            <a:t>metode</a:t>
          </a:r>
          <a:r>
            <a:rPr lang="en-US" dirty="0" smtClean="0"/>
            <a:t> </a:t>
          </a:r>
          <a:r>
            <a:rPr lang="en-US" dirty="0" err="1" smtClean="0"/>
            <a:t>modulasi</a:t>
          </a:r>
          <a:r>
            <a:rPr lang="en-US" dirty="0" smtClean="0"/>
            <a:t> </a:t>
          </a:r>
          <a:r>
            <a:rPr lang="en-US" dirty="0" smtClean="0">
              <a:hlinkClick xmlns:r="http://schemas.openxmlformats.org/officeDocument/2006/relationships" r:id="rId4"/>
            </a:rPr>
            <a:t>OFDM</a:t>
          </a:r>
          <a:r>
            <a:rPr lang="en-US" dirty="0" smtClean="0"/>
            <a:t>.</a:t>
          </a:r>
          <a:endParaRPr lang="en-US" dirty="0"/>
        </a:p>
      </dgm:t>
    </dgm:pt>
    <dgm:pt modelId="{4DC18502-A201-2446-965B-A1F79BA400BB}" type="parTrans" cxnId="{F91C4143-FA79-0944-96C2-901105FA4CF8}">
      <dgm:prSet/>
      <dgm:spPr/>
      <dgm:t>
        <a:bodyPr/>
        <a:lstStyle/>
        <a:p>
          <a:endParaRPr lang="en-US"/>
        </a:p>
      </dgm:t>
    </dgm:pt>
    <dgm:pt modelId="{684442BC-96C9-D243-8FF6-A8F1D39E1B5C}" type="sibTrans" cxnId="{F91C4143-FA79-0944-96C2-901105FA4CF8}">
      <dgm:prSet/>
      <dgm:spPr/>
      <dgm:t>
        <a:bodyPr/>
        <a:lstStyle/>
        <a:p>
          <a:endParaRPr lang="en-US"/>
        </a:p>
      </dgm:t>
    </dgm:pt>
    <dgm:pt modelId="{AAF8F97E-11DF-D24D-9DD4-B90D18819565}">
      <dgm:prSet/>
      <dgm:spPr/>
      <dgm:t>
        <a:bodyPr/>
        <a:lstStyle/>
        <a:p>
          <a:pPr rtl="0"/>
          <a:r>
            <a:rPr lang="en-US" dirty="0" err="1" smtClean="0"/>
            <a:t>Kecepatan</a:t>
          </a:r>
          <a:r>
            <a:rPr lang="en-US" dirty="0" smtClean="0"/>
            <a:t> </a:t>
          </a:r>
          <a:r>
            <a:rPr lang="en-US" dirty="0" err="1" smtClean="0"/>
            <a:t>hingga</a:t>
          </a:r>
          <a:r>
            <a:rPr lang="en-US" dirty="0" smtClean="0"/>
            <a:t> 54 Mb/s </a:t>
          </a:r>
          <a:r>
            <a:rPr lang="en-US" dirty="0" err="1" smtClean="0"/>
            <a:t>pada</a:t>
          </a:r>
          <a:r>
            <a:rPr lang="en-US" dirty="0" smtClean="0"/>
            <a:t> pita </a:t>
          </a:r>
          <a:r>
            <a:rPr lang="en-US" dirty="0" err="1" smtClean="0"/>
            <a:t>frekuensi</a:t>
          </a:r>
          <a:r>
            <a:rPr lang="en-US" dirty="0" smtClean="0"/>
            <a:t> 2,45 GHz</a:t>
          </a:r>
          <a:endParaRPr lang="en-US" dirty="0"/>
        </a:p>
      </dgm:t>
    </dgm:pt>
    <dgm:pt modelId="{69C84480-82AA-2443-9D02-3EB00F41E196}" type="parTrans" cxnId="{D5091164-6CF3-8140-920F-BD5C2677A784}">
      <dgm:prSet/>
      <dgm:spPr/>
      <dgm:t>
        <a:bodyPr/>
        <a:lstStyle/>
        <a:p>
          <a:endParaRPr lang="en-US"/>
        </a:p>
      </dgm:t>
    </dgm:pt>
    <dgm:pt modelId="{DB4C8BC7-C1CD-DA49-8492-B534E417DE6B}" type="sibTrans" cxnId="{D5091164-6CF3-8140-920F-BD5C2677A784}">
      <dgm:prSet/>
      <dgm:spPr/>
      <dgm:t>
        <a:bodyPr/>
        <a:lstStyle/>
        <a:p>
          <a:endParaRPr lang="en-US"/>
        </a:p>
      </dgm:t>
    </dgm:pt>
    <dgm:pt modelId="{AFEF57D9-F23C-DE47-B4FF-DB5DA1B7B1DC}">
      <dgm:prSet/>
      <dgm:spPr/>
      <dgm:t>
        <a:bodyPr/>
        <a:lstStyle/>
        <a:p>
          <a:pPr rtl="0"/>
          <a:r>
            <a:rPr lang="en-US" dirty="0" err="1" smtClean="0"/>
            <a:t>Lebih</a:t>
          </a:r>
          <a:r>
            <a:rPr lang="en-US" dirty="0" smtClean="0"/>
            <a:t> </a:t>
          </a:r>
          <a:r>
            <a:rPr lang="en-US" dirty="0" err="1" smtClean="0"/>
            <a:t>resistan</a:t>
          </a:r>
          <a:r>
            <a:rPr lang="en-US" dirty="0" smtClean="0"/>
            <a:t> </a:t>
          </a:r>
          <a:r>
            <a:rPr lang="en-US" dirty="0" err="1" smtClean="0"/>
            <a:t>terhadap</a:t>
          </a:r>
          <a:r>
            <a:rPr lang="en-US" dirty="0" smtClean="0"/>
            <a:t> </a:t>
          </a:r>
          <a:r>
            <a:rPr lang="en-US" dirty="0" smtClean="0">
              <a:hlinkClick xmlns:r="http://schemas.openxmlformats.org/officeDocument/2006/relationships" r:id="rId5"/>
            </a:rPr>
            <a:t>interferensi</a:t>
          </a:r>
          <a:r>
            <a:rPr lang="en-US" dirty="0" smtClean="0"/>
            <a:t> </a:t>
          </a:r>
          <a:r>
            <a:rPr lang="en-US" dirty="0" err="1" smtClean="0"/>
            <a:t>dari</a:t>
          </a:r>
          <a:r>
            <a:rPr lang="en-US" dirty="0" smtClean="0"/>
            <a:t> </a:t>
          </a:r>
          <a:r>
            <a:rPr lang="en-US" dirty="0" err="1" smtClean="0"/>
            <a:t>gelombang</a:t>
          </a:r>
          <a:r>
            <a:rPr lang="en-US" dirty="0" smtClean="0"/>
            <a:t> </a:t>
          </a:r>
          <a:r>
            <a:rPr lang="en-US" dirty="0" err="1" smtClean="0"/>
            <a:t>lainnya</a:t>
          </a:r>
          <a:r>
            <a:rPr lang="en-US" dirty="0" smtClean="0"/>
            <a:t>. </a:t>
          </a:r>
          <a:endParaRPr lang="en-US" dirty="0"/>
        </a:p>
      </dgm:t>
    </dgm:pt>
    <dgm:pt modelId="{EC1FE2A7-624F-0E48-B99E-0D7A7A15BB35}" type="parTrans" cxnId="{092EEAE0-568D-CB4A-8465-E730C5E14A84}">
      <dgm:prSet/>
      <dgm:spPr/>
      <dgm:t>
        <a:bodyPr/>
        <a:lstStyle/>
        <a:p>
          <a:endParaRPr lang="en-US"/>
        </a:p>
      </dgm:t>
    </dgm:pt>
    <dgm:pt modelId="{0F3D7CEE-0EE0-4340-A2C2-F3B8118DCED9}" type="sibTrans" cxnId="{092EEAE0-568D-CB4A-8465-E730C5E14A84}">
      <dgm:prSet/>
      <dgm:spPr/>
      <dgm:t>
        <a:bodyPr/>
        <a:lstStyle/>
        <a:p>
          <a:endParaRPr lang="en-US"/>
        </a:p>
      </dgm:t>
    </dgm:pt>
    <dgm:pt modelId="{869D1772-BAF2-6143-9ECC-31ED7A9AB6DF}" type="pres">
      <dgm:prSet presAssocID="{F6A8FEC9-6842-3248-8893-6097BCFB01CD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897E36C3-7A75-A64D-9AF3-10A364224F20}" type="pres">
      <dgm:prSet presAssocID="{973FE758-5660-8C48-A65A-574B2EDE9A07}" presName="horFlow" presStyleCnt="0"/>
      <dgm:spPr/>
    </dgm:pt>
    <dgm:pt modelId="{DCDD1856-5AD3-E94E-B874-A522E1D577C9}" type="pres">
      <dgm:prSet presAssocID="{973FE758-5660-8C48-A65A-574B2EDE9A07}" presName="bigChev" presStyleLbl="node1" presStyleIdx="0" presStyleCnt="3" custScaleX="225120"/>
      <dgm:spPr/>
    </dgm:pt>
    <dgm:pt modelId="{F2B7A228-2AC2-554F-9CA5-1706946658C5}" type="pres">
      <dgm:prSet presAssocID="{973FE758-5660-8C48-A65A-574B2EDE9A07}" presName="vSp" presStyleCnt="0"/>
      <dgm:spPr/>
    </dgm:pt>
    <dgm:pt modelId="{9A7BD4AC-DFCC-B24C-B2C5-35E0A3057098}" type="pres">
      <dgm:prSet presAssocID="{AAF8F97E-11DF-D24D-9DD4-B90D18819565}" presName="horFlow" presStyleCnt="0"/>
      <dgm:spPr/>
    </dgm:pt>
    <dgm:pt modelId="{11EDC173-442C-B542-8629-055DC7119067}" type="pres">
      <dgm:prSet presAssocID="{AAF8F97E-11DF-D24D-9DD4-B90D18819565}" presName="bigChev" presStyleLbl="node1" presStyleIdx="1" presStyleCnt="3" custScaleX="226800"/>
      <dgm:spPr/>
    </dgm:pt>
    <dgm:pt modelId="{2977BB6B-820B-6D41-B7EB-27627D5760B7}" type="pres">
      <dgm:prSet presAssocID="{AAF8F97E-11DF-D24D-9DD4-B90D18819565}" presName="vSp" presStyleCnt="0"/>
      <dgm:spPr/>
    </dgm:pt>
    <dgm:pt modelId="{8F9F7BA3-325F-DE48-9F14-3A395484684B}" type="pres">
      <dgm:prSet presAssocID="{AFEF57D9-F23C-DE47-B4FF-DB5DA1B7B1DC}" presName="horFlow" presStyleCnt="0"/>
      <dgm:spPr/>
    </dgm:pt>
    <dgm:pt modelId="{358BF5C3-5AC0-6548-AA74-AF038AEA0FF5}" type="pres">
      <dgm:prSet presAssocID="{AFEF57D9-F23C-DE47-B4FF-DB5DA1B7B1DC}" presName="bigChev" presStyleLbl="node1" presStyleIdx="2" presStyleCnt="3" custScaleX="227051"/>
      <dgm:spPr/>
    </dgm:pt>
  </dgm:ptLst>
  <dgm:cxnLst>
    <dgm:cxn modelId="{8131CC81-3536-5C4A-9CDA-292A0FC83C5E}" type="presOf" srcId="{973FE758-5660-8C48-A65A-574B2EDE9A07}" destId="{DCDD1856-5AD3-E94E-B874-A522E1D577C9}" srcOrd="0" destOrd="0" presId="urn:microsoft.com/office/officeart/2005/8/layout/lProcess3"/>
    <dgm:cxn modelId="{A6BDB1B1-2C75-8F41-AE72-1B092E1AFD2E}" type="presOf" srcId="{F6A8FEC9-6842-3248-8893-6097BCFB01CD}" destId="{869D1772-BAF2-6143-9ECC-31ED7A9AB6DF}" srcOrd="0" destOrd="0" presId="urn:microsoft.com/office/officeart/2005/8/layout/lProcess3"/>
    <dgm:cxn modelId="{18BE04C7-9098-1C43-9A53-0FE8F2EC774F}" type="presOf" srcId="{AAF8F97E-11DF-D24D-9DD4-B90D18819565}" destId="{11EDC173-442C-B542-8629-055DC7119067}" srcOrd="0" destOrd="0" presId="urn:microsoft.com/office/officeart/2005/8/layout/lProcess3"/>
    <dgm:cxn modelId="{D5091164-6CF3-8140-920F-BD5C2677A784}" srcId="{F6A8FEC9-6842-3248-8893-6097BCFB01CD}" destId="{AAF8F97E-11DF-D24D-9DD4-B90D18819565}" srcOrd="1" destOrd="0" parTransId="{69C84480-82AA-2443-9D02-3EB00F41E196}" sibTransId="{DB4C8BC7-C1CD-DA49-8492-B534E417DE6B}"/>
    <dgm:cxn modelId="{F91C4143-FA79-0944-96C2-901105FA4CF8}" srcId="{F6A8FEC9-6842-3248-8893-6097BCFB01CD}" destId="{973FE758-5660-8C48-A65A-574B2EDE9A07}" srcOrd="0" destOrd="0" parTransId="{4DC18502-A201-2446-965B-A1F79BA400BB}" sibTransId="{684442BC-96C9-D243-8FF6-A8F1D39E1B5C}"/>
    <dgm:cxn modelId="{1FEAC453-91CB-4C4E-B05F-CCFD6B531B39}" type="presOf" srcId="{AFEF57D9-F23C-DE47-B4FF-DB5DA1B7B1DC}" destId="{358BF5C3-5AC0-6548-AA74-AF038AEA0FF5}" srcOrd="0" destOrd="0" presId="urn:microsoft.com/office/officeart/2005/8/layout/lProcess3"/>
    <dgm:cxn modelId="{092EEAE0-568D-CB4A-8465-E730C5E14A84}" srcId="{F6A8FEC9-6842-3248-8893-6097BCFB01CD}" destId="{AFEF57D9-F23C-DE47-B4FF-DB5DA1B7B1DC}" srcOrd="2" destOrd="0" parTransId="{EC1FE2A7-624F-0E48-B99E-0D7A7A15BB35}" sibTransId="{0F3D7CEE-0EE0-4340-A2C2-F3B8118DCED9}"/>
    <dgm:cxn modelId="{3D7FDFDD-EE0A-A143-B1E9-5FD8009206A3}" type="presParOf" srcId="{869D1772-BAF2-6143-9ECC-31ED7A9AB6DF}" destId="{897E36C3-7A75-A64D-9AF3-10A364224F20}" srcOrd="0" destOrd="0" presId="urn:microsoft.com/office/officeart/2005/8/layout/lProcess3"/>
    <dgm:cxn modelId="{EB3C2BD0-8CD6-7842-ABE2-FD39A4AD206D}" type="presParOf" srcId="{897E36C3-7A75-A64D-9AF3-10A364224F20}" destId="{DCDD1856-5AD3-E94E-B874-A522E1D577C9}" srcOrd="0" destOrd="0" presId="urn:microsoft.com/office/officeart/2005/8/layout/lProcess3"/>
    <dgm:cxn modelId="{C790DC22-1DE3-B242-BE76-4D09FFA94434}" type="presParOf" srcId="{869D1772-BAF2-6143-9ECC-31ED7A9AB6DF}" destId="{F2B7A228-2AC2-554F-9CA5-1706946658C5}" srcOrd="1" destOrd="0" presId="urn:microsoft.com/office/officeart/2005/8/layout/lProcess3"/>
    <dgm:cxn modelId="{81626DE4-9913-CA41-8824-7F0781675676}" type="presParOf" srcId="{869D1772-BAF2-6143-9ECC-31ED7A9AB6DF}" destId="{9A7BD4AC-DFCC-B24C-B2C5-35E0A3057098}" srcOrd="2" destOrd="0" presId="urn:microsoft.com/office/officeart/2005/8/layout/lProcess3"/>
    <dgm:cxn modelId="{3C4698CA-EB86-9348-A7C9-5DD2DE32D43F}" type="presParOf" srcId="{9A7BD4AC-DFCC-B24C-B2C5-35E0A3057098}" destId="{11EDC173-442C-B542-8629-055DC7119067}" srcOrd="0" destOrd="0" presId="urn:microsoft.com/office/officeart/2005/8/layout/lProcess3"/>
    <dgm:cxn modelId="{57CA0BC1-7AFB-BB4D-9F66-48BB65CBCB02}" type="presParOf" srcId="{869D1772-BAF2-6143-9ECC-31ED7A9AB6DF}" destId="{2977BB6B-820B-6D41-B7EB-27627D5760B7}" srcOrd="3" destOrd="0" presId="urn:microsoft.com/office/officeart/2005/8/layout/lProcess3"/>
    <dgm:cxn modelId="{BE7268C2-8D8A-D541-B401-03F2D6E6DD20}" type="presParOf" srcId="{869D1772-BAF2-6143-9ECC-31ED7A9AB6DF}" destId="{8F9F7BA3-325F-DE48-9F14-3A395484684B}" srcOrd="4" destOrd="0" presId="urn:microsoft.com/office/officeart/2005/8/layout/lProcess3"/>
    <dgm:cxn modelId="{4E3161C9-A21A-A04C-AF57-6C88FB0B33A4}" type="presParOf" srcId="{8F9F7BA3-325F-DE48-9F14-3A395484684B}" destId="{358BF5C3-5AC0-6548-AA74-AF038AEA0FF5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529B6D7-4F26-E04A-B56E-33A399F96DCE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6EDEAB2-47FC-CF41-BEE5-064C31F598E1}">
      <dgm:prSet/>
      <dgm:spPr/>
      <dgm:t>
        <a:bodyPr/>
        <a:lstStyle/>
        <a:p>
          <a:pPr rtl="0"/>
          <a:r>
            <a:rPr lang="en-US" b="1" dirty="0" smtClean="0"/>
            <a:t>IEEE 802.11n </a:t>
          </a:r>
          <a:endParaRPr lang="en-US" dirty="0"/>
        </a:p>
      </dgm:t>
    </dgm:pt>
    <dgm:pt modelId="{FC6CAA27-D1AF-E048-BEAA-437CA70AE9C5}" type="parTrans" cxnId="{FF3A6BD5-1AF6-734E-A091-780DC6A6483E}">
      <dgm:prSet/>
      <dgm:spPr/>
      <dgm:t>
        <a:bodyPr/>
        <a:lstStyle/>
        <a:p>
          <a:endParaRPr lang="en-US"/>
        </a:p>
      </dgm:t>
    </dgm:pt>
    <dgm:pt modelId="{A2F7714E-B680-E546-93DD-2A10391EA994}" type="sibTrans" cxnId="{FF3A6BD5-1AF6-734E-A091-780DC6A6483E}">
      <dgm:prSet/>
      <dgm:spPr/>
      <dgm:t>
        <a:bodyPr/>
        <a:lstStyle/>
        <a:p>
          <a:endParaRPr lang="en-US"/>
        </a:p>
      </dgm:t>
    </dgm:pt>
    <dgm:pt modelId="{36F31FDE-B423-094E-B2BA-5217A4091317}" type="pres">
      <dgm:prSet presAssocID="{7529B6D7-4F26-E04A-B56E-33A399F96DCE}" presName="linear" presStyleCnt="0">
        <dgm:presLayoutVars>
          <dgm:animLvl val="lvl"/>
          <dgm:resizeHandles val="exact"/>
        </dgm:presLayoutVars>
      </dgm:prSet>
      <dgm:spPr/>
    </dgm:pt>
    <dgm:pt modelId="{182238EA-F6B1-BB4C-A415-357BDC18CC17}" type="pres">
      <dgm:prSet presAssocID="{46EDEAB2-47FC-CF41-BEE5-064C31F598E1}" presName="parentText" presStyleLbl="node1" presStyleIdx="0" presStyleCnt="1" custLinFactNeighborX="-25567">
        <dgm:presLayoutVars>
          <dgm:chMax val="0"/>
          <dgm:bulletEnabled val="1"/>
        </dgm:presLayoutVars>
      </dgm:prSet>
      <dgm:spPr/>
    </dgm:pt>
  </dgm:ptLst>
  <dgm:cxnLst>
    <dgm:cxn modelId="{D31B8D5F-3812-044F-8907-121B41EC6A0A}" type="presOf" srcId="{7529B6D7-4F26-E04A-B56E-33A399F96DCE}" destId="{36F31FDE-B423-094E-B2BA-5217A4091317}" srcOrd="0" destOrd="0" presId="urn:microsoft.com/office/officeart/2005/8/layout/vList2"/>
    <dgm:cxn modelId="{AB00CCBE-BC77-C645-95C3-24EF0F607BAB}" type="presOf" srcId="{46EDEAB2-47FC-CF41-BEE5-064C31F598E1}" destId="{182238EA-F6B1-BB4C-A415-357BDC18CC17}" srcOrd="0" destOrd="0" presId="urn:microsoft.com/office/officeart/2005/8/layout/vList2"/>
    <dgm:cxn modelId="{FF3A6BD5-1AF6-734E-A091-780DC6A6483E}" srcId="{7529B6D7-4F26-E04A-B56E-33A399F96DCE}" destId="{46EDEAB2-47FC-CF41-BEE5-064C31F598E1}" srcOrd="0" destOrd="0" parTransId="{FC6CAA27-D1AF-E048-BEAA-437CA70AE9C5}" sibTransId="{A2F7714E-B680-E546-93DD-2A10391EA994}"/>
    <dgm:cxn modelId="{71F5EF0B-DFAA-4741-9573-935C6ABD1854}" type="presParOf" srcId="{36F31FDE-B423-094E-B2BA-5217A4091317}" destId="{182238EA-F6B1-BB4C-A415-357BDC18CC1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F7A7805-369D-A847-B87E-47748D3A3707}" type="doc">
      <dgm:prSet loTypeId="urn:microsoft.com/office/officeart/2005/8/layout/lProcess3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EAB8BD-B356-A74F-9585-75CA7E988984}">
      <dgm:prSet/>
      <dgm:spPr/>
      <dgm:t>
        <a:bodyPr/>
        <a:lstStyle/>
        <a:p>
          <a:pPr rtl="0"/>
          <a:r>
            <a:rPr lang="en-US" smtClean="0"/>
            <a:t>Standar </a:t>
          </a:r>
          <a:r>
            <a:rPr lang="en-US" smtClean="0">
              <a:hlinkClick xmlns:r="http://schemas.openxmlformats.org/officeDocument/2006/relationships" r:id="rId1"/>
            </a:rPr>
            <a:t>jaringan nirkabel</a:t>
          </a:r>
          <a:r>
            <a:rPr lang="en-US" smtClean="0"/>
            <a:t> yang bekerja pada </a:t>
          </a:r>
          <a:r>
            <a:rPr lang="en-US" smtClean="0">
              <a:hlinkClick xmlns:r="http://schemas.openxmlformats.org/officeDocument/2006/relationships" r:id="rId2"/>
            </a:rPr>
            <a:t>frekuensi</a:t>
          </a:r>
          <a:r>
            <a:rPr lang="en-US" smtClean="0"/>
            <a:t> 2,45 </a:t>
          </a:r>
          <a:r>
            <a:rPr lang="en-US" smtClean="0">
              <a:hlinkClick xmlns:r="http://schemas.openxmlformats.org/officeDocument/2006/relationships" r:id="rId3"/>
            </a:rPr>
            <a:t>GHz</a:t>
          </a:r>
          <a:r>
            <a:rPr lang="en-US" smtClean="0"/>
            <a:t>.</a:t>
          </a:r>
          <a:endParaRPr lang="en-US"/>
        </a:p>
      </dgm:t>
    </dgm:pt>
    <dgm:pt modelId="{E32DE404-E766-F74B-B9C1-43B5A7330E03}" type="parTrans" cxnId="{28BF6C02-F214-964D-84C6-4BEB846BED4E}">
      <dgm:prSet/>
      <dgm:spPr/>
      <dgm:t>
        <a:bodyPr/>
        <a:lstStyle/>
        <a:p>
          <a:endParaRPr lang="en-US"/>
        </a:p>
      </dgm:t>
    </dgm:pt>
    <dgm:pt modelId="{E53B13CF-6018-1F4C-95C7-DF8B944235C7}" type="sibTrans" cxnId="{28BF6C02-F214-964D-84C6-4BEB846BED4E}">
      <dgm:prSet/>
      <dgm:spPr/>
      <dgm:t>
        <a:bodyPr/>
        <a:lstStyle/>
        <a:p>
          <a:endParaRPr lang="en-US"/>
        </a:p>
      </dgm:t>
    </dgm:pt>
    <dgm:pt modelId="{782E51D0-466D-7745-B4EE-EF10B2949F04}">
      <dgm:prSet/>
      <dgm:spPr/>
      <dgm:t>
        <a:bodyPr/>
        <a:lstStyle/>
        <a:p>
          <a:pPr rtl="0"/>
          <a:r>
            <a:rPr lang="en-US" dirty="0" err="1" smtClean="0"/>
            <a:t>Kecepatan</a:t>
          </a:r>
          <a:r>
            <a:rPr lang="en-US" dirty="0" smtClean="0"/>
            <a:t> </a:t>
          </a:r>
          <a:r>
            <a:rPr lang="en-US" dirty="0" err="1" smtClean="0"/>
            <a:t>hingga</a:t>
          </a:r>
          <a:r>
            <a:rPr lang="en-US" dirty="0" smtClean="0"/>
            <a:t> 100 Mb/s </a:t>
          </a:r>
          <a:r>
            <a:rPr lang="en-US" dirty="0" err="1" smtClean="0"/>
            <a:t>pada</a:t>
          </a:r>
          <a:r>
            <a:rPr lang="en-US" dirty="0" smtClean="0"/>
            <a:t> pita </a:t>
          </a:r>
          <a:r>
            <a:rPr lang="en-US" dirty="0" err="1" smtClean="0"/>
            <a:t>frekuensi</a:t>
          </a:r>
          <a:r>
            <a:rPr lang="en-US" dirty="0" smtClean="0"/>
            <a:t> 2,45 GHz</a:t>
          </a:r>
          <a:endParaRPr lang="en-US" dirty="0"/>
        </a:p>
      </dgm:t>
    </dgm:pt>
    <dgm:pt modelId="{0C9864A5-A5AF-1642-9464-6485D8175CB2}" type="parTrans" cxnId="{3B631F6F-8B48-D54F-B46B-FA5134B00610}">
      <dgm:prSet/>
      <dgm:spPr/>
      <dgm:t>
        <a:bodyPr/>
        <a:lstStyle/>
        <a:p>
          <a:endParaRPr lang="en-US"/>
        </a:p>
      </dgm:t>
    </dgm:pt>
    <dgm:pt modelId="{F925E056-9823-5749-AEF8-DD0C925B8AA6}" type="sibTrans" cxnId="{3B631F6F-8B48-D54F-B46B-FA5134B00610}">
      <dgm:prSet/>
      <dgm:spPr/>
      <dgm:t>
        <a:bodyPr/>
        <a:lstStyle/>
        <a:p>
          <a:endParaRPr lang="en-US"/>
        </a:p>
      </dgm:t>
    </dgm:pt>
    <dgm:pt modelId="{9E3B3B2A-686B-2449-BD73-5B500CF43C1B}">
      <dgm:prSet/>
      <dgm:spPr/>
      <dgm:t>
        <a:bodyPr/>
        <a:lstStyle/>
        <a:p>
          <a:pPr rtl="0"/>
          <a:r>
            <a:rPr lang="en-US" dirty="0" err="1" smtClean="0"/>
            <a:t>Lebih</a:t>
          </a:r>
          <a:r>
            <a:rPr lang="en-US" dirty="0" smtClean="0"/>
            <a:t> </a:t>
          </a:r>
          <a:r>
            <a:rPr lang="en-US" dirty="0" err="1" smtClean="0"/>
            <a:t>resistan</a:t>
          </a:r>
          <a:r>
            <a:rPr lang="en-US" dirty="0" smtClean="0"/>
            <a:t> </a:t>
          </a:r>
          <a:r>
            <a:rPr lang="en-US" dirty="0" err="1" smtClean="0"/>
            <a:t>terhadap</a:t>
          </a:r>
          <a:r>
            <a:rPr lang="en-US" dirty="0" smtClean="0"/>
            <a:t> </a:t>
          </a:r>
          <a:r>
            <a:rPr lang="en-US" dirty="0" smtClean="0">
              <a:hlinkClick xmlns:r="http://schemas.openxmlformats.org/officeDocument/2006/relationships" r:id="rId4"/>
            </a:rPr>
            <a:t>interferensi</a:t>
          </a:r>
          <a:r>
            <a:rPr lang="en-US" dirty="0" smtClean="0"/>
            <a:t> </a:t>
          </a:r>
          <a:r>
            <a:rPr lang="en-US" dirty="0" err="1" smtClean="0"/>
            <a:t>dari</a:t>
          </a:r>
          <a:r>
            <a:rPr lang="en-US" dirty="0" smtClean="0"/>
            <a:t> </a:t>
          </a:r>
          <a:r>
            <a:rPr lang="en-US" dirty="0" err="1" smtClean="0"/>
            <a:t>gelombang</a:t>
          </a:r>
          <a:r>
            <a:rPr lang="en-US" dirty="0" smtClean="0"/>
            <a:t> </a:t>
          </a:r>
          <a:r>
            <a:rPr lang="en-US" dirty="0" err="1" smtClean="0"/>
            <a:t>lainnya</a:t>
          </a:r>
          <a:r>
            <a:rPr lang="en-US" dirty="0" smtClean="0"/>
            <a:t>. </a:t>
          </a:r>
          <a:endParaRPr lang="en-US" dirty="0"/>
        </a:p>
      </dgm:t>
    </dgm:pt>
    <dgm:pt modelId="{3E2A87BC-85B9-894F-91DB-0C2B5EA44795}" type="parTrans" cxnId="{A8C14FAC-DCA5-7943-9E0C-F03470588241}">
      <dgm:prSet/>
      <dgm:spPr/>
      <dgm:t>
        <a:bodyPr/>
        <a:lstStyle/>
        <a:p>
          <a:endParaRPr lang="en-US"/>
        </a:p>
      </dgm:t>
    </dgm:pt>
    <dgm:pt modelId="{B8D9407C-9446-D84F-AC2B-55D512E03E02}" type="sibTrans" cxnId="{A8C14FAC-DCA5-7943-9E0C-F03470588241}">
      <dgm:prSet/>
      <dgm:spPr/>
      <dgm:t>
        <a:bodyPr/>
        <a:lstStyle/>
        <a:p>
          <a:endParaRPr lang="en-US"/>
        </a:p>
      </dgm:t>
    </dgm:pt>
    <dgm:pt modelId="{1EC1B35D-A38C-4646-8530-E75FAB30034F}" type="pres">
      <dgm:prSet presAssocID="{DF7A7805-369D-A847-B87E-47748D3A3707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1BE12857-42D8-C94E-AA60-D8C0D3AD48A1}" type="pres">
      <dgm:prSet presAssocID="{1CEAB8BD-B356-A74F-9585-75CA7E988984}" presName="horFlow" presStyleCnt="0"/>
      <dgm:spPr/>
    </dgm:pt>
    <dgm:pt modelId="{2AB4708D-10B7-544C-AAD4-4DAB3C23C80F}" type="pres">
      <dgm:prSet presAssocID="{1CEAB8BD-B356-A74F-9585-75CA7E988984}" presName="bigChev" presStyleLbl="node1" presStyleIdx="0" presStyleCnt="3" custScaleX="226800"/>
      <dgm:spPr/>
    </dgm:pt>
    <dgm:pt modelId="{2D8F29D2-EA64-1E49-9DA6-CEA566D3373B}" type="pres">
      <dgm:prSet presAssocID="{1CEAB8BD-B356-A74F-9585-75CA7E988984}" presName="vSp" presStyleCnt="0"/>
      <dgm:spPr/>
    </dgm:pt>
    <dgm:pt modelId="{4263280E-3BCD-1649-9DB1-A32EEB35B6FB}" type="pres">
      <dgm:prSet presAssocID="{782E51D0-466D-7745-B4EE-EF10B2949F04}" presName="horFlow" presStyleCnt="0"/>
      <dgm:spPr/>
    </dgm:pt>
    <dgm:pt modelId="{D9A64205-7182-BE41-9AAE-606653513C56}" type="pres">
      <dgm:prSet presAssocID="{782E51D0-466D-7745-B4EE-EF10B2949F04}" presName="bigChev" presStyleLbl="node1" presStyleIdx="1" presStyleCnt="3" custScaleX="227051"/>
      <dgm:spPr/>
    </dgm:pt>
    <dgm:pt modelId="{687244B9-05EA-2D41-8CCC-F4BE8FC5E1AF}" type="pres">
      <dgm:prSet presAssocID="{782E51D0-466D-7745-B4EE-EF10B2949F04}" presName="vSp" presStyleCnt="0"/>
      <dgm:spPr/>
    </dgm:pt>
    <dgm:pt modelId="{3A06437B-A008-104B-9318-D67C6EFF0B8E}" type="pres">
      <dgm:prSet presAssocID="{9E3B3B2A-686B-2449-BD73-5B500CF43C1B}" presName="horFlow" presStyleCnt="0"/>
      <dgm:spPr/>
    </dgm:pt>
    <dgm:pt modelId="{E0AB347A-6CC5-654C-BB33-A3CFBCCAC390}" type="pres">
      <dgm:prSet presAssocID="{9E3B3B2A-686B-2449-BD73-5B500CF43C1B}" presName="bigChev" presStyleLbl="node1" presStyleIdx="2" presStyleCnt="3" custScaleX="227303"/>
      <dgm:spPr/>
    </dgm:pt>
  </dgm:ptLst>
  <dgm:cxnLst>
    <dgm:cxn modelId="{CD110BAD-1725-2F43-80CB-D30DF9FF5E54}" type="presOf" srcId="{1CEAB8BD-B356-A74F-9585-75CA7E988984}" destId="{2AB4708D-10B7-544C-AAD4-4DAB3C23C80F}" srcOrd="0" destOrd="0" presId="urn:microsoft.com/office/officeart/2005/8/layout/lProcess3"/>
    <dgm:cxn modelId="{B488F41B-378E-3249-A006-E1CAB0382E68}" type="presOf" srcId="{DF7A7805-369D-A847-B87E-47748D3A3707}" destId="{1EC1B35D-A38C-4646-8530-E75FAB30034F}" srcOrd="0" destOrd="0" presId="urn:microsoft.com/office/officeart/2005/8/layout/lProcess3"/>
    <dgm:cxn modelId="{3B631F6F-8B48-D54F-B46B-FA5134B00610}" srcId="{DF7A7805-369D-A847-B87E-47748D3A3707}" destId="{782E51D0-466D-7745-B4EE-EF10B2949F04}" srcOrd="1" destOrd="0" parTransId="{0C9864A5-A5AF-1642-9464-6485D8175CB2}" sibTransId="{F925E056-9823-5749-AEF8-DD0C925B8AA6}"/>
    <dgm:cxn modelId="{A8C14FAC-DCA5-7943-9E0C-F03470588241}" srcId="{DF7A7805-369D-A847-B87E-47748D3A3707}" destId="{9E3B3B2A-686B-2449-BD73-5B500CF43C1B}" srcOrd="2" destOrd="0" parTransId="{3E2A87BC-85B9-894F-91DB-0C2B5EA44795}" sibTransId="{B8D9407C-9446-D84F-AC2B-55D512E03E02}"/>
    <dgm:cxn modelId="{515BCEC5-969C-2043-B4DC-1C9AF785EC7F}" type="presOf" srcId="{9E3B3B2A-686B-2449-BD73-5B500CF43C1B}" destId="{E0AB347A-6CC5-654C-BB33-A3CFBCCAC390}" srcOrd="0" destOrd="0" presId="urn:microsoft.com/office/officeart/2005/8/layout/lProcess3"/>
    <dgm:cxn modelId="{28BF6C02-F214-964D-84C6-4BEB846BED4E}" srcId="{DF7A7805-369D-A847-B87E-47748D3A3707}" destId="{1CEAB8BD-B356-A74F-9585-75CA7E988984}" srcOrd="0" destOrd="0" parTransId="{E32DE404-E766-F74B-B9C1-43B5A7330E03}" sibTransId="{E53B13CF-6018-1F4C-95C7-DF8B944235C7}"/>
    <dgm:cxn modelId="{C10DF589-68A1-214F-8FE1-9CC03EF4429E}" type="presOf" srcId="{782E51D0-466D-7745-B4EE-EF10B2949F04}" destId="{D9A64205-7182-BE41-9AAE-606653513C56}" srcOrd="0" destOrd="0" presId="urn:microsoft.com/office/officeart/2005/8/layout/lProcess3"/>
    <dgm:cxn modelId="{9E6F6D01-E934-A147-9CA8-3F766213BA19}" type="presParOf" srcId="{1EC1B35D-A38C-4646-8530-E75FAB30034F}" destId="{1BE12857-42D8-C94E-AA60-D8C0D3AD48A1}" srcOrd="0" destOrd="0" presId="urn:microsoft.com/office/officeart/2005/8/layout/lProcess3"/>
    <dgm:cxn modelId="{E8EA55B4-9175-1F4C-81BD-E6F81B3D17F3}" type="presParOf" srcId="{1BE12857-42D8-C94E-AA60-D8C0D3AD48A1}" destId="{2AB4708D-10B7-544C-AAD4-4DAB3C23C80F}" srcOrd="0" destOrd="0" presId="urn:microsoft.com/office/officeart/2005/8/layout/lProcess3"/>
    <dgm:cxn modelId="{6F9CD574-F5D0-EA48-8F69-15FA005D96C4}" type="presParOf" srcId="{1EC1B35D-A38C-4646-8530-E75FAB30034F}" destId="{2D8F29D2-EA64-1E49-9DA6-CEA566D3373B}" srcOrd="1" destOrd="0" presId="urn:microsoft.com/office/officeart/2005/8/layout/lProcess3"/>
    <dgm:cxn modelId="{8D33B3AC-CA01-B843-B250-7192716C4750}" type="presParOf" srcId="{1EC1B35D-A38C-4646-8530-E75FAB30034F}" destId="{4263280E-3BCD-1649-9DB1-A32EEB35B6FB}" srcOrd="2" destOrd="0" presId="urn:microsoft.com/office/officeart/2005/8/layout/lProcess3"/>
    <dgm:cxn modelId="{714C76C5-9989-BA4B-8E3F-091E7CF50344}" type="presParOf" srcId="{4263280E-3BCD-1649-9DB1-A32EEB35B6FB}" destId="{D9A64205-7182-BE41-9AAE-606653513C56}" srcOrd="0" destOrd="0" presId="urn:microsoft.com/office/officeart/2005/8/layout/lProcess3"/>
    <dgm:cxn modelId="{650789D7-181B-7B4D-9032-0298ED496C06}" type="presParOf" srcId="{1EC1B35D-A38C-4646-8530-E75FAB30034F}" destId="{687244B9-05EA-2D41-8CCC-F4BE8FC5E1AF}" srcOrd="3" destOrd="0" presId="urn:microsoft.com/office/officeart/2005/8/layout/lProcess3"/>
    <dgm:cxn modelId="{03A7152B-AEB8-CB4F-9740-15C84C3C9AD0}" type="presParOf" srcId="{1EC1B35D-A38C-4646-8530-E75FAB30034F}" destId="{3A06437B-A008-104B-9318-D67C6EFF0B8E}" srcOrd="4" destOrd="0" presId="urn:microsoft.com/office/officeart/2005/8/layout/lProcess3"/>
    <dgm:cxn modelId="{DDC2225B-93F4-2C48-BFB9-DBE71BD515F9}" type="presParOf" srcId="{3A06437B-A008-104B-9318-D67C6EFF0B8E}" destId="{E0AB347A-6CC5-654C-BB33-A3CFBCCAC390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BFA633D-F045-6145-B56C-337B76AEE003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C1C61F3-1670-4F4E-82F3-3AA252D41378}">
      <dgm:prSet/>
      <dgm:spPr/>
      <dgm:t>
        <a:bodyPr/>
        <a:lstStyle/>
        <a:p>
          <a:pPr rtl="0"/>
          <a:r>
            <a:rPr lang="en-US" b="1" dirty="0" smtClean="0"/>
            <a:t>ORGANISASI BESAR WLAN</a:t>
          </a:r>
          <a:endParaRPr lang="en-US" dirty="0"/>
        </a:p>
      </dgm:t>
    </dgm:pt>
    <dgm:pt modelId="{CAF4F8DD-E847-744C-8D8E-7ED460888521}" type="parTrans" cxnId="{F75F0A94-B4D2-8042-A467-B77579E2B77B}">
      <dgm:prSet/>
      <dgm:spPr/>
      <dgm:t>
        <a:bodyPr/>
        <a:lstStyle/>
        <a:p>
          <a:endParaRPr lang="en-US"/>
        </a:p>
      </dgm:t>
    </dgm:pt>
    <dgm:pt modelId="{E8F41EBF-1F54-5B48-B94B-C701A6952532}" type="sibTrans" cxnId="{F75F0A94-B4D2-8042-A467-B77579E2B77B}">
      <dgm:prSet/>
      <dgm:spPr/>
      <dgm:t>
        <a:bodyPr/>
        <a:lstStyle/>
        <a:p>
          <a:endParaRPr lang="en-US"/>
        </a:p>
      </dgm:t>
    </dgm:pt>
    <dgm:pt modelId="{481ED9E5-DFA0-A244-84FC-D3BCFB5CFB24}" type="pres">
      <dgm:prSet presAssocID="{0BFA633D-F045-6145-B56C-337B76AEE003}" presName="linear" presStyleCnt="0">
        <dgm:presLayoutVars>
          <dgm:animLvl val="lvl"/>
          <dgm:resizeHandles val="exact"/>
        </dgm:presLayoutVars>
      </dgm:prSet>
      <dgm:spPr/>
    </dgm:pt>
    <dgm:pt modelId="{4C428AEB-5FB1-5E4B-AB71-E12941AE018A}" type="pres">
      <dgm:prSet presAssocID="{FC1C61F3-1670-4F4E-82F3-3AA252D41378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1E158BD-EBE3-8F4D-992D-DB9F51B63764}" type="presOf" srcId="{FC1C61F3-1670-4F4E-82F3-3AA252D41378}" destId="{4C428AEB-5FB1-5E4B-AB71-E12941AE018A}" srcOrd="0" destOrd="0" presId="urn:microsoft.com/office/officeart/2005/8/layout/vList2"/>
    <dgm:cxn modelId="{F75F0A94-B4D2-8042-A467-B77579E2B77B}" srcId="{0BFA633D-F045-6145-B56C-337B76AEE003}" destId="{FC1C61F3-1670-4F4E-82F3-3AA252D41378}" srcOrd="0" destOrd="0" parTransId="{CAF4F8DD-E847-744C-8D8E-7ED460888521}" sibTransId="{E8F41EBF-1F54-5B48-B94B-C701A6952532}"/>
    <dgm:cxn modelId="{7D14F624-E6D8-7141-9348-4B9CE89F2E0B}" type="presOf" srcId="{0BFA633D-F045-6145-B56C-337B76AEE003}" destId="{481ED9E5-DFA0-A244-84FC-D3BCFB5CFB24}" srcOrd="0" destOrd="0" presId="urn:microsoft.com/office/officeart/2005/8/layout/vList2"/>
    <dgm:cxn modelId="{9325F400-3FFE-0946-AE07-7885F25B10F9}" type="presParOf" srcId="{481ED9E5-DFA0-A244-84FC-D3BCFB5CFB24}" destId="{4C428AEB-5FB1-5E4B-AB71-E12941AE018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0D54E2E-D34E-1D4C-82FD-1B7C0DF89D70}" type="doc">
      <dgm:prSet loTypeId="urn:microsoft.com/office/officeart/2005/8/layout/lProcess3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3B94FD-758B-274D-B5F0-91AE8C7881EF}">
      <dgm:prSet/>
      <dgm:spPr/>
      <dgm:t>
        <a:bodyPr/>
        <a:lstStyle/>
        <a:p>
          <a:pPr rtl="0"/>
          <a:r>
            <a:rPr lang="en-US" dirty="0" err="1" smtClean="0"/>
            <a:t>Komisi</a:t>
          </a:r>
          <a:r>
            <a:rPr lang="en-US" dirty="0" smtClean="0"/>
            <a:t> </a:t>
          </a:r>
          <a:r>
            <a:rPr lang="en-US" dirty="0" err="1" smtClean="0"/>
            <a:t>Komunikasi</a:t>
          </a:r>
          <a:r>
            <a:rPr lang="en-US" dirty="0" smtClean="0"/>
            <a:t> Federal (FCC) – USA</a:t>
          </a:r>
          <a:endParaRPr lang="en-US" dirty="0"/>
        </a:p>
      </dgm:t>
    </dgm:pt>
    <dgm:pt modelId="{33AAD33C-1FD1-C241-A67C-614D8E52DC00}" type="parTrans" cxnId="{52BFF72A-9E82-424E-BBFB-FCAD62E46D85}">
      <dgm:prSet/>
      <dgm:spPr/>
      <dgm:t>
        <a:bodyPr/>
        <a:lstStyle/>
        <a:p>
          <a:endParaRPr lang="en-US"/>
        </a:p>
      </dgm:t>
    </dgm:pt>
    <dgm:pt modelId="{CF2FFF6F-A2A4-6E4E-B087-3AA0255FAF50}" type="sibTrans" cxnId="{52BFF72A-9E82-424E-BBFB-FCAD62E46D85}">
      <dgm:prSet/>
      <dgm:spPr/>
      <dgm:t>
        <a:bodyPr/>
        <a:lstStyle/>
        <a:p>
          <a:endParaRPr lang="en-US"/>
        </a:p>
      </dgm:t>
    </dgm:pt>
    <dgm:pt modelId="{2ECE8E26-D7E9-DF4E-BDC3-E27C95FE6C08}">
      <dgm:prSet custT="1"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sz="2400" dirty="0" err="1" smtClean="0"/>
            <a:t>Menetapkan</a:t>
          </a:r>
          <a:r>
            <a:rPr lang="en-US" sz="2400" dirty="0" smtClean="0"/>
            <a:t> UU </a:t>
          </a:r>
          <a:r>
            <a:rPr lang="en-US" sz="2400" dirty="0" err="1" smtClean="0"/>
            <a:t>Pengoperasian</a:t>
          </a:r>
          <a:r>
            <a:rPr lang="en-US" sz="2400" dirty="0" smtClean="0"/>
            <a:t> </a:t>
          </a:r>
          <a:r>
            <a:rPr lang="en-US" sz="2400" dirty="0" err="1" smtClean="0"/>
            <a:t>Peranti</a:t>
          </a:r>
          <a:r>
            <a:rPr lang="en-US" sz="2400" dirty="0" smtClean="0"/>
            <a:t> LAN </a:t>
          </a:r>
          <a:r>
            <a:rPr lang="en-US" sz="2400" dirty="0" err="1" smtClean="0"/>
            <a:t>Nirkabel</a:t>
          </a:r>
          <a:r>
            <a:rPr lang="en-US" sz="2400" dirty="0" smtClean="0"/>
            <a:t> </a:t>
          </a:r>
          <a:endParaRPr lang="en-US" sz="2400" dirty="0"/>
        </a:p>
      </dgm:t>
    </dgm:pt>
    <dgm:pt modelId="{990BE590-7745-C146-8FAF-875A6F03A1D1}" type="parTrans" cxnId="{C0A4245A-9B9F-F54D-BE49-98E400A24809}">
      <dgm:prSet/>
      <dgm:spPr/>
      <dgm:t>
        <a:bodyPr/>
        <a:lstStyle/>
        <a:p>
          <a:endParaRPr lang="en-US"/>
        </a:p>
      </dgm:t>
    </dgm:pt>
    <dgm:pt modelId="{76E2D176-A32D-2344-9B68-C7E634EC0D28}" type="sibTrans" cxnId="{C0A4245A-9B9F-F54D-BE49-98E400A24809}">
      <dgm:prSet/>
      <dgm:spPr/>
      <dgm:t>
        <a:bodyPr/>
        <a:lstStyle/>
        <a:p>
          <a:endParaRPr lang="en-US"/>
        </a:p>
      </dgm:t>
    </dgm:pt>
    <dgm:pt modelId="{FF5E5177-847F-7D48-8798-009D29460970}">
      <dgm:prSet/>
      <dgm:spPr/>
      <dgm:t>
        <a:bodyPr/>
        <a:lstStyle/>
        <a:p>
          <a:pPr rtl="0"/>
          <a:r>
            <a:rPr lang="en-US" dirty="0" smtClean="0"/>
            <a:t>IEEE (Institute Of Electrical and Electronics Engineers)</a:t>
          </a:r>
          <a:endParaRPr lang="en-US" dirty="0"/>
        </a:p>
      </dgm:t>
    </dgm:pt>
    <dgm:pt modelId="{9C88173B-1B81-9D45-8C19-88137EC949A0}" type="parTrans" cxnId="{266C26A6-9CF2-EF40-88E5-6BB70ADD97FB}">
      <dgm:prSet/>
      <dgm:spPr/>
      <dgm:t>
        <a:bodyPr/>
        <a:lstStyle/>
        <a:p>
          <a:endParaRPr lang="en-US"/>
        </a:p>
      </dgm:t>
    </dgm:pt>
    <dgm:pt modelId="{04155540-B185-FD4A-8681-8BC83DAF2F4B}" type="sibTrans" cxnId="{266C26A6-9CF2-EF40-88E5-6BB70ADD97FB}">
      <dgm:prSet/>
      <dgm:spPr/>
      <dgm:t>
        <a:bodyPr/>
        <a:lstStyle/>
        <a:p>
          <a:endParaRPr lang="en-US"/>
        </a:p>
      </dgm:t>
    </dgm:pt>
    <dgm:pt modelId="{10C7D3E1-B922-EC44-9C84-A9B53335E330}">
      <dgm:prSet custT="1"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sz="2000" dirty="0" err="1" smtClean="0"/>
            <a:t>Menetapkan</a:t>
          </a:r>
          <a:r>
            <a:rPr lang="en-US" sz="2000" dirty="0" smtClean="0"/>
            <a:t> </a:t>
          </a:r>
          <a:r>
            <a:rPr lang="en-US" sz="2000" dirty="0" err="1" smtClean="0"/>
            <a:t>standar</a:t>
          </a:r>
          <a:r>
            <a:rPr lang="en-US" sz="2000" dirty="0" smtClean="0"/>
            <a:t> </a:t>
          </a:r>
          <a:r>
            <a:rPr lang="en-US" sz="2000" dirty="0" err="1" smtClean="0"/>
            <a:t>teknologi</a:t>
          </a:r>
          <a:r>
            <a:rPr lang="en-US" sz="2000" dirty="0" smtClean="0"/>
            <a:t>  Public Cryptography (IEEE 1363), Fire Wire (IEEE 1394), Ethernet (IEEE 802.3), </a:t>
          </a:r>
          <a:r>
            <a:rPr lang="en-US" sz="2000" dirty="0" err="1" smtClean="0"/>
            <a:t>dan</a:t>
          </a:r>
          <a:r>
            <a:rPr lang="en-US" sz="2000" dirty="0" smtClean="0"/>
            <a:t> WLANs (IEEE 802.11)</a:t>
          </a:r>
          <a:endParaRPr lang="en-US" sz="2000" dirty="0"/>
        </a:p>
      </dgm:t>
    </dgm:pt>
    <dgm:pt modelId="{8BDB6242-5CD6-EC43-A770-E0B93069592D}" type="parTrans" cxnId="{DC8BFBCA-0BD5-3948-89FC-8B8C1EF6EE82}">
      <dgm:prSet/>
      <dgm:spPr/>
      <dgm:t>
        <a:bodyPr/>
        <a:lstStyle/>
        <a:p>
          <a:endParaRPr lang="en-US"/>
        </a:p>
      </dgm:t>
    </dgm:pt>
    <dgm:pt modelId="{56BD0503-A430-BF49-A2A8-FDFA1581E646}" type="sibTrans" cxnId="{DC8BFBCA-0BD5-3948-89FC-8B8C1EF6EE82}">
      <dgm:prSet/>
      <dgm:spPr/>
      <dgm:t>
        <a:bodyPr/>
        <a:lstStyle/>
        <a:p>
          <a:endParaRPr lang="en-US"/>
        </a:p>
      </dgm:t>
    </dgm:pt>
    <dgm:pt modelId="{F966C5EF-FADE-7242-B009-EF71BB7A4B9C}">
      <dgm:prSet/>
      <dgm:spPr/>
      <dgm:t>
        <a:bodyPr/>
        <a:lstStyle/>
        <a:p>
          <a:pPr rtl="0"/>
          <a:r>
            <a:rPr lang="en-US" dirty="0" smtClean="0"/>
            <a:t>Wireless Ethernet Compatibility Alliance (WECA)</a:t>
          </a:r>
          <a:endParaRPr lang="en-US" dirty="0"/>
        </a:p>
      </dgm:t>
    </dgm:pt>
    <dgm:pt modelId="{39FF7B1B-030C-9F4C-ADE0-3367EBC5700E}" type="parTrans" cxnId="{12B6331E-6991-FA49-B356-B8B9340376DF}">
      <dgm:prSet/>
      <dgm:spPr/>
      <dgm:t>
        <a:bodyPr/>
        <a:lstStyle/>
        <a:p>
          <a:endParaRPr lang="en-US"/>
        </a:p>
      </dgm:t>
    </dgm:pt>
    <dgm:pt modelId="{D700D63A-8BAF-2048-A5D0-BA33C3C56AB2}" type="sibTrans" cxnId="{12B6331E-6991-FA49-B356-B8B9340376DF}">
      <dgm:prSet/>
      <dgm:spPr/>
      <dgm:t>
        <a:bodyPr/>
        <a:lstStyle/>
        <a:p>
          <a:endParaRPr lang="en-US"/>
        </a:p>
      </dgm:t>
    </dgm:pt>
    <dgm:pt modelId="{1DE66BD0-4A35-4342-A164-791A8B7D67CE}">
      <dgm:prSet custT="1"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sz="2000" dirty="0" err="1" smtClean="0"/>
            <a:t>Memberikan</a:t>
          </a:r>
          <a:r>
            <a:rPr lang="en-US" sz="2000" dirty="0" smtClean="0"/>
            <a:t> </a:t>
          </a:r>
          <a:r>
            <a:rPr lang="en-US" sz="2000" dirty="0" err="1" smtClean="0"/>
            <a:t>sertifikasi</a:t>
          </a:r>
          <a:r>
            <a:rPr lang="en-US" sz="2000" dirty="0" smtClean="0"/>
            <a:t> </a:t>
          </a:r>
          <a:r>
            <a:rPr lang="en-US" sz="2000" dirty="0" err="1" smtClean="0"/>
            <a:t>kemampuan</a:t>
          </a:r>
          <a:r>
            <a:rPr lang="en-US" sz="2000" dirty="0" smtClean="0"/>
            <a:t> </a:t>
          </a:r>
          <a:r>
            <a:rPr lang="en-US" sz="2000" dirty="0" err="1" smtClean="0"/>
            <a:t>operasi</a:t>
          </a:r>
          <a:r>
            <a:rPr lang="en-US" sz="2000" dirty="0" smtClean="0"/>
            <a:t> </a:t>
          </a:r>
          <a:r>
            <a:rPr lang="en-US" sz="2000" dirty="0" err="1" smtClean="0"/>
            <a:t>bersama</a:t>
          </a:r>
          <a:r>
            <a:rPr lang="en-US" sz="2000" dirty="0" smtClean="0"/>
            <a:t> </a:t>
          </a:r>
          <a:r>
            <a:rPr lang="en-US" sz="2000" dirty="0" err="1" smtClean="0"/>
            <a:t>produk-produk</a:t>
          </a:r>
          <a:r>
            <a:rPr lang="en-US" sz="2000" dirty="0" smtClean="0"/>
            <a:t> Wi-Fi </a:t>
          </a:r>
          <a:r>
            <a:rPr lang="en-US" sz="2000" dirty="0" err="1" smtClean="0"/>
            <a:t>serta</a:t>
          </a:r>
          <a:r>
            <a:rPr lang="en-US" sz="2000" dirty="0" smtClean="0"/>
            <a:t> </a:t>
          </a:r>
          <a:r>
            <a:rPr lang="en-US" sz="2000" dirty="0" err="1" smtClean="0"/>
            <a:t>mendorong</a:t>
          </a:r>
          <a:r>
            <a:rPr lang="en-US" sz="2000" dirty="0" smtClean="0"/>
            <a:t> Wi-Fi </a:t>
          </a:r>
          <a:r>
            <a:rPr lang="en-US" sz="2000" dirty="0" err="1" smtClean="0"/>
            <a:t>sebagai</a:t>
          </a:r>
          <a:r>
            <a:rPr lang="en-US" sz="2000" dirty="0" smtClean="0"/>
            <a:t> </a:t>
          </a:r>
          <a:r>
            <a:rPr lang="en-US" sz="2000" dirty="0" err="1" smtClean="0"/>
            <a:t>standar</a:t>
          </a:r>
          <a:r>
            <a:rPr lang="en-US" sz="2000" dirty="0" smtClean="0"/>
            <a:t> LAN </a:t>
          </a:r>
          <a:r>
            <a:rPr lang="en-US" sz="2000" dirty="0" err="1" smtClean="0"/>
            <a:t>nirkabel</a:t>
          </a:r>
          <a:r>
            <a:rPr lang="en-US" sz="2000" dirty="0" smtClean="0"/>
            <a:t> global.</a:t>
          </a:r>
          <a:endParaRPr lang="en-US" sz="2000" dirty="0"/>
        </a:p>
      </dgm:t>
    </dgm:pt>
    <dgm:pt modelId="{E903B38C-8EEE-E84E-92B0-2EFC8C18B726}" type="parTrans" cxnId="{19DE4E51-6A36-5943-A76E-79E7545E7234}">
      <dgm:prSet/>
      <dgm:spPr/>
      <dgm:t>
        <a:bodyPr/>
        <a:lstStyle/>
        <a:p>
          <a:endParaRPr lang="en-US"/>
        </a:p>
      </dgm:t>
    </dgm:pt>
    <dgm:pt modelId="{89CFC5C7-1228-FD4E-9446-5FE6E4327F75}" type="sibTrans" cxnId="{19DE4E51-6A36-5943-A76E-79E7545E7234}">
      <dgm:prSet/>
      <dgm:spPr/>
      <dgm:t>
        <a:bodyPr/>
        <a:lstStyle/>
        <a:p>
          <a:endParaRPr lang="en-US"/>
        </a:p>
      </dgm:t>
    </dgm:pt>
    <dgm:pt modelId="{0811629D-7129-044D-93CF-B4033AD27E13}">
      <dgm:prSet/>
      <dgm:spPr/>
      <dgm:t>
        <a:bodyPr/>
        <a:lstStyle/>
        <a:p>
          <a:pPr rtl="0"/>
          <a:r>
            <a:rPr lang="en-US" dirty="0" smtClean="0"/>
            <a:t>European Telecommunications Standards Institute (ETSI)</a:t>
          </a:r>
          <a:endParaRPr lang="en-US" dirty="0"/>
        </a:p>
      </dgm:t>
    </dgm:pt>
    <dgm:pt modelId="{31D9815E-9420-BA48-8D89-79CC53802DFF}" type="parTrans" cxnId="{5612EA21-4938-1D4F-9A85-98E656A27930}">
      <dgm:prSet/>
      <dgm:spPr/>
      <dgm:t>
        <a:bodyPr/>
        <a:lstStyle/>
        <a:p>
          <a:endParaRPr lang="en-US"/>
        </a:p>
      </dgm:t>
    </dgm:pt>
    <dgm:pt modelId="{74A8BB00-507E-BB46-9BC2-2B7D97FA0E73}" type="sibTrans" cxnId="{5612EA21-4938-1D4F-9A85-98E656A27930}">
      <dgm:prSet/>
      <dgm:spPr/>
      <dgm:t>
        <a:bodyPr/>
        <a:lstStyle/>
        <a:p>
          <a:endParaRPr lang="en-US"/>
        </a:p>
      </dgm:t>
    </dgm:pt>
    <dgm:pt modelId="{95B65EAA-FFEB-FE4D-BCA3-46E33FF44A44}">
      <dgm:prSet custT="1"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sz="2000" dirty="0" err="1" smtClean="0"/>
            <a:t>Membuat</a:t>
          </a:r>
          <a:r>
            <a:rPr lang="en-US" sz="2000" dirty="0" smtClean="0"/>
            <a:t> </a:t>
          </a:r>
          <a:r>
            <a:rPr lang="en-US" sz="2000" dirty="0" err="1" smtClean="0"/>
            <a:t>standar</a:t>
          </a:r>
          <a:r>
            <a:rPr lang="en-US" sz="2000" dirty="0" smtClean="0"/>
            <a:t> </a:t>
          </a:r>
          <a:r>
            <a:rPr lang="en-US" sz="2000" dirty="0" err="1" smtClean="0"/>
            <a:t>komunikai</a:t>
          </a:r>
          <a:r>
            <a:rPr lang="en-US" sz="2000" dirty="0" smtClean="0"/>
            <a:t> bag </a:t>
          </a:r>
          <a:r>
            <a:rPr lang="en-US" sz="2000" dirty="0" err="1" smtClean="0"/>
            <a:t>eropa</a:t>
          </a:r>
          <a:r>
            <a:rPr lang="en-US" sz="2000" dirty="0" smtClean="0"/>
            <a:t> </a:t>
          </a:r>
          <a:r>
            <a:rPr lang="en-US" sz="2000" dirty="0" err="1" smtClean="0"/>
            <a:t>seperti</a:t>
          </a:r>
          <a:r>
            <a:rPr lang="en-US" sz="2000" dirty="0" smtClean="0"/>
            <a:t> IEEE, </a:t>
          </a:r>
          <a:r>
            <a:rPr lang="en-US" sz="2000" dirty="0" err="1" smtClean="0"/>
            <a:t>misalnya</a:t>
          </a:r>
          <a:r>
            <a:rPr lang="en-US" sz="2000" dirty="0" smtClean="0"/>
            <a:t> </a:t>
          </a:r>
          <a:r>
            <a:rPr lang="en-US" sz="2000" dirty="0" err="1" smtClean="0"/>
            <a:t>HiPerLAN</a:t>
          </a:r>
          <a:r>
            <a:rPr lang="en-US" sz="2000" dirty="0" smtClean="0"/>
            <a:t> </a:t>
          </a:r>
          <a:endParaRPr lang="en-US" sz="2000" dirty="0"/>
        </a:p>
      </dgm:t>
    </dgm:pt>
    <dgm:pt modelId="{319968FA-DC9E-FB43-B9F5-4F6EE88EB7FF}" type="parTrans" cxnId="{12FC2832-D3A2-4A49-8F6C-A8830FC69710}">
      <dgm:prSet/>
      <dgm:spPr/>
      <dgm:t>
        <a:bodyPr/>
        <a:lstStyle/>
        <a:p>
          <a:endParaRPr lang="en-US"/>
        </a:p>
      </dgm:t>
    </dgm:pt>
    <dgm:pt modelId="{CE61B5D5-0C12-7E4B-82B6-F5E3927BBF69}" type="sibTrans" cxnId="{12FC2832-D3A2-4A49-8F6C-A8830FC69710}">
      <dgm:prSet/>
      <dgm:spPr/>
      <dgm:t>
        <a:bodyPr/>
        <a:lstStyle/>
        <a:p>
          <a:endParaRPr lang="en-US"/>
        </a:p>
      </dgm:t>
    </dgm:pt>
    <dgm:pt modelId="{CB9C1292-885B-494A-BEF1-B187578DA14F}">
      <dgm:prSet/>
      <dgm:spPr/>
      <dgm:t>
        <a:bodyPr/>
        <a:lstStyle/>
        <a:p>
          <a:pPr rtl="0"/>
          <a:r>
            <a:rPr lang="en-US" dirty="0" smtClean="0"/>
            <a:t>Wireless LAN Association (WLANA)</a:t>
          </a:r>
          <a:endParaRPr lang="en-US" dirty="0"/>
        </a:p>
      </dgm:t>
    </dgm:pt>
    <dgm:pt modelId="{B67C5028-797D-D845-B639-9F1F1D301D79}" type="parTrans" cxnId="{FBF31A4F-306B-5846-BAE1-08CA28E3D6E5}">
      <dgm:prSet/>
      <dgm:spPr/>
      <dgm:t>
        <a:bodyPr/>
        <a:lstStyle/>
        <a:p>
          <a:endParaRPr lang="en-US"/>
        </a:p>
      </dgm:t>
    </dgm:pt>
    <dgm:pt modelId="{DAF57DC7-2A17-5640-A2B4-239DA8CAF754}" type="sibTrans" cxnId="{FBF31A4F-306B-5846-BAE1-08CA28E3D6E5}">
      <dgm:prSet/>
      <dgm:spPr/>
      <dgm:t>
        <a:bodyPr/>
        <a:lstStyle/>
        <a:p>
          <a:endParaRPr lang="en-US"/>
        </a:p>
      </dgm:t>
    </dgm:pt>
    <dgm:pt modelId="{7718A20B-364B-434F-B522-771F7DA2B353}">
      <dgm:prSet custT="1"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sz="2000" dirty="0" err="1" smtClean="0"/>
            <a:t>Memunculkan</a:t>
          </a:r>
          <a:r>
            <a:rPr lang="en-US" sz="2000" dirty="0" smtClean="0"/>
            <a:t> </a:t>
          </a:r>
          <a:r>
            <a:rPr lang="en-US" sz="2000" dirty="0" err="1" smtClean="0"/>
            <a:t>kesadaran</a:t>
          </a:r>
          <a:r>
            <a:rPr lang="en-US" sz="2000" dirty="0" smtClean="0"/>
            <a:t> </a:t>
          </a:r>
          <a:r>
            <a:rPr lang="en-US" sz="2000" dirty="0" err="1" smtClean="0"/>
            <a:t>konsumen</a:t>
          </a:r>
          <a:r>
            <a:rPr lang="en-US" sz="2000" dirty="0" smtClean="0"/>
            <a:t> </a:t>
          </a:r>
          <a:r>
            <a:rPr lang="en-US" sz="2000" dirty="0" err="1" smtClean="0"/>
            <a:t>tentang</a:t>
          </a:r>
          <a:r>
            <a:rPr lang="en-US" sz="2000" dirty="0" smtClean="0"/>
            <a:t> </a:t>
          </a:r>
          <a:r>
            <a:rPr lang="en-US" sz="2000" dirty="0" err="1" smtClean="0"/>
            <a:t>penggunaan</a:t>
          </a:r>
          <a:r>
            <a:rPr lang="en-US" sz="2000" dirty="0" smtClean="0"/>
            <a:t> &amp; </a:t>
          </a:r>
          <a:r>
            <a:rPr lang="en-US" sz="2000" dirty="0" err="1" smtClean="0"/>
            <a:t>Ketersediaan</a:t>
          </a:r>
          <a:r>
            <a:rPr lang="en-US" sz="2000" dirty="0" smtClean="0"/>
            <a:t> LAN </a:t>
          </a:r>
          <a:r>
            <a:rPr lang="en-US" sz="2000" dirty="0" err="1" smtClean="0"/>
            <a:t>nirkabel</a:t>
          </a:r>
          <a:r>
            <a:rPr lang="en-US" sz="2000" dirty="0" smtClean="0"/>
            <a:t> </a:t>
          </a:r>
          <a:r>
            <a:rPr lang="en-US" sz="2000" dirty="0" err="1" smtClean="0"/>
            <a:t>serta</a:t>
          </a:r>
          <a:r>
            <a:rPr lang="en-US" sz="2000" dirty="0" smtClean="0"/>
            <a:t> </a:t>
          </a:r>
          <a:r>
            <a:rPr lang="en-US" sz="2000" dirty="0" err="1" smtClean="0"/>
            <a:t>mendorong</a:t>
          </a:r>
          <a:r>
            <a:rPr lang="en-US" sz="2000" dirty="0" smtClean="0"/>
            <a:t> </a:t>
          </a:r>
          <a:r>
            <a:rPr lang="en-US" sz="2000" dirty="0" err="1" smtClean="0"/>
            <a:t>industri</a:t>
          </a:r>
          <a:r>
            <a:rPr lang="en-US" sz="2000" dirty="0" smtClean="0"/>
            <a:t> LAN </a:t>
          </a:r>
          <a:r>
            <a:rPr lang="en-US" sz="2000" dirty="0" err="1" smtClean="0"/>
            <a:t>nirkabel</a:t>
          </a:r>
          <a:r>
            <a:rPr lang="en-US" sz="2000" dirty="0" smtClean="0"/>
            <a:t>.    </a:t>
          </a:r>
          <a:endParaRPr lang="en-US" sz="2000" dirty="0"/>
        </a:p>
      </dgm:t>
    </dgm:pt>
    <dgm:pt modelId="{AB849F5F-1353-F842-8089-2C06D1CFFEA4}" type="parTrans" cxnId="{0FA96BA3-6FA8-5448-8CB9-C76376B07C23}">
      <dgm:prSet/>
      <dgm:spPr/>
      <dgm:t>
        <a:bodyPr/>
        <a:lstStyle/>
        <a:p>
          <a:endParaRPr lang="en-US"/>
        </a:p>
      </dgm:t>
    </dgm:pt>
    <dgm:pt modelId="{9A0447C8-979A-544D-A7DE-41A5EF28105D}" type="sibTrans" cxnId="{0FA96BA3-6FA8-5448-8CB9-C76376B07C23}">
      <dgm:prSet/>
      <dgm:spPr/>
      <dgm:t>
        <a:bodyPr/>
        <a:lstStyle/>
        <a:p>
          <a:endParaRPr lang="en-US"/>
        </a:p>
      </dgm:t>
    </dgm:pt>
    <dgm:pt modelId="{582FCFD6-6F8A-E241-B0F9-A6C8DF0CAD5B}" type="pres">
      <dgm:prSet presAssocID="{E0D54E2E-D34E-1D4C-82FD-1B7C0DF89D70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48979684-704A-EE4A-88F2-BC4CB1CD19C2}" type="pres">
      <dgm:prSet presAssocID="{3B3B94FD-758B-274D-B5F0-91AE8C7881EF}" presName="horFlow" presStyleCnt="0"/>
      <dgm:spPr/>
    </dgm:pt>
    <dgm:pt modelId="{D1B2DCF2-D13D-E546-B8EB-0A4995222FF5}" type="pres">
      <dgm:prSet presAssocID="{3B3B94FD-758B-274D-B5F0-91AE8C7881EF}" presName="bigChev" presStyleLbl="node1" presStyleIdx="0" presStyleCnt="5" custScaleX="164282"/>
      <dgm:spPr/>
    </dgm:pt>
    <dgm:pt modelId="{229A1E8B-5DAD-794A-ABD7-EBDBE9843C22}" type="pres">
      <dgm:prSet presAssocID="{990BE590-7745-C146-8FAF-875A6F03A1D1}" presName="parTrans" presStyleCnt="0"/>
      <dgm:spPr/>
    </dgm:pt>
    <dgm:pt modelId="{1345CCB7-8E30-6B48-ACC9-2EF11BC25790}" type="pres">
      <dgm:prSet presAssocID="{2ECE8E26-D7E9-DF4E-BDC3-E27C95FE6C08}" presName="node" presStyleLbl="alignAccFollowNode1" presStyleIdx="0" presStyleCnt="5" custScaleX="386105">
        <dgm:presLayoutVars>
          <dgm:bulletEnabled val="1"/>
        </dgm:presLayoutVars>
      </dgm:prSet>
      <dgm:spPr/>
    </dgm:pt>
    <dgm:pt modelId="{F85ED3CC-20D3-4E42-835C-9178B56D437F}" type="pres">
      <dgm:prSet presAssocID="{3B3B94FD-758B-274D-B5F0-91AE8C7881EF}" presName="vSp" presStyleCnt="0"/>
      <dgm:spPr/>
    </dgm:pt>
    <dgm:pt modelId="{FB686CDC-ADD8-C240-B016-8152D9ABF849}" type="pres">
      <dgm:prSet presAssocID="{FF5E5177-847F-7D48-8798-009D29460970}" presName="horFlow" presStyleCnt="0"/>
      <dgm:spPr/>
    </dgm:pt>
    <dgm:pt modelId="{06FA1677-EDD9-4341-BF16-FA726E3F8035}" type="pres">
      <dgm:prSet presAssocID="{FF5E5177-847F-7D48-8798-009D29460970}" presName="bigChev" presStyleLbl="node1" presStyleIdx="1" presStyleCnt="5" custScaleX="166364" custScaleY="128613"/>
      <dgm:spPr/>
    </dgm:pt>
    <dgm:pt modelId="{A30E84F9-F044-064D-9FEC-CCDFF9357AA8}" type="pres">
      <dgm:prSet presAssocID="{8BDB6242-5CD6-EC43-A770-E0B93069592D}" presName="parTrans" presStyleCnt="0"/>
      <dgm:spPr/>
    </dgm:pt>
    <dgm:pt modelId="{DC696E00-F551-6748-9109-8F4408AC64FF}" type="pres">
      <dgm:prSet presAssocID="{10C7D3E1-B922-EC44-9C84-A9B53335E330}" presName="node" presStyleLbl="alignAccFollowNode1" presStyleIdx="1" presStyleCnt="5" custScaleX="383989" custScaleY="143741">
        <dgm:presLayoutVars>
          <dgm:bulletEnabled val="1"/>
        </dgm:presLayoutVars>
      </dgm:prSet>
      <dgm:spPr/>
    </dgm:pt>
    <dgm:pt modelId="{A5261E5A-EDE9-4749-9701-28473C67DCFB}" type="pres">
      <dgm:prSet presAssocID="{FF5E5177-847F-7D48-8798-009D29460970}" presName="vSp" presStyleCnt="0"/>
      <dgm:spPr/>
    </dgm:pt>
    <dgm:pt modelId="{AF023FC1-B2FE-4741-B513-79D2AAEA8384}" type="pres">
      <dgm:prSet presAssocID="{F966C5EF-FADE-7242-B009-EF71BB7A4B9C}" presName="horFlow" presStyleCnt="0"/>
      <dgm:spPr/>
    </dgm:pt>
    <dgm:pt modelId="{DD89EBD8-811E-6A47-B73A-40C0083BE649}" type="pres">
      <dgm:prSet presAssocID="{F966C5EF-FADE-7242-B009-EF71BB7A4B9C}" presName="bigChev" presStyleLbl="node1" presStyleIdx="2" presStyleCnt="5" custScaleX="156833"/>
      <dgm:spPr/>
    </dgm:pt>
    <dgm:pt modelId="{DE18F8AB-A255-7A49-BCA2-127655161D46}" type="pres">
      <dgm:prSet presAssocID="{E903B38C-8EEE-E84E-92B0-2EFC8C18B726}" presName="parTrans" presStyleCnt="0"/>
      <dgm:spPr/>
    </dgm:pt>
    <dgm:pt modelId="{78F12F29-8CBD-4C43-ABE8-9C16F1B342B4}" type="pres">
      <dgm:prSet presAssocID="{1DE66BD0-4A35-4342-A164-791A8B7D67CE}" presName="node" presStyleLbl="alignAccFollowNode1" presStyleIdx="2" presStyleCnt="5" custScaleX="396722" custScaleY="131808">
        <dgm:presLayoutVars>
          <dgm:bulletEnabled val="1"/>
        </dgm:presLayoutVars>
      </dgm:prSet>
      <dgm:spPr/>
    </dgm:pt>
    <dgm:pt modelId="{0827DC41-1BA6-1D41-BBAE-601B4D7EA271}" type="pres">
      <dgm:prSet presAssocID="{F966C5EF-FADE-7242-B009-EF71BB7A4B9C}" presName="vSp" presStyleCnt="0"/>
      <dgm:spPr/>
    </dgm:pt>
    <dgm:pt modelId="{214F4904-C410-9944-BB68-6D67AB22BB27}" type="pres">
      <dgm:prSet presAssocID="{0811629D-7129-044D-93CF-B4033AD27E13}" presName="horFlow" presStyleCnt="0"/>
      <dgm:spPr/>
    </dgm:pt>
    <dgm:pt modelId="{C08DFFE9-FDD1-D740-A7EC-2689F47FEF4E}" type="pres">
      <dgm:prSet presAssocID="{0811629D-7129-044D-93CF-B4033AD27E13}" presName="bigChev" presStyleLbl="node1" presStyleIdx="3" presStyleCnt="5" custScaleX="156083"/>
      <dgm:spPr/>
    </dgm:pt>
    <dgm:pt modelId="{60E5BDCC-B406-E046-A2F4-61440C3402D3}" type="pres">
      <dgm:prSet presAssocID="{319968FA-DC9E-FB43-B9F5-4F6EE88EB7FF}" presName="parTrans" presStyleCnt="0"/>
      <dgm:spPr/>
    </dgm:pt>
    <dgm:pt modelId="{B441F98B-C211-5642-B0A9-D603AE367EFE}" type="pres">
      <dgm:prSet presAssocID="{95B65EAA-FFEB-FE4D-BCA3-46E33FF44A44}" presName="node" presStyleLbl="alignAccFollowNode1" presStyleIdx="3" presStyleCnt="5" custScaleX="399858">
        <dgm:presLayoutVars>
          <dgm:bulletEnabled val="1"/>
        </dgm:presLayoutVars>
      </dgm:prSet>
      <dgm:spPr/>
    </dgm:pt>
    <dgm:pt modelId="{5C3C488D-1EDC-2A4C-94D4-5D847B563452}" type="pres">
      <dgm:prSet presAssocID="{0811629D-7129-044D-93CF-B4033AD27E13}" presName="vSp" presStyleCnt="0"/>
      <dgm:spPr/>
    </dgm:pt>
    <dgm:pt modelId="{41FE9662-AA4B-5C4E-B4FD-8F1CFC8BBBF5}" type="pres">
      <dgm:prSet presAssocID="{CB9C1292-885B-494A-BEF1-B187578DA14F}" presName="horFlow" presStyleCnt="0"/>
      <dgm:spPr/>
    </dgm:pt>
    <dgm:pt modelId="{0A0E56E4-2974-2645-B180-E9FE4B3D91EA}" type="pres">
      <dgm:prSet presAssocID="{CB9C1292-885B-494A-BEF1-B187578DA14F}" presName="bigChev" presStyleLbl="node1" presStyleIdx="4" presStyleCnt="5" custScaleX="154964" custScaleY="126218"/>
      <dgm:spPr/>
    </dgm:pt>
    <dgm:pt modelId="{6FAC423F-4587-0248-A4BE-2570653990CC}" type="pres">
      <dgm:prSet presAssocID="{AB849F5F-1353-F842-8089-2C06D1CFFEA4}" presName="parTrans" presStyleCnt="0"/>
      <dgm:spPr/>
    </dgm:pt>
    <dgm:pt modelId="{D1BB5715-7441-8341-92E5-72EC5F4C5A76}" type="pres">
      <dgm:prSet presAssocID="{7718A20B-364B-434F-B522-771F7DA2B353}" presName="node" presStyleLbl="alignAccFollowNode1" presStyleIdx="4" presStyleCnt="5" custScaleX="394454" custScaleY="146463">
        <dgm:presLayoutVars>
          <dgm:bulletEnabled val="1"/>
        </dgm:presLayoutVars>
      </dgm:prSet>
      <dgm:spPr/>
    </dgm:pt>
  </dgm:ptLst>
  <dgm:cxnLst>
    <dgm:cxn modelId="{4497241E-BE81-E844-80AD-F0FE3760B404}" type="presOf" srcId="{3B3B94FD-758B-274D-B5F0-91AE8C7881EF}" destId="{D1B2DCF2-D13D-E546-B8EB-0A4995222FF5}" srcOrd="0" destOrd="0" presId="urn:microsoft.com/office/officeart/2005/8/layout/lProcess3"/>
    <dgm:cxn modelId="{FBF31A4F-306B-5846-BAE1-08CA28E3D6E5}" srcId="{E0D54E2E-D34E-1D4C-82FD-1B7C0DF89D70}" destId="{CB9C1292-885B-494A-BEF1-B187578DA14F}" srcOrd="4" destOrd="0" parTransId="{B67C5028-797D-D845-B639-9F1F1D301D79}" sibTransId="{DAF57DC7-2A17-5640-A2B4-239DA8CAF754}"/>
    <dgm:cxn modelId="{19DE4E51-6A36-5943-A76E-79E7545E7234}" srcId="{F966C5EF-FADE-7242-B009-EF71BB7A4B9C}" destId="{1DE66BD0-4A35-4342-A164-791A8B7D67CE}" srcOrd="0" destOrd="0" parTransId="{E903B38C-8EEE-E84E-92B0-2EFC8C18B726}" sibTransId="{89CFC5C7-1228-FD4E-9446-5FE6E4327F75}"/>
    <dgm:cxn modelId="{5612EA21-4938-1D4F-9A85-98E656A27930}" srcId="{E0D54E2E-D34E-1D4C-82FD-1B7C0DF89D70}" destId="{0811629D-7129-044D-93CF-B4033AD27E13}" srcOrd="3" destOrd="0" parTransId="{31D9815E-9420-BA48-8D89-79CC53802DFF}" sibTransId="{74A8BB00-507E-BB46-9BC2-2B7D97FA0E73}"/>
    <dgm:cxn modelId="{349994BC-58BA-5E4C-A3FD-83EB08419099}" type="presOf" srcId="{E0D54E2E-D34E-1D4C-82FD-1B7C0DF89D70}" destId="{582FCFD6-6F8A-E241-B0F9-A6C8DF0CAD5B}" srcOrd="0" destOrd="0" presId="urn:microsoft.com/office/officeart/2005/8/layout/lProcess3"/>
    <dgm:cxn modelId="{52BFF72A-9E82-424E-BBFB-FCAD62E46D85}" srcId="{E0D54E2E-D34E-1D4C-82FD-1B7C0DF89D70}" destId="{3B3B94FD-758B-274D-B5F0-91AE8C7881EF}" srcOrd="0" destOrd="0" parTransId="{33AAD33C-1FD1-C241-A67C-614D8E52DC00}" sibTransId="{CF2FFF6F-A2A4-6E4E-B087-3AA0255FAF50}"/>
    <dgm:cxn modelId="{12FC2832-D3A2-4A49-8F6C-A8830FC69710}" srcId="{0811629D-7129-044D-93CF-B4033AD27E13}" destId="{95B65EAA-FFEB-FE4D-BCA3-46E33FF44A44}" srcOrd="0" destOrd="0" parTransId="{319968FA-DC9E-FB43-B9F5-4F6EE88EB7FF}" sibTransId="{CE61B5D5-0C12-7E4B-82B6-F5E3927BBF69}"/>
    <dgm:cxn modelId="{B48A4723-B8C0-5444-94C4-D2F43CB88066}" type="presOf" srcId="{1DE66BD0-4A35-4342-A164-791A8B7D67CE}" destId="{78F12F29-8CBD-4C43-ABE8-9C16F1B342B4}" srcOrd="0" destOrd="0" presId="urn:microsoft.com/office/officeart/2005/8/layout/lProcess3"/>
    <dgm:cxn modelId="{DC8BFBCA-0BD5-3948-89FC-8B8C1EF6EE82}" srcId="{FF5E5177-847F-7D48-8798-009D29460970}" destId="{10C7D3E1-B922-EC44-9C84-A9B53335E330}" srcOrd="0" destOrd="0" parTransId="{8BDB6242-5CD6-EC43-A770-E0B93069592D}" sibTransId="{56BD0503-A430-BF49-A2A8-FDFA1581E646}"/>
    <dgm:cxn modelId="{0FA96BA3-6FA8-5448-8CB9-C76376B07C23}" srcId="{CB9C1292-885B-494A-BEF1-B187578DA14F}" destId="{7718A20B-364B-434F-B522-771F7DA2B353}" srcOrd="0" destOrd="0" parTransId="{AB849F5F-1353-F842-8089-2C06D1CFFEA4}" sibTransId="{9A0447C8-979A-544D-A7DE-41A5EF28105D}"/>
    <dgm:cxn modelId="{738398D3-5B43-9449-9C28-337FB508DCA0}" type="presOf" srcId="{FF5E5177-847F-7D48-8798-009D29460970}" destId="{06FA1677-EDD9-4341-BF16-FA726E3F8035}" srcOrd="0" destOrd="0" presId="urn:microsoft.com/office/officeart/2005/8/layout/lProcess3"/>
    <dgm:cxn modelId="{FD1775DC-97AB-D048-BE18-0300FAE546FA}" type="presOf" srcId="{F966C5EF-FADE-7242-B009-EF71BB7A4B9C}" destId="{DD89EBD8-811E-6A47-B73A-40C0083BE649}" srcOrd="0" destOrd="0" presId="urn:microsoft.com/office/officeart/2005/8/layout/lProcess3"/>
    <dgm:cxn modelId="{4BF4F913-ADAF-2448-8C3E-67F0088D84C4}" type="presOf" srcId="{7718A20B-364B-434F-B522-771F7DA2B353}" destId="{D1BB5715-7441-8341-92E5-72EC5F4C5A76}" srcOrd="0" destOrd="0" presId="urn:microsoft.com/office/officeart/2005/8/layout/lProcess3"/>
    <dgm:cxn modelId="{650F858E-2D0D-044A-B353-BD14DA354D96}" type="presOf" srcId="{95B65EAA-FFEB-FE4D-BCA3-46E33FF44A44}" destId="{B441F98B-C211-5642-B0A9-D603AE367EFE}" srcOrd="0" destOrd="0" presId="urn:microsoft.com/office/officeart/2005/8/layout/lProcess3"/>
    <dgm:cxn modelId="{12B6331E-6991-FA49-B356-B8B9340376DF}" srcId="{E0D54E2E-D34E-1D4C-82FD-1B7C0DF89D70}" destId="{F966C5EF-FADE-7242-B009-EF71BB7A4B9C}" srcOrd="2" destOrd="0" parTransId="{39FF7B1B-030C-9F4C-ADE0-3367EBC5700E}" sibTransId="{D700D63A-8BAF-2048-A5D0-BA33C3C56AB2}"/>
    <dgm:cxn modelId="{44CC5EBB-1521-E646-BC73-8D377466091B}" type="presOf" srcId="{10C7D3E1-B922-EC44-9C84-A9B53335E330}" destId="{DC696E00-F551-6748-9109-8F4408AC64FF}" srcOrd="0" destOrd="0" presId="urn:microsoft.com/office/officeart/2005/8/layout/lProcess3"/>
    <dgm:cxn modelId="{875597F5-EAB1-C945-9F3A-0DCB00A0A893}" type="presOf" srcId="{2ECE8E26-D7E9-DF4E-BDC3-E27C95FE6C08}" destId="{1345CCB7-8E30-6B48-ACC9-2EF11BC25790}" srcOrd="0" destOrd="0" presId="urn:microsoft.com/office/officeart/2005/8/layout/lProcess3"/>
    <dgm:cxn modelId="{C0A4245A-9B9F-F54D-BE49-98E400A24809}" srcId="{3B3B94FD-758B-274D-B5F0-91AE8C7881EF}" destId="{2ECE8E26-D7E9-DF4E-BDC3-E27C95FE6C08}" srcOrd="0" destOrd="0" parTransId="{990BE590-7745-C146-8FAF-875A6F03A1D1}" sibTransId="{76E2D176-A32D-2344-9B68-C7E634EC0D28}"/>
    <dgm:cxn modelId="{3475A338-F55F-AF46-B3A9-2A96D9934E3D}" type="presOf" srcId="{CB9C1292-885B-494A-BEF1-B187578DA14F}" destId="{0A0E56E4-2974-2645-B180-E9FE4B3D91EA}" srcOrd="0" destOrd="0" presId="urn:microsoft.com/office/officeart/2005/8/layout/lProcess3"/>
    <dgm:cxn modelId="{266C26A6-9CF2-EF40-88E5-6BB70ADD97FB}" srcId="{E0D54E2E-D34E-1D4C-82FD-1B7C0DF89D70}" destId="{FF5E5177-847F-7D48-8798-009D29460970}" srcOrd="1" destOrd="0" parTransId="{9C88173B-1B81-9D45-8C19-88137EC949A0}" sibTransId="{04155540-B185-FD4A-8681-8BC83DAF2F4B}"/>
    <dgm:cxn modelId="{51D0F9E5-30EB-8543-98D2-F09C3C5CDC3F}" type="presOf" srcId="{0811629D-7129-044D-93CF-B4033AD27E13}" destId="{C08DFFE9-FDD1-D740-A7EC-2689F47FEF4E}" srcOrd="0" destOrd="0" presId="urn:microsoft.com/office/officeart/2005/8/layout/lProcess3"/>
    <dgm:cxn modelId="{794AAA27-4200-6D4B-9A88-C8AC879642D3}" type="presParOf" srcId="{582FCFD6-6F8A-E241-B0F9-A6C8DF0CAD5B}" destId="{48979684-704A-EE4A-88F2-BC4CB1CD19C2}" srcOrd="0" destOrd="0" presId="urn:microsoft.com/office/officeart/2005/8/layout/lProcess3"/>
    <dgm:cxn modelId="{9CCF02ED-5122-DD49-8D70-3FA46EA9DDF5}" type="presParOf" srcId="{48979684-704A-EE4A-88F2-BC4CB1CD19C2}" destId="{D1B2DCF2-D13D-E546-B8EB-0A4995222FF5}" srcOrd="0" destOrd="0" presId="urn:microsoft.com/office/officeart/2005/8/layout/lProcess3"/>
    <dgm:cxn modelId="{03CAEEF4-0CB7-FF49-A893-73AF2B373C72}" type="presParOf" srcId="{48979684-704A-EE4A-88F2-BC4CB1CD19C2}" destId="{229A1E8B-5DAD-794A-ABD7-EBDBE9843C22}" srcOrd="1" destOrd="0" presId="urn:microsoft.com/office/officeart/2005/8/layout/lProcess3"/>
    <dgm:cxn modelId="{453DD150-5CAB-B94B-A0CD-7DB4A9974E90}" type="presParOf" srcId="{48979684-704A-EE4A-88F2-BC4CB1CD19C2}" destId="{1345CCB7-8E30-6B48-ACC9-2EF11BC25790}" srcOrd="2" destOrd="0" presId="urn:microsoft.com/office/officeart/2005/8/layout/lProcess3"/>
    <dgm:cxn modelId="{3CD094C3-C2F8-C64F-AD8B-1025DE041266}" type="presParOf" srcId="{582FCFD6-6F8A-E241-B0F9-A6C8DF0CAD5B}" destId="{F85ED3CC-20D3-4E42-835C-9178B56D437F}" srcOrd="1" destOrd="0" presId="urn:microsoft.com/office/officeart/2005/8/layout/lProcess3"/>
    <dgm:cxn modelId="{4189BFC5-E2A5-8541-A4AB-1785F516D04F}" type="presParOf" srcId="{582FCFD6-6F8A-E241-B0F9-A6C8DF0CAD5B}" destId="{FB686CDC-ADD8-C240-B016-8152D9ABF849}" srcOrd="2" destOrd="0" presId="urn:microsoft.com/office/officeart/2005/8/layout/lProcess3"/>
    <dgm:cxn modelId="{A8541366-EFB9-0842-9BC4-817A9C61A964}" type="presParOf" srcId="{FB686CDC-ADD8-C240-B016-8152D9ABF849}" destId="{06FA1677-EDD9-4341-BF16-FA726E3F8035}" srcOrd="0" destOrd="0" presId="urn:microsoft.com/office/officeart/2005/8/layout/lProcess3"/>
    <dgm:cxn modelId="{F1B7F79E-C626-284B-B58C-B8DD7330E63F}" type="presParOf" srcId="{FB686CDC-ADD8-C240-B016-8152D9ABF849}" destId="{A30E84F9-F044-064D-9FEC-CCDFF9357AA8}" srcOrd="1" destOrd="0" presId="urn:microsoft.com/office/officeart/2005/8/layout/lProcess3"/>
    <dgm:cxn modelId="{ACB00DFB-9182-8B4F-B02D-41B26FE0F232}" type="presParOf" srcId="{FB686CDC-ADD8-C240-B016-8152D9ABF849}" destId="{DC696E00-F551-6748-9109-8F4408AC64FF}" srcOrd="2" destOrd="0" presId="urn:microsoft.com/office/officeart/2005/8/layout/lProcess3"/>
    <dgm:cxn modelId="{7B5B73BA-A88E-224B-8FAF-8D7EF4DA62BB}" type="presParOf" srcId="{582FCFD6-6F8A-E241-B0F9-A6C8DF0CAD5B}" destId="{A5261E5A-EDE9-4749-9701-28473C67DCFB}" srcOrd="3" destOrd="0" presId="urn:microsoft.com/office/officeart/2005/8/layout/lProcess3"/>
    <dgm:cxn modelId="{1D8AA6B4-DE1C-474D-8E1C-0A5FB10078CB}" type="presParOf" srcId="{582FCFD6-6F8A-E241-B0F9-A6C8DF0CAD5B}" destId="{AF023FC1-B2FE-4741-B513-79D2AAEA8384}" srcOrd="4" destOrd="0" presId="urn:microsoft.com/office/officeart/2005/8/layout/lProcess3"/>
    <dgm:cxn modelId="{A28A1FBF-7224-5E4F-BAF1-7D6F0FF2142F}" type="presParOf" srcId="{AF023FC1-B2FE-4741-B513-79D2AAEA8384}" destId="{DD89EBD8-811E-6A47-B73A-40C0083BE649}" srcOrd="0" destOrd="0" presId="urn:microsoft.com/office/officeart/2005/8/layout/lProcess3"/>
    <dgm:cxn modelId="{846432E4-96A7-3B48-B6A4-1F158D3E63F1}" type="presParOf" srcId="{AF023FC1-B2FE-4741-B513-79D2AAEA8384}" destId="{DE18F8AB-A255-7A49-BCA2-127655161D46}" srcOrd="1" destOrd="0" presId="urn:microsoft.com/office/officeart/2005/8/layout/lProcess3"/>
    <dgm:cxn modelId="{D6498564-1370-F946-8F6C-F2BDC5DAADC7}" type="presParOf" srcId="{AF023FC1-B2FE-4741-B513-79D2AAEA8384}" destId="{78F12F29-8CBD-4C43-ABE8-9C16F1B342B4}" srcOrd="2" destOrd="0" presId="urn:microsoft.com/office/officeart/2005/8/layout/lProcess3"/>
    <dgm:cxn modelId="{B42D1397-EEC2-B941-9F3B-D39383EA6FF8}" type="presParOf" srcId="{582FCFD6-6F8A-E241-B0F9-A6C8DF0CAD5B}" destId="{0827DC41-1BA6-1D41-BBAE-601B4D7EA271}" srcOrd="5" destOrd="0" presId="urn:microsoft.com/office/officeart/2005/8/layout/lProcess3"/>
    <dgm:cxn modelId="{595467F2-52A7-3B42-BCA0-3F542451EA21}" type="presParOf" srcId="{582FCFD6-6F8A-E241-B0F9-A6C8DF0CAD5B}" destId="{214F4904-C410-9944-BB68-6D67AB22BB27}" srcOrd="6" destOrd="0" presId="urn:microsoft.com/office/officeart/2005/8/layout/lProcess3"/>
    <dgm:cxn modelId="{CBC5FCAD-39E3-B244-A9D0-C3F4CBBE8B47}" type="presParOf" srcId="{214F4904-C410-9944-BB68-6D67AB22BB27}" destId="{C08DFFE9-FDD1-D740-A7EC-2689F47FEF4E}" srcOrd="0" destOrd="0" presId="urn:microsoft.com/office/officeart/2005/8/layout/lProcess3"/>
    <dgm:cxn modelId="{9E96A28E-8005-D946-9EDC-D0FD0E3ED3EC}" type="presParOf" srcId="{214F4904-C410-9944-BB68-6D67AB22BB27}" destId="{60E5BDCC-B406-E046-A2F4-61440C3402D3}" srcOrd="1" destOrd="0" presId="urn:microsoft.com/office/officeart/2005/8/layout/lProcess3"/>
    <dgm:cxn modelId="{BFA2A3E5-27C8-624E-8F64-9D7B01E0499F}" type="presParOf" srcId="{214F4904-C410-9944-BB68-6D67AB22BB27}" destId="{B441F98B-C211-5642-B0A9-D603AE367EFE}" srcOrd="2" destOrd="0" presId="urn:microsoft.com/office/officeart/2005/8/layout/lProcess3"/>
    <dgm:cxn modelId="{1F018161-6A5B-CA4E-84BB-2FECD4B24C56}" type="presParOf" srcId="{582FCFD6-6F8A-E241-B0F9-A6C8DF0CAD5B}" destId="{5C3C488D-1EDC-2A4C-94D4-5D847B563452}" srcOrd="7" destOrd="0" presId="urn:microsoft.com/office/officeart/2005/8/layout/lProcess3"/>
    <dgm:cxn modelId="{4F16A246-F680-1D40-9CDF-5D540758697A}" type="presParOf" srcId="{582FCFD6-6F8A-E241-B0F9-A6C8DF0CAD5B}" destId="{41FE9662-AA4B-5C4E-B4FD-8F1CFC8BBBF5}" srcOrd="8" destOrd="0" presId="urn:microsoft.com/office/officeart/2005/8/layout/lProcess3"/>
    <dgm:cxn modelId="{3A07B47C-CDDC-3046-85C4-BFF06D4B2D4F}" type="presParOf" srcId="{41FE9662-AA4B-5C4E-B4FD-8F1CFC8BBBF5}" destId="{0A0E56E4-2974-2645-B180-E9FE4B3D91EA}" srcOrd="0" destOrd="0" presId="urn:microsoft.com/office/officeart/2005/8/layout/lProcess3"/>
    <dgm:cxn modelId="{D2BE46E0-E0CD-FC46-8863-D0AA37A83D6E}" type="presParOf" srcId="{41FE9662-AA4B-5C4E-B4FD-8F1CFC8BBBF5}" destId="{6FAC423F-4587-0248-A4BE-2570653990CC}" srcOrd="1" destOrd="0" presId="urn:microsoft.com/office/officeart/2005/8/layout/lProcess3"/>
    <dgm:cxn modelId="{8510E838-58A7-EE4D-B927-1C445C84A51D}" type="presParOf" srcId="{41FE9662-AA4B-5C4E-B4FD-8F1CFC8BBBF5}" destId="{D1BB5715-7441-8341-92E5-72EC5F4C5A76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5BC6204-6141-F246-9AD5-DC18FD000D26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CF512D4-D7FE-7D4B-B9BC-FDF7070D649A}">
      <dgm:prSet/>
      <dgm:spPr/>
      <dgm:t>
        <a:bodyPr/>
        <a:lstStyle/>
        <a:p>
          <a:pPr rtl="0"/>
          <a:r>
            <a:rPr lang="en-US" smtClean="0"/>
            <a:t>Kelebihan Wlan</a:t>
          </a:r>
          <a:endParaRPr lang="en-US"/>
        </a:p>
      </dgm:t>
    </dgm:pt>
    <dgm:pt modelId="{104A864C-2412-964E-975D-0C7727A0726C}" type="parTrans" cxnId="{39871A5C-1DF7-E541-87AB-B46F6ED3A4AA}">
      <dgm:prSet/>
      <dgm:spPr/>
      <dgm:t>
        <a:bodyPr/>
        <a:lstStyle/>
        <a:p>
          <a:endParaRPr lang="en-US"/>
        </a:p>
      </dgm:t>
    </dgm:pt>
    <dgm:pt modelId="{CFC10404-A9F0-D844-8324-D14D3722EB09}" type="sibTrans" cxnId="{39871A5C-1DF7-E541-87AB-B46F6ED3A4AA}">
      <dgm:prSet/>
      <dgm:spPr/>
      <dgm:t>
        <a:bodyPr/>
        <a:lstStyle/>
        <a:p>
          <a:endParaRPr lang="en-US"/>
        </a:p>
      </dgm:t>
    </dgm:pt>
    <dgm:pt modelId="{46D4E62B-1601-544A-ABB3-8B74EC95222D}" type="pres">
      <dgm:prSet presAssocID="{D5BC6204-6141-F246-9AD5-DC18FD000D26}" presName="linear" presStyleCnt="0">
        <dgm:presLayoutVars>
          <dgm:animLvl val="lvl"/>
          <dgm:resizeHandles val="exact"/>
        </dgm:presLayoutVars>
      </dgm:prSet>
      <dgm:spPr/>
    </dgm:pt>
    <dgm:pt modelId="{015397DC-10BD-0A45-AA6F-D129513E64F0}" type="pres">
      <dgm:prSet presAssocID="{5CF512D4-D7FE-7D4B-B9BC-FDF7070D649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658BB86-6831-BB4F-B711-1FD56EEC40BF}" type="presOf" srcId="{5CF512D4-D7FE-7D4B-B9BC-FDF7070D649A}" destId="{015397DC-10BD-0A45-AA6F-D129513E64F0}" srcOrd="0" destOrd="0" presId="urn:microsoft.com/office/officeart/2005/8/layout/vList2"/>
    <dgm:cxn modelId="{E7B7C20F-637E-6840-B1E7-673E0641FEB7}" type="presOf" srcId="{D5BC6204-6141-F246-9AD5-DC18FD000D26}" destId="{46D4E62B-1601-544A-ABB3-8B74EC95222D}" srcOrd="0" destOrd="0" presId="urn:microsoft.com/office/officeart/2005/8/layout/vList2"/>
    <dgm:cxn modelId="{39871A5C-1DF7-E541-87AB-B46F6ED3A4AA}" srcId="{D5BC6204-6141-F246-9AD5-DC18FD000D26}" destId="{5CF512D4-D7FE-7D4B-B9BC-FDF7070D649A}" srcOrd="0" destOrd="0" parTransId="{104A864C-2412-964E-975D-0C7727A0726C}" sibTransId="{CFC10404-A9F0-D844-8324-D14D3722EB09}"/>
    <dgm:cxn modelId="{C685423F-0E30-134D-9F88-B1CAE1E412F7}" type="presParOf" srcId="{46D4E62B-1601-544A-ABB3-8B74EC95222D}" destId="{015397DC-10BD-0A45-AA6F-D129513E64F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36E99F8-BCD3-2B4C-AD21-8CD805D66A73}" type="doc">
      <dgm:prSet loTypeId="urn:microsoft.com/office/officeart/2005/8/layout/lProcess3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0DDB646-3F03-E54D-BD6D-FFF8D966B6B8}">
      <dgm:prSet/>
      <dgm:spPr/>
      <dgm:t>
        <a:bodyPr/>
        <a:lstStyle/>
        <a:p>
          <a:pPr rtl="0"/>
          <a:r>
            <a:rPr lang="en-US" dirty="0" err="1" smtClean="0"/>
            <a:t>Mobilitas</a:t>
          </a:r>
          <a:r>
            <a:rPr lang="en-US" dirty="0" smtClean="0"/>
            <a:t> </a:t>
          </a:r>
          <a:r>
            <a:rPr lang="en-US" dirty="0" err="1" smtClean="0"/>
            <a:t>tinggi</a:t>
          </a:r>
          <a:endParaRPr lang="en-US" dirty="0"/>
        </a:p>
      </dgm:t>
    </dgm:pt>
    <dgm:pt modelId="{C5D7CE57-138D-244E-B719-DC0F1A78F2F7}" type="parTrans" cxnId="{690B3BD6-BE11-904B-AE01-EA0BCA5C4344}">
      <dgm:prSet/>
      <dgm:spPr/>
      <dgm:t>
        <a:bodyPr/>
        <a:lstStyle/>
        <a:p>
          <a:endParaRPr lang="en-US"/>
        </a:p>
      </dgm:t>
    </dgm:pt>
    <dgm:pt modelId="{CA91EBDF-2D10-2A45-9BF6-B0342BCACAD8}" type="sibTrans" cxnId="{690B3BD6-BE11-904B-AE01-EA0BCA5C4344}">
      <dgm:prSet/>
      <dgm:spPr/>
      <dgm:t>
        <a:bodyPr/>
        <a:lstStyle/>
        <a:p>
          <a:endParaRPr lang="en-US"/>
        </a:p>
      </dgm:t>
    </dgm:pt>
    <dgm:pt modelId="{4ABDCED7-A9DA-0D4E-BD57-B8BDBFBEBE4C}">
      <dgm:prSet/>
      <dgm:spPr/>
      <dgm:t>
        <a:bodyPr/>
        <a:lstStyle/>
        <a:p>
          <a:pPr rtl="0"/>
          <a:r>
            <a:rPr lang="en-US" dirty="0" err="1" smtClean="0"/>
            <a:t>Kemudahan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kecepatan</a:t>
          </a:r>
          <a:r>
            <a:rPr lang="en-US" dirty="0" smtClean="0"/>
            <a:t> </a:t>
          </a:r>
          <a:r>
            <a:rPr lang="en-US" dirty="0" err="1" smtClean="0"/>
            <a:t>instalasi</a:t>
          </a:r>
          <a:endParaRPr lang="en-US" dirty="0"/>
        </a:p>
      </dgm:t>
    </dgm:pt>
    <dgm:pt modelId="{C8D0FC93-4AB3-3E42-954B-1241AB1C172A}" type="parTrans" cxnId="{4DE8EB6E-55EC-914F-8E83-4805F305637D}">
      <dgm:prSet/>
      <dgm:spPr/>
      <dgm:t>
        <a:bodyPr/>
        <a:lstStyle/>
        <a:p>
          <a:endParaRPr lang="en-US"/>
        </a:p>
      </dgm:t>
    </dgm:pt>
    <dgm:pt modelId="{43A9CFEB-8ECF-1E43-9FE7-E8C73908094E}" type="sibTrans" cxnId="{4DE8EB6E-55EC-914F-8E83-4805F305637D}">
      <dgm:prSet/>
      <dgm:spPr/>
      <dgm:t>
        <a:bodyPr/>
        <a:lstStyle/>
        <a:p>
          <a:endParaRPr lang="en-US"/>
        </a:p>
      </dgm:t>
    </dgm:pt>
    <dgm:pt modelId="{0BB6F055-E68F-D045-83D0-18E150EBB314}">
      <dgm:prSet/>
      <dgm:spPr/>
      <dgm:t>
        <a:bodyPr/>
        <a:lstStyle/>
        <a:p>
          <a:pPr rtl="0"/>
          <a:r>
            <a:rPr lang="en-US" smtClean="0"/>
            <a:t>Fleksibel</a:t>
          </a:r>
          <a:endParaRPr lang="en-US"/>
        </a:p>
      </dgm:t>
    </dgm:pt>
    <dgm:pt modelId="{19F45D5C-28AC-E944-806B-633E6F4C58DB}" type="parTrans" cxnId="{3D5334CF-A781-784A-A4DE-BD2B3351DE78}">
      <dgm:prSet/>
      <dgm:spPr/>
      <dgm:t>
        <a:bodyPr/>
        <a:lstStyle/>
        <a:p>
          <a:endParaRPr lang="en-US"/>
        </a:p>
      </dgm:t>
    </dgm:pt>
    <dgm:pt modelId="{89865DB4-94CE-2B40-8314-C49E67A1CA18}" type="sibTrans" cxnId="{3D5334CF-A781-784A-A4DE-BD2B3351DE78}">
      <dgm:prSet/>
      <dgm:spPr/>
      <dgm:t>
        <a:bodyPr/>
        <a:lstStyle/>
        <a:p>
          <a:endParaRPr lang="en-US"/>
        </a:p>
      </dgm:t>
    </dgm:pt>
    <dgm:pt modelId="{B7C25B3D-430B-9A49-BF29-61C8FFCD811D}">
      <dgm:prSet/>
      <dgm:spPr/>
      <dgm:t>
        <a:bodyPr/>
        <a:lstStyle/>
        <a:p>
          <a:pPr rtl="0"/>
          <a:r>
            <a:rPr lang="en-US" dirty="0" err="1" smtClean="0"/>
            <a:t>Menurunkan</a:t>
          </a:r>
          <a:r>
            <a:rPr lang="en-US" dirty="0" smtClean="0"/>
            <a:t> </a:t>
          </a:r>
          <a:r>
            <a:rPr lang="en-US" dirty="0" err="1" smtClean="0"/>
            <a:t>biaya</a:t>
          </a:r>
          <a:r>
            <a:rPr lang="en-US" dirty="0" smtClean="0"/>
            <a:t> </a:t>
          </a:r>
          <a:r>
            <a:rPr lang="en-US" dirty="0" err="1" smtClean="0"/>
            <a:t>kepemilikan</a:t>
          </a:r>
          <a:endParaRPr lang="en-US" dirty="0"/>
        </a:p>
      </dgm:t>
    </dgm:pt>
    <dgm:pt modelId="{D2FC6A25-23CF-584D-BF69-4ADC719D188E}" type="parTrans" cxnId="{CA17AACF-58F2-FD49-A8FC-6150D91CE3D2}">
      <dgm:prSet/>
      <dgm:spPr/>
      <dgm:t>
        <a:bodyPr/>
        <a:lstStyle/>
        <a:p>
          <a:endParaRPr lang="en-US"/>
        </a:p>
      </dgm:t>
    </dgm:pt>
    <dgm:pt modelId="{23213B18-B116-2348-8624-0A4B0503E5F8}" type="sibTrans" cxnId="{CA17AACF-58F2-FD49-A8FC-6150D91CE3D2}">
      <dgm:prSet/>
      <dgm:spPr/>
      <dgm:t>
        <a:bodyPr/>
        <a:lstStyle/>
        <a:p>
          <a:endParaRPr lang="en-US"/>
        </a:p>
      </dgm:t>
    </dgm:pt>
    <dgm:pt modelId="{CC4ADD8F-5A02-1549-A5CD-8D5F79D1E3F9}">
      <dgm:prSet/>
      <dgm:spPr/>
      <dgm:t>
        <a:bodyPr/>
        <a:lstStyle/>
        <a:p>
          <a:pPr rtl="0"/>
          <a:r>
            <a:rPr lang="en-US" dirty="0" smtClean="0"/>
            <a:t>Scalable</a:t>
          </a:r>
          <a:endParaRPr lang="en-US" dirty="0"/>
        </a:p>
      </dgm:t>
    </dgm:pt>
    <dgm:pt modelId="{4F8974A2-7083-3442-8DD0-AD19B803E227}" type="parTrans" cxnId="{D4074635-6064-6245-B3AC-DE87F27A19BA}">
      <dgm:prSet/>
      <dgm:spPr/>
      <dgm:t>
        <a:bodyPr/>
        <a:lstStyle/>
        <a:p>
          <a:endParaRPr lang="en-US"/>
        </a:p>
      </dgm:t>
    </dgm:pt>
    <dgm:pt modelId="{15E9DF20-E3F7-CF42-8871-13B399907B3F}" type="sibTrans" cxnId="{D4074635-6064-6245-B3AC-DE87F27A19BA}">
      <dgm:prSet/>
      <dgm:spPr/>
      <dgm:t>
        <a:bodyPr/>
        <a:lstStyle/>
        <a:p>
          <a:endParaRPr lang="en-US"/>
        </a:p>
      </dgm:t>
    </dgm:pt>
    <dgm:pt modelId="{7CE405D5-A6DB-0B46-9925-9D2EF4040151}" type="pres">
      <dgm:prSet presAssocID="{336E99F8-BCD3-2B4C-AD21-8CD805D66A73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C7DC0AFB-3344-8143-9A57-ED508AE000A9}" type="pres">
      <dgm:prSet presAssocID="{E0DDB646-3F03-E54D-BD6D-FFF8D966B6B8}" presName="horFlow" presStyleCnt="0"/>
      <dgm:spPr/>
    </dgm:pt>
    <dgm:pt modelId="{12CD9527-E452-0147-96D9-CE7602CB5C8A}" type="pres">
      <dgm:prSet presAssocID="{E0DDB646-3F03-E54D-BD6D-FFF8D966B6B8}" presName="bigChev" presStyleLbl="node1" presStyleIdx="0" presStyleCnt="5" custScaleX="450729"/>
      <dgm:spPr/>
    </dgm:pt>
    <dgm:pt modelId="{73A7F6F7-2C03-7643-B187-EA94C125BB71}" type="pres">
      <dgm:prSet presAssocID="{E0DDB646-3F03-E54D-BD6D-FFF8D966B6B8}" presName="vSp" presStyleCnt="0"/>
      <dgm:spPr/>
    </dgm:pt>
    <dgm:pt modelId="{E65C2D44-FFDC-A442-A014-34863421EE05}" type="pres">
      <dgm:prSet presAssocID="{4ABDCED7-A9DA-0D4E-BD57-B8BDBFBEBE4C}" presName="horFlow" presStyleCnt="0"/>
      <dgm:spPr/>
    </dgm:pt>
    <dgm:pt modelId="{5EC95BF9-9EFE-7741-885A-E98A74942274}" type="pres">
      <dgm:prSet presAssocID="{4ABDCED7-A9DA-0D4E-BD57-B8BDBFBEBE4C}" presName="bigChev" presStyleLbl="node1" presStyleIdx="1" presStyleCnt="5" custScaleX="450729"/>
      <dgm:spPr/>
    </dgm:pt>
    <dgm:pt modelId="{9B1A65C9-E79A-864C-83E4-B763831CCE7D}" type="pres">
      <dgm:prSet presAssocID="{4ABDCED7-A9DA-0D4E-BD57-B8BDBFBEBE4C}" presName="vSp" presStyleCnt="0"/>
      <dgm:spPr/>
    </dgm:pt>
    <dgm:pt modelId="{A3F80974-2CEB-5347-BD10-B8B0D67F5509}" type="pres">
      <dgm:prSet presAssocID="{0BB6F055-E68F-D045-83D0-18E150EBB314}" presName="horFlow" presStyleCnt="0"/>
      <dgm:spPr/>
    </dgm:pt>
    <dgm:pt modelId="{8E25D912-5072-1049-AE0F-F441870B0639}" type="pres">
      <dgm:prSet presAssocID="{0BB6F055-E68F-D045-83D0-18E150EBB314}" presName="bigChev" presStyleLbl="node1" presStyleIdx="2" presStyleCnt="5" custScaleX="452807"/>
      <dgm:spPr/>
    </dgm:pt>
    <dgm:pt modelId="{AFE9C835-9905-6945-BD4D-607A32F80C2F}" type="pres">
      <dgm:prSet presAssocID="{0BB6F055-E68F-D045-83D0-18E150EBB314}" presName="vSp" presStyleCnt="0"/>
      <dgm:spPr/>
    </dgm:pt>
    <dgm:pt modelId="{DA37C430-7DAB-1C46-A1E7-F63EE842950F}" type="pres">
      <dgm:prSet presAssocID="{B7C25B3D-430B-9A49-BF29-61C8FFCD811D}" presName="horFlow" presStyleCnt="0"/>
      <dgm:spPr/>
    </dgm:pt>
    <dgm:pt modelId="{41CE7422-6801-F144-947B-F287A0A02268}" type="pres">
      <dgm:prSet presAssocID="{B7C25B3D-430B-9A49-BF29-61C8FFCD811D}" presName="bigChev" presStyleLbl="node1" presStyleIdx="3" presStyleCnt="5" custScaleX="448148"/>
      <dgm:spPr/>
    </dgm:pt>
    <dgm:pt modelId="{6569367A-78F9-FB42-A55C-A69B6F4E8BC2}" type="pres">
      <dgm:prSet presAssocID="{B7C25B3D-430B-9A49-BF29-61C8FFCD811D}" presName="vSp" presStyleCnt="0"/>
      <dgm:spPr/>
    </dgm:pt>
    <dgm:pt modelId="{8965FC18-D58C-2B4E-BD79-C371F282A517}" type="pres">
      <dgm:prSet presAssocID="{CC4ADD8F-5A02-1549-A5CD-8D5F79D1E3F9}" presName="horFlow" presStyleCnt="0"/>
      <dgm:spPr/>
    </dgm:pt>
    <dgm:pt modelId="{B04EE438-EFE9-C34C-80EC-165918D2468C}" type="pres">
      <dgm:prSet presAssocID="{CC4ADD8F-5A02-1549-A5CD-8D5F79D1E3F9}" presName="bigChev" presStyleLbl="node1" presStyleIdx="4" presStyleCnt="5" custScaleX="444996"/>
      <dgm:spPr/>
    </dgm:pt>
  </dgm:ptLst>
  <dgm:cxnLst>
    <dgm:cxn modelId="{0AE8DF9F-0408-9C42-9186-1F9424E87F12}" type="presOf" srcId="{4ABDCED7-A9DA-0D4E-BD57-B8BDBFBEBE4C}" destId="{5EC95BF9-9EFE-7741-885A-E98A74942274}" srcOrd="0" destOrd="0" presId="urn:microsoft.com/office/officeart/2005/8/layout/lProcess3"/>
    <dgm:cxn modelId="{7AF6BE1E-9316-0B43-B2B8-A1398CC28142}" type="presOf" srcId="{0BB6F055-E68F-D045-83D0-18E150EBB314}" destId="{8E25D912-5072-1049-AE0F-F441870B0639}" srcOrd="0" destOrd="0" presId="urn:microsoft.com/office/officeart/2005/8/layout/lProcess3"/>
    <dgm:cxn modelId="{D4074635-6064-6245-B3AC-DE87F27A19BA}" srcId="{336E99F8-BCD3-2B4C-AD21-8CD805D66A73}" destId="{CC4ADD8F-5A02-1549-A5CD-8D5F79D1E3F9}" srcOrd="4" destOrd="0" parTransId="{4F8974A2-7083-3442-8DD0-AD19B803E227}" sibTransId="{15E9DF20-E3F7-CF42-8871-13B399907B3F}"/>
    <dgm:cxn modelId="{8AE21F63-067A-614A-A53C-683B6FDF1FB5}" type="presOf" srcId="{336E99F8-BCD3-2B4C-AD21-8CD805D66A73}" destId="{7CE405D5-A6DB-0B46-9925-9D2EF4040151}" srcOrd="0" destOrd="0" presId="urn:microsoft.com/office/officeart/2005/8/layout/lProcess3"/>
    <dgm:cxn modelId="{FD6BCF5D-05E5-0047-83A1-97052C39A240}" type="presOf" srcId="{E0DDB646-3F03-E54D-BD6D-FFF8D966B6B8}" destId="{12CD9527-E452-0147-96D9-CE7602CB5C8A}" srcOrd="0" destOrd="0" presId="urn:microsoft.com/office/officeart/2005/8/layout/lProcess3"/>
    <dgm:cxn modelId="{CA17AACF-58F2-FD49-A8FC-6150D91CE3D2}" srcId="{336E99F8-BCD3-2B4C-AD21-8CD805D66A73}" destId="{B7C25B3D-430B-9A49-BF29-61C8FFCD811D}" srcOrd="3" destOrd="0" parTransId="{D2FC6A25-23CF-584D-BF69-4ADC719D188E}" sibTransId="{23213B18-B116-2348-8624-0A4B0503E5F8}"/>
    <dgm:cxn modelId="{FB82C38D-A26C-B44E-AE69-925ACD4E6F62}" type="presOf" srcId="{CC4ADD8F-5A02-1549-A5CD-8D5F79D1E3F9}" destId="{B04EE438-EFE9-C34C-80EC-165918D2468C}" srcOrd="0" destOrd="0" presId="urn:microsoft.com/office/officeart/2005/8/layout/lProcess3"/>
    <dgm:cxn modelId="{690B3BD6-BE11-904B-AE01-EA0BCA5C4344}" srcId="{336E99F8-BCD3-2B4C-AD21-8CD805D66A73}" destId="{E0DDB646-3F03-E54D-BD6D-FFF8D966B6B8}" srcOrd="0" destOrd="0" parTransId="{C5D7CE57-138D-244E-B719-DC0F1A78F2F7}" sibTransId="{CA91EBDF-2D10-2A45-9BF6-B0342BCACAD8}"/>
    <dgm:cxn modelId="{3D5334CF-A781-784A-A4DE-BD2B3351DE78}" srcId="{336E99F8-BCD3-2B4C-AD21-8CD805D66A73}" destId="{0BB6F055-E68F-D045-83D0-18E150EBB314}" srcOrd="2" destOrd="0" parTransId="{19F45D5C-28AC-E944-806B-633E6F4C58DB}" sibTransId="{89865DB4-94CE-2B40-8314-C49E67A1CA18}"/>
    <dgm:cxn modelId="{C7E02371-3538-F74D-935D-F0807A490069}" type="presOf" srcId="{B7C25B3D-430B-9A49-BF29-61C8FFCD811D}" destId="{41CE7422-6801-F144-947B-F287A0A02268}" srcOrd="0" destOrd="0" presId="urn:microsoft.com/office/officeart/2005/8/layout/lProcess3"/>
    <dgm:cxn modelId="{4DE8EB6E-55EC-914F-8E83-4805F305637D}" srcId="{336E99F8-BCD3-2B4C-AD21-8CD805D66A73}" destId="{4ABDCED7-A9DA-0D4E-BD57-B8BDBFBEBE4C}" srcOrd="1" destOrd="0" parTransId="{C8D0FC93-4AB3-3E42-954B-1241AB1C172A}" sibTransId="{43A9CFEB-8ECF-1E43-9FE7-E8C73908094E}"/>
    <dgm:cxn modelId="{7F4529DE-CD35-C140-8B46-B6B8A55113F0}" type="presParOf" srcId="{7CE405D5-A6DB-0B46-9925-9D2EF4040151}" destId="{C7DC0AFB-3344-8143-9A57-ED508AE000A9}" srcOrd="0" destOrd="0" presId="urn:microsoft.com/office/officeart/2005/8/layout/lProcess3"/>
    <dgm:cxn modelId="{A51F50F5-BF4D-0544-9349-B689B8D05848}" type="presParOf" srcId="{C7DC0AFB-3344-8143-9A57-ED508AE000A9}" destId="{12CD9527-E452-0147-96D9-CE7602CB5C8A}" srcOrd="0" destOrd="0" presId="urn:microsoft.com/office/officeart/2005/8/layout/lProcess3"/>
    <dgm:cxn modelId="{18E04276-227F-294A-926A-B3E615E2AFC1}" type="presParOf" srcId="{7CE405D5-A6DB-0B46-9925-9D2EF4040151}" destId="{73A7F6F7-2C03-7643-B187-EA94C125BB71}" srcOrd="1" destOrd="0" presId="urn:microsoft.com/office/officeart/2005/8/layout/lProcess3"/>
    <dgm:cxn modelId="{B0514365-3B04-8A46-B838-467C74B34E35}" type="presParOf" srcId="{7CE405D5-A6DB-0B46-9925-9D2EF4040151}" destId="{E65C2D44-FFDC-A442-A014-34863421EE05}" srcOrd="2" destOrd="0" presId="urn:microsoft.com/office/officeart/2005/8/layout/lProcess3"/>
    <dgm:cxn modelId="{4FF2C64B-57C2-CB40-BC34-CBF66AE82690}" type="presParOf" srcId="{E65C2D44-FFDC-A442-A014-34863421EE05}" destId="{5EC95BF9-9EFE-7741-885A-E98A74942274}" srcOrd="0" destOrd="0" presId="urn:microsoft.com/office/officeart/2005/8/layout/lProcess3"/>
    <dgm:cxn modelId="{0724D52E-217B-C04D-9799-47D2D0861E21}" type="presParOf" srcId="{7CE405D5-A6DB-0B46-9925-9D2EF4040151}" destId="{9B1A65C9-E79A-864C-83E4-B763831CCE7D}" srcOrd="3" destOrd="0" presId="urn:microsoft.com/office/officeart/2005/8/layout/lProcess3"/>
    <dgm:cxn modelId="{8ECB7FBC-5B91-0F41-8E92-01C55A90215A}" type="presParOf" srcId="{7CE405D5-A6DB-0B46-9925-9D2EF4040151}" destId="{A3F80974-2CEB-5347-BD10-B8B0D67F5509}" srcOrd="4" destOrd="0" presId="urn:microsoft.com/office/officeart/2005/8/layout/lProcess3"/>
    <dgm:cxn modelId="{EF94459E-7744-6141-A082-E2158A8E1A32}" type="presParOf" srcId="{A3F80974-2CEB-5347-BD10-B8B0D67F5509}" destId="{8E25D912-5072-1049-AE0F-F441870B0639}" srcOrd="0" destOrd="0" presId="urn:microsoft.com/office/officeart/2005/8/layout/lProcess3"/>
    <dgm:cxn modelId="{BDAFC759-6015-0E41-B3B2-94CE08FEA352}" type="presParOf" srcId="{7CE405D5-A6DB-0B46-9925-9D2EF4040151}" destId="{AFE9C835-9905-6945-BD4D-607A32F80C2F}" srcOrd="5" destOrd="0" presId="urn:microsoft.com/office/officeart/2005/8/layout/lProcess3"/>
    <dgm:cxn modelId="{725E8BCC-5013-C340-9CD0-66BA6D26C006}" type="presParOf" srcId="{7CE405D5-A6DB-0B46-9925-9D2EF4040151}" destId="{DA37C430-7DAB-1C46-A1E7-F63EE842950F}" srcOrd="6" destOrd="0" presId="urn:microsoft.com/office/officeart/2005/8/layout/lProcess3"/>
    <dgm:cxn modelId="{67A0A497-0D52-2047-8385-0363A521F3B7}" type="presParOf" srcId="{DA37C430-7DAB-1C46-A1E7-F63EE842950F}" destId="{41CE7422-6801-F144-947B-F287A0A02268}" srcOrd="0" destOrd="0" presId="urn:microsoft.com/office/officeart/2005/8/layout/lProcess3"/>
    <dgm:cxn modelId="{3FB3291F-324A-C648-8B2D-A9ACF4F94C88}" type="presParOf" srcId="{7CE405D5-A6DB-0B46-9925-9D2EF4040151}" destId="{6569367A-78F9-FB42-A55C-A69B6F4E8BC2}" srcOrd="7" destOrd="0" presId="urn:microsoft.com/office/officeart/2005/8/layout/lProcess3"/>
    <dgm:cxn modelId="{54A0D499-FFF4-E04A-AC93-2783EB9E00DA}" type="presParOf" srcId="{7CE405D5-A6DB-0B46-9925-9D2EF4040151}" destId="{8965FC18-D58C-2B4E-BD79-C371F282A517}" srcOrd="8" destOrd="0" presId="urn:microsoft.com/office/officeart/2005/8/layout/lProcess3"/>
    <dgm:cxn modelId="{FAA34044-1D9F-244F-8A1A-66F05D557B13}" type="presParOf" srcId="{8965FC18-D58C-2B4E-BD79-C371F282A517}" destId="{B04EE438-EFE9-C34C-80EC-165918D2468C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C3185BCE-A65C-0D4D-BF5E-CAA4BDDCD34F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A73AE3E-6F57-3347-9EC8-D964E86FE395}">
      <dgm:prSet/>
      <dgm:spPr/>
      <dgm:t>
        <a:bodyPr/>
        <a:lstStyle/>
        <a:p>
          <a:pPr rtl="0"/>
          <a:r>
            <a:rPr lang="en-US" dirty="0" err="1" smtClean="0"/>
            <a:t>kelemahan</a:t>
          </a:r>
          <a:r>
            <a:rPr lang="en-US" dirty="0" smtClean="0"/>
            <a:t> </a:t>
          </a:r>
          <a:r>
            <a:rPr lang="en-US" dirty="0" err="1" smtClean="0"/>
            <a:t>Wlan</a:t>
          </a:r>
          <a:endParaRPr lang="en-US" dirty="0"/>
        </a:p>
      </dgm:t>
    </dgm:pt>
    <dgm:pt modelId="{FBC4A024-7C8C-504D-AD5E-558D6C42A07B}" type="parTrans" cxnId="{AE944A13-E64F-7B42-803A-2DADB109AD0D}">
      <dgm:prSet/>
      <dgm:spPr/>
      <dgm:t>
        <a:bodyPr/>
        <a:lstStyle/>
        <a:p>
          <a:endParaRPr lang="en-US"/>
        </a:p>
      </dgm:t>
    </dgm:pt>
    <dgm:pt modelId="{A031A473-3B40-7D48-949C-AF88BEF100B7}" type="sibTrans" cxnId="{AE944A13-E64F-7B42-803A-2DADB109AD0D}">
      <dgm:prSet/>
      <dgm:spPr/>
      <dgm:t>
        <a:bodyPr/>
        <a:lstStyle/>
        <a:p>
          <a:endParaRPr lang="en-US"/>
        </a:p>
      </dgm:t>
    </dgm:pt>
    <dgm:pt modelId="{01547304-82B4-D341-8315-9D55CA954AEB}" type="pres">
      <dgm:prSet presAssocID="{C3185BCE-A65C-0D4D-BF5E-CAA4BDDCD34F}" presName="linear" presStyleCnt="0">
        <dgm:presLayoutVars>
          <dgm:animLvl val="lvl"/>
          <dgm:resizeHandles val="exact"/>
        </dgm:presLayoutVars>
      </dgm:prSet>
      <dgm:spPr/>
    </dgm:pt>
    <dgm:pt modelId="{A51B9162-67F0-2C41-ABCD-0C6445EF6BD3}" type="pres">
      <dgm:prSet presAssocID="{BA73AE3E-6F57-3347-9EC8-D964E86FE39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AE944A13-E64F-7B42-803A-2DADB109AD0D}" srcId="{C3185BCE-A65C-0D4D-BF5E-CAA4BDDCD34F}" destId="{BA73AE3E-6F57-3347-9EC8-D964E86FE395}" srcOrd="0" destOrd="0" parTransId="{FBC4A024-7C8C-504D-AD5E-558D6C42A07B}" sibTransId="{A031A473-3B40-7D48-949C-AF88BEF100B7}"/>
    <dgm:cxn modelId="{07E76776-B78E-B24D-97FB-D330C3CC267E}" type="presOf" srcId="{BA73AE3E-6F57-3347-9EC8-D964E86FE395}" destId="{A51B9162-67F0-2C41-ABCD-0C6445EF6BD3}" srcOrd="0" destOrd="0" presId="urn:microsoft.com/office/officeart/2005/8/layout/vList2"/>
    <dgm:cxn modelId="{63A43867-0592-CE41-8BB0-FE35C3659C3C}" type="presOf" srcId="{C3185BCE-A65C-0D4D-BF5E-CAA4BDDCD34F}" destId="{01547304-82B4-D341-8315-9D55CA954AEB}" srcOrd="0" destOrd="0" presId="urn:microsoft.com/office/officeart/2005/8/layout/vList2"/>
    <dgm:cxn modelId="{0401E56E-D20F-634B-A538-805F5D3129DE}" type="presParOf" srcId="{01547304-82B4-D341-8315-9D55CA954AEB}" destId="{A51B9162-67F0-2C41-ABCD-0C6445EF6BD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C092F63B-5672-4847-8E96-7673B878DC84}" type="doc">
      <dgm:prSet loTypeId="urn:microsoft.com/office/officeart/2005/8/layout/lProcess3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84014EE-597D-0340-BE8F-7D8D1BFE54B0}">
      <dgm:prSet/>
      <dgm:spPr/>
      <dgm:t>
        <a:bodyPr/>
        <a:lstStyle/>
        <a:p>
          <a:pPr rtl="0"/>
          <a:r>
            <a:rPr lang="en-US" dirty="0" smtClean="0"/>
            <a:t>Delay yang </a:t>
          </a:r>
          <a:r>
            <a:rPr lang="en-US" dirty="0" err="1" smtClean="0"/>
            <a:t>besar</a:t>
          </a:r>
          <a:r>
            <a:rPr lang="en-US" dirty="0" smtClean="0"/>
            <a:t>.</a:t>
          </a:r>
          <a:endParaRPr lang="en-US" dirty="0"/>
        </a:p>
      </dgm:t>
    </dgm:pt>
    <dgm:pt modelId="{44EFBDA8-01ED-2A4A-9DFB-A72BBC7E3BD6}" type="parTrans" cxnId="{86AF13E2-6538-4940-A95D-1B83E3948199}">
      <dgm:prSet/>
      <dgm:spPr/>
      <dgm:t>
        <a:bodyPr/>
        <a:lstStyle/>
        <a:p>
          <a:endParaRPr lang="en-US"/>
        </a:p>
      </dgm:t>
    </dgm:pt>
    <dgm:pt modelId="{35AB8A58-7E15-B348-A9FE-9FFB5B5A97E7}" type="sibTrans" cxnId="{86AF13E2-6538-4940-A95D-1B83E3948199}">
      <dgm:prSet/>
      <dgm:spPr/>
      <dgm:t>
        <a:bodyPr/>
        <a:lstStyle/>
        <a:p>
          <a:endParaRPr lang="en-US"/>
        </a:p>
      </dgm:t>
    </dgm:pt>
    <dgm:pt modelId="{4BBA3B0F-D97F-7C41-8B2C-1015C48AAA25}">
      <dgm:prSet/>
      <dgm:spPr/>
      <dgm:t>
        <a:bodyPr/>
        <a:lstStyle/>
        <a:p>
          <a:pPr rtl="0"/>
          <a:r>
            <a:rPr lang="en-US" dirty="0" err="1" smtClean="0"/>
            <a:t>Adanya</a:t>
          </a:r>
          <a:r>
            <a:rPr lang="en-US" dirty="0" smtClean="0"/>
            <a:t> </a:t>
          </a:r>
          <a:r>
            <a:rPr lang="en-US" dirty="0" err="1" smtClean="0"/>
            <a:t>masalah</a:t>
          </a:r>
          <a:r>
            <a:rPr lang="en-US" dirty="0" smtClean="0"/>
            <a:t> </a:t>
          </a:r>
          <a:r>
            <a:rPr lang="en-US" dirty="0" err="1" smtClean="0"/>
            <a:t>propagasi</a:t>
          </a:r>
          <a:r>
            <a:rPr lang="en-US" dirty="0" smtClean="0"/>
            <a:t> radio (</a:t>
          </a:r>
          <a:r>
            <a:rPr lang="en-US" dirty="0" err="1" smtClean="0"/>
            <a:t>terhalang</a:t>
          </a:r>
          <a:r>
            <a:rPr lang="en-US" dirty="0" smtClean="0"/>
            <a:t>, </a:t>
          </a:r>
          <a:r>
            <a:rPr lang="en-US" dirty="0" err="1" smtClean="0"/>
            <a:t>terpantul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banyak</a:t>
          </a:r>
          <a:r>
            <a:rPr lang="en-US" dirty="0" smtClean="0"/>
            <a:t> </a:t>
          </a:r>
          <a:r>
            <a:rPr lang="en-US" dirty="0" err="1" smtClean="0"/>
            <a:t>sumber</a:t>
          </a:r>
          <a:r>
            <a:rPr lang="en-US" dirty="0" smtClean="0"/>
            <a:t> </a:t>
          </a:r>
          <a:r>
            <a:rPr lang="en-US" dirty="0" err="1" smtClean="0"/>
            <a:t>interferensi</a:t>
          </a:r>
          <a:r>
            <a:rPr lang="en-US" dirty="0" smtClean="0"/>
            <a:t>)</a:t>
          </a:r>
          <a:endParaRPr lang="en-US" dirty="0"/>
        </a:p>
      </dgm:t>
    </dgm:pt>
    <dgm:pt modelId="{7EFD99A4-971D-F64B-BE8A-D06DC9D91871}" type="parTrans" cxnId="{D07C19F0-92D9-604A-A9DA-11B11D42AA87}">
      <dgm:prSet/>
      <dgm:spPr/>
      <dgm:t>
        <a:bodyPr/>
        <a:lstStyle/>
        <a:p>
          <a:endParaRPr lang="en-US"/>
        </a:p>
      </dgm:t>
    </dgm:pt>
    <dgm:pt modelId="{45DCF37E-263C-934A-9664-DAC89F0252A8}" type="sibTrans" cxnId="{D07C19F0-92D9-604A-A9DA-11B11D42AA87}">
      <dgm:prSet/>
      <dgm:spPr/>
      <dgm:t>
        <a:bodyPr/>
        <a:lstStyle/>
        <a:p>
          <a:endParaRPr lang="en-US"/>
        </a:p>
      </dgm:t>
    </dgm:pt>
    <dgm:pt modelId="{28440894-6297-7946-B728-95C5C5D9431F}">
      <dgm:prSet/>
      <dgm:spPr/>
      <dgm:t>
        <a:bodyPr/>
        <a:lstStyle/>
        <a:p>
          <a:pPr rtl="0"/>
          <a:r>
            <a:rPr lang="en-US" dirty="0" err="1" smtClean="0"/>
            <a:t>Keamanan</a:t>
          </a:r>
          <a:r>
            <a:rPr lang="en-US" dirty="0" smtClean="0"/>
            <a:t> / </a:t>
          </a:r>
          <a:r>
            <a:rPr lang="en-US" dirty="0" err="1" smtClean="0"/>
            <a:t>kerahasian</a:t>
          </a:r>
          <a:r>
            <a:rPr lang="en-US" dirty="0" smtClean="0"/>
            <a:t> data </a:t>
          </a:r>
          <a:r>
            <a:rPr lang="en-US" dirty="0" err="1" smtClean="0"/>
            <a:t>kurang</a:t>
          </a:r>
          <a:r>
            <a:rPr lang="en-US" dirty="0" smtClean="0"/>
            <a:t> </a:t>
          </a:r>
          <a:r>
            <a:rPr lang="en-US" dirty="0" err="1" smtClean="0"/>
            <a:t>terjamin</a:t>
          </a:r>
          <a:r>
            <a:rPr lang="en-US" dirty="0" smtClean="0"/>
            <a:t>.</a:t>
          </a:r>
          <a:endParaRPr lang="en-US" dirty="0"/>
        </a:p>
      </dgm:t>
    </dgm:pt>
    <dgm:pt modelId="{F537A51D-C48E-DA49-9CC7-F0098E960C6A}" type="parTrans" cxnId="{29CDE290-2DBF-8040-AEB1-EDF491F37351}">
      <dgm:prSet/>
      <dgm:spPr/>
      <dgm:t>
        <a:bodyPr/>
        <a:lstStyle/>
        <a:p>
          <a:endParaRPr lang="en-US"/>
        </a:p>
      </dgm:t>
    </dgm:pt>
    <dgm:pt modelId="{C0F44DC3-27A8-2E4C-A317-4802AC721D2D}" type="sibTrans" cxnId="{29CDE290-2DBF-8040-AEB1-EDF491F37351}">
      <dgm:prSet/>
      <dgm:spPr/>
      <dgm:t>
        <a:bodyPr/>
        <a:lstStyle/>
        <a:p>
          <a:endParaRPr lang="en-US"/>
        </a:p>
      </dgm:t>
    </dgm:pt>
    <dgm:pt modelId="{4610E2B7-EF29-BF4E-9D4B-B2F581BFF269}" type="pres">
      <dgm:prSet presAssocID="{C092F63B-5672-4847-8E96-7673B878DC84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7B659699-5F7E-7142-ACF7-6E63C984AD66}" type="pres">
      <dgm:prSet presAssocID="{284014EE-597D-0340-BE8F-7D8D1BFE54B0}" presName="horFlow" presStyleCnt="0"/>
      <dgm:spPr/>
    </dgm:pt>
    <dgm:pt modelId="{E3E6FEC2-9BFF-944E-996B-29C6B7AF86D7}" type="pres">
      <dgm:prSet presAssocID="{284014EE-597D-0340-BE8F-7D8D1BFE54B0}" presName="bigChev" presStyleLbl="node1" presStyleIdx="0" presStyleCnt="3" custScaleX="237863"/>
      <dgm:spPr/>
    </dgm:pt>
    <dgm:pt modelId="{A5CE996D-93AB-274A-B5C5-52B98601FC51}" type="pres">
      <dgm:prSet presAssocID="{284014EE-597D-0340-BE8F-7D8D1BFE54B0}" presName="vSp" presStyleCnt="0"/>
      <dgm:spPr/>
    </dgm:pt>
    <dgm:pt modelId="{3FB06AA7-459E-FD4D-8EC2-522F4300D606}" type="pres">
      <dgm:prSet presAssocID="{4BBA3B0F-D97F-7C41-8B2C-1015C48AAA25}" presName="horFlow" presStyleCnt="0"/>
      <dgm:spPr/>
    </dgm:pt>
    <dgm:pt modelId="{8FFEA790-9AC1-8C45-87B6-917018079471}" type="pres">
      <dgm:prSet presAssocID="{4BBA3B0F-D97F-7C41-8B2C-1015C48AAA25}" presName="bigChev" presStyleLbl="node1" presStyleIdx="1" presStyleCnt="3" custScaleX="235409"/>
      <dgm:spPr/>
    </dgm:pt>
    <dgm:pt modelId="{F6F199A6-9BAF-C344-B5F2-69D1232AD0CB}" type="pres">
      <dgm:prSet presAssocID="{4BBA3B0F-D97F-7C41-8B2C-1015C48AAA25}" presName="vSp" presStyleCnt="0"/>
      <dgm:spPr/>
    </dgm:pt>
    <dgm:pt modelId="{730656AF-0B63-C746-B273-48A6BA4E28CC}" type="pres">
      <dgm:prSet presAssocID="{28440894-6297-7946-B728-95C5C5D9431F}" presName="horFlow" presStyleCnt="0"/>
      <dgm:spPr/>
    </dgm:pt>
    <dgm:pt modelId="{43984612-5B51-AD43-825F-3E08462357BC}" type="pres">
      <dgm:prSet presAssocID="{28440894-6297-7946-B728-95C5C5D9431F}" presName="bigChev" presStyleLbl="node1" presStyleIdx="2" presStyleCnt="3" custScaleX="230501"/>
      <dgm:spPr/>
    </dgm:pt>
  </dgm:ptLst>
  <dgm:cxnLst>
    <dgm:cxn modelId="{29CDE290-2DBF-8040-AEB1-EDF491F37351}" srcId="{C092F63B-5672-4847-8E96-7673B878DC84}" destId="{28440894-6297-7946-B728-95C5C5D9431F}" srcOrd="2" destOrd="0" parTransId="{F537A51D-C48E-DA49-9CC7-F0098E960C6A}" sibTransId="{C0F44DC3-27A8-2E4C-A317-4802AC721D2D}"/>
    <dgm:cxn modelId="{5E1676DC-E2B5-5146-AE88-C9BE60C728B2}" type="presOf" srcId="{28440894-6297-7946-B728-95C5C5D9431F}" destId="{43984612-5B51-AD43-825F-3E08462357BC}" srcOrd="0" destOrd="0" presId="urn:microsoft.com/office/officeart/2005/8/layout/lProcess3"/>
    <dgm:cxn modelId="{83289E87-F9E8-3240-8621-FC2817679250}" type="presOf" srcId="{284014EE-597D-0340-BE8F-7D8D1BFE54B0}" destId="{E3E6FEC2-9BFF-944E-996B-29C6B7AF86D7}" srcOrd="0" destOrd="0" presId="urn:microsoft.com/office/officeart/2005/8/layout/lProcess3"/>
    <dgm:cxn modelId="{D07C19F0-92D9-604A-A9DA-11B11D42AA87}" srcId="{C092F63B-5672-4847-8E96-7673B878DC84}" destId="{4BBA3B0F-D97F-7C41-8B2C-1015C48AAA25}" srcOrd="1" destOrd="0" parTransId="{7EFD99A4-971D-F64B-BE8A-D06DC9D91871}" sibTransId="{45DCF37E-263C-934A-9664-DAC89F0252A8}"/>
    <dgm:cxn modelId="{3BD2BD4C-5EA2-2349-93F9-C78AB5AE669D}" type="presOf" srcId="{4BBA3B0F-D97F-7C41-8B2C-1015C48AAA25}" destId="{8FFEA790-9AC1-8C45-87B6-917018079471}" srcOrd="0" destOrd="0" presId="urn:microsoft.com/office/officeart/2005/8/layout/lProcess3"/>
    <dgm:cxn modelId="{86AF13E2-6538-4940-A95D-1B83E3948199}" srcId="{C092F63B-5672-4847-8E96-7673B878DC84}" destId="{284014EE-597D-0340-BE8F-7D8D1BFE54B0}" srcOrd="0" destOrd="0" parTransId="{44EFBDA8-01ED-2A4A-9DFB-A72BBC7E3BD6}" sibTransId="{35AB8A58-7E15-B348-A9FE-9FFB5B5A97E7}"/>
    <dgm:cxn modelId="{527EE7BE-4682-8249-9F21-41B939FD7952}" type="presOf" srcId="{C092F63B-5672-4847-8E96-7673B878DC84}" destId="{4610E2B7-EF29-BF4E-9D4B-B2F581BFF269}" srcOrd="0" destOrd="0" presId="urn:microsoft.com/office/officeart/2005/8/layout/lProcess3"/>
    <dgm:cxn modelId="{6CC8CEC5-AE49-424B-A31F-18F966CC99FB}" type="presParOf" srcId="{4610E2B7-EF29-BF4E-9D4B-B2F581BFF269}" destId="{7B659699-5F7E-7142-ACF7-6E63C984AD66}" srcOrd="0" destOrd="0" presId="urn:microsoft.com/office/officeart/2005/8/layout/lProcess3"/>
    <dgm:cxn modelId="{0691B619-318A-DB41-8336-261EBA0899B4}" type="presParOf" srcId="{7B659699-5F7E-7142-ACF7-6E63C984AD66}" destId="{E3E6FEC2-9BFF-944E-996B-29C6B7AF86D7}" srcOrd="0" destOrd="0" presId="urn:microsoft.com/office/officeart/2005/8/layout/lProcess3"/>
    <dgm:cxn modelId="{F0E167AF-01BF-DF41-86F5-25455CF6DDD5}" type="presParOf" srcId="{4610E2B7-EF29-BF4E-9D4B-B2F581BFF269}" destId="{A5CE996D-93AB-274A-B5C5-52B98601FC51}" srcOrd="1" destOrd="0" presId="urn:microsoft.com/office/officeart/2005/8/layout/lProcess3"/>
    <dgm:cxn modelId="{AEDF7A3E-8B03-4745-8BDB-5FA1F08A8B6F}" type="presParOf" srcId="{4610E2B7-EF29-BF4E-9D4B-B2F581BFF269}" destId="{3FB06AA7-459E-FD4D-8EC2-522F4300D606}" srcOrd="2" destOrd="0" presId="urn:microsoft.com/office/officeart/2005/8/layout/lProcess3"/>
    <dgm:cxn modelId="{1CA73E98-BD56-B346-B2A9-BB3362F1E5D9}" type="presParOf" srcId="{3FB06AA7-459E-FD4D-8EC2-522F4300D606}" destId="{8FFEA790-9AC1-8C45-87B6-917018079471}" srcOrd="0" destOrd="0" presId="urn:microsoft.com/office/officeart/2005/8/layout/lProcess3"/>
    <dgm:cxn modelId="{F14801F8-22B2-084E-9BC2-F7CAE1766390}" type="presParOf" srcId="{4610E2B7-EF29-BF4E-9D4B-B2F581BFF269}" destId="{F6F199A6-9BAF-C344-B5F2-69D1232AD0CB}" srcOrd="3" destOrd="0" presId="urn:microsoft.com/office/officeart/2005/8/layout/lProcess3"/>
    <dgm:cxn modelId="{DED270AD-52DA-B64D-BBB5-EB97903CB416}" type="presParOf" srcId="{4610E2B7-EF29-BF4E-9D4B-B2F581BFF269}" destId="{730656AF-0B63-C746-B273-48A6BA4E28CC}" srcOrd="4" destOrd="0" presId="urn:microsoft.com/office/officeart/2005/8/layout/lProcess3"/>
    <dgm:cxn modelId="{01CD4A30-B54F-9C46-8161-B4391130601D}" type="presParOf" srcId="{730656AF-0B63-C746-B273-48A6BA4E28CC}" destId="{43984612-5B51-AD43-825F-3E08462357BC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915C7EA-25D8-4649-A31C-FDDB8FCF492A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8EDA8AA-6FE0-A44D-8070-24EFA3638045}">
      <dgm:prSet/>
      <dgm:spPr/>
      <dgm:t>
        <a:bodyPr/>
        <a:lstStyle/>
        <a:p>
          <a:pPr rtl="0"/>
          <a:r>
            <a:rPr lang="en-US" smtClean="0"/>
            <a:t>Mode dasar Acces Point</a:t>
          </a:r>
          <a:endParaRPr lang="en-US"/>
        </a:p>
      </dgm:t>
    </dgm:pt>
    <dgm:pt modelId="{BEB7569D-CB05-FF45-B7D5-E22ADAD6DD7B}" type="parTrans" cxnId="{FA16C455-5B47-B84E-8F9F-8C303A3B0CE1}">
      <dgm:prSet/>
      <dgm:spPr/>
      <dgm:t>
        <a:bodyPr/>
        <a:lstStyle/>
        <a:p>
          <a:endParaRPr lang="en-US"/>
        </a:p>
      </dgm:t>
    </dgm:pt>
    <dgm:pt modelId="{9EBEF4A4-770E-B841-A494-91F8F662B68A}" type="sibTrans" cxnId="{FA16C455-5B47-B84E-8F9F-8C303A3B0CE1}">
      <dgm:prSet/>
      <dgm:spPr/>
      <dgm:t>
        <a:bodyPr/>
        <a:lstStyle/>
        <a:p>
          <a:endParaRPr lang="en-US"/>
        </a:p>
      </dgm:t>
    </dgm:pt>
    <dgm:pt modelId="{84D984A4-9184-9E46-847B-8B2CD87D9E40}" type="pres">
      <dgm:prSet presAssocID="{B915C7EA-25D8-4649-A31C-FDDB8FCF492A}" presName="linear" presStyleCnt="0">
        <dgm:presLayoutVars>
          <dgm:animLvl val="lvl"/>
          <dgm:resizeHandles val="exact"/>
        </dgm:presLayoutVars>
      </dgm:prSet>
      <dgm:spPr/>
    </dgm:pt>
    <dgm:pt modelId="{8C44C498-14EC-1C45-8E69-4216F4996548}" type="pres">
      <dgm:prSet presAssocID="{F8EDA8AA-6FE0-A44D-8070-24EFA363804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A16C455-5B47-B84E-8F9F-8C303A3B0CE1}" srcId="{B915C7EA-25D8-4649-A31C-FDDB8FCF492A}" destId="{F8EDA8AA-6FE0-A44D-8070-24EFA3638045}" srcOrd="0" destOrd="0" parTransId="{BEB7569D-CB05-FF45-B7D5-E22ADAD6DD7B}" sibTransId="{9EBEF4A4-770E-B841-A494-91F8F662B68A}"/>
    <dgm:cxn modelId="{2C3EB7A7-6BF6-7545-9888-B91BA645F453}" type="presOf" srcId="{F8EDA8AA-6FE0-A44D-8070-24EFA3638045}" destId="{8C44C498-14EC-1C45-8E69-4216F4996548}" srcOrd="0" destOrd="0" presId="urn:microsoft.com/office/officeart/2005/8/layout/vList2"/>
    <dgm:cxn modelId="{B656933E-F437-6D46-B477-D266E4BBB9B6}" type="presOf" srcId="{B915C7EA-25D8-4649-A31C-FDDB8FCF492A}" destId="{84D984A4-9184-9E46-847B-8B2CD87D9E40}" srcOrd="0" destOrd="0" presId="urn:microsoft.com/office/officeart/2005/8/layout/vList2"/>
    <dgm:cxn modelId="{9A13B0A7-AEBA-C847-9FD1-E6A98195B232}" type="presParOf" srcId="{84D984A4-9184-9E46-847B-8B2CD87D9E40}" destId="{8C44C498-14EC-1C45-8E69-4216F499654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E1C679F6-DC43-0D4B-9358-8BE4411E981B}" type="doc">
      <dgm:prSet loTypeId="urn:microsoft.com/office/officeart/2005/8/layout/lProcess3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676062-0D5E-A449-A402-20FE0AD55A69}">
      <dgm:prSet/>
      <dgm:spPr/>
      <dgm:t>
        <a:bodyPr/>
        <a:lstStyle/>
        <a:p>
          <a:pPr rtl="0"/>
          <a:r>
            <a:rPr lang="en-US" dirty="0" smtClean="0"/>
            <a:t>1. Root Mode</a:t>
          </a:r>
          <a:endParaRPr lang="en-US" dirty="0"/>
        </a:p>
      </dgm:t>
    </dgm:pt>
    <dgm:pt modelId="{87499376-8758-0146-870A-089CA6E068F3}" type="parTrans" cxnId="{E9A69C49-1ED5-2045-8118-AC1CA526E81D}">
      <dgm:prSet/>
      <dgm:spPr/>
      <dgm:t>
        <a:bodyPr/>
        <a:lstStyle/>
        <a:p>
          <a:endParaRPr lang="en-US"/>
        </a:p>
      </dgm:t>
    </dgm:pt>
    <dgm:pt modelId="{9A0095F4-FF80-BB40-8532-A714B9A5B496}" type="sibTrans" cxnId="{E9A69C49-1ED5-2045-8118-AC1CA526E81D}">
      <dgm:prSet/>
      <dgm:spPr/>
      <dgm:t>
        <a:bodyPr/>
        <a:lstStyle/>
        <a:p>
          <a:endParaRPr lang="en-US"/>
        </a:p>
      </dgm:t>
    </dgm:pt>
    <dgm:pt modelId="{B422E4D4-4716-1E4A-9FE2-4007D0415D85}">
      <dgm:prSet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dirty="0" err="1" smtClean="0"/>
            <a:t>Yaitu</a:t>
          </a:r>
          <a:r>
            <a:rPr lang="en-US" dirty="0" smtClean="0"/>
            <a:t> </a:t>
          </a:r>
          <a:r>
            <a:rPr lang="en-US" dirty="0" err="1" smtClean="0"/>
            <a:t>memfungsikan</a:t>
          </a:r>
          <a:r>
            <a:rPr lang="en-US" dirty="0" smtClean="0"/>
            <a:t> access point </a:t>
          </a:r>
          <a:r>
            <a:rPr lang="en-US" dirty="0" err="1" smtClean="0"/>
            <a:t>menjadi</a:t>
          </a:r>
          <a:r>
            <a:rPr lang="en-US" dirty="0" smtClean="0"/>
            <a:t> hardware </a:t>
          </a:r>
          <a:r>
            <a:rPr lang="en-US" dirty="0" err="1" smtClean="0"/>
            <a:t>sebagai</a:t>
          </a:r>
          <a:r>
            <a:rPr lang="en-US" dirty="0" smtClean="0"/>
            <a:t> media </a:t>
          </a:r>
          <a:r>
            <a:rPr lang="en-US" dirty="0" err="1" smtClean="0"/>
            <a:t>transmisi</a:t>
          </a:r>
          <a:r>
            <a:rPr lang="en-US" dirty="0" smtClean="0"/>
            <a:t> </a:t>
          </a:r>
          <a:r>
            <a:rPr lang="en-US" dirty="0" err="1" smtClean="0"/>
            <a:t>sinyal</a:t>
          </a:r>
          <a:r>
            <a:rPr lang="en-US" dirty="0" smtClean="0"/>
            <a:t> yang </a:t>
          </a:r>
          <a:r>
            <a:rPr lang="en-US" dirty="0" err="1" smtClean="0"/>
            <a:t>langsung</a:t>
          </a:r>
          <a:r>
            <a:rPr lang="en-US" dirty="0" smtClean="0"/>
            <a:t> </a:t>
          </a:r>
          <a:r>
            <a:rPr lang="en-US" dirty="0" err="1" smtClean="0"/>
            <a:t>menuju</a:t>
          </a:r>
          <a:r>
            <a:rPr lang="en-US" dirty="0" smtClean="0"/>
            <a:t> client</a:t>
          </a:r>
          <a:endParaRPr lang="en-US" dirty="0"/>
        </a:p>
      </dgm:t>
    </dgm:pt>
    <dgm:pt modelId="{FEEB8D39-26C3-9045-B93B-DF813B5625C2}" type="parTrans" cxnId="{785010EF-0D6A-7849-B92C-E6BD96B81045}">
      <dgm:prSet/>
      <dgm:spPr/>
      <dgm:t>
        <a:bodyPr/>
        <a:lstStyle/>
        <a:p>
          <a:endParaRPr lang="en-US"/>
        </a:p>
      </dgm:t>
    </dgm:pt>
    <dgm:pt modelId="{5BCA1767-1489-864E-87FC-BA95C4987D1F}" type="sibTrans" cxnId="{785010EF-0D6A-7849-B92C-E6BD96B81045}">
      <dgm:prSet/>
      <dgm:spPr/>
      <dgm:t>
        <a:bodyPr/>
        <a:lstStyle/>
        <a:p>
          <a:endParaRPr lang="en-US"/>
        </a:p>
      </dgm:t>
    </dgm:pt>
    <dgm:pt modelId="{0F5DE242-BDA4-C045-8385-23A1B1E5E191}">
      <dgm:prSet/>
      <dgm:spPr/>
      <dgm:t>
        <a:bodyPr/>
        <a:lstStyle/>
        <a:p>
          <a:pPr rtl="0"/>
          <a:r>
            <a:rPr lang="en-US" smtClean="0"/>
            <a:t>2. Repeater Mode</a:t>
          </a:r>
          <a:endParaRPr lang="en-US"/>
        </a:p>
      </dgm:t>
    </dgm:pt>
    <dgm:pt modelId="{E283BF42-F663-F04E-B3D5-23251EA10D7A}" type="parTrans" cxnId="{7D23AF3E-CE2E-4D42-B219-46BF048417A0}">
      <dgm:prSet/>
      <dgm:spPr/>
      <dgm:t>
        <a:bodyPr/>
        <a:lstStyle/>
        <a:p>
          <a:endParaRPr lang="en-US"/>
        </a:p>
      </dgm:t>
    </dgm:pt>
    <dgm:pt modelId="{4D1D070D-2732-7C4C-96F5-7AF8115C7F1F}" type="sibTrans" cxnId="{7D23AF3E-CE2E-4D42-B219-46BF048417A0}">
      <dgm:prSet/>
      <dgm:spPr/>
      <dgm:t>
        <a:bodyPr/>
        <a:lstStyle/>
        <a:p>
          <a:endParaRPr lang="en-US"/>
        </a:p>
      </dgm:t>
    </dgm:pt>
    <dgm:pt modelId="{E72FF69D-D532-3045-9299-227B183AF237}">
      <dgm:prSet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dirty="0" err="1" smtClean="0"/>
            <a:t>yaitu</a:t>
          </a:r>
          <a:r>
            <a:rPr lang="en-US" dirty="0" smtClean="0"/>
            <a:t> </a:t>
          </a:r>
          <a:r>
            <a:rPr lang="en-US" dirty="0" err="1" smtClean="0"/>
            <a:t>menjadikan</a:t>
          </a:r>
          <a:r>
            <a:rPr lang="en-US" dirty="0" smtClean="0"/>
            <a:t> access point </a:t>
          </a:r>
          <a:r>
            <a:rPr lang="en-US" dirty="0" err="1" smtClean="0"/>
            <a:t>sebagai</a:t>
          </a:r>
          <a:r>
            <a:rPr lang="en-US" dirty="0" smtClean="0"/>
            <a:t> </a:t>
          </a:r>
          <a:r>
            <a:rPr lang="en-US" dirty="0" err="1" smtClean="0"/>
            <a:t>penguat</a:t>
          </a:r>
          <a:r>
            <a:rPr lang="en-US" dirty="0" smtClean="0"/>
            <a:t> </a:t>
          </a:r>
          <a:r>
            <a:rPr lang="en-US" dirty="0" err="1" smtClean="0"/>
            <a:t>acces</a:t>
          </a:r>
          <a:r>
            <a:rPr lang="en-US" dirty="0" smtClean="0"/>
            <a:t> point </a:t>
          </a:r>
          <a:r>
            <a:rPr lang="en-US" dirty="0" err="1" smtClean="0"/>
            <a:t>lainnya</a:t>
          </a:r>
          <a:endParaRPr lang="en-US" dirty="0"/>
        </a:p>
      </dgm:t>
    </dgm:pt>
    <dgm:pt modelId="{F4DCE00D-A8C9-8B47-AF5C-443D75429566}" type="parTrans" cxnId="{9FC0FBB4-2FC3-CC49-B731-B30885EE1BB1}">
      <dgm:prSet/>
      <dgm:spPr/>
      <dgm:t>
        <a:bodyPr/>
        <a:lstStyle/>
        <a:p>
          <a:endParaRPr lang="en-US"/>
        </a:p>
      </dgm:t>
    </dgm:pt>
    <dgm:pt modelId="{5EC3EC7C-68E0-2B4F-8EC1-F34EEAAA0890}" type="sibTrans" cxnId="{9FC0FBB4-2FC3-CC49-B731-B30885EE1BB1}">
      <dgm:prSet/>
      <dgm:spPr/>
      <dgm:t>
        <a:bodyPr/>
        <a:lstStyle/>
        <a:p>
          <a:endParaRPr lang="en-US"/>
        </a:p>
      </dgm:t>
    </dgm:pt>
    <dgm:pt modelId="{82D0B1BF-2248-9941-B257-C96792A3CBAE}">
      <dgm:prSet/>
      <dgm:spPr/>
      <dgm:t>
        <a:bodyPr/>
        <a:lstStyle/>
        <a:p>
          <a:pPr rtl="0"/>
          <a:r>
            <a:rPr lang="en-US" smtClean="0"/>
            <a:t>3. Bride Mode</a:t>
          </a:r>
          <a:endParaRPr lang="en-US"/>
        </a:p>
      </dgm:t>
    </dgm:pt>
    <dgm:pt modelId="{8A3C5DB6-D6FE-074D-A909-FE014F155205}" type="parTrans" cxnId="{F13374D4-078D-C241-918E-96B6AD43D0EC}">
      <dgm:prSet/>
      <dgm:spPr/>
      <dgm:t>
        <a:bodyPr/>
        <a:lstStyle/>
        <a:p>
          <a:endParaRPr lang="en-US"/>
        </a:p>
      </dgm:t>
    </dgm:pt>
    <dgm:pt modelId="{83DF7DAB-7779-574F-96D4-233B1993DBEB}" type="sibTrans" cxnId="{F13374D4-078D-C241-918E-96B6AD43D0EC}">
      <dgm:prSet/>
      <dgm:spPr/>
      <dgm:t>
        <a:bodyPr/>
        <a:lstStyle/>
        <a:p>
          <a:endParaRPr lang="en-US"/>
        </a:p>
      </dgm:t>
    </dgm:pt>
    <dgm:pt modelId="{BA45270D-A853-3249-BD90-6377313EBD04}">
      <dgm:prSet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dirty="0" err="1" smtClean="0"/>
            <a:t>yaitu</a:t>
          </a:r>
          <a:r>
            <a:rPr lang="en-US" dirty="0" smtClean="0"/>
            <a:t> </a:t>
          </a:r>
          <a:r>
            <a:rPr lang="en-US" dirty="0" err="1" smtClean="0"/>
            <a:t>menjadikan</a:t>
          </a:r>
          <a:r>
            <a:rPr lang="en-US" dirty="0" smtClean="0"/>
            <a:t> access point </a:t>
          </a:r>
          <a:r>
            <a:rPr lang="en-US" dirty="0" err="1" smtClean="0"/>
            <a:t>berperan</a:t>
          </a:r>
          <a:r>
            <a:rPr lang="en-US" dirty="0" smtClean="0"/>
            <a:t> </a:t>
          </a:r>
          <a:r>
            <a:rPr lang="en-US" dirty="0" err="1" smtClean="0"/>
            <a:t>sebagai</a:t>
          </a:r>
          <a:r>
            <a:rPr lang="en-US" dirty="0" smtClean="0"/>
            <a:t> switch </a:t>
          </a:r>
          <a:r>
            <a:rPr lang="en-US" dirty="0" err="1" smtClean="0"/>
            <a:t>atau</a:t>
          </a:r>
          <a:r>
            <a:rPr lang="en-US" dirty="0" smtClean="0"/>
            <a:t> </a:t>
          </a:r>
          <a:r>
            <a:rPr lang="en-US" dirty="0" err="1" smtClean="0"/>
            <a:t>satu</a:t>
          </a:r>
          <a:r>
            <a:rPr lang="en-US" dirty="0" smtClean="0"/>
            <a:t> network yang </a:t>
          </a:r>
          <a:r>
            <a:rPr lang="en-US" dirty="0" err="1" smtClean="0"/>
            <a:t>mengantarkan</a:t>
          </a:r>
          <a:r>
            <a:rPr lang="en-US" dirty="0" smtClean="0"/>
            <a:t> data </a:t>
          </a:r>
          <a:r>
            <a:rPr lang="en-US" dirty="0" err="1" smtClean="0"/>
            <a:t>ke</a:t>
          </a:r>
          <a:r>
            <a:rPr lang="en-US" dirty="0" smtClean="0"/>
            <a:t> </a:t>
          </a:r>
          <a:r>
            <a:rPr lang="en-US" dirty="0" err="1" smtClean="0"/>
            <a:t>cilent</a:t>
          </a:r>
          <a:endParaRPr lang="en-US" dirty="0"/>
        </a:p>
      </dgm:t>
    </dgm:pt>
    <dgm:pt modelId="{370C31ED-5879-5F4A-8D96-D583E74F5AA4}" type="parTrans" cxnId="{F21E5943-EE97-B644-B634-E7E648B26B56}">
      <dgm:prSet/>
      <dgm:spPr/>
      <dgm:t>
        <a:bodyPr/>
        <a:lstStyle/>
        <a:p>
          <a:endParaRPr lang="en-US"/>
        </a:p>
      </dgm:t>
    </dgm:pt>
    <dgm:pt modelId="{7EA53F8E-B9CB-1D46-A006-6863D9A90009}" type="sibTrans" cxnId="{F21E5943-EE97-B644-B634-E7E648B26B56}">
      <dgm:prSet/>
      <dgm:spPr/>
      <dgm:t>
        <a:bodyPr/>
        <a:lstStyle/>
        <a:p>
          <a:endParaRPr lang="en-US"/>
        </a:p>
      </dgm:t>
    </dgm:pt>
    <dgm:pt modelId="{2F182F7F-DC2D-3246-9EDA-AFFF678D5D0A}" type="pres">
      <dgm:prSet presAssocID="{E1C679F6-DC43-0D4B-9358-8BE4411E981B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E26C74CB-67E9-1C48-8020-81778E75A2DD}" type="pres">
      <dgm:prSet presAssocID="{73676062-0D5E-A449-A402-20FE0AD55A69}" presName="horFlow" presStyleCnt="0"/>
      <dgm:spPr/>
    </dgm:pt>
    <dgm:pt modelId="{E0324978-619E-7B47-9439-9CE192B4AB99}" type="pres">
      <dgm:prSet presAssocID="{73676062-0D5E-A449-A402-20FE0AD55A69}" presName="bigChev" presStyleLbl="node1" presStyleIdx="0" presStyleCnt="3"/>
      <dgm:spPr/>
    </dgm:pt>
    <dgm:pt modelId="{1C32327A-7603-744F-9C82-24F1C208F238}" type="pres">
      <dgm:prSet presAssocID="{FEEB8D39-26C3-9045-B93B-DF813B5625C2}" presName="parTrans" presStyleCnt="0"/>
      <dgm:spPr/>
    </dgm:pt>
    <dgm:pt modelId="{C5E33F53-7B47-B848-83D6-1787385A192E}" type="pres">
      <dgm:prSet presAssocID="{B422E4D4-4716-1E4A-9FE2-4007D0415D85}" presName="node" presStyleLbl="alignAccFollowNode1" presStyleIdx="0" presStyleCnt="3" custScaleX="230793">
        <dgm:presLayoutVars>
          <dgm:bulletEnabled val="1"/>
        </dgm:presLayoutVars>
      </dgm:prSet>
      <dgm:spPr/>
    </dgm:pt>
    <dgm:pt modelId="{8B6F32EA-F93F-EF4F-BED8-43133A522A7D}" type="pres">
      <dgm:prSet presAssocID="{73676062-0D5E-A449-A402-20FE0AD55A69}" presName="vSp" presStyleCnt="0"/>
      <dgm:spPr/>
    </dgm:pt>
    <dgm:pt modelId="{A3787588-DC0F-0343-A49B-A0D4C708D45A}" type="pres">
      <dgm:prSet presAssocID="{0F5DE242-BDA4-C045-8385-23A1B1E5E191}" presName="horFlow" presStyleCnt="0"/>
      <dgm:spPr/>
    </dgm:pt>
    <dgm:pt modelId="{45C57B4E-5B45-A446-984A-740F2D23103E}" type="pres">
      <dgm:prSet presAssocID="{0F5DE242-BDA4-C045-8385-23A1B1E5E191}" presName="bigChev" presStyleLbl="node1" presStyleIdx="1" presStyleCnt="3"/>
      <dgm:spPr/>
    </dgm:pt>
    <dgm:pt modelId="{F2E89350-1714-324E-BA36-C35108195A7F}" type="pres">
      <dgm:prSet presAssocID="{F4DCE00D-A8C9-8B47-AF5C-443D75429566}" presName="parTrans" presStyleCnt="0"/>
      <dgm:spPr/>
    </dgm:pt>
    <dgm:pt modelId="{8B1BECD9-F5AB-944A-86E6-7ACC840D063C}" type="pres">
      <dgm:prSet presAssocID="{E72FF69D-D532-3045-9299-227B183AF237}" presName="node" presStyleLbl="alignAccFollowNode1" presStyleIdx="1" presStyleCnt="3" custScaleX="228524">
        <dgm:presLayoutVars>
          <dgm:bulletEnabled val="1"/>
        </dgm:presLayoutVars>
      </dgm:prSet>
      <dgm:spPr/>
    </dgm:pt>
    <dgm:pt modelId="{87A3DEA4-5E5A-3E4E-B284-2A26122F9C4B}" type="pres">
      <dgm:prSet presAssocID="{0F5DE242-BDA4-C045-8385-23A1B1E5E191}" presName="vSp" presStyleCnt="0"/>
      <dgm:spPr/>
    </dgm:pt>
    <dgm:pt modelId="{1B5C3D2A-FA95-7445-93C1-81364AA4DE83}" type="pres">
      <dgm:prSet presAssocID="{82D0B1BF-2248-9941-B257-C96792A3CBAE}" presName="horFlow" presStyleCnt="0"/>
      <dgm:spPr/>
    </dgm:pt>
    <dgm:pt modelId="{C902AEE8-38AA-EA4C-B0FE-1E8612FD2092}" type="pres">
      <dgm:prSet presAssocID="{82D0B1BF-2248-9941-B257-C96792A3CBAE}" presName="bigChev" presStyleLbl="node1" presStyleIdx="2" presStyleCnt="3"/>
      <dgm:spPr/>
    </dgm:pt>
    <dgm:pt modelId="{8791E22C-27D8-8B4E-A99C-1B3CE16CC026}" type="pres">
      <dgm:prSet presAssocID="{370C31ED-5879-5F4A-8D96-D583E74F5AA4}" presName="parTrans" presStyleCnt="0"/>
      <dgm:spPr/>
    </dgm:pt>
    <dgm:pt modelId="{7A59859B-4A7E-924C-8703-99BE5A1D9B75}" type="pres">
      <dgm:prSet presAssocID="{BA45270D-A853-3249-BD90-6377313EBD04}" presName="node" presStyleLbl="alignAccFollowNode1" presStyleIdx="2" presStyleCnt="3" custScaleX="220444">
        <dgm:presLayoutVars>
          <dgm:bulletEnabled val="1"/>
        </dgm:presLayoutVars>
      </dgm:prSet>
      <dgm:spPr/>
    </dgm:pt>
  </dgm:ptLst>
  <dgm:cxnLst>
    <dgm:cxn modelId="{42FD0DBE-9646-9B41-844D-056F46AB01CA}" type="presOf" srcId="{73676062-0D5E-A449-A402-20FE0AD55A69}" destId="{E0324978-619E-7B47-9439-9CE192B4AB99}" srcOrd="0" destOrd="0" presId="urn:microsoft.com/office/officeart/2005/8/layout/lProcess3"/>
    <dgm:cxn modelId="{0B14B8D3-C6AF-8545-B880-4ADF7875B85C}" type="presOf" srcId="{E72FF69D-D532-3045-9299-227B183AF237}" destId="{8B1BECD9-F5AB-944A-86E6-7ACC840D063C}" srcOrd="0" destOrd="0" presId="urn:microsoft.com/office/officeart/2005/8/layout/lProcess3"/>
    <dgm:cxn modelId="{F21E5943-EE97-B644-B634-E7E648B26B56}" srcId="{82D0B1BF-2248-9941-B257-C96792A3CBAE}" destId="{BA45270D-A853-3249-BD90-6377313EBD04}" srcOrd="0" destOrd="0" parTransId="{370C31ED-5879-5F4A-8D96-D583E74F5AA4}" sibTransId="{7EA53F8E-B9CB-1D46-A006-6863D9A90009}"/>
    <dgm:cxn modelId="{7D23AF3E-CE2E-4D42-B219-46BF048417A0}" srcId="{E1C679F6-DC43-0D4B-9358-8BE4411E981B}" destId="{0F5DE242-BDA4-C045-8385-23A1B1E5E191}" srcOrd="1" destOrd="0" parTransId="{E283BF42-F663-F04E-B3D5-23251EA10D7A}" sibTransId="{4D1D070D-2732-7C4C-96F5-7AF8115C7F1F}"/>
    <dgm:cxn modelId="{F13374D4-078D-C241-918E-96B6AD43D0EC}" srcId="{E1C679F6-DC43-0D4B-9358-8BE4411E981B}" destId="{82D0B1BF-2248-9941-B257-C96792A3CBAE}" srcOrd="2" destOrd="0" parTransId="{8A3C5DB6-D6FE-074D-A909-FE014F155205}" sibTransId="{83DF7DAB-7779-574F-96D4-233B1993DBEB}"/>
    <dgm:cxn modelId="{38291C0F-996A-1440-8508-59C028C98539}" type="presOf" srcId="{E1C679F6-DC43-0D4B-9358-8BE4411E981B}" destId="{2F182F7F-DC2D-3246-9EDA-AFFF678D5D0A}" srcOrd="0" destOrd="0" presId="urn:microsoft.com/office/officeart/2005/8/layout/lProcess3"/>
    <dgm:cxn modelId="{61FAB97C-0A44-B34D-8B17-936BD6711109}" type="presOf" srcId="{BA45270D-A853-3249-BD90-6377313EBD04}" destId="{7A59859B-4A7E-924C-8703-99BE5A1D9B75}" srcOrd="0" destOrd="0" presId="urn:microsoft.com/office/officeart/2005/8/layout/lProcess3"/>
    <dgm:cxn modelId="{E9A69C49-1ED5-2045-8118-AC1CA526E81D}" srcId="{E1C679F6-DC43-0D4B-9358-8BE4411E981B}" destId="{73676062-0D5E-A449-A402-20FE0AD55A69}" srcOrd="0" destOrd="0" parTransId="{87499376-8758-0146-870A-089CA6E068F3}" sibTransId="{9A0095F4-FF80-BB40-8532-A714B9A5B496}"/>
    <dgm:cxn modelId="{43C64C5F-ED91-2543-823F-EC3F16057683}" type="presOf" srcId="{0F5DE242-BDA4-C045-8385-23A1B1E5E191}" destId="{45C57B4E-5B45-A446-984A-740F2D23103E}" srcOrd="0" destOrd="0" presId="urn:microsoft.com/office/officeart/2005/8/layout/lProcess3"/>
    <dgm:cxn modelId="{9FC0FBB4-2FC3-CC49-B731-B30885EE1BB1}" srcId="{0F5DE242-BDA4-C045-8385-23A1B1E5E191}" destId="{E72FF69D-D532-3045-9299-227B183AF237}" srcOrd="0" destOrd="0" parTransId="{F4DCE00D-A8C9-8B47-AF5C-443D75429566}" sibTransId="{5EC3EC7C-68E0-2B4F-8EC1-F34EEAAA0890}"/>
    <dgm:cxn modelId="{995D1B55-B048-9D4A-8538-2263F50F0C4C}" type="presOf" srcId="{B422E4D4-4716-1E4A-9FE2-4007D0415D85}" destId="{C5E33F53-7B47-B848-83D6-1787385A192E}" srcOrd="0" destOrd="0" presId="urn:microsoft.com/office/officeart/2005/8/layout/lProcess3"/>
    <dgm:cxn modelId="{785010EF-0D6A-7849-B92C-E6BD96B81045}" srcId="{73676062-0D5E-A449-A402-20FE0AD55A69}" destId="{B422E4D4-4716-1E4A-9FE2-4007D0415D85}" srcOrd="0" destOrd="0" parTransId="{FEEB8D39-26C3-9045-B93B-DF813B5625C2}" sibTransId="{5BCA1767-1489-864E-87FC-BA95C4987D1F}"/>
    <dgm:cxn modelId="{2D2270E7-EEA3-2141-99AD-22D366FF36BB}" type="presOf" srcId="{82D0B1BF-2248-9941-B257-C96792A3CBAE}" destId="{C902AEE8-38AA-EA4C-B0FE-1E8612FD2092}" srcOrd="0" destOrd="0" presId="urn:microsoft.com/office/officeart/2005/8/layout/lProcess3"/>
    <dgm:cxn modelId="{B8CE68A9-DCA0-C446-91A0-D3466BA83BEC}" type="presParOf" srcId="{2F182F7F-DC2D-3246-9EDA-AFFF678D5D0A}" destId="{E26C74CB-67E9-1C48-8020-81778E75A2DD}" srcOrd="0" destOrd="0" presId="urn:microsoft.com/office/officeart/2005/8/layout/lProcess3"/>
    <dgm:cxn modelId="{1F4068C1-9A45-2E4A-B5F8-05D348D3D177}" type="presParOf" srcId="{E26C74CB-67E9-1C48-8020-81778E75A2DD}" destId="{E0324978-619E-7B47-9439-9CE192B4AB99}" srcOrd="0" destOrd="0" presId="urn:microsoft.com/office/officeart/2005/8/layout/lProcess3"/>
    <dgm:cxn modelId="{828BEC0A-5BFA-2A47-BE01-69990473E4CB}" type="presParOf" srcId="{E26C74CB-67E9-1C48-8020-81778E75A2DD}" destId="{1C32327A-7603-744F-9C82-24F1C208F238}" srcOrd="1" destOrd="0" presId="urn:microsoft.com/office/officeart/2005/8/layout/lProcess3"/>
    <dgm:cxn modelId="{DEEC748A-5D60-4141-A72D-DF39DB31A665}" type="presParOf" srcId="{E26C74CB-67E9-1C48-8020-81778E75A2DD}" destId="{C5E33F53-7B47-B848-83D6-1787385A192E}" srcOrd="2" destOrd="0" presId="urn:microsoft.com/office/officeart/2005/8/layout/lProcess3"/>
    <dgm:cxn modelId="{C0C4956A-BBE9-EA40-9259-1FEE0E7FA1FE}" type="presParOf" srcId="{2F182F7F-DC2D-3246-9EDA-AFFF678D5D0A}" destId="{8B6F32EA-F93F-EF4F-BED8-43133A522A7D}" srcOrd="1" destOrd="0" presId="urn:microsoft.com/office/officeart/2005/8/layout/lProcess3"/>
    <dgm:cxn modelId="{1A273485-2499-D640-94A3-81CBBF14757F}" type="presParOf" srcId="{2F182F7F-DC2D-3246-9EDA-AFFF678D5D0A}" destId="{A3787588-DC0F-0343-A49B-A0D4C708D45A}" srcOrd="2" destOrd="0" presId="urn:microsoft.com/office/officeart/2005/8/layout/lProcess3"/>
    <dgm:cxn modelId="{2985A417-A9C9-F342-9063-4B183ADEF1BB}" type="presParOf" srcId="{A3787588-DC0F-0343-A49B-A0D4C708D45A}" destId="{45C57B4E-5B45-A446-984A-740F2D23103E}" srcOrd="0" destOrd="0" presId="urn:microsoft.com/office/officeart/2005/8/layout/lProcess3"/>
    <dgm:cxn modelId="{8E748C49-1CF6-5343-B0A9-1D85896F63E5}" type="presParOf" srcId="{A3787588-DC0F-0343-A49B-A0D4C708D45A}" destId="{F2E89350-1714-324E-BA36-C35108195A7F}" srcOrd="1" destOrd="0" presId="urn:microsoft.com/office/officeart/2005/8/layout/lProcess3"/>
    <dgm:cxn modelId="{B2134B79-B7AD-154D-8EF5-584177A1A79D}" type="presParOf" srcId="{A3787588-DC0F-0343-A49B-A0D4C708D45A}" destId="{8B1BECD9-F5AB-944A-86E6-7ACC840D063C}" srcOrd="2" destOrd="0" presId="urn:microsoft.com/office/officeart/2005/8/layout/lProcess3"/>
    <dgm:cxn modelId="{4C8D2BB5-D093-3749-8169-0D486B320442}" type="presParOf" srcId="{2F182F7F-DC2D-3246-9EDA-AFFF678D5D0A}" destId="{87A3DEA4-5E5A-3E4E-B284-2A26122F9C4B}" srcOrd="3" destOrd="0" presId="urn:microsoft.com/office/officeart/2005/8/layout/lProcess3"/>
    <dgm:cxn modelId="{CF605F3B-0529-AB4D-B3A9-C84B25774A78}" type="presParOf" srcId="{2F182F7F-DC2D-3246-9EDA-AFFF678D5D0A}" destId="{1B5C3D2A-FA95-7445-93C1-81364AA4DE83}" srcOrd="4" destOrd="0" presId="urn:microsoft.com/office/officeart/2005/8/layout/lProcess3"/>
    <dgm:cxn modelId="{50B4BF5B-4EAF-BB42-8D60-6C74A52685AB}" type="presParOf" srcId="{1B5C3D2A-FA95-7445-93C1-81364AA4DE83}" destId="{C902AEE8-38AA-EA4C-B0FE-1E8612FD2092}" srcOrd="0" destOrd="0" presId="urn:microsoft.com/office/officeart/2005/8/layout/lProcess3"/>
    <dgm:cxn modelId="{7DB2B06D-786D-2344-AD4A-78EF9AE3804E}" type="presParOf" srcId="{1B5C3D2A-FA95-7445-93C1-81364AA4DE83}" destId="{8791E22C-27D8-8B4E-A99C-1B3CE16CC026}" srcOrd="1" destOrd="0" presId="urn:microsoft.com/office/officeart/2005/8/layout/lProcess3"/>
    <dgm:cxn modelId="{BE7242E6-0915-724E-B441-E18F5EE2808B}" type="presParOf" srcId="{1B5C3D2A-FA95-7445-93C1-81364AA4DE83}" destId="{7A59859B-4A7E-924C-8703-99BE5A1D9B7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BFC7A85D-176B-724C-81EE-5C2DFABA077D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2F51F86-2E4A-944C-B52B-259CF7B257AB}">
      <dgm:prSet/>
      <dgm:spPr/>
      <dgm:t>
        <a:bodyPr/>
        <a:lstStyle/>
        <a:p>
          <a:pPr rtl="0"/>
          <a:r>
            <a:rPr lang="en-US" b="1" dirty="0" smtClean="0"/>
            <a:t>Mode </a:t>
          </a:r>
          <a:r>
            <a:rPr lang="en-US" b="1" dirty="0" err="1" smtClean="0"/>
            <a:t>Akses</a:t>
          </a:r>
          <a:r>
            <a:rPr lang="en-US" b="1" dirty="0" smtClean="0"/>
            <a:t> </a:t>
          </a:r>
          <a:r>
            <a:rPr lang="en-US" b="1" dirty="0" err="1" smtClean="0"/>
            <a:t>Koneksi</a:t>
          </a:r>
          <a:r>
            <a:rPr lang="en-US" b="1" dirty="0" smtClean="0"/>
            <a:t> </a:t>
          </a:r>
          <a:r>
            <a:rPr lang="en-US" b="1" dirty="0" err="1" smtClean="0"/>
            <a:t>Wi-fi</a:t>
          </a:r>
          <a:endParaRPr lang="en-US" dirty="0"/>
        </a:p>
      </dgm:t>
    </dgm:pt>
    <dgm:pt modelId="{0661FCE5-9C38-5D49-A36F-997333DD16BE}" type="parTrans" cxnId="{C8B23F00-6876-D74D-8644-E160B2B35238}">
      <dgm:prSet/>
      <dgm:spPr/>
      <dgm:t>
        <a:bodyPr/>
        <a:lstStyle/>
        <a:p>
          <a:endParaRPr lang="en-US"/>
        </a:p>
      </dgm:t>
    </dgm:pt>
    <dgm:pt modelId="{369CED53-EB74-FF47-9C3E-A7ADC5E3255D}" type="sibTrans" cxnId="{C8B23F00-6876-D74D-8644-E160B2B35238}">
      <dgm:prSet/>
      <dgm:spPr/>
      <dgm:t>
        <a:bodyPr/>
        <a:lstStyle/>
        <a:p>
          <a:endParaRPr lang="en-US"/>
        </a:p>
      </dgm:t>
    </dgm:pt>
    <dgm:pt modelId="{A1639530-D062-7245-A13C-9BA83A64EBB9}" type="pres">
      <dgm:prSet presAssocID="{BFC7A85D-176B-724C-81EE-5C2DFABA077D}" presName="linear" presStyleCnt="0">
        <dgm:presLayoutVars>
          <dgm:animLvl val="lvl"/>
          <dgm:resizeHandles val="exact"/>
        </dgm:presLayoutVars>
      </dgm:prSet>
      <dgm:spPr/>
    </dgm:pt>
    <dgm:pt modelId="{331F0D4B-83A6-764D-AC2B-A76F50DF473E}" type="pres">
      <dgm:prSet presAssocID="{52F51F86-2E4A-944C-B52B-259CF7B257AB}" presName="parentText" presStyleLbl="node1" presStyleIdx="0" presStyleCnt="1" custLinFactNeighborX="-7436" custLinFactNeighborY="-92421">
        <dgm:presLayoutVars>
          <dgm:chMax val="0"/>
          <dgm:bulletEnabled val="1"/>
        </dgm:presLayoutVars>
      </dgm:prSet>
      <dgm:spPr/>
    </dgm:pt>
  </dgm:ptLst>
  <dgm:cxnLst>
    <dgm:cxn modelId="{E08A61DA-C45A-3B4F-A346-9AFF0FF277D0}" type="presOf" srcId="{52F51F86-2E4A-944C-B52B-259CF7B257AB}" destId="{331F0D4B-83A6-764D-AC2B-A76F50DF473E}" srcOrd="0" destOrd="0" presId="urn:microsoft.com/office/officeart/2005/8/layout/vList2"/>
    <dgm:cxn modelId="{01CA387A-4179-3F4D-8D1F-60CD4856B2CA}" type="presOf" srcId="{BFC7A85D-176B-724C-81EE-5C2DFABA077D}" destId="{A1639530-D062-7245-A13C-9BA83A64EBB9}" srcOrd="0" destOrd="0" presId="urn:microsoft.com/office/officeart/2005/8/layout/vList2"/>
    <dgm:cxn modelId="{C8B23F00-6876-D74D-8644-E160B2B35238}" srcId="{BFC7A85D-176B-724C-81EE-5C2DFABA077D}" destId="{52F51F86-2E4A-944C-B52B-259CF7B257AB}" srcOrd="0" destOrd="0" parTransId="{0661FCE5-9C38-5D49-A36F-997333DD16BE}" sibTransId="{369CED53-EB74-FF47-9C3E-A7ADC5E3255D}"/>
    <dgm:cxn modelId="{3C044B48-A648-E042-BF5E-6F6C416C1BB1}" type="presParOf" srcId="{A1639530-D062-7245-A13C-9BA83A64EBB9}" destId="{331F0D4B-83A6-764D-AC2B-A76F50DF473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EB5CA97C-B7BA-AB45-BBE7-2DB114364E59}" type="doc">
      <dgm:prSet loTypeId="urn:microsoft.com/office/officeart/2005/8/layout/chevron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F6D4009-EABB-464A-AB6B-2E797D3A5AB6}">
      <dgm:prSet custT="1"/>
      <dgm:spPr/>
      <dgm:t>
        <a:bodyPr/>
        <a:lstStyle/>
        <a:p>
          <a:pPr rtl="0"/>
          <a:r>
            <a:rPr lang="en-US" sz="3600" b="1" dirty="0" err="1" smtClean="0">
              <a:solidFill>
                <a:schemeClr val="bg1"/>
              </a:solidFill>
            </a:rPr>
            <a:t>Infrastruktur</a:t>
          </a:r>
          <a:endParaRPr lang="en-US" sz="3600" dirty="0">
            <a:solidFill>
              <a:schemeClr val="bg1"/>
            </a:solidFill>
          </a:endParaRPr>
        </a:p>
      </dgm:t>
    </dgm:pt>
    <dgm:pt modelId="{52241E46-D373-564B-B5DF-C9FEBC9CE104}" type="parTrans" cxnId="{9B585D61-D1D8-1746-84C5-E4746D94D701}">
      <dgm:prSet/>
      <dgm:spPr/>
      <dgm:t>
        <a:bodyPr/>
        <a:lstStyle/>
        <a:p>
          <a:endParaRPr lang="en-US"/>
        </a:p>
      </dgm:t>
    </dgm:pt>
    <dgm:pt modelId="{17532F79-1B63-FF48-80D9-C3984CF52E00}" type="sibTrans" cxnId="{9B585D61-D1D8-1746-84C5-E4746D94D701}">
      <dgm:prSet/>
      <dgm:spPr/>
      <dgm:t>
        <a:bodyPr/>
        <a:lstStyle/>
        <a:p>
          <a:endParaRPr lang="en-US"/>
        </a:p>
      </dgm:t>
    </dgm:pt>
    <dgm:pt modelId="{53D59528-1453-7042-9A34-6F661C3E9206}">
      <dgm:prSet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dirty="0" err="1" smtClean="0"/>
            <a:t>Menggunakan</a:t>
          </a:r>
          <a:r>
            <a:rPr lang="en-US" dirty="0" smtClean="0"/>
            <a:t> </a:t>
          </a:r>
          <a:r>
            <a:rPr lang="en-US" b="1" dirty="0" smtClean="0"/>
            <a:t>Access Point </a:t>
          </a:r>
          <a:r>
            <a:rPr lang="en-US" dirty="0" smtClean="0"/>
            <a:t>yang </a:t>
          </a:r>
          <a:r>
            <a:rPr lang="en-US" dirty="0" err="1" smtClean="0"/>
            <a:t>berfungsi</a:t>
          </a:r>
          <a:r>
            <a:rPr lang="en-US" dirty="0" smtClean="0"/>
            <a:t> </a:t>
          </a:r>
          <a:r>
            <a:rPr lang="en-US" dirty="0" err="1" smtClean="0"/>
            <a:t>sebagai</a:t>
          </a:r>
          <a:r>
            <a:rPr lang="en-US" dirty="0" smtClean="0"/>
            <a:t> </a:t>
          </a:r>
          <a:r>
            <a:rPr lang="en-US" dirty="0" err="1" smtClean="0"/>
            <a:t>pengatur</a:t>
          </a:r>
          <a:r>
            <a:rPr lang="en-US" dirty="0" smtClean="0"/>
            <a:t> </a:t>
          </a:r>
          <a:r>
            <a:rPr lang="en-US" dirty="0" err="1" smtClean="0"/>
            <a:t>lalu</a:t>
          </a:r>
          <a:r>
            <a:rPr lang="en-US" dirty="0" smtClean="0"/>
            <a:t> </a:t>
          </a:r>
          <a:r>
            <a:rPr lang="en-US" dirty="0" err="1" smtClean="0"/>
            <a:t>lintas</a:t>
          </a:r>
          <a:r>
            <a:rPr lang="en-US" dirty="0" smtClean="0"/>
            <a:t> data, </a:t>
          </a:r>
          <a:r>
            <a:rPr lang="en-US" dirty="0" err="1" smtClean="0"/>
            <a:t>sehingga</a:t>
          </a:r>
          <a:r>
            <a:rPr lang="en-US" dirty="0" smtClean="0"/>
            <a:t> </a:t>
          </a:r>
          <a:r>
            <a:rPr lang="en-US" dirty="0" err="1" smtClean="0"/>
            <a:t>memungkinkan</a:t>
          </a:r>
          <a:r>
            <a:rPr lang="en-US" dirty="0" smtClean="0"/>
            <a:t> </a:t>
          </a:r>
          <a:r>
            <a:rPr lang="en-US" dirty="0" err="1" smtClean="0"/>
            <a:t>banyak</a:t>
          </a:r>
          <a:r>
            <a:rPr lang="en-US" dirty="0" smtClean="0"/>
            <a:t> </a:t>
          </a:r>
          <a:r>
            <a:rPr lang="en-US" b="1" dirty="0" smtClean="0"/>
            <a:t>Client </a:t>
          </a:r>
          <a:r>
            <a:rPr lang="en-US" dirty="0" err="1" smtClean="0"/>
            <a:t>dapat</a:t>
          </a:r>
          <a:r>
            <a:rPr lang="en-US" dirty="0" smtClean="0"/>
            <a:t> </a:t>
          </a:r>
          <a:r>
            <a:rPr lang="en-US" dirty="0" err="1" smtClean="0"/>
            <a:t>terhubung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jaringan</a:t>
          </a:r>
          <a:r>
            <a:rPr lang="en-US" dirty="0" smtClean="0"/>
            <a:t> (</a:t>
          </a:r>
          <a:r>
            <a:rPr lang="en-US" b="1" dirty="0" smtClean="0"/>
            <a:t>Network</a:t>
          </a:r>
          <a:r>
            <a:rPr lang="en-US" dirty="0" smtClean="0"/>
            <a:t>).</a:t>
          </a:r>
          <a:endParaRPr lang="en-US" dirty="0"/>
        </a:p>
      </dgm:t>
    </dgm:pt>
    <dgm:pt modelId="{BAF3E887-811C-F740-B236-918FC70A1B51}" type="parTrans" cxnId="{A6B225DB-C554-C042-9D87-93FBD483A29A}">
      <dgm:prSet/>
      <dgm:spPr/>
      <dgm:t>
        <a:bodyPr/>
        <a:lstStyle/>
        <a:p>
          <a:endParaRPr lang="en-US"/>
        </a:p>
      </dgm:t>
    </dgm:pt>
    <dgm:pt modelId="{746F5A0A-5D7A-734B-8096-A9843C6FE182}" type="sibTrans" cxnId="{A6B225DB-C554-C042-9D87-93FBD483A29A}">
      <dgm:prSet/>
      <dgm:spPr/>
      <dgm:t>
        <a:bodyPr/>
        <a:lstStyle/>
        <a:p>
          <a:endParaRPr lang="en-US"/>
        </a:p>
      </dgm:t>
    </dgm:pt>
    <dgm:pt modelId="{362C21B5-3056-8349-A896-8D6B58EB5806}" type="pres">
      <dgm:prSet presAssocID="{EB5CA97C-B7BA-AB45-BBE7-2DB114364E59}" presName="linearFlow" presStyleCnt="0">
        <dgm:presLayoutVars>
          <dgm:dir/>
          <dgm:animLvl val="lvl"/>
          <dgm:resizeHandles val="exact"/>
        </dgm:presLayoutVars>
      </dgm:prSet>
      <dgm:spPr/>
    </dgm:pt>
    <dgm:pt modelId="{6BDA910B-25A2-1147-B849-0DAD8114F62D}" type="pres">
      <dgm:prSet presAssocID="{FF6D4009-EABB-464A-AB6B-2E797D3A5AB6}" presName="composite" presStyleCnt="0"/>
      <dgm:spPr/>
    </dgm:pt>
    <dgm:pt modelId="{A20D3EDF-15D0-F848-8275-8CA884DC25E3}" type="pres">
      <dgm:prSet presAssocID="{FF6D4009-EABB-464A-AB6B-2E797D3A5AB6}" presName="parentText" presStyleLbl="alignNode1" presStyleIdx="0" presStyleCnt="1" custScaleX="75801" custScaleY="66738" custLinFactNeighborX="561" custLinFactNeighborY="2473">
        <dgm:presLayoutVars>
          <dgm:chMax val="1"/>
          <dgm:bulletEnabled val="1"/>
        </dgm:presLayoutVars>
      </dgm:prSet>
      <dgm:spPr/>
    </dgm:pt>
    <dgm:pt modelId="{4F5909E1-1BF7-E64E-9BEF-41F5F2F99723}" type="pres">
      <dgm:prSet presAssocID="{FF6D4009-EABB-464A-AB6B-2E797D3A5AB6}" presName="descendantText" presStyleLbl="alignAcc1" presStyleIdx="0" presStyleCnt="1" custScaleY="85537" custLinFactNeighborX="-8907" custLinFactNeighborY="14508">
        <dgm:presLayoutVars>
          <dgm:bulletEnabled val="1"/>
        </dgm:presLayoutVars>
      </dgm:prSet>
      <dgm:spPr/>
    </dgm:pt>
  </dgm:ptLst>
  <dgm:cxnLst>
    <dgm:cxn modelId="{A6B225DB-C554-C042-9D87-93FBD483A29A}" srcId="{FF6D4009-EABB-464A-AB6B-2E797D3A5AB6}" destId="{53D59528-1453-7042-9A34-6F661C3E9206}" srcOrd="0" destOrd="0" parTransId="{BAF3E887-811C-F740-B236-918FC70A1B51}" sibTransId="{746F5A0A-5D7A-734B-8096-A9843C6FE182}"/>
    <dgm:cxn modelId="{121C075E-E408-0443-BC83-78A4B87D9C23}" type="presOf" srcId="{53D59528-1453-7042-9A34-6F661C3E9206}" destId="{4F5909E1-1BF7-E64E-9BEF-41F5F2F99723}" srcOrd="0" destOrd="0" presId="urn:microsoft.com/office/officeart/2005/8/layout/chevron2"/>
    <dgm:cxn modelId="{9B585D61-D1D8-1746-84C5-E4746D94D701}" srcId="{EB5CA97C-B7BA-AB45-BBE7-2DB114364E59}" destId="{FF6D4009-EABB-464A-AB6B-2E797D3A5AB6}" srcOrd="0" destOrd="0" parTransId="{52241E46-D373-564B-B5DF-C9FEBC9CE104}" sibTransId="{17532F79-1B63-FF48-80D9-C3984CF52E00}"/>
    <dgm:cxn modelId="{E307B5B2-2891-7B48-9BC5-93CBE8BCCF8A}" type="presOf" srcId="{FF6D4009-EABB-464A-AB6B-2E797D3A5AB6}" destId="{A20D3EDF-15D0-F848-8275-8CA884DC25E3}" srcOrd="0" destOrd="0" presId="urn:microsoft.com/office/officeart/2005/8/layout/chevron2"/>
    <dgm:cxn modelId="{519B7AB0-91D8-1F41-B030-47146449F7F6}" type="presOf" srcId="{EB5CA97C-B7BA-AB45-BBE7-2DB114364E59}" destId="{362C21B5-3056-8349-A896-8D6B58EB5806}" srcOrd="0" destOrd="0" presId="urn:microsoft.com/office/officeart/2005/8/layout/chevron2"/>
    <dgm:cxn modelId="{D93F4D74-A28D-AD4B-A28F-BEA98BB201CE}" type="presParOf" srcId="{362C21B5-3056-8349-A896-8D6B58EB5806}" destId="{6BDA910B-25A2-1147-B849-0DAD8114F62D}" srcOrd="0" destOrd="0" presId="urn:microsoft.com/office/officeart/2005/8/layout/chevron2"/>
    <dgm:cxn modelId="{66F592D3-82B5-E242-9355-BC82934D946B}" type="presParOf" srcId="{6BDA910B-25A2-1147-B849-0DAD8114F62D}" destId="{A20D3EDF-15D0-F848-8275-8CA884DC25E3}" srcOrd="0" destOrd="0" presId="urn:microsoft.com/office/officeart/2005/8/layout/chevron2"/>
    <dgm:cxn modelId="{212E06D4-5CDE-F141-A959-97A2A05B2CA1}" type="presParOf" srcId="{6BDA910B-25A2-1147-B849-0DAD8114F62D}" destId="{4F5909E1-1BF7-E64E-9BEF-41F5F2F9972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454E7552-C567-8B43-8914-99EBAC74A36C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3B7DD9F-99C7-274F-9316-459042B1FE4B}">
      <dgm:prSet/>
      <dgm:spPr/>
      <dgm:t>
        <a:bodyPr/>
        <a:lstStyle/>
        <a:p>
          <a:pPr rtl="0"/>
          <a:r>
            <a:rPr lang="en-US" b="1" smtClean="0"/>
            <a:t>Istilah istilah dalam konfigurasi wifi</a:t>
          </a:r>
          <a:endParaRPr lang="en-US"/>
        </a:p>
      </dgm:t>
    </dgm:pt>
    <dgm:pt modelId="{F218E0DE-A6C0-F34C-8754-E065B2AD9D08}" type="parTrans" cxnId="{D6E72504-2508-7643-91BC-6DAAABEA8002}">
      <dgm:prSet/>
      <dgm:spPr/>
      <dgm:t>
        <a:bodyPr/>
        <a:lstStyle/>
        <a:p>
          <a:endParaRPr lang="en-US"/>
        </a:p>
      </dgm:t>
    </dgm:pt>
    <dgm:pt modelId="{60DE7077-C7F4-5B44-BCFC-283CB2C25CC4}" type="sibTrans" cxnId="{D6E72504-2508-7643-91BC-6DAAABEA8002}">
      <dgm:prSet/>
      <dgm:spPr/>
      <dgm:t>
        <a:bodyPr/>
        <a:lstStyle/>
        <a:p>
          <a:endParaRPr lang="en-US"/>
        </a:p>
      </dgm:t>
    </dgm:pt>
    <dgm:pt modelId="{3CF9BC4C-28B7-704C-B0BB-9A7BB106605F}" type="pres">
      <dgm:prSet presAssocID="{454E7552-C567-8B43-8914-99EBAC74A36C}" presName="linear" presStyleCnt="0">
        <dgm:presLayoutVars>
          <dgm:animLvl val="lvl"/>
          <dgm:resizeHandles val="exact"/>
        </dgm:presLayoutVars>
      </dgm:prSet>
      <dgm:spPr/>
    </dgm:pt>
    <dgm:pt modelId="{CE74BEA8-8015-0846-9322-64069CCE18A2}" type="pres">
      <dgm:prSet presAssocID="{03B7DD9F-99C7-274F-9316-459042B1FE4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FB20FA3-6222-024F-A8AF-B1059AF18053}" type="presOf" srcId="{454E7552-C567-8B43-8914-99EBAC74A36C}" destId="{3CF9BC4C-28B7-704C-B0BB-9A7BB106605F}" srcOrd="0" destOrd="0" presId="urn:microsoft.com/office/officeart/2005/8/layout/vList2"/>
    <dgm:cxn modelId="{D6E72504-2508-7643-91BC-6DAAABEA8002}" srcId="{454E7552-C567-8B43-8914-99EBAC74A36C}" destId="{03B7DD9F-99C7-274F-9316-459042B1FE4B}" srcOrd="0" destOrd="0" parTransId="{F218E0DE-A6C0-F34C-8754-E065B2AD9D08}" sibTransId="{60DE7077-C7F4-5B44-BCFC-283CB2C25CC4}"/>
    <dgm:cxn modelId="{B18B4323-07DA-1948-B918-C82566F043E7}" type="presOf" srcId="{03B7DD9F-99C7-274F-9316-459042B1FE4B}" destId="{CE74BEA8-8015-0846-9322-64069CCE18A2}" srcOrd="0" destOrd="0" presId="urn:microsoft.com/office/officeart/2005/8/layout/vList2"/>
    <dgm:cxn modelId="{1EF69F28-92C3-5342-8FB9-2B2C3DE3C524}" type="presParOf" srcId="{3CF9BC4C-28B7-704C-B0BB-9A7BB106605F}" destId="{CE74BEA8-8015-0846-9322-64069CCE18A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7A9782AF-EDA4-5943-880E-2911B37AC79E}" type="doc">
      <dgm:prSet loTypeId="urn:microsoft.com/office/officeart/2005/8/layout/lProcess3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81987E-D0FE-3741-8DA3-F0D616F1CEFD}">
      <dgm:prSet/>
      <dgm:spPr/>
      <dgm:t>
        <a:bodyPr/>
        <a:lstStyle/>
        <a:p>
          <a:pPr rtl="0"/>
          <a:r>
            <a:rPr lang="en-US" b="1" smtClean="0"/>
            <a:t>DHCP IP</a:t>
          </a:r>
          <a:endParaRPr lang="en-US"/>
        </a:p>
      </dgm:t>
    </dgm:pt>
    <dgm:pt modelId="{AC1F9A7F-42FC-4044-868D-AB87AF1EDAB8}" type="parTrans" cxnId="{AC9D324D-C0F0-EB40-AFD8-BFAB16E21723}">
      <dgm:prSet/>
      <dgm:spPr/>
      <dgm:t>
        <a:bodyPr/>
        <a:lstStyle/>
        <a:p>
          <a:endParaRPr lang="en-US"/>
        </a:p>
      </dgm:t>
    </dgm:pt>
    <dgm:pt modelId="{7798F333-1EFE-1746-A225-9CE2CC3623B9}" type="sibTrans" cxnId="{AC9D324D-C0F0-EB40-AFD8-BFAB16E21723}">
      <dgm:prSet/>
      <dgm:spPr/>
      <dgm:t>
        <a:bodyPr/>
        <a:lstStyle/>
        <a:p>
          <a:endParaRPr lang="en-US"/>
        </a:p>
      </dgm:t>
    </dgm:pt>
    <dgm:pt modelId="{DF1542DB-F5BF-8E43-B631-520BA8CF6EA9}">
      <dgm:prSet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dirty="0" err="1" smtClean="0"/>
            <a:t>penggunaan</a:t>
          </a:r>
          <a:r>
            <a:rPr lang="en-US" dirty="0" smtClean="0"/>
            <a:t> IP </a:t>
          </a:r>
          <a:r>
            <a:rPr lang="en-US" dirty="0" err="1" smtClean="0"/>
            <a:t>secara</a:t>
          </a:r>
          <a:r>
            <a:rPr lang="en-US" dirty="0" smtClean="0"/>
            <a:t> </a:t>
          </a:r>
          <a:r>
            <a:rPr lang="en-US" dirty="0" err="1" smtClean="0"/>
            <a:t>outomatis</a:t>
          </a:r>
          <a:r>
            <a:rPr lang="en-US" dirty="0" smtClean="0"/>
            <a:t> </a:t>
          </a:r>
          <a:r>
            <a:rPr lang="en-US" dirty="0" err="1" smtClean="0"/>
            <a:t>sehingga</a:t>
          </a:r>
          <a:r>
            <a:rPr lang="en-US" dirty="0" smtClean="0"/>
            <a:t> </a:t>
          </a:r>
          <a:r>
            <a:rPr lang="en-US" dirty="0" err="1" smtClean="0"/>
            <a:t>mengharuskan</a:t>
          </a:r>
          <a:r>
            <a:rPr lang="en-US" dirty="0" smtClean="0"/>
            <a:t> setting DHCP Server</a:t>
          </a:r>
          <a:endParaRPr lang="en-US" dirty="0"/>
        </a:p>
      </dgm:t>
    </dgm:pt>
    <dgm:pt modelId="{5D9EE13E-C002-8D4C-AEF8-1F93782A5808}" type="parTrans" cxnId="{12636F61-93E2-AF42-83F3-275434FEEF3D}">
      <dgm:prSet/>
      <dgm:spPr/>
      <dgm:t>
        <a:bodyPr/>
        <a:lstStyle/>
        <a:p>
          <a:endParaRPr lang="en-US"/>
        </a:p>
      </dgm:t>
    </dgm:pt>
    <dgm:pt modelId="{52E601CC-4DF8-9D40-B638-379117F4D256}" type="sibTrans" cxnId="{12636F61-93E2-AF42-83F3-275434FEEF3D}">
      <dgm:prSet/>
      <dgm:spPr/>
      <dgm:t>
        <a:bodyPr/>
        <a:lstStyle/>
        <a:p>
          <a:endParaRPr lang="en-US"/>
        </a:p>
      </dgm:t>
    </dgm:pt>
    <dgm:pt modelId="{AD9F7C42-2221-A443-ACBB-C0262E13C14D}">
      <dgm:prSet/>
      <dgm:spPr/>
      <dgm:t>
        <a:bodyPr/>
        <a:lstStyle/>
        <a:p>
          <a:pPr rtl="0"/>
          <a:r>
            <a:rPr lang="en-US" b="1" smtClean="0"/>
            <a:t>STATIK IP</a:t>
          </a:r>
          <a:endParaRPr lang="en-US"/>
        </a:p>
      </dgm:t>
    </dgm:pt>
    <dgm:pt modelId="{01A888A1-F710-3B40-B7B0-ACC0B8D2DCC5}" type="parTrans" cxnId="{550E2F7A-8827-1B45-9493-F868B1BB874E}">
      <dgm:prSet/>
      <dgm:spPr/>
      <dgm:t>
        <a:bodyPr/>
        <a:lstStyle/>
        <a:p>
          <a:endParaRPr lang="en-US"/>
        </a:p>
      </dgm:t>
    </dgm:pt>
    <dgm:pt modelId="{DF1604FA-1157-224A-A3B1-1A4A4DB9858D}" type="sibTrans" cxnId="{550E2F7A-8827-1B45-9493-F868B1BB874E}">
      <dgm:prSet/>
      <dgm:spPr/>
      <dgm:t>
        <a:bodyPr/>
        <a:lstStyle/>
        <a:p>
          <a:endParaRPr lang="en-US"/>
        </a:p>
      </dgm:t>
    </dgm:pt>
    <dgm:pt modelId="{A11FB8B3-EE63-BE40-B93D-C304CA03B739}">
      <dgm:prSet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dirty="0" err="1" smtClean="0"/>
            <a:t>Penggunaan</a:t>
          </a:r>
          <a:r>
            <a:rPr lang="en-US" dirty="0" smtClean="0"/>
            <a:t> IP </a:t>
          </a:r>
          <a:r>
            <a:rPr lang="en-US" dirty="0" err="1" smtClean="0"/>
            <a:t>secara</a:t>
          </a:r>
          <a:r>
            <a:rPr lang="en-US" dirty="0" smtClean="0"/>
            <a:t> manual </a:t>
          </a:r>
          <a:r>
            <a:rPr lang="en-US" dirty="0" err="1" smtClean="0"/>
            <a:t>sehingga</a:t>
          </a:r>
          <a:r>
            <a:rPr lang="en-US" dirty="0" smtClean="0"/>
            <a:t> </a:t>
          </a:r>
          <a:r>
            <a:rPr lang="en-US" dirty="0" err="1" smtClean="0"/>
            <a:t>menggaruskan</a:t>
          </a:r>
          <a:r>
            <a:rPr lang="en-US" dirty="0" smtClean="0"/>
            <a:t> setting IP </a:t>
          </a:r>
          <a:r>
            <a:rPr lang="en-US" dirty="0" err="1" smtClean="0"/>
            <a:t>setiap</a:t>
          </a:r>
          <a:r>
            <a:rPr lang="en-US" dirty="0" smtClean="0"/>
            <a:t> user</a:t>
          </a:r>
          <a:endParaRPr lang="en-US" dirty="0"/>
        </a:p>
      </dgm:t>
    </dgm:pt>
    <dgm:pt modelId="{A4D5E43D-CACE-5E46-8F93-EC5BE1227E0E}" type="parTrans" cxnId="{A2937F02-7F79-7446-B84E-FDFC8EB57EBD}">
      <dgm:prSet/>
      <dgm:spPr/>
      <dgm:t>
        <a:bodyPr/>
        <a:lstStyle/>
        <a:p>
          <a:endParaRPr lang="en-US"/>
        </a:p>
      </dgm:t>
    </dgm:pt>
    <dgm:pt modelId="{C4DAED6A-EEAF-3E4A-81D9-EAB3CA0D6FED}" type="sibTrans" cxnId="{A2937F02-7F79-7446-B84E-FDFC8EB57EBD}">
      <dgm:prSet/>
      <dgm:spPr/>
      <dgm:t>
        <a:bodyPr/>
        <a:lstStyle/>
        <a:p>
          <a:endParaRPr lang="en-US"/>
        </a:p>
      </dgm:t>
    </dgm:pt>
    <dgm:pt modelId="{FF75F50B-3055-B142-AFA9-2C2A36D67995}">
      <dgm:prSet/>
      <dgm:spPr/>
      <dgm:t>
        <a:bodyPr/>
        <a:lstStyle/>
        <a:p>
          <a:pPr rtl="0"/>
          <a:r>
            <a:rPr lang="en-US" smtClean="0"/>
            <a:t>SSID</a:t>
          </a:r>
          <a:endParaRPr lang="en-US"/>
        </a:p>
      </dgm:t>
    </dgm:pt>
    <dgm:pt modelId="{EED0C238-3952-E74D-BE18-4430444876A5}" type="parTrans" cxnId="{4B43540B-7925-5A4E-BA08-B74D8444B376}">
      <dgm:prSet/>
      <dgm:spPr/>
      <dgm:t>
        <a:bodyPr/>
        <a:lstStyle/>
        <a:p>
          <a:endParaRPr lang="en-US"/>
        </a:p>
      </dgm:t>
    </dgm:pt>
    <dgm:pt modelId="{96FBA8A7-5CB1-4742-96DC-BBDACFAEB60B}" type="sibTrans" cxnId="{4B43540B-7925-5A4E-BA08-B74D8444B376}">
      <dgm:prSet/>
      <dgm:spPr/>
      <dgm:t>
        <a:bodyPr/>
        <a:lstStyle/>
        <a:p>
          <a:endParaRPr lang="en-US"/>
        </a:p>
      </dgm:t>
    </dgm:pt>
    <dgm:pt modelId="{FA80F090-37F3-F64E-A802-C0506F62C422}">
      <dgm:prSet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dirty="0" smtClean="0"/>
            <a:t>Service set </a:t>
          </a:r>
          <a:r>
            <a:rPr lang="en-US" dirty="0" err="1" smtClean="0"/>
            <a:t>indentifier</a:t>
          </a:r>
          <a:r>
            <a:rPr lang="en-US" dirty="0" smtClean="0"/>
            <a:t> (SSID) </a:t>
          </a:r>
          <a:r>
            <a:rPr lang="en-US" dirty="0" err="1" smtClean="0"/>
            <a:t>merupakan</a:t>
          </a:r>
          <a:r>
            <a:rPr lang="en-US" dirty="0" smtClean="0"/>
            <a:t> </a:t>
          </a:r>
          <a:r>
            <a:rPr lang="en-US" dirty="0" err="1" smtClean="0"/>
            <a:t>penamaan</a:t>
          </a:r>
          <a:r>
            <a:rPr lang="en-US" dirty="0" smtClean="0"/>
            <a:t> yang </a:t>
          </a:r>
          <a:r>
            <a:rPr lang="en-US" dirty="0" err="1" smtClean="0"/>
            <a:t>akan</a:t>
          </a:r>
          <a:r>
            <a:rPr lang="en-US" dirty="0" smtClean="0"/>
            <a:t> di </a:t>
          </a:r>
          <a:r>
            <a:rPr lang="en-US" dirty="0" err="1" smtClean="0"/>
            <a:t>jadikan</a:t>
          </a:r>
          <a:r>
            <a:rPr lang="en-US" dirty="0" smtClean="0"/>
            <a:t> </a:t>
          </a:r>
          <a:r>
            <a:rPr lang="en-US" dirty="0" err="1" smtClean="0"/>
            <a:t>identitas</a:t>
          </a:r>
          <a:r>
            <a:rPr lang="en-US" dirty="0" smtClean="0"/>
            <a:t> </a:t>
          </a:r>
          <a:r>
            <a:rPr lang="en-US" dirty="0" err="1" smtClean="0"/>
            <a:t>suatu</a:t>
          </a:r>
          <a:r>
            <a:rPr lang="en-US" dirty="0" smtClean="0"/>
            <a:t> </a:t>
          </a:r>
          <a:r>
            <a:rPr lang="en-US" dirty="0" err="1" smtClean="0"/>
            <a:t>wlan</a:t>
          </a:r>
          <a:endParaRPr lang="en-US" dirty="0"/>
        </a:p>
      </dgm:t>
    </dgm:pt>
    <dgm:pt modelId="{23D8454A-BD30-854C-B7C7-6D7B52BAB814}" type="parTrans" cxnId="{B01F9F2B-FA24-3D4F-B0A0-ABA79DD822CB}">
      <dgm:prSet/>
      <dgm:spPr/>
      <dgm:t>
        <a:bodyPr/>
        <a:lstStyle/>
        <a:p>
          <a:endParaRPr lang="en-US"/>
        </a:p>
      </dgm:t>
    </dgm:pt>
    <dgm:pt modelId="{B8C3C059-B68B-7F41-A08B-EBE9D012D4DD}" type="sibTrans" cxnId="{B01F9F2B-FA24-3D4F-B0A0-ABA79DD822CB}">
      <dgm:prSet/>
      <dgm:spPr/>
      <dgm:t>
        <a:bodyPr/>
        <a:lstStyle/>
        <a:p>
          <a:endParaRPr lang="en-US"/>
        </a:p>
      </dgm:t>
    </dgm:pt>
    <dgm:pt modelId="{A5471ACF-A8AB-8B45-A8DE-534C26579AF8}">
      <dgm:prSet/>
      <dgm:spPr/>
      <dgm:t>
        <a:bodyPr/>
        <a:lstStyle/>
        <a:p>
          <a:pPr rtl="0"/>
          <a:r>
            <a:rPr lang="en-US" b="1" smtClean="0"/>
            <a:t>USER ID WIFI</a:t>
          </a:r>
          <a:endParaRPr lang="en-US"/>
        </a:p>
      </dgm:t>
    </dgm:pt>
    <dgm:pt modelId="{6901C574-37DE-1A4D-A529-8362EFD7B41A}" type="parTrans" cxnId="{0DF854A9-D531-414C-8BC1-24F8D622F44F}">
      <dgm:prSet/>
      <dgm:spPr/>
      <dgm:t>
        <a:bodyPr/>
        <a:lstStyle/>
        <a:p>
          <a:endParaRPr lang="en-US"/>
        </a:p>
      </dgm:t>
    </dgm:pt>
    <dgm:pt modelId="{4FA97FF5-4D08-7E40-9ACC-EFA96DE9E685}" type="sibTrans" cxnId="{0DF854A9-D531-414C-8BC1-24F8D622F44F}">
      <dgm:prSet/>
      <dgm:spPr/>
      <dgm:t>
        <a:bodyPr/>
        <a:lstStyle/>
        <a:p>
          <a:endParaRPr lang="en-US"/>
        </a:p>
      </dgm:t>
    </dgm:pt>
    <dgm:pt modelId="{EE865EF3-2F33-754A-B77B-277BD948ED5E}">
      <dgm:prSet custT="1"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sz="2000" dirty="0" smtClean="0"/>
            <a:t>User yang </a:t>
          </a:r>
          <a:r>
            <a:rPr lang="en-US" sz="2000" dirty="0" err="1" smtClean="0"/>
            <a:t>telah</a:t>
          </a:r>
          <a:r>
            <a:rPr lang="en-US" sz="2000" dirty="0" smtClean="0"/>
            <a:t> di </a:t>
          </a:r>
          <a:r>
            <a:rPr lang="en-US" sz="2000" dirty="0" err="1" smtClean="0"/>
            <a:t>tentukan</a:t>
          </a:r>
          <a:r>
            <a:rPr lang="en-US" sz="2000" dirty="0" smtClean="0"/>
            <a:t> </a:t>
          </a:r>
          <a:r>
            <a:rPr lang="en-US" sz="2000" dirty="0" err="1" smtClean="0"/>
            <a:t>untuk</a:t>
          </a:r>
          <a:r>
            <a:rPr lang="en-US" sz="2000" dirty="0" smtClean="0"/>
            <a:t> </a:t>
          </a:r>
          <a:r>
            <a:rPr lang="en-US" sz="2000" dirty="0" err="1" smtClean="0"/>
            <a:t>syarat</a:t>
          </a:r>
          <a:r>
            <a:rPr lang="en-US" sz="2000" dirty="0" smtClean="0"/>
            <a:t> </a:t>
          </a:r>
          <a:r>
            <a:rPr lang="en-US" sz="2000" dirty="0" err="1" smtClean="0"/>
            <a:t>terhubung</a:t>
          </a:r>
          <a:r>
            <a:rPr lang="en-US" sz="2000" dirty="0" smtClean="0"/>
            <a:t> </a:t>
          </a:r>
          <a:r>
            <a:rPr lang="en-US" sz="2000" dirty="0" err="1" smtClean="0"/>
            <a:t>pada</a:t>
          </a:r>
          <a:r>
            <a:rPr lang="en-US" sz="2000" dirty="0" smtClean="0"/>
            <a:t> </a:t>
          </a:r>
          <a:r>
            <a:rPr lang="en-US" sz="2000" dirty="0" err="1" smtClean="0"/>
            <a:t>jaringan</a:t>
          </a:r>
          <a:r>
            <a:rPr lang="en-US" sz="2000" dirty="0" smtClean="0"/>
            <a:t/>
          </a:r>
          <a:br>
            <a:rPr lang="en-US" sz="2000" dirty="0" smtClean="0"/>
          </a:br>
          <a:endParaRPr lang="en-US" sz="2000" dirty="0"/>
        </a:p>
      </dgm:t>
    </dgm:pt>
    <dgm:pt modelId="{A56B5958-C0E6-C445-91A6-4430923EADD9}" type="parTrans" cxnId="{6D5C383F-F22F-344B-9B2A-755F2156EA86}">
      <dgm:prSet/>
      <dgm:spPr/>
      <dgm:t>
        <a:bodyPr/>
        <a:lstStyle/>
        <a:p>
          <a:endParaRPr lang="en-US"/>
        </a:p>
      </dgm:t>
    </dgm:pt>
    <dgm:pt modelId="{0EF2ED82-2794-0243-8571-36E2AC98BD3D}" type="sibTrans" cxnId="{6D5C383F-F22F-344B-9B2A-755F2156EA86}">
      <dgm:prSet/>
      <dgm:spPr/>
      <dgm:t>
        <a:bodyPr/>
        <a:lstStyle/>
        <a:p>
          <a:endParaRPr lang="en-US"/>
        </a:p>
      </dgm:t>
    </dgm:pt>
    <dgm:pt modelId="{81BFF7CB-A90F-6646-92CA-DA9F34918586}">
      <dgm:prSet/>
      <dgm:spPr/>
      <dgm:t>
        <a:bodyPr/>
        <a:lstStyle/>
        <a:p>
          <a:pPr rtl="0"/>
          <a:r>
            <a:rPr lang="en-US" b="1" smtClean="0"/>
            <a:t>IP POOL</a:t>
          </a:r>
          <a:endParaRPr lang="en-US"/>
        </a:p>
      </dgm:t>
    </dgm:pt>
    <dgm:pt modelId="{7A1C8D58-68D5-9941-9E6E-38CBA3BC59E6}" type="parTrans" cxnId="{49FF8836-1C84-594A-BB8C-4BB9AB8AD183}">
      <dgm:prSet/>
      <dgm:spPr/>
      <dgm:t>
        <a:bodyPr/>
        <a:lstStyle/>
        <a:p>
          <a:endParaRPr lang="en-US"/>
        </a:p>
      </dgm:t>
    </dgm:pt>
    <dgm:pt modelId="{0E14C3EB-4E58-0347-9F62-6C824AB591EA}" type="sibTrans" cxnId="{49FF8836-1C84-594A-BB8C-4BB9AB8AD183}">
      <dgm:prSet/>
      <dgm:spPr/>
      <dgm:t>
        <a:bodyPr/>
        <a:lstStyle/>
        <a:p>
          <a:endParaRPr lang="en-US"/>
        </a:p>
      </dgm:t>
    </dgm:pt>
    <dgm:pt modelId="{373AE555-4BC8-1B43-91D5-FDFEC4CA99AD}">
      <dgm:prSet custT="1"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sz="2000" dirty="0" smtClean="0"/>
            <a:t>Range IP yang </a:t>
          </a:r>
          <a:r>
            <a:rPr lang="en-US" sz="2000" dirty="0" err="1" smtClean="0"/>
            <a:t>nantinya</a:t>
          </a:r>
          <a:r>
            <a:rPr lang="en-US" sz="2000" dirty="0" smtClean="0"/>
            <a:t> </a:t>
          </a:r>
          <a:r>
            <a:rPr lang="en-US" sz="2000" dirty="0" err="1" smtClean="0"/>
            <a:t>akan</a:t>
          </a:r>
          <a:r>
            <a:rPr lang="en-US" sz="2000" dirty="0" smtClean="0"/>
            <a:t> di </a:t>
          </a:r>
          <a:r>
            <a:rPr lang="en-US" sz="2000" dirty="0" err="1" smtClean="0"/>
            <a:t>bagikan</a:t>
          </a:r>
          <a:r>
            <a:rPr lang="en-US" sz="2000" dirty="0" smtClean="0"/>
            <a:t> </a:t>
          </a:r>
          <a:r>
            <a:rPr lang="en-US" sz="2000" dirty="0" err="1" smtClean="0"/>
            <a:t>kepada</a:t>
          </a:r>
          <a:r>
            <a:rPr lang="en-US" sz="2000" dirty="0" smtClean="0"/>
            <a:t> USER yang </a:t>
          </a:r>
          <a:r>
            <a:rPr lang="en-US" sz="2000" dirty="0" err="1" smtClean="0"/>
            <a:t>terhubung</a:t>
          </a:r>
          <a:r>
            <a:rPr lang="en-US" sz="2000" dirty="0" smtClean="0"/>
            <a:t> </a:t>
          </a:r>
          <a:r>
            <a:rPr lang="en-US" sz="2000" dirty="0" err="1" smtClean="0"/>
            <a:t>jaringan</a:t>
          </a:r>
          <a:endParaRPr lang="en-US" sz="2000" dirty="0"/>
        </a:p>
      </dgm:t>
    </dgm:pt>
    <dgm:pt modelId="{6A8E36B2-FEC2-D34B-AB0E-1CE092186E2F}" type="parTrans" cxnId="{6DC27576-5104-F546-BCC7-4E76E3CBB428}">
      <dgm:prSet/>
      <dgm:spPr/>
      <dgm:t>
        <a:bodyPr/>
        <a:lstStyle/>
        <a:p>
          <a:endParaRPr lang="en-US"/>
        </a:p>
      </dgm:t>
    </dgm:pt>
    <dgm:pt modelId="{241DE1F8-83C0-124C-963B-95B64568B6D3}" type="sibTrans" cxnId="{6DC27576-5104-F546-BCC7-4E76E3CBB428}">
      <dgm:prSet/>
      <dgm:spPr/>
      <dgm:t>
        <a:bodyPr/>
        <a:lstStyle/>
        <a:p>
          <a:endParaRPr lang="en-US"/>
        </a:p>
      </dgm:t>
    </dgm:pt>
    <dgm:pt modelId="{3ACEF03C-8C89-AC4C-8D26-3070DFBBB6A2}" type="pres">
      <dgm:prSet presAssocID="{7A9782AF-EDA4-5943-880E-2911B37AC79E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322F6526-7DC9-904A-A2E4-65D0ABA0CC2C}" type="pres">
      <dgm:prSet presAssocID="{1481987E-D0FE-3741-8DA3-F0D616F1CEFD}" presName="horFlow" presStyleCnt="0"/>
      <dgm:spPr/>
    </dgm:pt>
    <dgm:pt modelId="{3FF891EC-4969-9D4A-A371-04C9C0521665}" type="pres">
      <dgm:prSet presAssocID="{1481987E-D0FE-3741-8DA3-F0D616F1CEFD}" presName="bigChev" presStyleLbl="node1" presStyleIdx="0" presStyleCnt="5"/>
      <dgm:spPr/>
    </dgm:pt>
    <dgm:pt modelId="{DE29096A-3163-8A44-8AE4-D5B5298A61A6}" type="pres">
      <dgm:prSet presAssocID="{5D9EE13E-C002-8D4C-AEF8-1F93782A5808}" presName="parTrans" presStyleCnt="0"/>
      <dgm:spPr/>
    </dgm:pt>
    <dgm:pt modelId="{C8AF0EEA-47CD-314E-B8FC-685C4A89CA6A}" type="pres">
      <dgm:prSet presAssocID="{DF1542DB-F5BF-8E43-B631-520BA8CF6EA9}" presName="node" presStyleLbl="alignAccFollowNode1" presStyleIdx="0" presStyleCnt="5" custScaleX="4013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6189EA-0D65-D64D-A589-7ACE2C473344}" type="pres">
      <dgm:prSet presAssocID="{1481987E-D0FE-3741-8DA3-F0D616F1CEFD}" presName="vSp" presStyleCnt="0"/>
      <dgm:spPr/>
    </dgm:pt>
    <dgm:pt modelId="{F5F673AA-93E0-4344-AEE0-E9371A927BA2}" type="pres">
      <dgm:prSet presAssocID="{AD9F7C42-2221-A443-ACBB-C0262E13C14D}" presName="horFlow" presStyleCnt="0"/>
      <dgm:spPr/>
    </dgm:pt>
    <dgm:pt modelId="{32FDC63B-A7CB-EA4A-85B6-ECC6343A3BA3}" type="pres">
      <dgm:prSet presAssocID="{AD9F7C42-2221-A443-ACBB-C0262E13C14D}" presName="bigChev" presStyleLbl="node1" presStyleIdx="1" presStyleCnt="5"/>
      <dgm:spPr/>
    </dgm:pt>
    <dgm:pt modelId="{E7F7CF80-807D-ED44-A434-FE02678DFB86}" type="pres">
      <dgm:prSet presAssocID="{A4D5E43D-CACE-5E46-8F93-EC5BE1227E0E}" presName="parTrans" presStyleCnt="0"/>
      <dgm:spPr/>
    </dgm:pt>
    <dgm:pt modelId="{4C60BD0E-EDB1-B940-B09B-6AB034A5C5FD}" type="pres">
      <dgm:prSet presAssocID="{A11FB8B3-EE63-BE40-B93D-C304CA03B739}" presName="node" presStyleLbl="alignAccFollowNode1" presStyleIdx="1" presStyleCnt="5" custScaleX="401072">
        <dgm:presLayoutVars>
          <dgm:bulletEnabled val="1"/>
        </dgm:presLayoutVars>
      </dgm:prSet>
      <dgm:spPr/>
    </dgm:pt>
    <dgm:pt modelId="{4B6A1C20-81EF-F04F-9B7E-5480DB0405CE}" type="pres">
      <dgm:prSet presAssocID="{AD9F7C42-2221-A443-ACBB-C0262E13C14D}" presName="vSp" presStyleCnt="0"/>
      <dgm:spPr/>
    </dgm:pt>
    <dgm:pt modelId="{3F99D562-27A6-D842-ACF9-5DE13B49B054}" type="pres">
      <dgm:prSet presAssocID="{FF75F50B-3055-B142-AFA9-2C2A36D67995}" presName="horFlow" presStyleCnt="0"/>
      <dgm:spPr/>
    </dgm:pt>
    <dgm:pt modelId="{08F46BC8-6EE7-A54B-82FA-E066E1A3097C}" type="pres">
      <dgm:prSet presAssocID="{FF75F50B-3055-B142-AFA9-2C2A36D67995}" presName="bigChev" presStyleLbl="node1" presStyleIdx="2" presStyleCnt="5"/>
      <dgm:spPr/>
    </dgm:pt>
    <dgm:pt modelId="{787F1AE7-7BC2-084C-ADB3-72027187DA20}" type="pres">
      <dgm:prSet presAssocID="{23D8454A-BD30-854C-B7C7-6D7B52BAB814}" presName="parTrans" presStyleCnt="0"/>
      <dgm:spPr/>
    </dgm:pt>
    <dgm:pt modelId="{B85F0CF2-BBA6-5A44-A02A-1CFE957BCACA}" type="pres">
      <dgm:prSet presAssocID="{FA80F090-37F3-F64E-A802-C0506F62C422}" presName="node" presStyleLbl="alignAccFollowNode1" presStyleIdx="2" presStyleCnt="5" custScaleX="399109">
        <dgm:presLayoutVars>
          <dgm:bulletEnabled val="1"/>
        </dgm:presLayoutVars>
      </dgm:prSet>
      <dgm:spPr/>
    </dgm:pt>
    <dgm:pt modelId="{324881FA-6741-D145-A4EF-BDCCB09B566A}" type="pres">
      <dgm:prSet presAssocID="{FF75F50B-3055-B142-AFA9-2C2A36D67995}" presName="vSp" presStyleCnt="0"/>
      <dgm:spPr/>
    </dgm:pt>
    <dgm:pt modelId="{8FBB5139-BA6F-B54D-86CC-246A9A318AB0}" type="pres">
      <dgm:prSet presAssocID="{A5471ACF-A8AB-8B45-A8DE-534C26579AF8}" presName="horFlow" presStyleCnt="0"/>
      <dgm:spPr/>
    </dgm:pt>
    <dgm:pt modelId="{9F8FEF71-B86D-224A-8267-94BDF4BDF28C}" type="pres">
      <dgm:prSet presAssocID="{A5471ACF-A8AB-8B45-A8DE-534C26579AF8}" presName="bigChev" presStyleLbl="node1" presStyleIdx="3" presStyleCnt="5"/>
      <dgm:spPr/>
    </dgm:pt>
    <dgm:pt modelId="{83A66CB3-56E7-6941-AA0A-BFD0118DF2C8}" type="pres">
      <dgm:prSet presAssocID="{A56B5958-C0E6-C445-91A6-4430923EADD9}" presName="parTrans" presStyleCnt="0"/>
      <dgm:spPr/>
    </dgm:pt>
    <dgm:pt modelId="{27CCA108-147D-D244-9730-A02A309AC76A}" type="pres">
      <dgm:prSet presAssocID="{EE865EF3-2F33-754A-B77B-277BD948ED5E}" presName="node" presStyleLbl="alignAccFollowNode1" presStyleIdx="3" presStyleCnt="5" custScaleX="401072">
        <dgm:presLayoutVars>
          <dgm:bulletEnabled val="1"/>
        </dgm:presLayoutVars>
      </dgm:prSet>
      <dgm:spPr/>
    </dgm:pt>
    <dgm:pt modelId="{3678676E-A11D-694B-BFE8-7804E7C685E4}" type="pres">
      <dgm:prSet presAssocID="{A5471ACF-A8AB-8B45-A8DE-534C26579AF8}" presName="vSp" presStyleCnt="0"/>
      <dgm:spPr/>
    </dgm:pt>
    <dgm:pt modelId="{3A0F6394-7339-2748-B103-D0AA4B1B66DD}" type="pres">
      <dgm:prSet presAssocID="{81BFF7CB-A90F-6646-92CA-DA9F34918586}" presName="horFlow" presStyleCnt="0"/>
      <dgm:spPr/>
    </dgm:pt>
    <dgm:pt modelId="{8598501B-8A69-0B4F-801E-07A0773AFEF7}" type="pres">
      <dgm:prSet presAssocID="{81BFF7CB-A90F-6646-92CA-DA9F34918586}" presName="bigChev" presStyleLbl="node1" presStyleIdx="4" presStyleCnt="5"/>
      <dgm:spPr/>
    </dgm:pt>
    <dgm:pt modelId="{E3672ED1-27CC-A445-BE79-BA784BAEC415}" type="pres">
      <dgm:prSet presAssocID="{6A8E36B2-FEC2-D34B-AB0E-1CE092186E2F}" presName="parTrans" presStyleCnt="0"/>
      <dgm:spPr/>
    </dgm:pt>
    <dgm:pt modelId="{8E0C5FAF-B27C-9143-B43D-22F98E70AFF7}" type="pres">
      <dgm:prSet presAssocID="{373AE555-4BC8-1B43-91D5-FDFEC4CA99AD}" presName="node" presStyleLbl="alignAccFollowNode1" presStyleIdx="4" presStyleCnt="5" custScaleX="403798">
        <dgm:presLayoutVars>
          <dgm:bulletEnabled val="1"/>
        </dgm:presLayoutVars>
      </dgm:prSet>
      <dgm:spPr/>
    </dgm:pt>
  </dgm:ptLst>
  <dgm:cxnLst>
    <dgm:cxn modelId="{4B43540B-7925-5A4E-BA08-B74D8444B376}" srcId="{7A9782AF-EDA4-5943-880E-2911B37AC79E}" destId="{FF75F50B-3055-B142-AFA9-2C2A36D67995}" srcOrd="2" destOrd="0" parTransId="{EED0C238-3952-E74D-BE18-4430444876A5}" sibTransId="{96FBA8A7-5CB1-4742-96DC-BBDACFAEB60B}"/>
    <dgm:cxn modelId="{61519F55-E25A-5344-BA5A-A86E2F0F8450}" type="presOf" srcId="{EE865EF3-2F33-754A-B77B-277BD948ED5E}" destId="{27CCA108-147D-D244-9730-A02A309AC76A}" srcOrd="0" destOrd="0" presId="urn:microsoft.com/office/officeart/2005/8/layout/lProcess3"/>
    <dgm:cxn modelId="{550E2F7A-8827-1B45-9493-F868B1BB874E}" srcId="{7A9782AF-EDA4-5943-880E-2911B37AC79E}" destId="{AD9F7C42-2221-A443-ACBB-C0262E13C14D}" srcOrd="1" destOrd="0" parTransId="{01A888A1-F710-3B40-B7B0-ACC0B8D2DCC5}" sibTransId="{DF1604FA-1157-224A-A3B1-1A4A4DB9858D}"/>
    <dgm:cxn modelId="{3DE83DBF-3373-B340-AC99-237FB8EE443C}" type="presOf" srcId="{AD9F7C42-2221-A443-ACBB-C0262E13C14D}" destId="{32FDC63B-A7CB-EA4A-85B6-ECC6343A3BA3}" srcOrd="0" destOrd="0" presId="urn:microsoft.com/office/officeart/2005/8/layout/lProcess3"/>
    <dgm:cxn modelId="{0DF854A9-D531-414C-8BC1-24F8D622F44F}" srcId="{7A9782AF-EDA4-5943-880E-2911B37AC79E}" destId="{A5471ACF-A8AB-8B45-A8DE-534C26579AF8}" srcOrd="3" destOrd="0" parTransId="{6901C574-37DE-1A4D-A529-8362EFD7B41A}" sibTransId="{4FA97FF5-4D08-7E40-9ACC-EFA96DE9E685}"/>
    <dgm:cxn modelId="{99FB3228-32F3-7442-A30A-81E465D4ED45}" type="presOf" srcId="{1481987E-D0FE-3741-8DA3-F0D616F1CEFD}" destId="{3FF891EC-4969-9D4A-A371-04C9C0521665}" srcOrd="0" destOrd="0" presId="urn:microsoft.com/office/officeart/2005/8/layout/lProcess3"/>
    <dgm:cxn modelId="{12636F61-93E2-AF42-83F3-275434FEEF3D}" srcId="{1481987E-D0FE-3741-8DA3-F0D616F1CEFD}" destId="{DF1542DB-F5BF-8E43-B631-520BA8CF6EA9}" srcOrd="0" destOrd="0" parTransId="{5D9EE13E-C002-8D4C-AEF8-1F93782A5808}" sibTransId="{52E601CC-4DF8-9D40-B638-379117F4D256}"/>
    <dgm:cxn modelId="{A2937F02-7F79-7446-B84E-FDFC8EB57EBD}" srcId="{AD9F7C42-2221-A443-ACBB-C0262E13C14D}" destId="{A11FB8B3-EE63-BE40-B93D-C304CA03B739}" srcOrd="0" destOrd="0" parTransId="{A4D5E43D-CACE-5E46-8F93-EC5BE1227E0E}" sibTransId="{C4DAED6A-EEAF-3E4A-81D9-EAB3CA0D6FED}"/>
    <dgm:cxn modelId="{AC9D324D-C0F0-EB40-AFD8-BFAB16E21723}" srcId="{7A9782AF-EDA4-5943-880E-2911B37AC79E}" destId="{1481987E-D0FE-3741-8DA3-F0D616F1CEFD}" srcOrd="0" destOrd="0" parTransId="{AC1F9A7F-42FC-4044-868D-AB87AF1EDAB8}" sibTransId="{7798F333-1EFE-1746-A225-9CE2CC3623B9}"/>
    <dgm:cxn modelId="{49FF8836-1C84-594A-BB8C-4BB9AB8AD183}" srcId="{7A9782AF-EDA4-5943-880E-2911B37AC79E}" destId="{81BFF7CB-A90F-6646-92CA-DA9F34918586}" srcOrd="4" destOrd="0" parTransId="{7A1C8D58-68D5-9941-9E6E-38CBA3BC59E6}" sibTransId="{0E14C3EB-4E58-0347-9F62-6C824AB591EA}"/>
    <dgm:cxn modelId="{68F816D2-C3EA-4043-8732-285BCE9B0444}" type="presOf" srcId="{FA80F090-37F3-F64E-A802-C0506F62C422}" destId="{B85F0CF2-BBA6-5A44-A02A-1CFE957BCACA}" srcOrd="0" destOrd="0" presId="urn:microsoft.com/office/officeart/2005/8/layout/lProcess3"/>
    <dgm:cxn modelId="{6D5C383F-F22F-344B-9B2A-755F2156EA86}" srcId="{A5471ACF-A8AB-8B45-A8DE-534C26579AF8}" destId="{EE865EF3-2F33-754A-B77B-277BD948ED5E}" srcOrd="0" destOrd="0" parTransId="{A56B5958-C0E6-C445-91A6-4430923EADD9}" sibTransId="{0EF2ED82-2794-0243-8571-36E2AC98BD3D}"/>
    <dgm:cxn modelId="{EC765406-48C5-B04C-838F-56B2D840A469}" type="presOf" srcId="{DF1542DB-F5BF-8E43-B631-520BA8CF6EA9}" destId="{C8AF0EEA-47CD-314E-B8FC-685C4A89CA6A}" srcOrd="0" destOrd="0" presId="urn:microsoft.com/office/officeart/2005/8/layout/lProcess3"/>
    <dgm:cxn modelId="{6DC27576-5104-F546-BCC7-4E76E3CBB428}" srcId="{81BFF7CB-A90F-6646-92CA-DA9F34918586}" destId="{373AE555-4BC8-1B43-91D5-FDFEC4CA99AD}" srcOrd="0" destOrd="0" parTransId="{6A8E36B2-FEC2-D34B-AB0E-1CE092186E2F}" sibTransId="{241DE1F8-83C0-124C-963B-95B64568B6D3}"/>
    <dgm:cxn modelId="{9B923EAC-C7A7-7845-A2A6-AD16AC81A3EB}" type="presOf" srcId="{81BFF7CB-A90F-6646-92CA-DA9F34918586}" destId="{8598501B-8A69-0B4F-801E-07A0773AFEF7}" srcOrd="0" destOrd="0" presId="urn:microsoft.com/office/officeart/2005/8/layout/lProcess3"/>
    <dgm:cxn modelId="{B084A142-5C94-6F47-900A-45DAD92A5953}" type="presOf" srcId="{7A9782AF-EDA4-5943-880E-2911B37AC79E}" destId="{3ACEF03C-8C89-AC4C-8D26-3070DFBBB6A2}" srcOrd="0" destOrd="0" presId="urn:microsoft.com/office/officeart/2005/8/layout/lProcess3"/>
    <dgm:cxn modelId="{F6EA30CE-8486-FE48-8A90-DAB6F14906D5}" type="presOf" srcId="{A5471ACF-A8AB-8B45-A8DE-534C26579AF8}" destId="{9F8FEF71-B86D-224A-8267-94BDF4BDF28C}" srcOrd="0" destOrd="0" presId="urn:microsoft.com/office/officeart/2005/8/layout/lProcess3"/>
    <dgm:cxn modelId="{E11424F0-B84C-2743-93F6-C2B5AC403257}" type="presOf" srcId="{A11FB8B3-EE63-BE40-B93D-C304CA03B739}" destId="{4C60BD0E-EDB1-B940-B09B-6AB034A5C5FD}" srcOrd="0" destOrd="0" presId="urn:microsoft.com/office/officeart/2005/8/layout/lProcess3"/>
    <dgm:cxn modelId="{BECE7056-7BCF-E842-9B68-E301A551CEC7}" type="presOf" srcId="{FF75F50B-3055-B142-AFA9-2C2A36D67995}" destId="{08F46BC8-6EE7-A54B-82FA-E066E1A3097C}" srcOrd="0" destOrd="0" presId="urn:microsoft.com/office/officeart/2005/8/layout/lProcess3"/>
    <dgm:cxn modelId="{B01F9F2B-FA24-3D4F-B0A0-ABA79DD822CB}" srcId="{FF75F50B-3055-B142-AFA9-2C2A36D67995}" destId="{FA80F090-37F3-F64E-A802-C0506F62C422}" srcOrd="0" destOrd="0" parTransId="{23D8454A-BD30-854C-B7C7-6D7B52BAB814}" sibTransId="{B8C3C059-B68B-7F41-A08B-EBE9D012D4DD}"/>
    <dgm:cxn modelId="{DAA3B6C6-2AA4-C849-8AA6-DA179B3EE120}" type="presOf" srcId="{373AE555-4BC8-1B43-91D5-FDFEC4CA99AD}" destId="{8E0C5FAF-B27C-9143-B43D-22F98E70AFF7}" srcOrd="0" destOrd="0" presId="urn:microsoft.com/office/officeart/2005/8/layout/lProcess3"/>
    <dgm:cxn modelId="{F333257F-E420-9248-B0CB-F437EC59E26B}" type="presParOf" srcId="{3ACEF03C-8C89-AC4C-8D26-3070DFBBB6A2}" destId="{322F6526-7DC9-904A-A2E4-65D0ABA0CC2C}" srcOrd="0" destOrd="0" presId="urn:microsoft.com/office/officeart/2005/8/layout/lProcess3"/>
    <dgm:cxn modelId="{9C24D5F8-E70F-1943-9779-F1725D0ADBE0}" type="presParOf" srcId="{322F6526-7DC9-904A-A2E4-65D0ABA0CC2C}" destId="{3FF891EC-4969-9D4A-A371-04C9C0521665}" srcOrd="0" destOrd="0" presId="urn:microsoft.com/office/officeart/2005/8/layout/lProcess3"/>
    <dgm:cxn modelId="{EAE5B7BA-1FDC-B64D-8D8B-AF6779CE918F}" type="presParOf" srcId="{322F6526-7DC9-904A-A2E4-65D0ABA0CC2C}" destId="{DE29096A-3163-8A44-8AE4-D5B5298A61A6}" srcOrd="1" destOrd="0" presId="urn:microsoft.com/office/officeart/2005/8/layout/lProcess3"/>
    <dgm:cxn modelId="{49BB0D00-0C7B-C44E-A410-E0B8E75ACAFB}" type="presParOf" srcId="{322F6526-7DC9-904A-A2E4-65D0ABA0CC2C}" destId="{C8AF0EEA-47CD-314E-B8FC-685C4A89CA6A}" srcOrd="2" destOrd="0" presId="urn:microsoft.com/office/officeart/2005/8/layout/lProcess3"/>
    <dgm:cxn modelId="{C887B8D3-4F80-894B-AD20-40CF16D25DFE}" type="presParOf" srcId="{3ACEF03C-8C89-AC4C-8D26-3070DFBBB6A2}" destId="{246189EA-0D65-D64D-A589-7ACE2C473344}" srcOrd="1" destOrd="0" presId="urn:microsoft.com/office/officeart/2005/8/layout/lProcess3"/>
    <dgm:cxn modelId="{CD0DD15B-D1E0-DA4E-A1C7-8589850D3F5E}" type="presParOf" srcId="{3ACEF03C-8C89-AC4C-8D26-3070DFBBB6A2}" destId="{F5F673AA-93E0-4344-AEE0-E9371A927BA2}" srcOrd="2" destOrd="0" presId="urn:microsoft.com/office/officeart/2005/8/layout/lProcess3"/>
    <dgm:cxn modelId="{228401D8-C05F-F44B-8F10-76E89043E9A3}" type="presParOf" srcId="{F5F673AA-93E0-4344-AEE0-E9371A927BA2}" destId="{32FDC63B-A7CB-EA4A-85B6-ECC6343A3BA3}" srcOrd="0" destOrd="0" presId="urn:microsoft.com/office/officeart/2005/8/layout/lProcess3"/>
    <dgm:cxn modelId="{CEA8CB63-1014-7045-9A31-EA990AA6B58D}" type="presParOf" srcId="{F5F673AA-93E0-4344-AEE0-E9371A927BA2}" destId="{E7F7CF80-807D-ED44-A434-FE02678DFB86}" srcOrd="1" destOrd="0" presId="urn:microsoft.com/office/officeart/2005/8/layout/lProcess3"/>
    <dgm:cxn modelId="{0473BE1B-FF82-BE45-8D6E-702CD969F449}" type="presParOf" srcId="{F5F673AA-93E0-4344-AEE0-E9371A927BA2}" destId="{4C60BD0E-EDB1-B940-B09B-6AB034A5C5FD}" srcOrd="2" destOrd="0" presId="urn:microsoft.com/office/officeart/2005/8/layout/lProcess3"/>
    <dgm:cxn modelId="{94DFD3A0-274F-AB48-B643-5759A911798A}" type="presParOf" srcId="{3ACEF03C-8C89-AC4C-8D26-3070DFBBB6A2}" destId="{4B6A1C20-81EF-F04F-9B7E-5480DB0405CE}" srcOrd="3" destOrd="0" presId="urn:microsoft.com/office/officeart/2005/8/layout/lProcess3"/>
    <dgm:cxn modelId="{EB0815B0-BC10-1D44-B669-DF0C756643B2}" type="presParOf" srcId="{3ACEF03C-8C89-AC4C-8D26-3070DFBBB6A2}" destId="{3F99D562-27A6-D842-ACF9-5DE13B49B054}" srcOrd="4" destOrd="0" presId="urn:microsoft.com/office/officeart/2005/8/layout/lProcess3"/>
    <dgm:cxn modelId="{D4A04B84-5D8C-3F44-BA2B-A95A34964BB6}" type="presParOf" srcId="{3F99D562-27A6-D842-ACF9-5DE13B49B054}" destId="{08F46BC8-6EE7-A54B-82FA-E066E1A3097C}" srcOrd="0" destOrd="0" presId="urn:microsoft.com/office/officeart/2005/8/layout/lProcess3"/>
    <dgm:cxn modelId="{4286D2EF-134C-1B40-B9B9-C93FED808D90}" type="presParOf" srcId="{3F99D562-27A6-D842-ACF9-5DE13B49B054}" destId="{787F1AE7-7BC2-084C-ADB3-72027187DA20}" srcOrd="1" destOrd="0" presId="urn:microsoft.com/office/officeart/2005/8/layout/lProcess3"/>
    <dgm:cxn modelId="{3F69354F-ADB9-8448-A1F6-ED1216EBF6B4}" type="presParOf" srcId="{3F99D562-27A6-D842-ACF9-5DE13B49B054}" destId="{B85F0CF2-BBA6-5A44-A02A-1CFE957BCACA}" srcOrd="2" destOrd="0" presId="urn:microsoft.com/office/officeart/2005/8/layout/lProcess3"/>
    <dgm:cxn modelId="{13243035-CEA2-B347-89FD-E87767F5A96F}" type="presParOf" srcId="{3ACEF03C-8C89-AC4C-8D26-3070DFBBB6A2}" destId="{324881FA-6741-D145-A4EF-BDCCB09B566A}" srcOrd="5" destOrd="0" presId="urn:microsoft.com/office/officeart/2005/8/layout/lProcess3"/>
    <dgm:cxn modelId="{FA6D8AC7-D8F9-D344-982E-DC99EE66A7F4}" type="presParOf" srcId="{3ACEF03C-8C89-AC4C-8D26-3070DFBBB6A2}" destId="{8FBB5139-BA6F-B54D-86CC-246A9A318AB0}" srcOrd="6" destOrd="0" presId="urn:microsoft.com/office/officeart/2005/8/layout/lProcess3"/>
    <dgm:cxn modelId="{C3D97E79-0932-A44F-93C8-29C1E0D386B2}" type="presParOf" srcId="{8FBB5139-BA6F-B54D-86CC-246A9A318AB0}" destId="{9F8FEF71-B86D-224A-8267-94BDF4BDF28C}" srcOrd="0" destOrd="0" presId="urn:microsoft.com/office/officeart/2005/8/layout/lProcess3"/>
    <dgm:cxn modelId="{30147966-929A-274B-9A4B-2D022DAB2039}" type="presParOf" srcId="{8FBB5139-BA6F-B54D-86CC-246A9A318AB0}" destId="{83A66CB3-56E7-6941-AA0A-BFD0118DF2C8}" srcOrd="1" destOrd="0" presId="urn:microsoft.com/office/officeart/2005/8/layout/lProcess3"/>
    <dgm:cxn modelId="{E6DA91B2-4829-EF44-B751-CFCF3C43AE73}" type="presParOf" srcId="{8FBB5139-BA6F-B54D-86CC-246A9A318AB0}" destId="{27CCA108-147D-D244-9730-A02A309AC76A}" srcOrd="2" destOrd="0" presId="urn:microsoft.com/office/officeart/2005/8/layout/lProcess3"/>
    <dgm:cxn modelId="{A05BE03B-CA39-2848-89FF-DC586B88F617}" type="presParOf" srcId="{3ACEF03C-8C89-AC4C-8D26-3070DFBBB6A2}" destId="{3678676E-A11D-694B-BFE8-7804E7C685E4}" srcOrd="7" destOrd="0" presId="urn:microsoft.com/office/officeart/2005/8/layout/lProcess3"/>
    <dgm:cxn modelId="{134AF380-98FC-EB40-BB23-B816490A42DD}" type="presParOf" srcId="{3ACEF03C-8C89-AC4C-8D26-3070DFBBB6A2}" destId="{3A0F6394-7339-2748-B103-D0AA4B1B66DD}" srcOrd="8" destOrd="0" presId="urn:microsoft.com/office/officeart/2005/8/layout/lProcess3"/>
    <dgm:cxn modelId="{EE099C80-626E-0A40-81B3-8B079BC70985}" type="presParOf" srcId="{3A0F6394-7339-2748-B103-D0AA4B1B66DD}" destId="{8598501B-8A69-0B4F-801E-07A0773AFEF7}" srcOrd="0" destOrd="0" presId="urn:microsoft.com/office/officeart/2005/8/layout/lProcess3"/>
    <dgm:cxn modelId="{2843EC97-9959-584B-A714-F90B5AF1EF7E}" type="presParOf" srcId="{3A0F6394-7339-2748-B103-D0AA4B1B66DD}" destId="{E3672ED1-27CC-A445-BE79-BA784BAEC415}" srcOrd="1" destOrd="0" presId="urn:microsoft.com/office/officeart/2005/8/layout/lProcess3"/>
    <dgm:cxn modelId="{1F333641-8865-8543-B69C-D36DD9FEB055}" type="presParOf" srcId="{3A0F6394-7339-2748-B103-D0AA4B1B66DD}" destId="{8E0C5FAF-B27C-9143-B43D-22F98E70AFF7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41883036-A808-174F-805E-FDABAF57E055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72ECFDE-FEDF-A84B-BF5D-397FC6463F43}">
      <dgm:prSet/>
      <dgm:spPr/>
      <dgm:t>
        <a:bodyPr/>
        <a:lstStyle/>
        <a:p>
          <a:pPr rtl="0"/>
          <a:r>
            <a:rPr lang="en-US" b="1" smtClean="0"/>
            <a:t>Mode Akses Koneksi Wi-fi</a:t>
          </a:r>
          <a:endParaRPr lang="en-US"/>
        </a:p>
      </dgm:t>
    </dgm:pt>
    <dgm:pt modelId="{A24EB0FD-2F83-874E-A307-9B3FD10036CF}" type="parTrans" cxnId="{DCCE4367-A93F-6F4B-9452-6652BE4FE5C1}">
      <dgm:prSet/>
      <dgm:spPr/>
      <dgm:t>
        <a:bodyPr/>
        <a:lstStyle/>
        <a:p>
          <a:endParaRPr lang="en-US"/>
        </a:p>
      </dgm:t>
    </dgm:pt>
    <dgm:pt modelId="{039D4162-5A8E-3E41-92C6-D9A58384A040}" type="sibTrans" cxnId="{DCCE4367-A93F-6F4B-9452-6652BE4FE5C1}">
      <dgm:prSet/>
      <dgm:spPr/>
      <dgm:t>
        <a:bodyPr/>
        <a:lstStyle/>
        <a:p>
          <a:endParaRPr lang="en-US"/>
        </a:p>
      </dgm:t>
    </dgm:pt>
    <dgm:pt modelId="{CE843CA0-5ED8-9549-B9D6-DE81F650A8AD}" type="pres">
      <dgm:prSet presAssocID="{41883036-A808-174F-805E-FDABAF57E055}" presName="linear" presStyleCnt="0">
        <dgm:presLayoutVars>
          <dgm:animLvl val="lvl"/>
          <dgm:resizeHandles val="exact"/>
        </dgm:presLayoutVars>
      </dgm:prSet>
      <dgm:spPr/>
    </dgm:pt>
    <dgm:pt modelId="{EC2DD294-440E-8541-8512-6A6D878DC221}" type="pres">
      <dgm:prSet presAssocID="{F72ECFDE-FEDF-A84B-BF5D-397FC6463F4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4DECF10-2801-A440-AD4B-4D788C80D91D}" type="presOf" srcId="{F72ECFDE-FEDF-A84B-BF5D-397FC6463F43}" destId="{EC2DD294-440E-8541-8512-6A6D878DC221}" srcOrd="0" destOrd="0" presId="urn:microsoft.com/office/officeart/2005/8/layout/vList2"/>
    <dgm:cxn modelId="{DCCE4367-A93F-6F4B-9452-6652BE4FE5C1}" srcId="{41883036-A808-174F-805E-FDABAF57E055}" destId="{F72ECFDE-FEDF-A84B-BF5D-397FC6463F43}" srcOrd="0" destOrd="0" parTransId="{A24EB0FD-2F83-874E-A307-9B3FD10036CF}" sibTransId="{039D4162-5A8E-3E41-92C6-D9A58384A040}"/>
    <dgm:cxn modelId="{D561CF16-5698-F848-923D-4D49D3AC3672}" type="presOf" srcId="{41883036-A808-174F-805E-FDABAF57E055}" destId="{CE843CA0-5ED8-9549-B9D6-DE81F650A8AD}" srcOrd="0" destOrd="0" presId="urn:microsoft.com/office/officeart/2005/8/layout/vList2"/>
    <dgm:cxn modelId="{899E7FB0-25A8-8A46-BA80-C180DD7DD251}" type="presParOf" srcId="{CE843CA0-5ED8-9549-B9D6-DE81F650A8AD}" destId="{EC2DD294-440E-8541-8512-6A6D878DC22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CB9C36FC-FE22-024F-84CF-1A6CD54B601B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B2A466-496D-B74F-93BC-D7C8D0F8B604}">
      <dgm:prSet custT="1"/>
      <dgm:spPr/>
      <dgm:t>
        <a:bodyPr/>
        <a:lstStyle/>
        <a:p>
          <a:pPr rtl="0"/>
          <a:r>
            <a:rPr lang="en-US" sz="2800" b="1" dirty="0" smtClean="0"/>
            <a:t>Ad-Hoc</a:t>
          </a:r>
          <a:endParaRPr lang="en-US" sz="6500" dirty="0"/>
        </a:p>
      </dgm:t>
    </dgm:pt>
    <dgm:pt modelId="{A8453520-0056-FA49-AC00-8E3B2C635DC2}" type="parTrans" cxnId="{5E7E4923-D40E-F140-918F-62DCB102AECB}">
      <dgm:prSet/>
      <dgm:spPr/>
      <dgm:t>
        <a:bodyPr/>
        <a:lstStyle/>
        <a:p>
          <a:endParaRPr lang="en-US"/>
        </a:p>
      </dgm:t>
    </dgm:pt>
    <dgm:pt modelId="{427FD3DE-ACC1-ED4E-BEFD-AFE078BF4835}" type="sibTrans" cxnId="{5E7E4923-D40E-F140-918F-62DCB102AECB}">
      <dgm:prSet/>
      <dgm:spPr/>
      <dgm:t>
        <a:bodyPr/>
        <a:lstStyle/>
        <a:p>
          <a:endParaRPr lang="en-US"/>
        </a:p>
      </dgm:t>
    </dgm:pt>
    <dgm:pt modelId="{ED5EDDAB-7D5B-1F46-8298-C2414C6DCF59}">
      <dgm:prSet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dirty="0" err="1" smtClean="0"/>
            <a:t>Beberapa</a:t>
          </a:r>
          <a:r>
            <a:rPr lang="en-US" dirty="0" smtClean="0"/>
            <a:t> </a:t>
          </a:r>
          <a:r>
            <a:rPr lang="en-US" dirty="0" err="1" smtClean="0"/>
            <a:t>komputer</a:t>
          </a:r>
          <a:r>
            <a:rPr lang="en-US" dirty="0" smtClean="0"/>
            <a:t> </a:t>
          </a:r>
          <a:r>
            <a:rPr lang="en-US" dirty="0" err="1" smtClean="0"/>
            <a:t>terhubung</a:t>
          </a:r>
          <a:r>
            <a:rPr lang="en-US" dirty="0" smtClean="0"/>
            <a:t> </a:t>
          </a:r>
          <a:r>
            <a:rPr lang="en-US" dirty="0" err="1" smtClean="0"/>
            <a:t>secara</a:t>
          </a:r>
          <a:r>
            <a:rPr lang="en-US" dirty="0" smtClean="0"/>
            <a:t> </a:t>
          </a:r>
          <a:r>
            <a:rPr lang="en-US" dirty="0" err="1" smtClean="0"/>
            <a:t>langsung</a:t>
          </a:r>
          <a:r>
            <a:rPr lang="en-US" dirty="0" smtClean="0"/>
            <a:t>,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salah</a:t>
          </a:r>
          <a:r>
            <a:rPr lang="en-US" dirty="0" smtClean="0"/>
            <a:t> </a:t>
          </a:r>
          <a:r>
            <a:rPr lang="en-US" dirty="0" err="1" smtClean="0"/>
            <a:t>satu</a:t>
          </a:r>
          <a:r>
            <a:rPr lang="en-US" dirty="0" smtClean="0"/>
            <a:t> </a:t>
          </a:r>
          <a:r>
            <a:rPr lang="en-US" dirty="0" err="1" smtClean="0"/>
            <a:t>dari</a:t>
          </a:r>
          <a:r>
            <a:rPr lang="en-US" dirty="0" smtClean="0"/>
            <a:t> </a:t>
          </a:r>
          <a:r>
            <a:rPr lang="en-US" dirty="0" err="1" smtClean="0"/>
            <a:t>komputer</a:t>
          </a:r>
          <a:r>
            <a:rPr lang="en-US" dirty="0" smtClean="0"/>
            <a:t> - </a:t>
          </a:r>
          <a:r>
            <a:rPr lang="en-US" dirty="0" err="1" smtClean="0"/>
            <a:t>komputer</a:t>
          </a:r>
          <a:r>
            <a:rPr lang="en-US" dirty="0" smtClean="0"/>
            <a:t> </a:t>
          </a:r>
          <a:r>
            <a:rPr lang="en-US" dirty="0" err="1" smtClean="0"/>
            <a:t>tersebut</a:t>
          </a:r>
          <a:r>
            <a:rPr lang="en-US" dirty="0" smtClean="0"/>
            <a:t> </a:t>
          </a:r>
          <a:r>
            <a:rPr lang="en-US" dirty="0" err="1" smtClean="0"/>
            <a:t>berfungsi</a:t>
          </a:r>
          <a:r>
            <a:rPr lang="en-US" dirty="0" smtClean="0"/>
            <a:t> </a:t>
          </a:r>
          <a:r>
            <a:rPr lang="en-US" dirty="0" err="1" smtClean="0"/>
            <a:t>menjadi</a:t>
          </a:r>
          <a:r>
            <a:rPr lang="en-US" dirty="0" smtClean="0"/>
            <a:t> server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lainnya</a:t>
          </a:r>
          <a:r>
            <a:rPr lang="en-US" dirty="0" smtClean="0"/>
            <a:t> </a:t>
          </a:r>
          <a:r>
            <a:rPr lang="en-US" dirty="0" err="1" smtClean="0"/>
            <a:t>menjadi</a:t>
          </a:r>
          <a:r>
            <a:rPr lang="en-US" dirty="0" smtClean="0"/>
            <a:t> client, </a:t>
          </a:r>
          <a:r>
            <a:rPr lang="en-US" dirty="0" err="1" smtClean="0"/>
            <a:t>atau</a:t>
          </a:r>
          <a:r>
            <a:rPr lang="en-US" dirty="0" smtClean="0"/>
            <a:t> </a:t>
          </a:r>
          <a:r>
            <a:rPr lang="en-US" dirty="0" err="1" smtClean="0"/>
            <a:t>lebih</a:t>
          </a:r>
          <a:r>
            <a:rPr lang="en-US" dirty="0" smtClean="0"/>
            <a:t> </a:t>
          </a:r>
          <a:r>
            <a:rPr lang="en-US" dirty="0" err="1" smtClean="0"/>
            <a:t>dikenal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istilah</a:t>
          </a:r>
          <a:r>
            <a:rPr lang="en-US" dirty="0" smtClean="0"/>
            <a:t> Peer-to--Peer.</a:t>
          </a:r>
          <a:endParaRPr lang="en-US" dirty="0"/>
        </a:p>
      </dgm:t>
    </dgm:pt>
    <dgm:pt modelId="{EDBDBA84-AA77-CA47-ACFB-12935385F35E}" type="parTrans" cxnId="{BC02B553-51F6-9A4C-9F3A-95E145B07C33}">
      <dgm:prSet/>
      <dgm:spPr/>
      <dgm:t>
        <a:bodyPr/>
        <a:lstStyle/>
        <a:p>
          <a:endParaRPr lang="en-US"/>
        </a:p>
      </dgm:t>
    </dgm:pt>
    <dgm:pt modelId="{C95B8D67-6CCA-DD46-89F9-677399C943AA}" type="sibTrans" cxnId="{BC02B553-51F6-9A4C-9F3A-95E145B07C33}">
      <dgm:prSet/>
      <dgm:spPr/>
      <dgm:t>
        <a:bodyPr/>
        <a:lstStyle/>
        <a:p>
          <a:endParaRPr lang="en-US"/>
        </a:p>
      </dgm:t>
    </dgm:pt>
    <dgm:pt modelId="{ACF2E91B-F63A-4E4C-BCBF-9266E94DBA99}">
      <dgm:prSet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dirty="0" err="1" smtClean="0"/>
            <a:t>Lebih</a:t>
          </a:r>
          <a:r>
            <a:rPr lang="en-US" dirty="0" smtClean="0"/>
            <a:t> </a:t>
          </a:r>
          <a:r>
            <a:rPr lang="en-US" dirty="0" err="1" smtClean="0"/>
            <a:t>murah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praktis</a:t>
          </a:r>
          <a:r>
            <a:rPr lang="en-US" dirty="0" smtClean="0"/>
            <a:t> </a:t>
          </a:r>
          <a:r>
            <a:rPr lang="en-US" dirty="0" err="1" smtClean="0"/>
            <a:t>bila</a:t>
          </a:r>
          <a:r>
            <a:rPr lang="en-US" dirty="0" smtClean="0"/>
            <a:t> yang </a:t>
          </a:r>
          <a:r>
            <a:rPr lang="en-US" dirty="0" err="1" smtClean="0"/>
            <a:t>terkoneksi</a:t>
          </a:r>
          <a:r>
            <a:rPr lang="en-US" dirty="0" smtClean="0"/>
            <a:t> </a:t>
          </a:r>
          <a:r>
            <a:rPr lang="en-US" dirty="0" err="1" smtClean="0"/>
            <a:t>cuma</a:t>
          </a:r>
          <a:r>
            <a:rPr lang="en-US" dirty="0" smtClean="0"/>
            <a:t> 2 </a:t>
          </a:r>
          <a:r>
            <a:rPr lang="en-US" dirty="0" err="1" smtClean="0"/>
            <a:t>atau</a:t>
          </a:r>
          <a:r>
            <a:rPr lang="en-US" dirty="0" smtClean="0"/>
            <a:t> 3 </a:t>
          </a:r>
          <a:r>
            <a:rPr lang="en-US" dirty="0" err="1" smtClean="0"/>
            <a:t>komputer</a:t>
          </a:r>
          <a:r>
            <a:rPr lang="en-US" dirty="0" smtClean="0"/>
            <a:t> </a:t>
          </a:r>
          <a:r>
            <a:rPr lang="en-US" dirty="0" err="1" smtClean="0"/>
            <a:t>secara</a:t>
          </a:r>
          <a:r>
            <a:rPr lang="en-US" dirty="0" smtClean="0"/>
            <a:t>, </a:t>
          </a:r>
          <a:r>
            <a:rPr lang="en-US" dirty="0" err="1" smtClean="0"/>
            <a:t>tanpa</a:t>
          </a:r>
          <a:r>
            <a:rPr lang="en-US" dirty="0" smtClean="0"/>
            <a:t> </a:t>
          </a:r>
          <a:r>
            <a:rPr lang="en-US" dirty="0" err="1" smtClean="0"/>
            <a:t>harus</a:t>
          </a:r>
          <a:r>
            <a:rPr lang="en-US" dirty="0" smtClean="0"/>
            <a:t> </a:t>
          </a:r>
          <a:r>
            <a:rPr lang="en-US" dirty="0" err="1" smtClean="0"/>
            <a:t>membeli</a:t>
          </a:r>
          <a:r>
            <a:rPr lang="en-US" dirty="0" smtClean="0"/>
            <a:t> access point</a:t>
          </a:r>
          <a:endParaRPr lang="en-US" dirty="0"/>
        </a:p>
      </dgm:t>
    </dgm:pt>
    <dgm:pt modelId="{1FDAB6FC-7D79-964C-A2AD-0758A0EFA701}" type="parTrans" cxnId="{20F5E30E-ED09-2947-8DDA-EE69CC1D0D82}">
      <dgm:prSet/>
      <dgm:spPr/>
      <dgm:t>
        <a:bodyPr/>
        <a:lstStyle/>
        <a:p>
          <a:endParaRPr lang="en-US"/>
        </a:p>
      </dgm:t>
    </dgm:pt>
    <dgm:pt modelId="{0B675088-9F1A-8949-8D2F-934F45F630EA}" type="sibTrans" cxnId="{20F5E30E-ED09-2947-8DDA-EE69CC1D0D82}">
      <dgm:prSet/>
      <dgm:spPr/>
      <dgm:t>
        <a:bodyPr/>
        <a:lstStyle/>
        <a:p>
          <a:endParaRPr lang="en-US"/>
        </a:p>
      </dgm:t>
    </dgm:pt>
    <dgm:pt modelId="{21A48493-1AB9-DB4D-907F-7A4B8CA71014}" type="pres">
      <dgm:prSet presAssocID="{CB9C36FC-FE22-024F-84CF-1A6CD54B601B}" presName="Name0" presStyleCnt="0">
        <dgm:presLayoutVars>
          <dgm:dir/>
          <dgm:animLvl val="lvl"/>
          <dgm:resizeHandles val="exact"/>
        </dgm:presLayoutVars>
      </dgm:prSet>
      <dgm:spPr/>
    </dgm:pt>
    <dgm:pt modelId="{B3B7B7B4-E093-7E4D-9C09-775F22AA2E4F}" type="pres">
      <dgm:prSet presAssocID="{76B2A466-496D-B74F-93BC-D7C8D0F8B604}" presName="linNode" presStyleCnt="0"/>
      <dgm:spPr/>
    </dgm:pt>
    <dgm:pt modelId="{9CFDE67A-6C24-644B-B901-3B3291769696}" type="pres">
      <dgm:prSet presAssocID="{76B2A466-496D-B74F-93BC-D7C8D0F8B604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3DAA59A6-DB8F-BA40-8A27-441BF622D22A}" type="pres">
      <dgm:prSet presAssocID="{76B2A466-496D-B74F-93BC-D7C8D0F8B604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BC02B553-51F6-9A4C-9F3A-95E145B07C33}" srcId="{76B2A466-496D-B74F-93BC-D7C8D0F8B604}" destId="{ED5EDDAB-7D5B-1F46-8298-C2414C6DCF59}" srcOrd="0" destOrd="0" parTransId="{EDBDBA84-AA77-CA47-ACFB-12935385F35E}" sibTransId="{C95B8D67-6CCA-DD46-89F9-677399C943AA}"/>
    <dgm:cxn modelId="{E9C5F8EB-CFB6-5E4B-8351-19C10AF52297}" type="presOf" srcId="{CB9C36FC-FE22-024F-84CF-1A6CD54B601B}" destId="{21A48493-1AB9-DB4D-907F-7A4B8CA71014}" srcOrd="0" destOrd="0" presId="urn:microsoft.com/office/officeart/2005/8/layout/vList5"/>
    <dgm:cxn modelId="{20F5E30E-ED09-2947-8DDA-EE69CC1D0D82}" srcId="{76B2A466-496D-B74F-93BC-D7C8D0F8B604}" destId="{ACF2E91B-F63A-4E4C-BCBF-9266E94DBA99}" srcOrd="1" destOrd="0" parTransId="{1FDAB6FC-7D79-964C-A2AD-0758A0EFA701}" sibTransId="{0B675088-9F1A-8949-8D2F-934F45F630EA}"/>
    <dgm:cxn modelId="{610C2F3C-7827-604F-ADC3-148069B4DEB6}" type="presOf" srcId="{ACF2E91B-F63A-4E4C-BCBF-9266E94DBA99}" destId="{3DAA59A6-DB8F-BA40-8A27-441BF622D22A}" srcOrd="0" destOrd="1" presId="urn:microsoft.com/office/officeart/2005/8/layout/vList5"/>
    <dgm:cxn modelId="{85FCE28F-DF40-8445-A7F2-5D4A61C045A4}" type="presOf" srcId="{ED5EDDAB-7D5B-1F46-8298-C2414C6DCF59}" destId="{3DAA59A6-DB8F-BA40-8A27-441BF622D22A}" srcOrd="0" destOrd="0" presId="urn:microsoft.com/office/officeart/2005/8/layout/vList5"/>
    <dgm:cxn modelId="{7F53A052-A824-C444-8DD3-CFE66B276226}" type="presOf" srcId="{76B2A466-496D-B74F-93BC-D7C8D0F8B604}" destId="{9CFDE67A-6C24-644B-B901-3B3291769696}" srcOrd="0" destOrd="0" presId="urn:microsoft.com/office/officeart/2005/8/layout/vList5"/>
    <dgm:cxn modelId="{5E7E4923-D40E-F140-918F-62DCB102AECB}" srcId="{CB9C36FC-FE22-024F-84CF-1A6CD54B601B}" destId="{76B2A466-496D-B74F-93BC-D7C8D0F8B604}" srcOrd="0" destOrd="0" parTransId="{A8453520-0056-FA49-AC00-8E3B2C635DC2}" sibTransId="{427FD3DE-ACC1-ED4E-BEFD-AFE078BF4835}"/>
    <dgm:cxn modelId="{04D710E6-08E4-0340-B1A9-48DFD783FEAC}" type="presParOf" srcId="{21A48493-1AB9-DB4D-907F-7A4B8CA71014}" destId="{B3B7B7B4-E093-7E4D-9C09-775F22AA2E4F}" srcOrd="0" destOrd="0" presId="urn:microsoft.com/office/officeart/2005/8/layout/vList5"/>
    <dgm:cxn modelId="{2DBE1835-F501-A64D-B11E-928E99516FB2}" type="presParOf" srcId="{B3B7B7B4-E093-7E4D-9C09-775F22AA2E4F}" destId="{9CFDE67A-6C24-644B-B901-3B3291769696}" srcOrd="0" destOrd="0" presId="urn:microsoft.com/office/officeart/2005/8/layout/vList5"/>
    <dgm:cxn modelId="{DE0A3DC1-3725-8349-B3EF-9E78E577892C}" type="presParOf" srcId="{B3B7B7B4-E093-7E4D-9C09-775F22AA2E4F}" destId="{3DAA59A6-DB8F-BA40-8A27-441BF622D22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D99089-90B0-1C4D-92BC-C5B972AD6D0E}">
      <dsp:nvSpPr>
        <dsp:cNvPr id="0" name=""/>
        <dsp:cNvSpPr/>
      </dsp:nvSpPr>
      <dsp:spPr>
        <a:xfrm>
          <a:off x="0" y="328"/>
          <a:ext cx="8229600" cy="7915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smtClean="0"/>
            <a:t>Jaringan Lokal Nirkabel (WLAN)</a:t>
          </a:r>
          <a:endParaRPr lang="en-US" sz="3300" kern="1200"/>
        </a:p>
      </dsp:txBody>
      <dsp:txXfrm>
        <a:off x="38638" y="38966"/>
        <a:ext cx="8152324" cy="71422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62BA0E-0207-484D-95C2-A470E8B10CE6}">
      <dsp:nvSpPr>
        <dsp:cNvPr id="0" name=""/>
        <dsp:cNvSpPr/>
      </dsp:nvSpPr>
      <dsp:spPr>
        <a:xfrm rot="10800000">
          <a:off x="1954619" y="20645"/>
          <a:ext cx="8343751" cy="212356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9906" tIns="156210" rIns="291592" bIns="156210" numCol="1" spcCol="1270" anchor="ctr" anchorCtr="0">
          <a:noAutofit/>
        </a:bodyPr>
        <a:lstStyle/>
        <a:p>
          <a:pPr lvl="0" algn="ctr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 smtClean="0"/>
            <a:t>Wlan</a:t>
          </a:r>
          <a:r>
            <a:rPr lang="en-US" sz="4100" kern="1200" dirty="0" smtClean="0"/>
            <a:t> </a:t>
          </a:r>
          <a:r>
            <a:rPr lang="en-US" sz="4100" kern="1200" dirty="0" err="1" smtClean="0"/>
            <a:t>merupakan</a:t>
          </a:r>
          <a:r>
            <a:rPr lang="en-US" sz="4100" kern="1200" dirty="0" smtClean="0"/>
            <a:t> </a:t>
          </a:r>
          <a:r>
            <a:rPr lang="en-US" sz="4100" kern="1200" dirty="0" err="1" smtClean="0"/>
            <a:t>Jaringan</a:t>
          </a:r>
          <a:r>
            <a:rPr lang="en-US" sz="4100" kern="1200" dirty="0" smtClean="0"/>
            <a:t> </a:t>
          </a:r>
          <a:r>
            <a:rPr lang="en-US" sz="4100" kern="1200" dirty="0" err="1" smtClean="0"/>
            <a:t>komputer</a:t>
          </a:r>
          <a:r>
            <a:rPr lang="en-US" sz="4100" kern="1200" dirty="0" smtClean="0"/>
            <a:t>, </a:t>
          </a:r>
          <a:r>
            <a:rPr lang="en-US" sz="4100" kern="1200" dirty="0" err="1" smtClean="0"/>
            <a:t>dimana</a:t>
          </a:r>
          <a:r>
            <a:rPr lang="en-US" sz="4100" kern="1200" dirty="0" smtClean="0"/>
            <a:t> media </a:t>
          </a:r>
          <a:r>
            <a:rPr lang="en-US" sz="4100" kern="1200" dirty="0" err="1" smtClean="0"/>
            <a:t>transimisnya</a:t>
          </a:r>
          <a:r>
            <a:rPr lang="en-US" sz="4100" kern="1200" dirty="0" smtClean="0"/>
            <a:t> </a:t>
          </a:r>
          <a:r>
            <a:rPr lang="en-US" sz="4100" kern="1200" dirty="0" err="1" smtClean="0"/>
            <a:t>berupa</a:t>
          </a:r>
          <a:r>
            <a:rPr lang="en-US" sz="4100" kern="1200" dirty="0" smtClean="0"/>
            <a:t> </a:t>
          </a:r>
          <a:r>
            <a:rPr lang="en-US" sz="4100" kern="1200" dirty="0" err="1" smtClean="0"/>
            <a:t>udara</a:t>
          </a:r>
          <a:r>
            <a:rPr lang="en-US" sz="4100" kern="1200" dirty="0" smtClean="0"/>
            <a:t>.</a:t>
          </a:r>
          <a:endParaRPr lang="en-US" sz="4100" kern="1200" dirty="0"/>
        </a:p>
      </dsp:txBody>
      <dsp:txXfrm rot="10800000">
        <a:off x="2485509" y="20645"/>
        <a:ext cx="7812861" cy="2123560"/>
      </dsp:txXfrm>
    </dsp:sp>
    <dsp:sp modelId="{15A6CEBB-5BE5-F94A-A4BC-40DAB386E2A1}">
      <dsp:nvSpPr>
        <dsp:cNvPr id="0" name=""/>
        <dsp:cNvSpPr/>
      </dsp:nvSpPr>
      <dsp:spPr>
        <a:xfrm>
          <a:off x="57276" y="276422"/>
          <a:ext cx="1479461" cy="1371031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02F2E2-ACE5-A94B-A6D2-7F6434C26740}">
      <dsp:nvSpPr>
        <dsp:cNvPr id="0" name=""/>
        <dsp:cNvSpPr/>
      </dsp:nvSpPr>
      <dsp:spPr>
        <a:xfrm rot="10800000">
          <a:off x="2330362" y="3024121"/>
          <a:ext cx="7937625" cy="199459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9906" tIns="106680" rIns="199136" bIns="106680" numCol="1" spcCol="1270" anchor="t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Media </a:t>
          </a:r>
          <a:r>
            <a:rPr lang="en-US" sz="2800" kern="1200" dirty="0" err="1" smtClean="0"/>
            <a:t>transmisi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terbagi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menjadi</a:t>
          </a:r>
          <a:r>
            <a:rPr lang="en-US" sz="2800" kern="1200" dirty="0" smtClean="0"/>
            <a:t> 2 :</a:t>
          </a:r>
          <a:endParaRPr lang="en-US" sz="28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IR (</a:t>
          </a:r>
          <a:r>
            <a:rPr lang="en-US" sz="2000" kern="1200" dirty="0" err="1" smtClean="0"/>
            <a:t>InfraRed</a:t>
          </a:r>
          <a:r>
            <a:rPr lang="en-US" sz="2000" kern="1200" dirty="0" smtClean="0"/>
            <a:t>)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err="1" smtClean="0"/>
            <a:t>Frekuensi</a:t>
          </a:r>
          <a:r>
            <a:rPr lang="en-US" sz="2000" kern="1200" dirty="0" smtClean="0"/>
            <a:t> Radio (RF)</a:t>
          </a:r>
          <a:r>
            <a:rPr lang="en-US" sz="2000" kern="1200" dirty="0" err="1" smtClean="0"/>
            <a:t>dan</a:t>
          </a:r>
          <a:endParaRPr lang="en-US" sz="2000" kern="1200" dirty="0"/>
        </a:p>
      </dsp:txBody>
      <dsp:txXfrm rot="10800000">
        <a:off x="2829010" y="3024121"/>
        <a:ext cx="7438977" cy="1994592"/>
      </dsp:txXfrm>
    </dsp:sp>
    <dsp:sp modelId="{551F0177-218C-6145-8407-87434ACA697D}">
      <dsp:nvSpPr>
        <dsp:cNvPr id="0" name=""/>
        <dsp:cNvSpPr/>
      </dsp:nvSpPr>
      <dsp:spPr>
        <a:xfrm>
          <a:off x="141828" y="3393478"/>
          <a:ext cx="1533459" cy="1259518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77B2B0-6A7D-794D-A16E-7AA491A69714}">
      <dsp:nvSpPr>
        <dsp:cNvPr id="0" name=""/>
        <dsp:cNvSpPr/>
      </dsp:nvSpPr>
      <dsp:spPr>
        <a:xfrm>
          <a:off x="0" y="10198"/>
          <a:ext cx="4135120" cy="6955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smtClean="0"/>
            <a:t>Wi-Fi</a:t>
          </a:r>
          <a:endParaRPr lang="en-US" sz="2900" kern="1200"/>
        </a:p>
      </dsp:txBody>
      <dsp:txXfrm>
        <a:off x="33955" y="44153"/>
        <a:ext cx="4067210" cy="6276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C42344-9F69-014D-8F00-7F06D4519504}">
      <dsp:nvSpPr>
        <dsp:cNvPr id="0" name=""/>
        <dsp:cNvSpPr/>
      </dsp:nvSpPr>
      <dsp:spPr>
        <a:xfrm>
          <a:off x="0" y="1361099"/>
          <a:ext cx="4542111" cy="303931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B7E4CE-4A11-584C-8EBF-305E61F0E21A}">
      <dsp:nvSpPr>
        <dsp:cNvPr id="0" name=""/>
        <dsp:cNvSpPr/>
      </dsp:nvSpPr>
      <dsp:spPr>
        <a:xfrm>
          <a:off x="0" y="38930"/>
          <a:ext cx="4670957" cy="535346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alphaOff val="0"/>
                <a:satMod val="110000"/>
                <a:shade val="100000"/>
                <a:lumMod val="0"/>
                <a:lumOff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0" rIns="35560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Wi-Fi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atau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i="1" kern="1200" dirty="0" smtClean="0">
              <a:solidFill>
                <a:schemeClr val="tx1"/>
              </a:solidFill>
            </a:rPr>
            <a:t>Wireless Fidelity</a:t>
          </a:r>
          <a:r>
            <a:rPr lang="en-US" sz="2800" kern="1200" dirty="0" smtClean="0">
              <a:solidFill>
                <a:schemeClr val="tx1"/>
              </a:solidFill>
            </a:rPr>
            <a:t>, </a:t>
          </a:r>
          <a:r>
            <a:rPr lang="en-US" sz="2800" kern="1200" dirty="0" err="1" smtClean="0">
              <a:solidFill>
                <a:schemeClr val="tx1"/>
              </a:solidFill>
            </a:rPr>
            <a:t>memiliki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pengertian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yaitu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sekumpulan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standar</a:t>
          </a:r>
          <a:r>
            <a:rPr lang="en-US" sz="2800" kern="1200" dirty="0" smtClean="0">
              <a:solidFill>
                <a:schemeClr val="tx1"/>
              </a:solidFill>
            </a:rPr>
            <a:t> yang </a:t>
          </a:r>
          <a:r>
            <a:rPr lang="en-US" sz="2800" kern="1200" dirty="0" err="1" smtClean="0">
              <a:solidFill>
                <a:schemeClr val="tx1"/>
              </a:solidFill>
            </a:rPr>
            <a:t>digunakan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untuk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smtClean="0">
              <a:solidFill>
                <a:schemeClr val="tx1"/>
              </a:solidFill>
              <a:hlinkClick xmlns:r="http://schemas.openxmlformats.org/officeDocument/2006/relationships" r:id="rId1"/>
            </a:rPr>
            <a:t>Jaringan Lokal Nirkabel</a:t>
          </a:r>
          <a:r>
            <a:rPr lang="en-US" sz="2800" kern="1200" dirty="0" smtClean="0">
              <a:solidFill>
                <a:schemeClr val="tx1"/>
              </a:solidFill>
            </a:rPr>
            <a:t> (</a:t>
          </a:r>
          <a:r>
            <a:rPr lang="en-US" sz="2800" i="1" kern="1200" dirty="0" smtClean="0">
              <a:solidFill>
                <a:schemeClr val="tx1"/>
              </a:solidFill>
            </a:rPr>
            <a:t>Wireless Local Area Networks</a:t>
          </a:r>
          <a:r>
            <a:rPr lang="en-US" sz="2800" kern="1200" dirty="0" smtClean="0">
              <a:solidFill>
                <a:schemeClr val="tx1"/>
              </a:solidFill>
            </a:rPr>
            <a:t> - WLAN) yang </a:t>
          </a:r>
          <a:r>
            <a:rPr lang="en-US" sz="2800" kern="1200" dirty="0" err="1" smtClean="0">
              <a:solidFill>
                <a:schemeClr val="tx1"/>
              </a:solidFill>
            </a:rPr>
            <a:t>didasari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pada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spesifikasi</a:t>
          </a:r>
          <a:r>
            <a:rPr lang="en-US" sz="2800" kern="1200" dirty="0" smtClean="0">
              <a:solidFill>
                <a:schemeClr val="tx1"/>
              </a:solidFill>
            </a:rPr>
            <a:t> IEEE 802.11.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0" y="38930"/>
        <a:ext cx="3289406" cy="5353468"/>
      </dsp:txXfrm>
    </dsp:sp>
    <dsp:sp modelId="{E0ED85A1-C1F9-754F-BB55-A2ED105D2040}">
      <dsp:nvSpPr>
        <dsp:cNvPr id="0" name=""/>
        <dsp:cNvSpPr/>
      </dsp:nvSpPr>
      <dsp:spPr>
        <a:xfrm>
          <a:off x="3102872" y="2563794"/>
          <a:ext cx="695177" cy="695177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10E9F9-1792-3245-AA4E-752C09451727}">
      <dsp:nvSpPr>
        <dsp:cNvPr id="0" name=""/>
        <dsp:cNvSpPr/>
      </dsp:nvSpPr>
      <dsp:spPr>
        <a:xfrm>
          <a:off x="6975213" y="737431"/>
          <a:ext cx="2607670" cy="359251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EC3E0F-1D8F-2D45-AD1B-EE0D88F10BD9}">
      <dsp:nvSpPr>
        <dsp:cNvPr id="0" name=""/>
        <dsp:cNvSpPr/>
      </dsp:nvSpPr>
      <dsp:spPr>
        <a:xfrm>
          <a:off x="5159200" y="23019"/>
          <a:ext cx="6178877" cy="540435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100000">
              <a:schemeClr val="accent1">
                <a:hueOff val="0"/>
                <a:satOff val="0"/>
                <a:alphaOff val="0"/>
                <a:satMod val="110000"/>
                <a:shade val="100000"/>
                <a:lumMod val="0"/>
                <a:lumOff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0" rIns="35560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Lebih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banyak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digunakan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untuk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mengakses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smtClean="0">
              <a:solidFill>
                <a:schemeClr val="tx1"/>
              </a:solidFill>
              <a:hlinkClick xmlns:r="http://schemas.openxmlformats.org/officeDocument/2006/relationships" r:id="rId2"/>
            </a:rPr>
            <a:t>internet</a:t>
          </a:r>
          <a:r>
            <a:rPr lang="en-US" sz="2800" kern="1200" dirty="0" smtClean="0">
              <a:solidFill>
                <a:schemeClr val="tx1"/>
              </a:solidFill>
            </a:rPr>
            <a:t>. Hal </a:t>
          </a:r>
          <a:r>
            <a:rPr lang="en-US" sz="2800" kern="1200" dirty="0" err="1" smtClean="0">
              <a:solidFill>
                <a:schemeClr val="tx1"/>
              </a:solidFill>
            </a:rPr>
            <a:t>ini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memungkinan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seseorang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dengan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smtClean="0">
              <a:solidFill>
                <a:schemeClr val="tx1"/>
              </a:solidFill>
              <a:hlinkClick xmlns:r="http://schemas.openxmlformats.org/officeDocument/2006/relationships" r:id="rId3"/>
            </a:rPr>
            <a:t>komputer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dengan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kartu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nirkabel</a:t>
          </a:r>
          <a:r>
            <a:rPr lang="en-US" sz="2800" kern="1200" dirty="0" smtClean="0">
              <a:solidFill>
                <a:schemeClr val="tx1"/>
              </a:solidFill>
            </a:rPr>
            <a:t> (</a:t>
          </a:r>
          <a:r>
            <a:rPr lang="en-US" sz="2800" i="1" kern="1200" dirty="0" smtClean="0">
              <a:solidFill>
                <a:schemeClr val="tx1"/>
              </a:solidFill>
            </a:rPr>
            <a:t>wireless card</a:t>
          </a:r>
          <a:r>
            <a:rPr lang="en-US" sz="2800" kern="1200" dirty="0" smtClean="0">
              <a:solidFill>
                <a:schemeClr val="tx1"/>
              </a:solidFill>
            </a:rPr>
            <a:t>) </a:t>
          </a:r>
          <a:r>
            <a:rPr lang="en-US" sz="2800" kern="1200" dirty="0" err="1" smtClean="0">
              <a:solidFill>
                <a:schemeClr val="tx1"/>
              </a:solidFill>
            </a:rPr>
            <a:t>atau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i="1" kern="1200" dirty="0" smtClean="0">
              <a:solidFill>
                <a:schemeClr val="tx1"/>
              </a:solidFill>
              <a:hlinkClick xmlns:r="http://schemas.openxmlformats.org/officeDocument/2006/relationships" r:id="rId4"/>
            </a:rPr>
            <a:t>personal digital assistant</a:t>
          </a:r>
          <a:r>
            <a:rPr lang="en-US" sz="2800" kern="1200" dirty="0" smtClean="0">
              <a:solidFill>
                <a:schemeClr val="tx1"/>
              </a:solidFill>
            </a:rPr>
            <a:t> (PDA) </a:t>
          </a:r>
          <a:r>
            <a:rPr lang="en-US" sz="2800" kern="1200" dirty="0" err="1" smtClean="0">
              <a:solidFill>
                <a:schemeClr val="tx1"/>
              </a:solidFill>
            </a:rPr>
            <a:t>untuk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terhubung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dengan</a:t>
          </a:r>
          <a:r>
            <a:rPr lang="en-US" sz="2800" kern="1200" dirty="0" smtClean="0">
              <a:solidFill>
                <a:schemeClr val="tx1"/>
              </a:solidFill>
            </a:rPr>
            <a:t> internet </a:t>
          </a:r>
          <a:r>
            <a:rPr lang="en-US" sz="2800" kern="1200" dirty="0" err="1" smtClean="0">
              <a:solidFill>
                <a:schemeClr val="tx1"/>
              </a:solidFill>
            </a:rPr>
            <a:t>dengan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menggunakan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titik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akses</a:t>
          </a:r>
          <a:r>
            <a:rPr lang="en-US" sz="2800" kern="1200" dirty="0" smtClean="0">
              <a:solidFill>
                <a:schemeClr val="tx1"/>
              </a:solidFill>
            </a:rPr>
            <a:t> (</a:t>
          </a:r>
          <a:r>
            <a:rPr lang="en-US" sz="2800" kern="1200" dirty="0" err="1" smtClean="0">
              <a:solidFill>
                <a:schemeClr val="tx1"/>
              </a:solidFill>
            </a:rPr>
            <a:t>atau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dikenal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dengan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i="1" kern="1200" dirty="0" smtClean="0">
              <a:solidFill>
                <a:schemeClr val="tx1"/>
              </a:solidFill>
            </a:rPr>
            <a:t>hotspot</a:t>
          </a:r>
          <a:r>
            <a:rPr lang="en-US" sz="2800" kern="1200" dirty="0" smtClean="0">
              <a:solidFill>
                <a:schemeClr val="tx1"/>
              </a:solidFill>
            </a:rPr>
            <a:t>) </a:t>
          </a:r>
          <a:r>
            <a:rPr lang="en-US" sz="2800" kern="1200" dirty="0" err="1" smtClean="0">
              <a:solidFill>
                <a:schemeClr val="tx1"/>
              </a:solidFill>
            </a:rPr>
            <a:t>terdekat</a:t>
          </a:r>
          <a:r>
            <a:rPr lang="en-US" sz="2800" kern="1200" dirty="0" smtClean="0">
              <a:solidFill>
                <a:schemeClr val="tx1"/>
              </a:solidFill>
            </a:rPr>
            <a:t>.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5159200" y="23019"/>
        <a:ext cx="4351322" cy="5404357"/>
      </dsp:txXfrm>
    </dsp:sp>
    <dsp:sp modelId="{B53F86EB-CAD5-584C-A9CF-BA7D14468194}">
      <dsp:nvSpPr>
        <dsp:cNvPr id="0" name=""/>
        <dsp:cNvSpPr/>
      </dsp:nvSpPr>
      <dsp:spPr>
        <a:xfrm>
          <a:off x="10056494" y="2640889"/>
          <a:ext cx="695177" cy="695177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7481F7-53F8-BD47-A747-9EE79B646858}">
      <dsp:nvSpPr>
        <dsp:cNvPr id="0" name=""/>
        <dsp:cNvSpPr/>
      </dsp:nvSpPr>
      <dsp:spPr>
        <a:xfrm>
          <a:off x="0" y="2451"/>
          <a:ext cx="3119119" cy="8634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IEEE 802.11b </a:t>
          </a:r>
          <a:endParaRPr lang="en-US" sz="3600" kern="1200" dirty="0"/>
        </a:p>
      </dsp:txBody>
      <dsp:txXfrm>
        <a:off x="42151" y="44602"/>
        <a:ext cx="3034817" cy="77915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7218C3-B013-5B46-A28D-EC2B13F89909}">
      <dsp:nvSpPr>
        <dsp:cNvPr id="0" name=""/>
        <dsp:cNvSpPr/>
      </dsp:nvSpPr>
      <dsp:spPr>
        <a:xfrm>
          <a:off x="6" y="3129"/>
          <a:ext cx="10515587" cy="1324719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Pengembangan dari standar </a:t>
          </a:r>
          <a:r>
            <a:rPr lang="en-US" sz="3000" kern="1200" smtClean="0">
              <a:hlinkClick xmlns:r="http://schemas.openxmlformats.org/officeDocument/2006/relationships" r:id="rId1"/>
            </a:rPr>
            <a:t>IEEE 802.11</a:t>
          </a:r>
          <a:r>
            <a:rPr lang="en-US" sz="3000" kern="1200" smtClean="0"/>
            <a:t>, yang bertujuan untuk meningkatkan kecepatan hingga 5.5 Mb/s atau 11 Mb/s tapi tetap menggunakan frekuensi 2.45 GHz </a:t>
          </a:r>
          <a:endParaRPr lang="en-US" sz="3000" kern="1200"/>
        </a:p>
      </dsp:txBody>
      <dsp:txXfrm>
        <a:off x="662366" y="3129"/>
        <a:ext cx="9190868" cy="1324719"/>
      </dsp:txXfrm>
    </dsp:sp>
    <dsp:sp modelId="{BCF6B9DF-323D-4D48-8A7D-B7D6C21E6673}">
      <dsp:nvSpPr>
        <dsp:cNvPr id="0" name=""/>
        <dsp:cNvSpPr/>
      </dsp:nvSpPr>
      <dsp:spPr>
        <a:xfrm>
          <a:off x="6" y="1513309"/>
          <a:ext cx="10515587" cy="1324719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/>
            <a:t>Metode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transmisi</a:t>
          </a:r>
          <a:r>
            <a:rPr lang="en-US" sz="3000" kern="1200" dirty="0" smtClean="0"/>
            <a:t> yang </a:t>
          </a:r>
          <a:r>
            <a:rPr lang="en-US" sz="3000" kern="1200" dirty="0" err="1" smtClean="0"/>
            <a:t>digunakannya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adalah</a:t>
          </a:r>
          <a:r>
            <a:rPr lang="en-US" sz="3000" kern="1200" dirty="0" smtClean="0"/>
            <a:t> </a:t>
          </a:r>
          <a:r>
            <a:rPr lang="en-US" sz="3000" kern="1200" dirty="0" smtClean="0">
              <a:hlinkClick xmlns:r="http://schemas.openxmlformats.org/officeDocument/2006/relationships" r:id="rId2"/>
            </a:rPr>
            <a:t>DSSS</a:t>
          </a:r>
          <a:r>
            <a:rPr lang="en-US" sz="3000" kern="1200" dirty="0" smtClean="0"/>
            <a:t>. (Direct Sequence Spread </a:t>
          </a:r>
          <a:r>
            <a:rPr lang="en-US" sz="3000" kern="1200" dirty="0" err="1" smtClean="0"/>
            <a:t>Spactrum</a:t>
          </a:r>
          <a:r>
            <a:rPr lang="en-US" sz="3000" kern="1200" dirty="0" smtClean="0"/>
            <a:t>)</a:t>
          </a:r>
          <a:endParaRPr lang="en-US" sz="3000" kern="1200" dirty="0"/>
        </a:p>
      </dsp:txBody>
      <dsp:txXfrm>
        <a:off x="662366" y="1513309"/>
        <a:ext cx="9190868" cy="1324719"/>
      </dsp:txXfrm>
    </dsp:sp>
    <dsp:sp modelId="{49911A67-D3B8-9349-8BA9-BFE677FC6E4F}">
      <dsp:nvSpPr>
        <dsp:cNvPr id="0" name=""/>
        <dsp:cNvSpPr/>
      </dsp:nvSpPr>
      <dsp:spPr>
        <a:xfrm>
          <a:off x="6" y="3023489"/>
          <a:ext cx="10505055" cy="1324719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hlinkClick xmlns:r="http://schemas.openxmlformats.org/officeDocument/2006/relationships" r:id="rId3"/>
            </a:rPr>
            <a:t>IEEE 802.11b</a:t>
          </a:r>
          <a:r>
            <a:rPr lang="en-US" sz="3000" kern="1200" dirty="0" smtClean="0"/>
            <a:t>/g) </a:t>
          </a:r>
          <a:r>
            <a:rPr lang="en-US" sz="3000" kern="1200" dirty="0" err="1" smtClean="0"/>
            <a:t>beroperasi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pada</a:t>
          </a:r>
          <a:r>
            <a:rPr lang="en-US" sz="3000" kern="1200" dirty="0" smtClean="0"/>
            <a:t> 2.400 MHz </a:t>
          </a:r>
          <a:r>
            <a:rPr lang="en-US" sz="3000" kern="1200" dirty="0" err="1" smtClean="0"/>
            <a:t>sampai</a:t>
          </a:r>
          <a:r>
            <a:rPr lang="en-US" sz="3000" kern="1200" dirty="0" smtClean="0"/>
            <a:t> 2.483,50 MHz </a:t>
          </a:r>
          <a:r>
            <a:rPr lang="en-US" sz="3000" kern="1200" dirty="0" err="1" smtClean="0"/>
            <a:t>dan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mengijinkan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operasi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dalam</a:t>
          </a:r>
          <a:r>
            <a:rPr lang="en-US" sz="3000" kern="1200" dirty="0" smtClean="0"/>
            <a:t> 11 channel (</a:t>
          </a:r>
          <a:r>
            <a:rPr lang="en-US" sz="3000" kern="1200" dirty="0" err="1" smtClean="0"/>
            <a:t>masing-masing</a:t>
          </a:r>
          <a:r>
            <a:rPr lang="en-US" sz="3000" kern="1200" dirty="0" smtClean="0"/>
            <a:t> 5 MHz) </a:t>
          </a:r>
          <a:endParaRPr lang="en-US" sz="3000" kern="1200" dirty="0"/>
        </a:p>
      </dsp:txBody>
      <dsp:txXfrm>
        <a:off x="662366" y="3023489"/>
        <a:ext cx="9180336" cy="132471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262F52-1A48-1B4A-A944-C56575569315}">
      <dsp:nvSpPr>
        <dsp:cNvPr id="0" name=""/>
        <dsp:cNvSpPr/>
      </dsp:nvSpPr>
      <dsp:spPr>
        <a:xfrm>
          <a:off x="0" y="328"/>
          <a:ext cx="3403600" cy="7915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smtClean="0"/>
            <a:t>IEEE 802.11a </a:t>
          </a:r>
          <a:endParaRPr lang="en-US" sz="3300" kern="1200"/>
        </a:p>
      </dsp:txBody>
      <dsp:txXfrm>
        <a:off x="38638" y="38966"/>
        <a:ext cx="3326324" cy="71422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197D0A-5810-0441-9FD0-BB1BA829A5C7}">
      <dsp:nvSpPr>
        <dsp:cNvPr id="0" name=""/>
        <dsp:cNvSpPr/>
      </dsp:nvSpPr>
      <dsp:spPr>
        <a:xfrm>
          <a:off x="9" y="657"/>
          <a:ext cx="8168648" cy="149804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smtClean="0"/>
            <a:t>Bekerja pada bandwidth 5.8 GHz dengan kecepatan maksimum hingga 54 Mb/s. </a:t>
          </a:r>
          <a:endParaRPr lang="en-US" sz="2600" kern="1200"/>
        </a:p>
      </dsp:txBody>
      <dsp:txXfrm>
        <a:off x="749031" y="657"/>
        <a:ext cx="6670604" cy="1498044"/>
      </dsp:txXfrm>
    </dsp:sp>
    <dsp:sp modelId="{83DF06DB-26B1-5F48-9663-5F066CF93E62}">
      <dsp:nvSpPr>
        <dsp:cNvPr id="0" name=""/>
        <dsp:cNvSpPr/>
      </dsp:nvSpPr>
      <dsp:spPr>
        <a:xfrm>
          <a:off x="9" y="1708427"/>
          <a:ext cx="8229581" cy="149804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smtClean="0"/>
            <a:t>Metode transmisi yang digunakan adalah </a:t>
          </a:r>
          <a:r>
            <a:rPr lang="en-US" sz="2600" kern="1200" smtClean="0">
              <a:hlinkClick xmlns:r="http://schemas.openxmlformats.org/officeDocument/2006/relationships" r:id="rId1"/>
            </a:rPr>
            <a:t>Orthogonal Frequency Division Multiplexing (OFDM)</a:t>
          </a:r>
          <a:r>
            <a:rPr lang="en-US" sz="2600" kern="1200" smtClean="0"/>
            <a:t> yang mengizinkan pentransmisian data secara paralel di dalam sub-frekuensi. </a:t>
          </a:r>
          <a:endParaRPr lang="en-US" sz="2600" kern="1200"/>
        </a:p>
      </dsp:txBody>
      <dsp:txXfrm>
        <a:off x="749031" y="1708427"/>
        <a:ext cx="6731537" cy="1498044"/>
      </dsp:txXfrm>
    </dsp:sp>
    <dsp:sp modelId="{A23698B8-AFD3-B647-9B17-1D8591D11E30}">
      <dsp:nvSpPr>
        <dsp:cNvPr id="0" name=""/>
        <dsp:cNvSpPr/>
      </dsp:nvSpPr>
      <dsp:spPr>
        <a:xfrm>
          <a:off x="9" y="3416198"/>
          <a:ext cx="8229581" cy="149804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/>
            <a:t>Memiliki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keunggulan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resistansi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terhadap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interferensi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dengan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gelombang</a:t>
          </a:r>
          <a:r>
            <a:rPr lang="en-US" sz="2600" kern="1200" dirty="0" smtClean="0"/>
            <a:t> lain </a:t>
          </a:r>
          <a:endParaRPr lang="en-US" sz="2600" kern="1200" dirty="0"/>
        </a:p>
      </dsp:txBody>
      <dsp:txXfrm>
        <a:off x="749031" y="3416198"/>
        <a:ext cx="6731537" cy="149804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5F087E-A6F6-6143-8C98-598793926366}">
      <dsp:nvSpPr>
        <dsp:cNvPr id="0" name=""/>
        <dsp:cNvSpPr/>
      </dsp:nvSpPr>
      <dsp:spPr>
        <a:xfrm>
          <a:off x="0" y="4902"/>
          <a:ext cx="3037840" cy="8634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IEEE 802.11g </a:t>
          </a:r>
          <a:endParaRPr lang="en-US" sz="3600" kern="1200" dirty="0"/>
        </a:p>
      </dsp:txBody>
      <dsp:txXfrm>
        <a:off x="42151" y="47053"/>
        <a:ext cx="2953538" cy="77915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DD1856-5AD3-E94E-B874-A522E1D577C9}">
      <dsp:nvSpPr>
        <dsp:cNvPr id="0" name=""/>
        <dsp:cNvSpPr/>
      </dsp:nvSpPr>
      <dsp:spPr>
        <a:xfrm>
          <a:off x="4561" y="6174"/>
          <a:ext cx="8150563" cy="144821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/>
            <a:t>Standar</a:t>
          </a:r>
          <a:r>
            <a:rPr lang="en-US" sz="3200" kern="1200" dirty="0" smtClean="0"/>
            <a:t> </a:t>
          </a:r>
          <a:r>
            <a:rPr lang="en-US" sz="3200" kern="1200" dirty="0" smtClean="0">
              <a:hlinkClick xmlns:r="http://schemas.openxmlformats.org/officeDocument/2006/relationships" r:id="rId1"/>
            </a:rPr>
            <a:t>jaringan nirkabel</a:t>
          </a:r>
          <a:r>
            <a:rPr lang="en-US" sz="3200" kern="1200" dirty="0" smtClean="0"/>
            <a:t> yang </a:t>
          </a:r>
          <a:r>
            <a:rPr lang="en-US" sz="3200" kern="1200" dirty="0" err="1" smtClean="0"/>
            <a:t>bekerja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pada</a:t>
          </a:r>
          <a:r>
            <a:rPr lang="en-US" sz="3200" kern="1200" dirty="0" smtClean="0"/>
            <a:t> </a:t>
          </a:r>
          <a:r>
            <a:rPr lang="en-US" sz="3200" kern="1200" dirty="0" smtClean="0">
              <a:hlinkClick xmlns:r="http://schemas.openxmlformats.org/officeDocument/2006/relationships" r:id="rId2"/>
            </a:rPr>
            <a:t>frekuensi</a:t>
          </a:r>
          <a:r>
            <a:rPr lang="en-US" sz="3200" kern="1200" dirty="0" smtClean="0"/>
            <a:t> 2,45 </a:t>
          </a:r>
          <a:r>
            <a:rPr lang="en-US" sz="3200" kern="1200" dirty="0" smtClean="0">
              <a:hlinkClick xmlns:r="http://schemas.openxmlformats.org/officeDocument/2006/relationships" r:id="rId3"/>
            </a:rPr>
            <a:t>GHz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dan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menggunakan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metode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modulasi</a:t>
          </a:r>
          <a:r>
            <a:rPr lang="en-US" sz="3200" kern="1200" dirty="0" smtClean="0"/>
            <a:t> </a:t>
          </a:r>
          <a:r>
            <a:rPr lang="en-US" sz="3200" kern="1200" dirty="0" smtClean="0">
              <a:hlinkClick xmlns:r="http://schemas.openxmlformats.org/officeDocument/2006/relationships" r:id="rId4"/>
            </a:rPr>
            <a:t>OFDM</a:t>
          </a:r>
          <a:r>
            <a:rPr lang="en-US" sz="3200" kern="1200" dirty="0" smtClean="0"/>
            <a:t>.</a:t>
          </a:r>
          <a:endParaRPr lang="en-US" sz="3200" kern="1200" dirty="0"/>
        </a:p>
      </dsp:txBody>
      <dsp:txXfrm>
        <a:off x="728669" y="6174"/>
        <a:ext cx="6702347" cy="1448216"/>
      </dsp:txXfrm>
    </dsp:sp>
    <dsp:sp modelId="{11EDC173-442C-B542-8629-055DC7119067}">
      <dsp:nvSpPr>
        <dsp:cNvPr id="0" name=""/>
        <dsp:cNvSpPr/>
      </dsp:nvSpPr>
      <dsp:spPr>
        <a:xfrm>
          <a:off x="4561" y="1657141"/>
          <a:ext cx="8211388" cy="144821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/>
            <a:t>Kecepatan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hingga</a:t>
          </a:r>
          <a:r>
            <a:rPr lang="en-US" sz="3200" kern="1200" dirty="0" smtClean="0"/>
            <a:t> 54 Mb/s </a:t>
          </a:r>
          <a:r>
            <a:rPr lang="en-US" sz="3200" kern="1200" dirty="0" err="1" smtClean="0"/>
            <a:t>pada</a:t>
          </a:r>
          <a:r>
            <a:rPr lang="en-US" sz="3200" kern="1200" dirty="0" smtClean="0"/>
            <a:t> pita </a:t>
          </a:r>
          <a:r>
            <a:rPr lang="en-US" sz="3200" kern="1200" dirty="0" err="1" smtClean="0"/>
            <a:t>frekuensi</a:t>
          </a:r>
          <a:r>
            <a:rPr lang="en-US" sz="3200" kern="1200" dirty="0" smtClean="0"/>
            <a:t> 2,45 GHz</a:t>
          </a:r>
          <a:endParaRPr lang="en-US" sz="3200" kern="1200" dirty="0"/>
        </a:p>
      </dsp:txBody>
      <dsp:txXfrm>
        <a:off x="728669" y="1657141"/>
        <a:ext cx="6763172" cy="1448216"/>
      </dsp:txXfrm>
    </dsp:sp>
    <dsp:sp modelId="{358BF5C3-5AC0-6548-AA74-AF038AEA0FF5}">
      <dsp:nvSpPr>
        <dsp:cNvPr id="0" name=""/>
        <dsp:cNvSpPr/>
      </dsp:nvSpPr>
      <dsp:spPr>
        <a:xfrm>
          <a:off x="4561" y="3308108"/>
          <a:ext cx="8220476" cy="144821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/>
            <a:t>Lebih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resistan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terhadap</a:t>
          </a:r>
          <a:r>
            <a:rPr lang="en-US" sz="3200" kern="1200" dirty="0" smtClean="0"/>
            <a:t> </a:t>
          </a:r>
          <a:r>
            <a:rPr lang="en-US" sz="3200" kern="1200" dirty="0" smtClean="0">
              <a:hlinkClick xmlns:r="http://schemas.openxmlformats.org/officeDocument/2006/relationships" r:id="rId5"/>
            </a:rPr>
            <a:t>interferensi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dari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gelombang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lainnya</a:t>
          </a:r>
          <a:r>
            <a:rPr lang="en-US" sz="3200" kern="1200" dirty="0" smtClean="0"/>
            <a:t>. </a:t>
          </a:r>
          <a:endParaRPr lang="en-US" sz="3200" kern="1200" dirty="0"/>
        </a:p>
      </dsp:txBody>
      <dsp:txXfrm>
        <a:off x="728669" y="3308108"/>
        <a:ext cx="6772260" cy="144821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2238EA-F6B1-BB4C-A415-357BDC18CC17}">
      <dsp:nvSpPr>
        <dsp:cNvPr id="0" name=""/>
        <dsp:cNvSpPr/>
      </dsp:nvSpPr>
      <dsp:spPr>
        <a:xfrm>
          <a:off x="0" y="2451"/>
          <a:ext cx="3139440" cy="8634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IEEE 802.11n </a:t>
          </a:r>
          <a:endParaRPr lang="en-US" sz="3600" kern="1200" dirty="0"/>
        </a:p>
      </dsp:txBody>
      <dsp:txXfrm>
        <a:off x="42151" y="44602"/>
        <a:ext cx="3055138" cy="77915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B4708D-10B7-544C-AAD4-4DAB3C23C80F}">
      <dsp:nvSpPr>
        <dsp:cNvPr id="0" name=""/>
        <dsp:cNvSpPr/>
      </dsp:nvSpPr>
      <dsp:spPr>
        <a:xfrm>
          <a:off x="4566" y="8810"/>
          <a:ext cx="8202275" cy="1446609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0" bIns="228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smtClean="0"/>
            <a:t>Standar </a:t>
          </a:r>
          <a:r>
            <a:rPr lang="en-US" sz="3600" kern="1200" smtClean="0">
              <a:hlinkClick xmlns:r="http://schemas.openxmlformats.org/officeDocument/2006/relationships" r:id="rId1"/>
            </a:rPr>
            <a:t>jaringan nirkabel</a:t>
          </a:r>
          <a:r>
            <a:rPr lang="en-US" sz="3600" kern="1200" smtClean="0"/>
            <a:t> yang bekerja pada </a:t>
          </a:r>
          <a:r>
            <a:rPr lang="en-US" sz="3600" kern="1200" smtClean="0">
              <a:hlinkClick xmlns:r="http://schemas.openxmlformats.org/officeDocument/2006/relationships" r:id="rId2"/>
            </a:rPr>
            <a:t>frekuensi</a:t>
          </a:r>
          <a:r>
            <a:rPr lang="en-US" sz="3600" kern="1200" smtClean="0"/>
            <a:t> 2,45 </a:t>
          </a:r>
          <a:r>
            <a:rPr lang="en-US" sz="3600" kern="1200" smtClean="0">
              <a:hlinkClick xmlns:r="http://schemas.openxmlformats.org/officeDocument/2006/relationships" r:id="rId3"/>
            </a:rPr>
            <a:t>GHz</a:t>
          </a:r>
          <a:r>
            <a:rPr lang="en-US" sz="3600" kern="1200" smtClean="0"/>
            <a:t>.</a:t>
          </a:r>
          <a:endParaRPr lang="en-US" sz="3600" kern="1200"/>
        </a:p>
      </dsp:txBody>
      <dsp:txXfrm>
        <a:off x="727871" y="8810"/>
        <a:ext cx="6755666" cy="1446609"/>
      </dsp:txXfrm>
    </dsp:sp>
    <dsp:sp modelId="{D9A64205-7182-BE41-9AAE-606653513C56}">
      <dsp:nvSpPr>
        <dsp:cNvPr id="0" name=""/>
        <dsp:cNvSpPr/>
      </dsp:nvSpPr>
      <dsp:spPr>
        <a:xfrm>
          <a:off x="4566" y="1657945"/>
          <a:ext cx="8211352" cy="1446609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0" bIns="228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Kecepatan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hingga</a:t>
          </a:r>
          <a:r>
            <a:rPr lang="en-US" sz="3600" kern="1200" dirty="0" smtClean="0"/>
            <a:t> 100 Mb/s </a:t>
          </a:r>
          <a:r>
            <a:rPr lang="en-US" sz="3600" kern="1200" dirty="0" err="1" smtClean="0"/>
            <a:t>pada</a:t>
          </a:r>
          <a:r>
            <a:rPr lang="en-US" sz="3600" kern="1200" dirty="0" smtClean="0"/>
            <a:t> pita </a:t>
          </a:r>
          <a:r>
            <a:rPr lang="en-US" sz="3600" kern="1200" dirty="0" err="1" smtClean="0"/>
            <a:t>frekuensi</a:t>
          </a:r>
          <a:r>
            <a:rPr lang="en-US" sz="3600" kern="1200" dirty="0" smtClean="0"/>
            <a:t> 2,45 GHz</a:t>
          </a:r>
          <a:endParaRPr lang="en-US" sz="3600" kern="1200" dirty="0"/>
        </a:p>
      </dsp:txBody>
      <dsp:txXfrm>
        <a:off x="727871" y="1657945"/>
        <a:ext cx="6764743" cy="1446609"/>
      </dsp:txXfrm>
    </dsp:sp>
    <dsp:sp modelId="{E0AB347A-6CC5-654C-BB33-A3CFBCCAC390}">
      <dsp:nvSpPr>
        <dsp:cNvPr id="0" name=""/>
        <dsp:cNvSpPr/>
      </dsp:nvSpPr>
      <dsp:spPr>
        <a:xfrm>
          <a:off x="4566" y="3307079"/>
          <a:ext cx="8220466" cy="1446609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0" bIns="228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Lebih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resistan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terhadap</a:t>
          </a:r>
          <a:r>
            <a:rPr lang="en-US" sz="3600" kern="1200" dirty="0" smtClean="0"/>
            <a:t> </a:t>
          </a:r>
          <a:r>
            <a:rPr lang="en-US" sz="3600" kern="1200" dirty="0" smtClean="0">
              <a:hlinkClick xmlns:r="http://schemas.openxmlformats.org/officeDocument/2006/relationships" r:id="rId4"/>
            </a:rPr>
            <a:t>interferensi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dari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gelombang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lainnya</a:t>
          </a:r>
          <a:r>
            <a:rPr lang="en-US" sz="3600" kern="1200" dirty="0" smtClean="0"/>
            <a:t>. </a:t>
          </a:r>
          <a:endParaRPr lang="en-US" sz="3600" kern="1200" dirty="0"/>
        </a:p>
      </dsp:txBody>
      <dsp:txXfrm>
        <a:off x="727871" y="3307079"/>
        <a:ext cx="6773857" cy="144660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428AEB-5FB1-5E4B-AB71-E12941AE018A}">
      <dsp:nvSpPr>
        <dsp:cNvPr id="0" name=""/>
        <dsp:cNvSpPr/>
      </dsp:nvSpPr>
      <dsp:spPr>
        <a:xfrm>
          <a:off x="0" y="2451"/>
          <a:ext cx="5557520" cy="8634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ORGANISASI BESAR WLAN</a:t>
          </a:r>
          <a:endParaRPr lang="en-US" sz="3600" kern="1200" dirty="0"/>
        </a:p>
      </dsp:txBody>
      <dsp:txXfrm>
        <a:off x="42151" y="44602"/>
        <a:ext cx="5473218" cy="77915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B2DCF2-D13D-E546-B8EB-0A4995222FF5}">
      <dsp:nvSpPr>
        <dsp:cNvPr id="0" name=""/>
        <dsp:cNvSpPr/>
      </dsp:nvSpPr>
      <dsp:spPr>
        <a:xfrm>
          <a:off x="2279" y="228386"/>
          <a:ext cx="3586383" cy="87322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Komisi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Komunikasi</a:t>
          </a:r>
          <a:r>
            <a:rPr lang="en-US" sz="1900" kern="1200" dirty="0" smtClean="0"/>
            <a:t> Federal (FCC) – USA</a:t>
          </a:r>
          <a:endParaRPr lang="en-US" sz="1900" kern="1200" dirty="0"/>
        </a:p>
      </dsp:txBody>
      <dsp:txXfrm>
        <a:off x="438892" y="228386"/>
        <a:ext cx="2713157" cy="873226"/>
      </dsp:txXfrm>
    </dsp:sp>
    <dsp:sp modelId="{1345CCB7-8E30-6B48-ACC9-2EF11BC25790}">
      <dsp:nvSpPr>
        <dsp:cNvPr id="0" name=""/>
        <dsp:cNvSpPr/>
      </dsp:nvSpPr>
      <dsp:spPr>
        <a:xfrm>
          <a:off x="3304865" y="302610"/>
          <a:ext cx="6996007" cy="724777"/>
        </a:xfrm>
        <a:prstGeom prst="chevron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Menetapkan</a:t>
          </a:r>
          <a:r>
            <a:rPr lang="en-US" sz="2400" kern="1200" dirty="0" smtClean="0"/>
            <a:t> UU </a:t>
          </a:r>
          <a:r>
            <a:rPr lang="en-US" sz="2400" kern="1200" dirty="0" err="1" smtClean="0"/>
            <a:t>Pengoperasian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Peranti</a:t>
          </a:r>
          <a:r>
            <a:rPr lang="en-US" sz="2400" kern="1200" dirty="0" smtClean="0"/>
            <a:t> LAN </a:t>
          </a:r>
          <a:r>
            <a:rPr lang="en-US" sz="2400" kern="1200" dirty="0" err="1" smtClean="0"/>
            <a:t>Nirkabel</a:t>
          </a:r>
          <a:r>
            <a:rPr lang="en-US" sz="2400" kern="1200" dirty="0" smtClean="0"/>
            <a:t> </a:t>
          </a:r>
          <a:endParaRPr lang="en-US" sz="2400" kern="1200" dirty="0"/>
        </a:p>
      </dsp:txBody>
      <dsp:txXfrm>
        <a:off x="3667254" y="302610"/>
        <a:ext cx="6271230" cy="724777"/>
      </dsp:txXfrm>
    </dsp:sp>
    <dsp:sp modelId="{06FA1677-EDD9-4341-BF16-FA726E3F8035}">
      <dsp:nvSpPr>
        <dsp:cNvPr id="0" name=""/>
        <dsp:cNvSpPr/>
      </dsp:nvSpPr>
      <dsp:spPr>
        <a:xfrm>
          <a:off x="2279" y="1223864"/>
          <a:ext cx="3631835" cy="112308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IEEE (Institute Of Electrical and Electronics Engineers)</a:t>
          </a:r>
          <a:endParaRPr lang="en-US" sz="1900" kern="1200" dirty="0"/>
        </a:p>
      </dsp:txBody>
      <dsp:txXfrm>
        <a:off x="563820" y="1223864"/>
        <a:ext cx="2508753" cy="1123082"/>
      </dsp:txXfrm>
    </dsp:sp>
    <dsp:sp modelId="{DC696E00-F551-6748-9109-8F4408AC64FF}">
      <dsp:nvSpPr>
        <dsp:cNvPr id="0" name=""/>
        <dsp:cNvSpPr/>
      </dsp:nvSpPr>
      <dsp:spPr>
        <a:xfrm>
          <a:off x="3350316" y="1264504"/>
          <a:ext cx="6957667" cy="1041802"/>
        </a:xfrm>
        <a:prstGeom prst="chevron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Menetapkan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standar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teknologi</a:t>
          </a:r>
          <a:r>
            <a:rPr lang="en-US" sz="2000" kern="1200" dirty="0" smtClean="0"/>
            <a:t>  Public Cryptography (IEEE 1363), Fire Wire (IEEE 1394), Ethernet (IEEE 802.3), </a:t>
          </a:r>
          <a:r>
            <a:rPr lang="en-US" sz="2000" kern="1200" dirty="0" err="1" smtClean="0"/>
            <a:t>dan</a:t>
          </a:r>
          <a:r>
            <a:rPr lang="en-US" sz="2000" kern="1200" dirty="0" smtClean="0"/>
            <a:t> WLANs (IEEE 802.11)</a:t>
          </a:r>
          <a:endParaRPr lang="en-US" sz="2000" kern="1200" dirty="0"/>
        </a:p>
      </dsp:txBody>
      <dsp:txXfrm>
        <a:off x="3871217" y="1264504"/>
        <a:ext cx="5915865" cy="1041802"/>
      </dsp:txXfrm>
    </dsp:sp>
    <dsp:sp modelId="{DD89EBD8-811E-6A47-B73A-40C0083BE649}">
      <dsp:nvSpPr>
        <dsp:cNvPr id="0" name=""/>
        <dsp:cNvSpPr/>
      </dsp:nvSpPr>
      <dsp:spPr>
        <a:xfrm>
          <a:off x="2279" y="2510242"/>
          <a:ext cx="3423767" cy="87322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Wireless Ethernet Compatibility Alliance (WECA)</a:t>
          </a:r>
          <a:endParaRPr lang="en-US" sz="1900" kern="1200" dirty="0"/>
        </a:p>
      </dsp:txBody>
      <dsp:txXfrm>
        <a:off x="438892" y="2510242"/>
        <a:ext cx="2550541" cy="873226"/>
      </dsp:txXfrm>
    </dsp:sp>
    <dsp:sp modelId="{78F12F29-8CBD-4C43-ABE8-9C16F1B342B4}">
      <dsp:nvSpPr>
        <dsp:cNvPr id="0" name=""/>
        <dsp:cNvSpPr/>
      </dsp:nvSpPr>
      <dsp:spPr>
        <a:xfrm>
          <a:off x="3142248" y="2469198"/>
          <a:ext cx="7188381" cy="955315"/>
        </a:xfrm>
        <a:prstGeom prst="chevron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Memberikan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sertifikasi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kemampuan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operasi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bersama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produk-produk</a:t>
          </a:r>
          <a:r>
            <a:rPr lang="en-US" sz="2000" kern="1200" dirty="0" smtClean="0"/>
            <a:t> Wi-Fi </a:t>
          </a:r>
          <a:r>
            <a:rPr lang="en-US" sz="2000" kern="1200" dirty="0" err="1" smtClean="0"/>
            <a:t>serta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mendorong</a:t>
          </a:r>
          <a:r>
            <a:rPr lang="en-US" sz="2000" kern="1200" dirty="0" smtClean="0"/>
            <a:t> Wi-Fi </a:t>
          </a:r>
          <a:r>
            <a:rPr lang="en-US" sz="2000" kern="1200" dirty="0" err="1" smtClean="0"/>
            <a:t>sebagai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standar</a:t>
          </a:r>
          <a:r>
            <a:rPr lang="en-US" sz="2000" kern="1200" dirty="0" smtClean="0"/>
            <a:t> LAN </a:t>
          </a:r>
          <a:r>
            <a:rPr lang="en-US" sz="2000" kern="1200" dirty="0" err="1" smtClean="0"/>
            <a:t>nirkabel</a:t>
          </a:r>
          <a:r>
            <a:rPr lang="en-US" sz="2000" kern="1200" dirty="0" smtClean="0"/>
            <a:t> global.</a:t>
          </a:r>
          <a:endParaRPr lang="en-US" sz="2000" kern="1200" dirty="0"/>
        </a:p>
      </dsp:txBody>
      <dsp:txXfrm>
        <a:off x="3619906" y="2469198"/>
        <a:ext cx="6233066" cy="955315"/>
      </dsp:txXfrm>
    </dsp:sp>
    <dsp:sp modelId="{C08DFFE9-FDD1-D740-A7EC-2689F47FEF4E}">
      <dsp:nvSpPr>
        <dsp:cNvPr id="0" name=""/>
        <dsp:cNvSpPr/>
      </dsp:nvSpPr>
      <dsp:spPr>
        <a:xfrm>
          <a:off x="2279" y="3546765"/>
          <a:ext cx="3407394" cy="87322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European Telecommunications Standards Institute (ETSI)</a:t>
          </a:r>
          <a:endParaRPr lang="en-US" sz="1900" kern="1200" dirty="0"/>
        </a:p>
      </dsp:txBody>
      <dsp:txXfrm>
        <a:off x="438892" y="3546765"/>
        <a:ext cx="2534168" cy="873226"/>
      </dsp:txXfrm>
    </dsp:sp>
    <dsp:sp modelId="{B441F98B-C211-5642-B0A9-D603AE367EFE}">
      <dsp:nvSpPr>
        <dsp:cNvPr id="0" name=""/>
        <dsp:cNvSpPr/>
      </dsp:nvSpPr>
      <dsp:spPr>
        <a:xfrm>
          <a:off x="3125875" y="3620989"/>
          <a:ext cx="7245204" cy="724777"/>
        </a:xfrm>
        <a:prstGeom prst="chevron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Membuat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standar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komunikai</a:t>
          </a:r>
          <a:r>
            <a:rPr lang="en-US" sz="2000" kern="1200" dirty="0" smtClean="0"/>
            <a:t> bag </a:t>
          </a:r>
          <a:r>
            <a:rPr lang="en-US" sz="2000" kern="1200" dirty="0" err="1" smtClean="0"/>
            <a:t>eropa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seperti</a:t>
          </a:r>
          <a:r>
            <a:rPr lang="en-US" sz="2000" kern="1200" dirty="0" smtClean="0"/>
            <a:t> IEEE, </a:t>
          </a:r>
          <a:r>
            <a:rPr lang="en-US" sz="2000" kern="1200" dirty="0" err="1" smtClean="0"/>
            <a:t>misalnya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HiPerLAN</a:t>
          </a:r>
          <a:r>
            <a:rPr lang="en-US" sz="2000" kern="1200" dirty="0" smtClean="0"/>
            <a:t> </a:t>
          </a:r>
          <a:endParaRPr lang="en-US" sz="2000" kern="1200" dirty="0"/>
        </a:p>
      </dsp:txBody>
      <dsp:txXfrm>
        <a:off x="3488264" y="3620989"/>
        <a:ext cx="6520427" cy="724777"/>
      </dsp:txXfrm>
    </dsp:sp>
    <dsp:sp modelId="{0A0E56E4-2974-2645-B180-E9FE4B3D91EA}">
      <dsp:nvSpPr>
        <dsp:cNvPr id="0" name=""/>
        <dsp:cNvSpPr/>
      </dsp:nvSpPr>
      <dsp:spPr>
        <a:xfrm>
          <a:off x="2279" y="4542242"/>
          <a:ext cx="3382965" cy="1102168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Wireless LAN Association (WLANA)</a:t>
          </a:r>
          <a:endParaRPr lang="en-US" sz="1900" kern="1200" dirty="0"/>
        </a:p>
      </dsp:txBody>
      <dsp:txXfrm>
        <a:off x="553363" y="4542242"/>
        <a:ext cx="2280797" cy="1102168"/>
      </dsp:txXfrm>
    </dsp:sp>
    <dsp:sp modelId="{D1BB5715-7441-8341-92E5-72EC5F4C5A76}">
      <dsp:nvSpPr>
        <dsp:cNvPr id="0" name=""/>
        <dsp:cNvSpPr/>
      </dsp:nvSpPr>
      <dsp:spPr>
        <a:xfrm>
          <a:off x="3101447" y="4562561"/>
          <a:ext cx="7147287" cy="1061531"/>
        </a:xfrm>
        <a:prstGeom prst="chevron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Memunculkan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kesadaran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konsumen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tentang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penggunaan</a:t>
          </a:r>
          <a:r>
            <a:rPr lang="en-US" sz="2000" kern="1200" dirty="0" smtClean="0"/>
            <a:t> &amp; </a:t>
          </a:r>
          <a:r>
            <a:rPr lang="en-US" sz="2000" kern="1200" dirty="0" err="1" smtClean="0"/>
            <a:t>Ketersediaan</a:t>
          </a:r>
          <a:r>
            <a:rPr lang="en-US" sz="2000" kern="1200" dirty="0" smtClean="0"/>
            <a:t> LAN </a:t>
          </a:r>
          <a:r>
            <a:rPr lang="en-US" sz="2000" kern="1200" dirty="0" err="1" smtClean="0"/>
            <a:t>nirkabel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serta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mendorong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industri</a:t>
          </a:r>
          <a:r>
            <a:rPr lang="en-US" sz="2000" kern="1200" dirty="0" smtClean="0"/>
            <a:t> LAN </a:t>
          </a:r>
          <a:r>
            <a:rPr lang="en-US" sz="2000" kern="1200" dirty="0" err="1" smtClean="0"/>
            <a:t>nirkabel</a:t>
          </a:r>
          <a:r>
            <a:rPr lang="en-US" sz="2000" kern="1200" dirty="0" smtClean="0"/>
            <a:t>.    </a:t>
          </a:r>
          <a:endParaRPr lang="en-US" sz="2000" kern="1200" dirty="0"/>
        </a:p>
      </dsp:txBody>
      <dsp:txXfrm>
        <a:off x="3632213" y="4562561"/>
        <a:ext cx="6085756" cy="1061531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5397DC-10BD-0A45-AA6F-D129513E64F0}">
      <dsp:nvSpPr>
        <dsp:cNvPr id="0" name=""/>
        <dsp:cNvSpPr/>
      </dsp:nvSpPr>
      <dsp:spPr>
        <a:xfrm>
          <a:off x="0" y="27178"/>
          <a:ext cx="4953000" cy="12712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lvl="0" algn="l" defTabSz="2355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300" kern="1200" smtClean="0"/>
            <a:t>Kelebihan Wlan</a:t>
          </a:r>
          <a:endParaRPr lang="en-US" sz="5300" kern="1200"/>
        </a:p>
      </dsp:txBody>
      <dsp:txXfrm>
        <a:off x="62055" y="89233"/>
        <a:ext cx="4828890" cy="114709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CD9527-E452-0147-96D9-CE7602CB5C8A}">
      <dsp:nvSpPr>
        <dsp:cNvPr id="0" name=""/>
        <dsp:cNvSpPr/>
      </dsp:nvSpPr>
      <dsp:spPr>
        <a:xfrm>
          <a:off x="1158238" y="1201"/>
          <a:ext cx="8813809" cy="78218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27305" rIns="0" bIns="27305" numCol="1" spcCol="1270" anchor="ctr" anchorCtr="0">
          <a:noAutofit/>
        </a:bodyPr>
        <a:lstStyle/>
        <a:p>
          <a:pPr lvl="0" algn="ctr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err="1" smtClean="0"/>
            <a:t>Mobilitas</a:t>
          </a:r>
          <a:r>
            <a:rPr lang="en-US" sz="4300" kern="1200" dirty="0" smtClean="0"/>
            <a:t> </a:t>
          </a:r>
          <a:r>
            <a:rPr lang="en-US" sz="4300" kern="1200" dirty="0" err="1" smtClean="0"/>
            <a:t>tinggi</a:t>
          </a:r>
          <a:endParaRPr lang="en-US" sz="4300" kern="1200" dirty="0"/>
        </a:p>
      </dsp:txBody>
      <dsp:txXfrm>
        <a:off x="1549329" y="1201"/>
        <a:ext cx="8031627" cy="782182"/>
      </dsp:txXfrm>
    </dsp:sp>
    <dsp:sp modelId="{5EC95BF9-9EFE-7741-885A-E98A74942274}">
      <dsp:nvSpPr>
        <dsp:cNvPr id="0" name=""/>
        <dsp:cNvSpPr/>
      </dsp:nvSpPr>
      <dsp:spPr>
        <a:xfrm>
          <a:off x="1158238" y="892889"/>
          <a:ext cx="8813809" cy="78218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27305" rIns="0" bIns="27305" numCol="1" spcCol="1270" anchor="ctr" anchorCtr="0">
          <a:noAutofit/>
        </a:bodyPr>
        <a:lstStyle/>
        <a:p>
          <a:pPr lvl="0" algn="ctr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err="1" smtClean="0"/>
            <a:t>Kemudahan</a:t>
          </a:r>
          <a:r>
            <a:rPr lang="en-US" sz="4300" kern="1200" dirty="0" smtClean="0"/>
            <a:t> </a:t>
          </a:r>
          <a:r>
            <a:rPr lang="en-US" sz="4300" kern="1200" dirty="0" err="1" smtClean="0"/>
            <a:t>dan</a:t>
          </a:r>
          <a:r>
            <a:rPr lang="en-US" sz="4300" kern="1200" dirty="0" smtClean="0"/>
            <a:t> </a:t>
          </a:r>
          <a:r>
            <a:rPr lang="en-US" sz="4300" kern="1200" dirty="0" err="1" smtClean="0"/>
            <a:t>kecepatan</a:t>
          </a:r>
          <a:r>
            <a:rPr lang="en-US" sz="4300" kern="1200" dirty="0" smtClean="0"/>
            <a:t> </a:t>
          </a:r>
          <a:r>
            <a:rPr lang="en-US" sz="4300" kern="1200" dirty="0" err="1" smtClean="0"/>
            <a:t>instalasi</a:t>
          </a:r>
          <a:endParaRPr lang="en-US" sz="4300" kern="1200" dirty="0"/>
        </a:p>
      </dsp:txBody>
      <dsp:txXfrm>
        <a:off x="1549329" y="892889"/>
        <a:ext cx="8031627" cy="782182"/>
      </dsp:txXfrm>
    </dsp:sp>
    <dsp:sp modelId="{8E25D912-5072-1049-AE0F-F441870B0639}">
      <dsp:nvSpPr>
        <dsp:cNvPr id="0" name=""/>
        <dsp:cNvSpPr/>
      </dsp:nvSpPr>
      <dsp:spPr>
        <a:xfrm>
          <a:off x="1158238" y="1784577"/>
          <a:ext cx="8854443" cy="78218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27305" rIns="0" bIns="27305" numCol="1" spcCol="1270" anchor="ctr" anchorCtr="0">
          <a:noAutofit/>
        </a:bodyPr>
        <a:lstStyle/>
        <a:p>
          <a:pPr lvl="0" algn="ctr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smtClean="0"/>
            <a:t>Fleksibel</a:t>
          </a:r>
          <a:endParaRPr lang="en-US" sz="4300" kern="1200"/>
        </a:p>
      </dsp:txBody>
      <dsp:txXfrm>
        <a:off x="1549329" y="1784577"/>
        <a:ext cx="8072261" cy="782182"/>
      </dsp:txXfrm>
    </dsp:sp>
    <dsp:sp modelId="{41CE7422-6801-F144-947B-F287A0A02268}">
      <dsp:nvSpPr>
        <dsp:cNvPr id="0" name=""/>
        <dsp:cNvSpPr/>
      </dsp:nvSpPr>
      <dsp:spPr>
        <a:xfrm>
          <a:off x="1158238" y="2676265"/>
          <a:ext cx="8763338" cy="78218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27305" rIns="0" bIns="27305" numCol="1" spcCol="1270" anchor="ctr" anchorCtr="0">
          <a:noAutofit/>
        </a:bodyPr>
        <a:lstStyle/>
        <a:p>
          <a:pPr lvl="0" algn="ctr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err="1" smtClean="0"/>
            <a:t>Menurunkan</a:t>
          </a:r>
          <a:r>
            <a:rPr lang="en-US" sz="4300" kern="1200" dirty="0" smtClean="0"/>
            <a:t> </a:t>
          </a:r>
          <a:r>
            <a:rPr lang="en-US" sz="4300" kern="1200" dirty="0" err="1" smtClean="0"/>
            <a:t>biaya</a:t>
          </a:r>
          <a:r>
            <a:rPr lang="en-US" sz="4300" kern="1200" dirty="0" smtClean="0"/>
            <a:t> </a:t>
          </a:r>
          <a:r>
            <a:rPr lang="en-US" sz="4300" kern="1200" dirty="0" err="1" smtClean="0"/>
            <a:t>kepemilikan</a:t>
          </a:r>
          <a:endParaRPr lang="en-US" sz="4300" kern="1200" dirty="0"/>
        </a:p>
      </dsp:txBody>
      <dsp:txXfrm>
        <a:off x="1549329" y="2676265"/>
        <a:ext cx="7981156" cy="782182"/>
      </dsp:txXfrm>
    </dsp:sp>
    <dsp:sp modelId="{B04EE438-EFE9-C34C-80EC-165918D2468C}">
      <dsp:nvSpPr>
        <dsp:cNvPr id="0" name=""/>
        <dsp:cNvSpPr/>
      </dsp:nvSpPr>
      <dsp:spPr>
        <a:xfrm>
          <a:off x="1158238" y="3567953"/>
          <a:ext cx="8701703" cy="78218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27305" rIns="0" bIns="27305" numCol="1" spcCol="1270" anchor="ctr" anchorCtr="0">
          <a:noAutofit/>
        </a:bodyPr>
        <a:lstStyle/>
        <a:p>
          <a:pPr lvl="0" algn="ctr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Scalable</a:t>
          </a:r>
          <a:endParaRPr lang="en-US" sz="4300" kern="1200" dirty="0"/>
        </a:p>
      </dsp:txBody>
      <dsp:txXfrm>
        <a:off x="1549329" y="3567953"/>
        <a:ext cx="7919521" cy="782182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B9162-67F0-2C41-ABCD-0C6445EF6BD3}">
      <dsp:nvSpPr>
        <dsp:cNvPr id="0" name=""/>
        <dsp:cNvSpPr/>
      </dsp:nvSpPr>
      <dsp:spPr>
        <a:xfrm>
          <a:off x="0" y="39171"/>
          <a:ext cx="5115560" cy="12472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lvl="0" algn="l" defTabSz="2311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200" kern="1200" dirty="0" err="1" smtClean="0"/>
            <a:t>kelemahan</a:t>
          </a:r>
          <a:r>
            <a:rPr lang="en-US" sz="5200" kern="1200" dirty="0" smtClean="0"/>
            <a:t> </a:t>
          </a:r>
          <a:r>
            <a:rPr lang="en-US" sz="5200" kern="1200" dirty="0" err="1" smtClean="0"/>
            <a:t>Wlan</a:t>
          </a:r>
          <a:endParaRPr lang="en-US" sz="5200" kern="1200" dirty="0"/>
        </a:p>
      </dsp:txBody>
      <dsp:txXfrm>
        <a:off x="60884" y="100055"/>
        <a:ext cx="4993792" cy="1125452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E6FEC2-9BFF-944E-996B-29C6B7AF86D7}">
      <dsp:nvSpPr>
        <dsp:cNvPr id="0" name=""/>
        <dsp:cNvSpPr/>
      </dsp:nvSpPr>
      <dsp:spPr>
        <a:xfrm>
          <a:off x="955039" y="2704"/>
          <a:ext cx="7879081" cy="1324978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Delay yang </a:t>
          </a:r>
          <a:r>
            <a:rPr lang="en-US" sz="3000" kern="1200" dirty="0" err="1" smtClean="0"/>
            <a:t>besar</a:t>
          </a:r>
          <a:r>
            <a:rPr lang="en-US" sz="3000" kern="1200" dirty="0" smtClean="0"/>
            <a:t>.</a:t>
          </a:r>
          <a:endParaRPr lang="en-US" sz="3000" kern="1200" dirty="0"/>
        </a:p>
      </dsp:txBody>
      <dsp:txXfrm>
        <a:off x="1617528" y="2704"/>
        <a:ext cx="6554103" cy="1324978"/>
      </dsp:txXfrm>
    </dsp:sp>
    <dsp:sp modelId="{8FFEA790-9AC1-8C45-87B6-917018079471}">
      <dsp:nvSpPr>
        <dsp:cNvPr id="0" name=""/>
        <dsp:cNvSpPr/>
      </dsp:nvSpPr>
      <dsp:spPr>
        <a:xfrm>
          <a:off x="955039" y="1513179"/>
          <a:ext cx="7797794" cy="1324978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/>
            <a:t>Adanya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masalah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propagasi</a:t>
          </a:r>
          <a:r>
            <a:rPr lang="en-US" sz="3000" kern="1200" dirty="0" smtClean="0"/>
            <a:t> radio (</a:t>
          </a:r>
          <a:r>
            <a:rPr lang="en-US" sz="3000" kern="1200" dirty="0" err="1" smtClean="0"/>
            <a:t>terhalang</a:t>
          </a:r>
          <a:r>
            <a:rPr lang="en-US" sz="3000" kern="1200" dirty="0" smtClean="0"/>
            <a:t>, </a:t>
          </a:r>
          <a:r>
            <a:rPr lang="en-US" sz="3000" kern="1200" dirty="0" err="1" smtClean="0"/>
            <a:t>terpantul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dan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banyak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sumber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interferensi</a:t>
          </a:r>
          <a:r>
            <a:rPr lang="en-US" sz="3000" kern="1200" dirty="0" smtClean="0"/>
            <a:t>)</a:t>
          </a:r>
          <a:endParaRPr lang="en-US" sz="3000" kern="1200" dirty="0"/>
        </a:p>
      </dsp:txBody>
      <dsp:txXfrm>
        <a:off x="1617528" y="1513179"/>
        <a:ext cx="6472816" cy="1324978"/>
      </dsp:txXfrm>
    </dsp:sp>
    <dsp:sp modelId="{43984612-5B51-AD43-825F-3E08462357BC}">
      <dsp:nvSpPr>
        <dsp:cNvPr id="0" name=""/>
        <dsp:cNvSpPr/>
      </dsp:nvSpPr>
      <dsp:spPr>
        <a:xfrm>
          <a:off x="955039" y="3023654"/>
          <a:ext cx="7635219" cy="1324978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/>
            <a:t>Keamanan</a:t>
          </a:r>
          <a:r>
            <a:rPr lang="en-US" sz="3000" kern="1200" dirty="0" smtClean="0"/>
            <a:t> / </a:t>
          </a:r>
          <a:r>
            <a:rPr lang="en-US" sz="3000" kern="1200" dirty="0" err="1" smtClean="0"/>
            <a:t>kerahasian</a:t>
          </a:r>
          <a:r>
            <a:rPr lang="en-US" sz="3000" kern="1200" dirty="0" smtClean="0"/>
            <a:t> data </a:t>
          </a:r>
          <a:r>
            <a:rPr lang="en-US" sz="3000" kern="1200" dirty="0" err="1" smtClean="0"/>
            <a:t>kurang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terjamin</a:t>
          </a:r>
          <a:r>
            <a:rPr lang="en-US" sz="3000" kern="1200" dirty="0" smtClean="0"/>
            <a:t>.</a:t>
          </a:r>
          <a:endParaRPr lang="en-US" sz="3000" kern="1200" dirty="0"/>
        </a:p>
      </dsp:txBody>
      <dsp:txXfrm>
        <a:off x="1617528" y="3023654"/>
        <a:ext cx="6310241" cy="1324978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44C498-14EC-1C45-8E69-4216F4996548}">
      <dsp:nvSpPr>
        <dsp:cNvPr id="0" name=""/>
        <dsp:cNvSpPr/>
      </dsp:nvSpPr>
      <dsp:spPr>
        <a:xfrm>
          <a:off x="0" y="3193"/>
          <a:ext cx="7493000" cy="13191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lvl="0" algn="l" defTabSz="2444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500" kern="1200" smtClean="0"/>
            <a:t>Mode dasar Acces Point</a:t>
          </a:r>
          <a:endParaRPr lang="en-US" sz="5500" kern="1200"/>
        </a:p>
      </dsp:txBody>
      <dsp:txXfrm>
        <a:off x="64397" y="67590"/>
        <a:ext cx="7364206" cy="1190381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324978-619E-7B47-9439-9CE192B4AB99}">
      <dsp:nvSpPr>
        <dsp:cNvPr id="0" name=""/>
        <dsp:cNvSpPr/>
      </dsp:nvSpPr>
      <dsp:spPr>
        <a:xfrm>
          <a:off x="645157" y="3129"/>
          <a:ext cx="3311797" cy="1324719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1. Root Mode</a:t>
          </a:r>
          <a:endParaRPr lang="en-US" sz="3200" kern="1200" dirty="0"/>
        </a:p>
      </dsp:txBody>
      <dsp:txXfrm>
        <a:off x="1307517" y="3129"/>
        <a:ext cx="1987078" cy="1324719"/>
      </dsp:txXfrm>
    </dsp:sp>
    <dsp:sp modelId="{C5E33F53-7B47-B848-83D6-1787385A192E}">
      <dsp:nvSpPr>
        <dsp:cNvPr id="0" name=""/>
        <dsp:cNvSpPr/>
      </dsp:nvSpPr>
      <dsp:spPr>
        <a:xfrm>
          <a:off x="3526422" y="115730"/>
          <a:ext cx="6344020" cy="1099516"/>
        </a:xfrm>
        <a:prstGeom prst="chevron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Yaitu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memfungsikan</a:t>
          </a:r>
          <a:r>
            <a:rPr lang="en-US" sz="2400" kern="1200" dirty="0" smtClean="0"/>
            <a:t> access point </a:t>
          </a:r>
          <a:r>
            <a:rPr lang="en-US" sz="2400" kern="1200" dirty="0" err="1" smtClean="0"/>
            <a:t>menjadi</a:t>
          </a:r>
          <a:r>
            <a:rPr lang="en-US" sz="2400" kern="1200" dirty="0" smtClean="0"/>
            <a:t> hardware </a:t>
          </a:r>
          <a:r>
            <a:rPr lang="en-US" sz="2400" kern="1200" dirty="0" err="1" smtClean="0"/>
            <a:t>sebagai</a:t>
          </a:r>
          <a:r>
            <a:rPr lang="en-US" sz="2400" kern="1200" dirty="0" smtClean="0"/>
            <a:t> media </a:t>
          </a:r>
          <a:r>
            <a:rPr lang="en-US" sz="2400" kern="1200" dirty="0" err="1" smtClean="0"/>
            <a:t>transmisi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sinyal</a:t>
          </a:r>
          <a:r>
            <a:rPr lang="en-US" sz="2400" kern="1200" dirty="0" smtClean="0"/>
            <a:t> yang </a:t>
          </a:r>
          <a:r>
            <a:rPr lang="en-US" sz="2400" kern="1200" dirty="0" err="1" smtClean="0"/>
            <a:t>langsung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menuju</a:t>
          </a:r>
          <a:r>
            <a:rPr lang="en-US" sz="2400" kern="1200" dirty="0" smtClean="0"/>
            <a:t> client</a:t>
          </a:r>
          <a:endParaRPr lang="en-US" sz="2400" kern="1200" dirty="0"/>
        </a:p>
      </dsp:txBody>
      <dsp:txXfrm>
        <a:off x="4076180" y="115730"/>
        <a:ext cx="5244504" cy="1099516"/>
      </dsp:txXfrm>
    </dsp:sp>
    <dsp:sp modelId="{45C57B4E-5B45-A446-984A-740F2D23103E}">
      <dsp:nvSpPr>
        <dsp:cNvPr id="0" name=""/>
        <dsp:cNvSpPr/>
      </dsp:nvSpPr>
      <dsp:spPr>
        <a:xfrm>
          <a:off x="645157" y="1513309"/>
          <a:ext cx="3311797" cy="1324719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smtClean="0"/>
            <a:t>2. Repeater Mode</a:t>
          </a:r>
          <a:endParaRPr lang="en-US" sz="3200" kern="1200"/>
        </a:p>
      </dsp:txBody>
      <dsp:txXfrm>
        <a:off x="1307517" y="1513309"/>
        <a:ext cx="1987078" cy="1324719"/>
      </dsp:txXfrm>
    </dsp:sp>
    <dsp:sp modelId="{8B1BECD9-F5AB-944A-86E6-7ACC840D063C}">
      <dsp:nvSpPr>
        <dsp:cNvPr id="0" name=""/>
        <dsp:cNvSpPr/>
      </dsp:nvSpPr>
      <dsp:spPr>
        <a:xfrm>
          <a:off x="3526422" y="1625910"/>
          <a:ext cx="6281649" cy="1099516"/>
        </a:xfrm>
        <a:prstGeom prst="chevron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yaitu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menjadikan</a:t>
          </a:r>
          <a:r>
            <a:rPr lang="en-US" sz="2400" kern="1200" dirty="0" smtClean="0"/>
            <a:t> access point </a:t>
          </a:r>
          <a:r>
            <a:rPr lang="en-US" sz="2400" kern="1200" dirty="0" err="1" smtClean="0"/>
            <a:t>sebagai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penguat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acces</a:t>
          </a:r>
          <a:r>
            <a:rPr lang="en-US" sz="2400" kern="1200" dirty="0" smtClean="0"/>
            <a:t> point </a:t>
          </a:r>
          <a:r>
            <a:rPr lang="en-US" sz="2400" kern="1200" dirty="0" err="1" smtClean="0"/>
            <a:t>lainnya</a:t>
          </a:r>
          <a:endParaRPr lang="en-US" sz="2400" kern="1200" dirty="0"/>
        </a:p>
      </dsp:txBody>
      <dsp:txXfrm>
        <a:off x="4076180" y="1625910"/>
        <a:ext cx="5182133" cy="1099516"/>
      </dsp:txXfrm>
    </dsp:sp>
    <dsp:sp modelId="{C902AEE8-38AA-EA4C-B0FE-1E8612FD2092}">
      <dsp:nvSpPr>
        <dsp:cNvPr id="0" name=""/>
        <dsp:cNvSpPr/>
      </dsp:nvSpPr>
      <dsp:spPr>
        <a:xfrm>
          <a:off x="645157" y="3023489"/>
          <a:ext cx="3311797" cy="1324719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smtClean="0"/>
            <a:t>3. Bride Mode</a:t>
          </a:r>
          <a:endParaRPr lang="en-US" sz="3200" kern="1200"/>
        </a:p>
      </dsp:txBody>
      <dsp:txXfrm>
        <a:off x="1307517" y="3023489"/>
        <a:ext cx="1987078" cy="1324719"/>
      </dsp:txXfrm>
    </dsp:sp>
    <dsp:sp modelId="{7A59859B-4A7E-924C-8703-99BE5A1D9B75}">
      <dsp:nvSpPr>
        <dsp:cNvPr id="0" name=""/>
        <dsp:cNvSpPr/>
      </dsp:nvSpPr>
      <dsp:spPr>
        <a:xfrm>
          <a:off x="3526422" y="3136090"/>
          <a:ext cx="6059547" cy="1099516"/>
        </a:xfrm>
        <a:prstGeom prst="chevron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yaitu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menjadikan</a:t>
          </a:r>
          <a:r>
            <a:rPr lang="en-US" sz="2400" kern="1200" dirty="0" smtClean="0"/>
            <a:t> access point </a:t>
          </a:r>
          <a:r>
            <a:rPr lang="en-US" sz="2400" kern="1200" dirty="0" err="1" smtClean="0"/>
            <a:t>berperan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sebagai</a:t>
          </a:r>
          <a:r>
            <a:rPr lang="en-US" sz="2400" kern="1200" dirty="0" smtClean="0"/>
            <a:t> switch </a:t>
          </a:r>
          <a:r>
            <a:rPr lang="en-US" sz="2400" kern="1200" dirty="0" err="1" smtClean="0"/>
            <a:t>atau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satu</a:t>
          </a:r>
          <a:r>
            <a:rPr lang="en-US" sz="2400" kern="1200" dirty="0" smtClean="0"/>
            <a:t> network yang </a:t>
          </a:r>
          <a:r>
            <a:rPr lang="en-US" sz="2400" kern="1200" dirty="0" err="1" smtClean="0"/>
            <a:t>mengantarkan</a:t>
          </a:r>
          <a:r>
            <a:rPr lang="en-US" sz="2400" kern="1200" dirty="0" smtClean="0"/>
            <a:t> data </a:t>
          </a:r>
          <a:r>
            <a:rPr lang="en-US" sz="2400" kern="1200" dirty="0" err="1" smtClean="0"/>
            <a:t>ke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cilent</a:t>
          </a:r>
          <a:endParaRPr lang="en-US" sz="2400" kern="1200" dirty="0"/>
        </a:p>
      </dsp:txBody>
      <dsp:txXfrm>
        <a:off x="4076180" y="3136090"/>
        <a:ext cx="4960031" cy="1099516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1F0D4B-83A6-764D-AC2B-A76F50DF473E}">
      <dsp:nvSpPr>
        <dsp:cNvPr id="0" name=""/>
        <dsp:cNvSpPr/>
      </dsp:nvSpPr>
      <dsp:spPr>
        <a:xfrm>
          <a:off x="0" y="0"/>
          <a:ext cx="5191760" cy="7915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dirty="0" smtClean="0"/>
            <a:t>Mode </a:t>
          </a:r>
          <a:r>
            <a:rPr lang="en-US" sz="3300" b="1" kern="1200" dirty="0" err="1" smtClean="0"/>
            <a:t>Akses</a:t>
          </a:r>
          <a:r>
            <a:rPr lang="en-US" sz="3300" b="1" kern="1200" dirty="0" smtClean="0"/>
            <a:t> </a:t>
          </a:r>
          <a:r>
            <a:rPr lang="en-US" sz="3300" b="1" kern="1200" dirty="0" err="1" smtClean="0"/>
            <a:t>Koneksi</a:t>
          </a:r>
          <a:r>
            <a:rPr lang="en-US" sz="3300" b="1" kern="1200" dirty="0" smtClean="0"/>
            <a:t> </a:t>
          </a:r>
          <a:r>
            <a:rPr lang="en-US" sz="3300" b="1" kern="1200" dirty="0" err="1" smtClean="0"/>
            <a:t>Wi-fi</a:t>
          </a:r>
          <a:endParaRPr lang="en-US" sz="3300" kern="1200" dirty="0"/>
        </a:p>
      </dsp:txBody>
      <dsp:txXfrm>
        <a:off x="38638" y="38638"/>
        <a:ext cx="5114484" cy="714229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0D3EDF-15D0-F848-8275-8CA884DC25E3}">
      <dsp:nvSpPr>
        <dsp:cNvPr id="0" name=""/>
        <dsp:cNvSpPr/>
      </dsp:nvSpPr>
      <dsp:spPr>
        <a:xfrm rot="5400000">
          <a:off x="-333348" y="1341608"/>
          <a:ext cx="3451315" cy="274400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err="1" smtClean="0">
              <a:solidFill>
                <a:schemeClr val="bg1"/>
              </a:solidFill>
            </a:rPr>
            <a:t>Infrastruktur</a:t>
          </a:r>
          <a:endParaRPr lang="en-US" sz="3600" kern="1200" dirty="0">
            <a:solidFill>
              <a:schemeClr val="bg1"/>
            </a:solidFill>
          </a:endParaRPr>
        </a:p>
      </dsp:txBody>
      <dsp:txXfrm rot="-5400000">
        <a:off x="20309" y="2359952"/>
        <a:ext cx="2744002" cy="707313"/>
      </dsp:txXfrm>
    </dsp:sp>
    <dsp:sp modelId="{4F5909E1-1BF7-E64E-9BEF-41F5F2F99723}">
      <dsp:nvSpPr>
        <dsp:cNvPr id="0" name=""/>
        <dsp:cNvSpPr/>
      </dsp:nvSpPr>
      <dsp:spPr>
        <a:xfrm rot="5400000">
          <a:off x="4807225" y="-165338"/>
          <a:ext cx="2875271" cy="6387591"/>
        </a:xfrm>
        <a:prstGeom prst="round2Same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 err="1" smtClean="0"/>
            <a:t>Menggunakan</a:t>
          </a:r>
          <a:r>
            <a:rPr lang="en-US" sz="3000" kern="1200" dirty="0" smtClean="0"/>
            <a:t> </a:t>
          </a:r>
          <a:r>
            <a:rPr lang="en-US" sz="3000" b="1" kern="1200" dirty="0" smtClean="0"/>
            <a:t>Access Point </a:t>
          </a:r>
          <a:r>
            <a:rPr lang="en-US" sz="3000" kern="1200" dirty="0" smtClean="0"/>
            <a:t>yang </a:t>
          </a:r>
          <a:r>
            <a:rPr lang="en-US" sz="3000" kern="1200" dirty="0" err="1" smtClean="0"/>
            <a:t>berfungsi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sebagai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pengatur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lalu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lintas</a:t>
          </a:r>
          <a:r>
            <a:rPr lang="en-US" sz="3000" kern="1200" dirty="0" smtClean="0"/>
            <a:t> data, </a:t>
          </a:r>
          <a:r>
            <a:rPr lang="en-US" sz="3000" kern="1200" dirty="0" err="1" smtClean="0"/>
            <a:t>sehingga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memungkinkan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banyak</a:t>
          </a:r>
          <a:r>
            <a:rPr lang="en-US" sz="3000" kern="1200" dirty="0" smtClean="0"/>
            <a:t> </a:t>
          </a:r>
          <a:r>
            <a:rPr lang="en-US" sz="3000" b="1" kern="1200" dirty="0" smtClean="0"/>
            <a:t>Client </a:t>
          </a:r>
          <a:r>
            <a:rPr lang="en-US" sz="3000" kern="1200" dirty="0" err="1" smtClean="0"/>
            <a:t>dapat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terhubung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dengan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jaringan</a:t>
          </a:r>
          <a:r>
            <a:rPr lang="en-US" sz="3000" kern="1200" dirty="0" smtClean="0"/>
            <a:t> (</a:t>
          </a:r>
          <a:r>
            <a:rPr lang="en-US" sz="3000" b="1" kern="1200" dirty="0" smtClean="0"/>
            <a:t>Network</a:t>
          </a:r>
          <a:r>
            <a:rPr lang="en-US" sz="3000" kern="1200" dirty="0" smtClean="0"/>
            <a:t>).</a:t>
          </a:r>
          <a:endParaRPr lang="en-US" sz="3000" kern="1200" dirty="0"/>
        </a:p>
      </dsp:txBody>
      <dsp:txXfrm rot="-5400000">
        <a:off x="3051066" y="1731180"/>
        <a:ext cx="6247232" cy="2594553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74BEA8-8015-0846-9322-64069CCE18A2}">
      <dsp:nvSpPr>
        <dsp:cNvPr id="0" name=""/>
        <dsp:cNvSpPr/>
      </dsp:nvSpPr>
      <dsp:spPr>
        <a:xfrm>
          <a:off x="0" y="328"/>
          <a:ext cx="6573519" cy="7915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smtClean="0"/>
            <a:t>Istilah istilah dalam konfigurasi wifi</a:t>
          </a:r>
          <a:endParaRPr lang="en-US" sz="3300" kern="1200"/>
        </a:p>
      </dsp:txBody>
      <dsp:txXfrm>
        <a:off x="38638" y="38966"/>
        <a:ext cx="6496243" cy="714229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F891EC-4969-9D4A-A371-04C9C0521665}">
      <dsp:nvSpPr>
        <dsp:cNvPr id="0" name=""/>
        <dsp:cNvSpPr/>
      </dsp:nvSpPr>
      <dsp:spPr>
        <a:xfrm>
          <a:off x="729189" y="2085"/>
          <a:ext cx="2208061" cy="88322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smtClean="0"/>
            <a:t>DHCP IP</a:t>
          </a:r>
          <a:endParaRPr lang="en-US" sz="3000" kern="1200"/>
        </a:p>
      </dsp:txBody>
      <dsp:txXfrm>
        <a:off x="1170801" y="2085"/>
        <a:ext cx="1324837" cy="883224"/>
      </dsp:txXfrm>
    </dsp:sp>
    <dsp:sp modelId="{C8AF0EEA-47CD-314E-B8FC-685C4A89CA6A}">
      <dsp:nvSpPr>
        <dsp:cNvPr id="0" name=""/>
        <dsp:cNvSpPr/>
      </dsp:nvSpPr>
      <dsp:spPr>
        <a:xfrm>
          <a:off x="2650202" y="77160"/>
          <a:ext cx="7355064" cy="733076"/>
        </a:xfrm>
        <a:prstGeom prst="chevron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penggunaan</a:t>
          </a:r>
          <a:r>
            <a:rPr lang="en-US" sz="2400" kern="1200" dirty="0" smtClean="0"/>
            <a:t> IP </a:t>
          </a:r>
          <a:r>
            <a:rPr lang="en-US" sz="2400" kern="1200" dirty="0" err="1" smtClean="0"/>
            <a:t>secara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outomatis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sehingga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mengharuskan</a:t>
          </a:r>
          <a:r>
            <a:rPr lang="en-US" sz="2400" kern="1200" dirty="0" smtClean="0"/>
            <a:t> setting DHCP Server</a:t>
          </a:r>
          <a:endParaRPr lang="en-US" sz="2400" kern="1200" dirty="0"/>
        </a:p>
      </dsp:txBody>
      <dsp:txXfrm>
        <a:off x="3016740" y="77160"/>
        <a:ext cx="6621988" cy="733076"/>
      </dsp:txXfrm>
    </dsp:sp>
    <dsp:sp modelId="{32FDC63B-A7CB-EA4A-85B6-ECC6343A3BA3}">
      <dsp:nvSpPr>
        <dsp:cNvPr id="0" name=""/>
        <dsp:cNvSpPr/>
      </dsp:nvSpPr>
      <dsp:spPr>
        <a:xfrm>
          <a:off x="729189" y="1008961"/>
          <a:ext cx="2208061" cy="88322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smtClean="0"/>
            <a:t>STATIK IP</a:t>
          </a:r>
          <a:endParaRPr lang="en-US" sz="3000" kern="1200"/>
        </a:p>
      </dsp:txBody>
      <dsp:txXfrm>
        <a:off x="1170801" y="1008961"/>
        <a:ext cx="1324837" cy="883224"/>
      </dsp:txXfrm>
    </dsp:sp>
    <dsp:sp modelId="{4C60BD0E-EDB1-B940-B09B-6AB034A5C5FD}">
      <dsp:nvSpPr>
        <dsp:cNvPr id="0" name=""/>
        <dsp:cNvSpPr/>
      </dsp:nvSpPr>
      <dsp:spPr>
        <a:xfrm>
          <a:off x="2650202" y="1084035"/>
          <a:ext cx="7350409" cy="733076"/>
        </a:xfrm>
        <a:prstGeom prst="chevron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Penggunaan</a:t>
          </a:r>
          <a:r>
            <a:rPr lang="en-US" sz="2400" kern="1200" dirty="0" smtClean="0"/>
            <a:t> IP </a:t>
          </a:r>
          <a:r>
            <a:rPr lang="en-US" sz="2400" kern="1200" dirty="0" err="1" smtClean="0"/>
            <a:t>secara</a:t>
          </a:r>
          <a:r>
            <a:rPr lang="en-US" sz="2400" kern="1200" dirty="0" smtClean="0"/>
            <a:t> manual </a:t>
          </a:r>
          <a:r>
            <a:rPr lang="en-US" sz="2400" kern="1200" dirty="0" err="1" smtClean="0"/>
            <a:t>sehingga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menggaruskan</a:t>
          </a:r>
          <a:r>
            <a:rPr lang="en-US" sz="2400" kern="1200" dirty="0" smtClean="0"/>
            <a:t> setting IP </a:t>
          </a:r>
          <a:r>
            <a:rPr lang="en-US" sz="2400" kern="1200" dirty="0" err="1" smtClean="0"/>
            <a:t>setiap</a:t>
          </a:r>
          <a:r>
            <a:rPr lang="en-US" sz="2400" kern="1200" dirty="0" smtClean="0"/>
            <a:t> user</a:t>
          </a:r>
          <a:endParaRPr lang="en-US" sz="2400" kern="1200" dirty="0"/>
        </a:p>
      </dsp:txBody>
      <dsp:txXfrm>
        <a:off x="3016740" y="1084035"/>
        <a:ext cx="6617333" cy="733076"/>
      </dsp:txXfrm>
    </dsp:sp>
    <dsp:sp modelId="{08F46BC8-6EE7-A54B-82FA-E066E1A3097C}">
      <dsp:nvSpPr>
        <dsp:cNvPr id="0" name=""/>
        <dsp:cNvSpPr/>
      </dsp:nvSpPr>
      <dsp:spPr>
        <a:xfrm>
          <a:off x="729189" y="2015837"/>
          <a:ext cx="2208061" cy="88322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SSID</a:t>
          </a:r>
          <a:endParaRPr lang="en-US" sz="3000" kern="1200"/>
        </a:p>
      </dsp:txBody>
      <dsp:txXfrm>
        <a:off x="1170801" y="2015837"/>
        <a:ext cx="1324837" cy="883224"/>
      </dsp:txXfrm>
    </dsp:sp>
    <dsp:sp modelId="{B85F0CF2-BBA6-5A44-A02A-1CFE957BCACA}">
      <dsp:nvSpPr>
        <dsp:cNvPr id="0" name=""/>
        <dsp:cNvSpPr/>
      </dsp:nvSpPr>
      <dsp:spPr>
        <a:xfrm>
          <a:off x="2650202" y="2090911"/>
          <a:ext cx="7314433" cy="733076"/>
        </a:xfrm>
        <a:prstGeom prst="chevron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Service set </a:t>
          </a:r>
          <a:r>
            <a:rPr lang="en-US" sz="2400" kern="1200" dirty="0" err="1" smtClean="0"/>
            <a:t>indentifier</a:t>
          </a:r>
          <a:r>
            <a:rPr lang="en-US" sz="2400" kern="1200" dirty="0" smtClean="0"/>
            <a:t> (SSID) </a:t>
          </a:r>
          <a:r>
            <a:rPr lang="en-US" sz="2400" kern="1200" dirty="0" err="1" smtClean="0"/>
            <a:t>merupakan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penamaan</a:t>
          </a:r>
          <a:r>
            <a:rPr lang="en-US" sz="2400" kern="1200" dirty="0" smtClean="0"/>
            <a:t> yang </a:t>
          </a:r>
          <a:r>
            <a:rPr lang="en-US" sz="2400" kern="1200" dirty="0" err="1" smtClean="0"/>
            <a:t>akan</a:t>
          </a:r>
          <a:r>
            <a:rPr lang="en-US" sz="2400" kern="1200" dirty="0" smtClean="0"/>
            <a:t> di </a:t>
          </a:r>
          <a:r>
            <a:rPr lang="en-US" sz="2400" kern="1200" dirty="0" err="1" smtClean="0"/>
            <a:t>jadikan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identitas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suatu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wlan</a:t>
          </a:r>
          <a:endParaRPr lang="en-US" sz="2400" kern="1200" dirty="0"/>
        </a:p>
      </dsp:txBody>
      <dsp:txXfrm>
        <a:off x="3016740" y="2090911"/>
        <a:ext cx="6581357" cy="733076"/>
      </dsp:txXfrm>
    </dsp:sp>
    <dsp:sp modelId="{9F8FEF71-B86D-224A-8267-94BDF4BDF28C}">
      <dsp:nvSpPr>
        <dsp:cNvPr id="0" name=""/>
        <dsp:cNvSpPr/>
      </dsp:nvSpPr>
      <dsp:spPr>
        <a:xfrm>
          <a:off x="729189" y="3022713"/>
          <a:ext cx="2208061" cy="88322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smtClean="0"/>
            <a:t>USER ID WIFI</a:t>
          </a:r>
          <a:endParaRPr lang="en-US" sz="3000" kern="1200"/>
        </a:p>
      </dsp:txBody>
      <dsp:txXfrm>
        <a:off x="1170801" y="3022713"/>
        <a:ext cx="1324837" cy="883224"/>
      </dsp:txXfrm>
    </dsp:sp>
    <dsp:sp modelId="{27CCA108-147D-D244-9730-A02A309AC76A}">
      <dsp:nvSpPr>
        <dsp:cNvPr id="0" name=""/>
        <dsp:cNvSpPr/>
      </dsp:nvSpPr>
      <dsp:spPr>
        <a:xfrm>
          <a:off x="2650202" y="3097787"/>
          <a:ext cx="7350409" cy="733076"/>
        </a:xfrm>
        <a:prstGeom prst="chevron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User yang </a:t>
          </a:r>
          <a:r>
            <a:rPr lang="en-US" sz="2000" kern="1200" dirty="0" err="1" smtClean="0"/>
            <a:t>telah</a:t>
          </a:r>
          <a:r>
            <a:rPr lang="en-US" sz="2000" kern="1200" dirty="0" smtClean="0"/>
            <a:t> di </a:t>
          </a:r>
          <a:r>
            <a:rPr lang="en-US" sz="2000" kern="1200" dirty="0" err="1" smtClean="0"/>
            <a:t>tentukan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untuk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syarat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terhubung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pada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jaringan</a:t>
          </a:r>
          <a:r>
            <a:rPr lang="en-US" sz="2000" kern="1200" dirty="0" smtClean="0"/>
            <a:t/>
          </a:r>
          <a:br>
            <a:rPr lang="en-US" sz="2000" kern="1200" dirty="0" smtClean="0"/>
          </a:br>
          <a:endParaRPr lang="en-US" sz="2000" kern="1200" dirty="0"/>
        </a:p>
      </dsp:txBody>
      <dsp:txXfrm>
        <a:off x="3016740" y="3097787"/>
        <a:ext cx="6617333" cy="733076"/>
      </dsp:txXfrm>
    </dsp:sp>
    <dsp:sp modelId="{8598501B-8A69-0B4F-801E-07A0773AFEF7}">
      <dsp:nvSpPr>
        <dsp:cNvPr id="0" name=""/>
        <dsp:cNvSpPr/>
      </dsp:nvSpPr>
      <dsp:spPr>
        <a:xfrm>
          <a:off x="729189" y="4029589"/>
          <a:ext cx="2208061" cy="88322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smtClean="0"/>
            <a:t>IP POOL</a:t>
          </a:r>
          <a:endParaRPr lang="en-US" sz="3000" kern="1200"/>
        </a:p>
      </dsp:txBody>
      <dsp:txXfrm>
        <a:off x="1170801" y="4029589"/>
        <a:ext cx="1324837" cy="883224"/>
      </dsp:txXfrm>
    </dsp:sp>
    <dsp:sp modelId="{8E0C5FAF-B27C-9143-B43D-22F98E70AFF7}">
      <dsp:nvSpPr>
        <dsp:cNvPr id="0" name=""/>
        <dsp:cNvSpPr/>
      </dsp:nvSpPr>
      <dsp:spPr>
        <a:xfrm>
          <a:off x="2650202" y="4104663"/>
          <a:ext cx="7400368" cy="733076"/>
        </a:xfrm>
        <a:prstGeom prst="chevron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Range IP yang </a:t>
          </a:r>
          <a:r>
            <a:rPr lang="en-US" sz="2000" kern="1200" dirty="0" err="1" smtClean="0"/>
            <a:t>nantinya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akan</a:t>
          </a:r>
          <a:r>
            <a:rPr lang="en-US" sz="2000" kern="1200" dirty="0" smtClean="0"/>
            <a:t> di </a:t>
          </a:r>
          <a:r>
            <a:rPr lang="en-US" sz="2000" kern="1200" dirty="0" err="1" smtClean="0"/>
            <a:t>bagikan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kepada</a:t>
          </a:r>
          <a:r>
            <a:rPr lang="en-US" sz="2000" kern="1200" dirty="0" smtClean="0"/>
            <a:t> USER yang </a:t>
          </a:r>
          <a:r>
            <a:rPr lang="en-US" sz="2000" kern="1200" dirty="0" err="1" smtClean="0"/>
            <a:t>terhubung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jaringan</a:t>
          </a:r>
          <a:endParaRPr lang="en-US" sz="2000" kern="1200" dirty="0"/>
        </a:p>
      </dsp:txBody>
      <dsp:txXfrm>
        <a:off x="3016740" y="4104663"/>
        <a:ext cx="6667292" cy="733076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2DD294-440E-8541-8512-6A6D878DC221}">
      <dsp:nvSpPr>
        <dsp:cNvPr id="0" name=""/>
        <dsp:cNvSpPr/>
      </dsp:nvSpPr>
      <dsp:spPr>
        <a:xfrm>
          <a:off x="0" y="328"/>
          <a:ext cx="5029199" cy="7915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smtClean="0"/>
            <a:t>Mode Akses Koneksi Wi-fi</a:t>
          </a:r>
          <a:endParaRPr lang="en-US" sz="3300" kern="1200"/>
        </a:p>
      </dsp:txBody>
      <dsp:txXfrm>
        <a:off x="38638" y="38966"/>
        <a:ext cx="4951923" cy="714229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AA59A6-DB8F-BA40-8A27-441BF622D22A}">
      <dsp:nvSpPr>
        <dsp:cNvPr id="0" name=""/>
        <dsp:cNvSpPr/>
      </dsp:nvSpPr>
      <dsp:spPr>
        <a:xfrm rot="5400000">
          <a:off x="5919825" y="-1277264"/>
          <a:ext cx="3870960" cy="7393228"/>
        </a:xfrm>
        <a:prstGeom prst="round2Same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285750" lvl="1" indent="-285750" algn="l" defTabSz="1289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900" kern="1200" dirty="0" err="1" smtClean="0"/>
            <a:t>Beberapa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komputer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terhubung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secara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langsung</a:t>
          </a:r>
          <a:r>
            <a:rPr lang="en-US" sz="2900" kern="1200" dirty="0" smtClean="0"/>
            <a:t>, </a:t>
          </a:r>
          <a:r>
            <a:rPr lang="en-US" sz="2900" kern="1200" dirty="0" err="1" smtClean="0"/>
            <a:t>dan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salah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satu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dari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komputer</a:t>
          </a:r>
          <a:r>
            <a:rPr lang="en-US" sz="2900" kern="1200" dirty="0" smtClean="0"/>
            <a:t> - </a:t>
          </a:r>
          <a:r>
            <a:rPr lang="en-US" sz="2900" kern="1200" dirty="0" err="1" smtClean="0"/>
            <a:t>komputer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tersebut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berfungsi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menjadi</a:t>
          </a:r>
          <a:r>
            <a:rPr lang="en-US" sz="2900" kern="1200" dirty="0" smtClean="0"/>
            <a:t> server </a:t>
          </a:r>
          <a:r>
            <a:rPr lang="en-US" sz="2900" kern="1200" dirty="0" err="1" smtClean="0"/>
            <a:t>dan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lainnya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menjadi</a:t>
          </a:r>
          <a:r>
            <a:rPr lang="en-US" sz="2900" kern="1200" dirty="0" smtClean="0"/>
            <a:t> client, </a:t>
          </a:r>
          <a:r>
            <a:rPr lang="en-US" sz="2900" kern="1200" dirty="0" err="1" smtClean="0"/>
            <a:t>atau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lebih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dikenal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dengan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istilah</a:t>
          </a:r>
          <a:r>
            <a:rPr lang="en-US" sz="2900" kern="1200" dirty="0" smtClean="0"/>
            <a:t> Peer-to--Peer.</a:t>
          </a:r>
          <a:endParaRPr lang="en-US" sz="2900" kern="1200" dirty="0"/>
        </a:p>
        <a:p>
          <a:pPr marL="285750" lvl="1" indent="-285750" algn="l" defTabSz="1289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900" kern="1200" dirty="0" err="1" smtClean="0"/>
            <a:t>Lebih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murah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dan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praktis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bila</a:t>
          </a:r>
          <a:r>
            <a:rPr lang="en-US" sz="2900" kern="1200" dirty="0" smtClean="0"/>
            <a:t> yang </a:t>
          </a:r>
          <a:r>
            <a:rPr lang="en-US" sz="2900" kern="1200" dirty="0" err="1" smtClean="0"/>
            <a:t>terkoneksi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cuma</a:t>
          </a:r>
          <a:r>
            <a:rPr lang="en-US" sz="2900" kern="1200" dirty="0" smtClean="0"/>
            <a:t> 2 </a:t>
          </a:r>
          <a:r>
            <a:rPr lang="en-US" sz="2900" kern="1200" dirty="0" err="1" smtClean="0"/>
            <a:t>atau</a:t>
          </a:r>
          <a:r>
            <a:rPr lang="en-US" sz="2900" kern="1200" dirty="0" smtClean="0"/>
            <a:t> 3 </a:t>
          </a:r>
          <a:r>
            <a:rPr lang="en-US" sz="2900" kern="1200" dirty="0" err="1" smtClean="0"/>
            <a:t>komputer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secara</a:t>
          </a:r>
          <a:r>
            <a:rPr lang="en-US" sz="2900" kern="1200" dirty="0" smtClean="0"/>
            <a:t>, </a:t>
          </a:r>
          <a:r>
            <a:rPr lang="en-US" sz="2900" kern="1200" dirty="0" err="1" smtClean="0"/>
            <a:t>tanpa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harus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membeli</a:t>
          </a:r>
          <a:r>
            <a:rPr lang="en-US" sz="2900" kern="1200" dirty="0" smtClean="0"/>
            <a:t> access point</a:t>
          </a:r>
          <a:endParaRPr lang="en-US" sz="2900" kern="1200" dirty="0"/>
        </a:p>
      </dsp:txBody>
      <dsp:txXfrm rot="-5400000">
        <a:off x="4158692" y="672834"/>
        <a:ext cx="7204263" cy="3493030"/>
      </dsp:txXfrm>
    </dsp:sp>
    <dsp:sp modelId="{9CFDE67A-6C24-644B-B901-3B3291769696}">
      <dsp:nvSpPr>
        <dsp:cNvPr id="0" name=""/>
        <dsp:cNvSpPr/>
      </dsp:nvSpPr>
      <dsp:spPr>
        <a:xfrm>
          <a:off x="0" y="0"/>
          <a:ext cx="4158691" cy="48387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Ad-Hoc</a:t>
          </a:r>
          <a:endParaRPr lang="en-US" sz="6500" kern="1200" dirty="0"/>
        </a:p>
      </dsp:txBody>
      <dsp:txXfrm>
        <a:off x="203011" y="203011"/>
        <a:ext cx="3752669" cy="44326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CBFE9-BEE4-E848-8B45-24EB23E26745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12A49-38E6-E64D-AD14-C9A8C94A7C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22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CBFE9-BEE4-E848-8B45-24EB23E26745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12A49-38E6-E64D-AD14-C9A8C94A7C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248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CBFE9-BEE4-E848-8B45-24EB23E26745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12A49-38E6-E64D-AD14-C9A8C94A7C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64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CBFE9-BEE4-E848-8B45-24EB23E26745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12A49-38E6-E64D-AD14-C9A8C94A7C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503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CBFE9-BEE4-E848-8B45-24EB23E26745}" type="datetimeFigureOut">
              <a:rPr lang="en-US" smtClean="0"/>
              <a:t>4/17/17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12A49-38E6-E64D-AD14-C9A8C94A7C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586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CBFE9-BEE4-E848-8B45-24EB23E26745}" type="datetimeFigureOut">
              <a:rPr lang="en-US" smtClean="0"/>
              <a:t>4/17/17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12A49-38E6-E64D-AD14-C9A8C94A7C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473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CBFE9-BEE4-E848-8B45-24EB23E26745}" type="datetimeFigureOut">
              <a:rPr lang="en-US" smtClean="0"/>
              <a:t>4/17/17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12A49-38E6-E64D-AD14-C9A8C94A7C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408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CBFE9-BEE4-E848-8B45-24EB23E26745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12A49-38E6-E64D-AD14-C9A8C94A7C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13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CBFE9-BEE4-E848-8B45-24EB23E26745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12A49-38E6-E64D-AD14-C9A8C94A7C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412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CBFE9-BEE4-E848-8B45-24EB23E26745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12A49-38E6-E64D-AD14-C9A8C94A7C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167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CBFE9-BEE4-E848-8B45-24EB23E26745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12A49-38E6-E64D-AD14-C9A8C94A7C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442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10972800" cy="4533900"/>
          </a:xfrm>
        </p:spPr>
        <p:txBody>
          <a:bodyPr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8737600" y="6243638"/>
            <a:ext cx="28448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03ED358-5142-6549-A109-1B86E9341EA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165600" y="6243638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172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rgbClr val="B9D4ED"/>
            </a:gs>
            <a:gs pos="34000">
              <a:srgbClr val="C1D9EF"/>
            </a:gs>
            <a:gs pos="0">
              <a:schemeClr val="accent1">
                <a:lumMod val="5000"/>
                <a:lumOff val="95000"/>
              </a:schemeClr>
            </a:gs>
            <a:gs pos="4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DCBFE9-BEE4-E848-8B45-24EB23E26745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12A49-38E6-E64D-AD14-C9A8C94A7C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46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diagramData" Target="../diagrams/data2.xml"/><Relationship Id="rId8" Type="http://schemas.openxmlformats.org/officeDocument/2006/relationships/diagramLayout" Target="../diagrams/layout2.xml"/><Relationship Id="rId9" Type="http://schemas.openxmlformats.org/officeDocument/2006/relationships/diagramQuickStyle" Target="../diagrams/quickStyle2.xml"/><Relationship Id="rId10" Type="http://schemas.openxmlformats.org/officeDocument/2006/relationships/diagramColors" Target="../diagrams/colors2.xml"/><Relationship Id="rId11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7" Type="http://schemas.openxmlformats.org/officeDocument/2006/relationships/diagramData" Target="../diagrams/data4.xml"/><Relationship Id="rId8" Type="http://schemas.openxmlformats.org/officeDocument/2006/relationships/diagramLayout" Target="../diagrams/layout4.xml"/><Relationship Id="rId9" Type="http://schemas.openxmlformats.org/officeDocument/2006/relationships/diagramQuickStyle" Target="../diagrams/quickStyle4.xml"/><Relationship Id="rId10" Type="http://schemas.openxmlformats.org/officeDocument/2006/relationships/diagramColors" Target="../diagrams/colors4.xml"/><Relationship Id="rId11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802.11a" TargetMode="External"/><Relationship Id="rId4" Type="http://schemas.openxmlformats.org/officeDocument/2006/relationships/hyperlink" Target="http://id.wikipedia.org/wiki/802.11g" TargetMode="External"/><Relationship Id="rId5" Type="http://schemas.openxmlformats.org/officeDocument/2006/relationships/hyperlink" Target="http://id.wikipedia.org/w/index.php?title=802.11n&amp;action=edit&amp;redlink=1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id.wikipedia.org/wiki/802.11b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hyperlink" Target="http://id.wikipedia.org/w/index.php?title=IEEE_802.11b&amp;action=edit&amp;redlink=1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7" Type="http://schemas.openxmlformats.org/officeDocument/2006/relationships/diagramData" Target="../diagrams/data6.xml"/><Relationship Id="rId8" Type="http://schemas.openxmlformats.org/officeDocument/2006/relationships/diagramLayout" Target="../diagrams/layout6.xml"/><Relationship Id="rId9" Type="http://schemas.openxmlformats.org/officeDocument/2006/relationships/diagramQuickStyle" Target="../diagrams/quickStyle6.xml"/><Relationship Id="rId10" Type="http://schemas.openxmlformats.org/officeDocument/2006/relationships/diagramColors" Target="../diagrams/colors6.xml"/><Relationship Id="rId11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4" Type="http://schemas.openxmlformats.org/officeDocument/2006/relationships/diagramQuickStyle" Target="../diagrams/quickStyle7.xml"/><Relationship Id="rId5" Type="http://schemas.openxmlformats.org/officeDocument/2006/relationships/diagramColors" Target="../diagrams/colors7.xml"/><Relationship Id="rId6" Type="http://schemas.microsoft.com/office/2007/relationships/diagramDrawing" Target="../diagrams/drawing7.xml"/><Relationship Id="rId7" Type="http://schemas.openxmlformats.org/officeDocument/2006/relationships/diagramData" Target="../diagrams/data8.xml"/><Relationship Id="rId8" Type="http://schemas.openxmlformats.org/officeDocument/2006/relationships/diagramLayout" Target="../diagrams/layout8.xml"/><Relationship Id="rId9" Type="http://schemas.openxmlformats.org/officeDocument/2006/relationships/diagramQuickStyle" Target="../diagrams/quickStyle8.xml"/><Relationship Id="rId10" Type="http://schemas.openxmlformats.org/officeDocument/2006/relationships/diagramColors" Target="../diagrams/colors8.xml"/><Relationship Id="rId11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4" Type="http://schemas.openxmlformats.org/officeDocument/2006/relationships/diagramQuickStyle" Target="../diagrams/quickStyle9.xml"/><Relationship Id="rId5" Type="http://schemas.openxmlformats.org/officeDocument/2006/relationships/diagramColors" Target="../diagrams/colors9.xml"/><Relationship Id="rId6" Type="http://schemas.microsoft.com/office/2007/relationships/diagramDrawing" Target="../diagrams/drawing9.xml"/><Relationship Id="rId7" Type="http://schemas.openxmlformats.org/officeDocument/2006/relationships/diagramData" Target="../diagrams/data10.xml"/><Relationship Id="rId8" Type="http://schemas.openxmlformats.org/officeDocument/2006/relationships/diagramLayout" Target="../diagrams/layout10.xml"/><Relationship Id="rId9" Type="http://schemas.openxmlformats.org/officeDocument/2006/relationships/diagramQuickStyle" Target="../diagrams/quickStyle10.xml"/><Relationship Id="rId10" Type="http://schemas.openxmlformats.org/officeDocument/2006/relationships/diagramColors" Target="../diagrams/colors10.xml"/><Relationship Id="rId11" Type="http://schemas.microsoft.com/office/2007/relationships/diagramDrawing" Target="../diagrams/drawing10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4" Type="http://schemas.openxmlformats.org/officeDocument/2006/relationships/diagramQuickStyle" Target="../diagrams/quickStyle11.xml"/><Relationship Id="rId5" Type="http://schemas.openxmlformats.org/officeDocument/2006/relationships/diagramColors" Target="../diagrams/colors11.xml"/><Relationship Id="rId6" Type="http://schemas.microsoft.com/office/2007/relationships/diagramDrawing" Target="../diagrams/drawing11.xml"/><Relationship Id="rId7" Type="http://schemas.openxmlformats.org/officeDocument/2006/relationships/diagramData" Target="../diagrams/data12.xml"/><Relationship Id="rId8" Type="http://schemas.openxmlformats.org/officeDocument/2006/relationships/diagramLayout" Target="../diagrams/layout12.xml"/><Relationship Id="rId9" Type="http://schemas.openxmlformats.org/officeDocument/2006/relationships/diagramQuickStyle" Target="../diagrams/quickStyle12.xml"/><Relationship Id="rId10" Type="http://schemas.openxmlformats.org/officeDocument/2006/relationships/diagramColors" Target="../diagrams/colors12.xml"/><Relationship Id="rId11" Type="http://schemas.microsoft.com/office/2007/relationships/diagramDrawing" Target="../diagrams/drawing1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4" Type="http://schemas.openxmlformats.org/officeDocument/2006/relationships/diagramQuickStyle" Target="../diagrams/quickStyle13.xml"/><Relationship Id="rId5" Type="http://schemas.openxmlformats.org/officeDocument/2006/relationships/diagramColors" Target="../diagrams/colors13.xml"/><Relationship Id="rId6" Type="http://schemas.microsoft.com/office/2007/relationships/diagramDrawing" Target="../diagrams/drawing13.xml"/><Relationship Id="rId7" Type="http://schemas.openxmlformats.org/officeDocument/2006/relationships/diagramData" Target="../diagrams/data14.xml"/><Relationship Id="rId8" Type="http://schemas.openxmlformats.org/officeDocument/2006/relationships/diagramLayout" Target="../diagrams/layout14.xml"/><Relationship Id="rId9" Type="http://schemas.openxmlformats.org/officeDocument/2006/relationships/diagramQuickStyle" Target="../diagrams/quickStyle14.xml"/><Relationship Id="rId10" Type="http://schemas.openxmlformats.org/officeDocument/2006/relationships/diagramColors" Target="../diagrams/colors14.xml"/><Relationship Id="rId11" Type="http://schemas.microsoft.com/office/2007/relationships/diagramDrawing" Target="../diagrams/drawing1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4" Type="http://schemas.openxmlformats.org/officeDocument/2006/relationships/diagramQuickStyle" Target="../diagrams/quickStyle15.xml"/><Relationship Id="rId5" Type="http://schemas.openxmlformats.org/officeDocument/2006/relationships/diagramColors" Target="../diagrams/colors15.xml"/><Relationship Id="rId6" Type="http://schemas.microsoft.com/office/2007/relationships/diagramDrawing" Target="../diagrams/drawing15.xml"/><Relationship Id="rId7" Type="http://schemas.openxmlformats.org/officeDocument/2006/relationships/diagramData" Target="../diagrams/data16.xml"/><Relationship Id="rId8" Type="http://schemas.openxmlformats.org/officeDocument/2006/relationships/diagramLayout" Target="../diagrams/layout16.xml"/><Relationship Id="rId9" Type="http://schemas.openxmlformats.org/officeDocument/2006/relationships/diagramQuickStyle" Target="../diagrams/quickStyle16.xml"/><Relationship Id="rId10" Type="http://schemas.openxmlformats.org/officeDocument/2006/relationships/diagramColors" Target="../diagrams/colors16.xml"/><Relationship Id="rId11" Type="http://schemas.microsoft.com/office/2007/relationships/diagramDrawing" Target="../diagrams/drawing1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4" Type="http://schemas.openxmlformats.org/officeDocument/2006/relationships/diagramQuickStyle" Target="../diagrams/quickStyle17.xml"/><Relationship Id="rId5" Type="http://schemas.openxmlformats.org/officeDocument/2006/relationships/diagramColors" Target="../diagrams/colors17.xml"/><Relationship Id="rId6" Type="http://schemas.microsoft.com/office/2007/relationships/diagramDrawing" Target="../diagrams/drawing17.xml"/><Relationship Id="rId7" Type="http://schemas.openxmlformats.org/officeDocument/2006/relationships/diagramData" Target="../diagrams/data18.xml"/><Relationship Id="rId8" Type="http://schemas.openxmlformats.org/officeDocument/2006/relationships/diagramLayout" Target="../diagrams/layout18.xml"/><Relationship Id="rId9" Type="http://schemas.openxmlformats.org/officeDocument/2006/relationships/diagramQuickStyle" Target="../diagrams/quickStyle18.xml"/><Relationship Id="rId10" Type="http://schemas.openxmlformats.org/officeDocument/2006/relationships/diagramColors" Target="../diagrams/colors18.xml"/><Relationship Id="rId11" Type="http://schemas.microsoft.com/office/2007/relationships/diagramDrawing" Target="../diagrams/drawing18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4" Type="http://schemas.openxmlformats.org/officeDocument/2006/relationships/diagramQuickStyle" Target="../diagrams/quickStyle19.xml"/><Relationship Id="rId5" Type="http://schemas.openxmlformats.org/officeDocument/2006/relationships/diagramColors" Target="../diagrams/colors19.xml"/><Relationship Id="rId6" Type="http://schemas.microsoft.com/office/2007/relationships/diagramDrawing" Target="../diagrams/drawing19.xml"/><Relationship Id="rId7" Type="http://schemas.openxmlformats.org/officeDocument/2006/relationships/diagramData" Target="../diagrams/data20.xml"/><Relationship Id="rId8" Type="http://schemas.openxmlformats.org/officeDocument/2006/relationships/diagramLayout" Target="../diagrams/layout20.xml"/><Relationship Id="rId9" Type="http://schemas.openxmlformats.org/officeDocument/2006/relationships/diagramQuickStyle" Target="../diagrams/quickStyle20.xml"/><Relationship Id="rId10" Type="http://schemas.openxmlformats.org/officeDocument/2006/relationships/diagramColors" Target="../diagrams/colors20.xml"/><Relationship Id="rId11" Type="http://schemas.microsoft.com/office/2007/relationships/diagramDrawing" Target="../diagrams/drawing20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4" Type="http://schemas.openxmlformats.org/officeDocument/2006/relationships/diagramQuickStyle" Target="../diagrams/quickStyle21.xml"/><Relationship Id="rId5" Type="http://schemas.openxmlformats.org/officeDocument/2006/relationships/diagramColors" Target="../diagrams/colors21.xml"/><Relationship Id="rId6" Type="http://schemas.microsoft.com/office/2007/relationships/diagramDrawing" Target="../diagrams/drawing21.xml"/><Relationship Id="rId7" Type="http://schemas.openxmlformats.org/officeDocument/2006/relationships/diagramData" Target="../diagrams/data22.xml"/><Relationship Id="rId8" Type="http://schemas.openxmlformats.org/officeDocument/2006/relationships/diagramLayout" Target="../diagrams/layout22.xml"/><Relationship Id="rId9" Type="http://schemas.openxmlformats.org/officeDocument/2006/relationships/diagramQuickStyle" Target="../diagrams/quickStyle22.xml"/><Relationship Id="rId10" Type="http://schemas.openxmlformats.org/officeDocument/2006/relationships/diagramColors" Target="../diagrams/colors22.xml"/><Relationship Id="rId11" Type="http://schemas.microsoft.com/office/2007/relationships/diagramDrawing" Target="../diagrams/drawing2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4" Type="http://schemas.openxmlformats.org/officeDocument/2006/relationships/diagramQuickStyle" Target="../diagrams/quickStyle23.xml"/><Relationship Id="rId5" Type="http://schemas.openxmlformats.org/officeDocument/2006/relationships/diagramColors" Target="../diagrams/colors23.xml"/><Relationship Id="rId6" Type="http://schemas.microsoft.com/office/2007/relationships/diagramDrawing" Target="../diagrams/drawing23.xml"/><Relationship Id="rId7" Type="http://schemas.openxmlformats.org/officeDocument/2006/relationships/diagramData" Target="../diagrams/data24.xml"/><Relationship Id="rId8" Type="http://schemas.openxmlformats.org/officeDocument/2006/relationships/diagramLayout" Target="../diagrams/layout24.xml"/><Relationship Id="rId9" Type="http://schemas.openxmlformats.org/officeDocument/2006/relationships/diagramQuickStyle" Target="../diagrams/quickStyle24.xml"/><Relationship Id="rId10" Type="http://schemas.openxmlformats.org/officeDocument/2006/relationships/diagramColors" Target="../diagrams/colors24.xml"/><Relationship Id="rId11" Type="http://schemas.microsoft.com/office/2007/relationships/diagramDrawing" Target="../diagrams/drawing2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4" Type="http://schemas.openxmlformats.org/officeDocument/2006/relationships/diagramQuickStyle" Target="../diagrams/quickStyle25.xml"/><Relationship Id="rId5" Type="http://schemas.openxmlformats.org/officeDocument/2006/relationships/diagramColors" Target="../diagrams/colors25.xml"/><Relationship Id="rId6" Type="http://schemas.microsoft.com/office/2007/relationships/diagramDrawing" Target="../diagrams/drawing25.xml"/><Relationship Id="rId7" Type="http://schemas.openxmlformats.org/officeDocument/2006/relationships/diagramData" Target="../diagrams/data26.xml"/><Relationship Id="rId8" Type="http://schemas.openxmlformats.org/officeDocument/2006/relationships/diagramLayout" Target="../diagrams/layout26.xml"/><Relationship Id="rId9" Type="http://schemas.openxmlformats.org/officeDocument/2006/relationships/diagramQuickStyle" Target="../diagrams/quickStyle26.xml"/><Relationship Id="rId10" Type="http://schemas.openxmlformats.org/officeDocument/2006/relationships/diagramColors" Target="../diagrams/colors26.xml"/><Relationship Id="rId11" Type="http://schemas.microsoft.com/office/2007/relationships/diagramDrawing" Target="../diagrams/drawing2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7855" y="1870364"/>
            <a:ext cx="9144000" cy="2119601"/>
          </a:xfrm>
          <a:ln>
            <a:miter lim="800000"/>
            <a:headEnd/>
            <a:tailEnd/>
          </a:ln>
          <a:extLst/>
        </p:spPr>
        <p:txBody>
          <a:bodyPr>
            <a:normAutofit fontScale="90000"/>
          </a:bodyPr>
          <a:lstStyle/>
          <a:p>
            <a:pPr>
              <a:defRPr/>
            </a:pPr>
            <a:r>
              <a:rPr dirty="0" smtClean="0">
                <a:effectLst/>
              </a:rPr>
              <a:t>NIRKABEL</a:t>
            </a: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/>
              <a:t>Informatika UPGRIS </a:t>
            </a:r>
            <a:br>
              <a:rPr lang="en-US" dirty="0" smtClean="0"/>
            </a:br>
            <a:r>
              <a:rPr lang="en-US" dirty="0" smtClean="0"/>
              <a:t>Ade Ricky Rozzaqi</a:t>
            </a:r>
            <a:endParaRPr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0122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/>
        </p:nvGraphicFramePr>
        <p:xfrm>
          <a:off x="152400" y="233998"/>
          <a:ext cx="8229600" cy="792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6816850"/>
              </p:ext>
            </p:extLst>
          </p:nvPr>
        </p:nvGraphicFramePr>
        <p:xfrm>
          <a:off x="528320" y="1463040"/>
          <a:ext cx="10302240" cy="5039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1472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rgbClr val="B9D4ED"/>
            </a:gs>
            <a:gs pos="34000">
              <a:srgbClr val="C1D9EF"/>
            </a:gs>
            <a:gs pos="0">
              <a:schemeClr val="accent1">
                <a:lumMod val="5000"/>
                <a:lumOff val="95000"/>
              </a:schemeClr>
            </a:gs>
            <a:gs pos="4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475952280"/>
              </p:ext>
            </p:extLst>
          </p:nvPr>
        </p:nvGraphicFramePr>
        <p:xfrm>
          <a:off x="335280" y="274638"/>
          <a:ext cx="4135120" cy="71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819353"/>
              </p:ext>
            </p:extLst>
          </p:nvPr>
        </p:nvGraphicFramePr>
        <p:xfrm>
          <a:off x="335280" y="1295400"/>
          <a:ext cx="11633200" cy="556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2810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err="1"/>
              <a:t>Standar</a:t>
            </a:r>
            <a:r>
              <a:rPr lang="en-US" altLang="en-US" b="1" dirty="0"/>
              <a:t> WLAN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1600200"/>
            <a:ext cx="8229600" cy="1295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b="1" dirty="0" err="1"/>
              <a:t>Standar</a:t>
            </a:r>
            <a:r>
              <a:rPr lang="en-US" altLang="en-US" b="1" dirty="0"/>
              <a:t> yang </a:t>
            </a:r>
            <a:r>
              <a:rPr lang="en-US" altLang="en-US" b="1" dirty="0" err="1"/>
              <a:t>dipakai</a:t>
            </a:r>
            <a:r>
              <a:rPr lang="en-US" altLang="en-US" b="1" dirty="0"/>
              <a:t> </a:t>
            </a:r>
            <a:r>
              <a:rPr lang="en-US" altLang="en-US" b="1" dirty="0" err="1"/>
              <a:t>adalah</a:t>
            </a:r>
            <a:r>
              <a:rPr lang="en-US" altLang="en-US" b="1" dirty="0"/>
              <a:t> IEEE (Institute Of Electrical and Electronics Engineers) 802.11x, </a:t>
            </a:r>
            <a:r>
              <a:rPr lang="en-US" altLang="en-US" b="1" dirty="0" err="1"/>
              <a:t>dimana</a:t>
            </a:r>
            <a:r>
              <a:rPr lang="en-US" altLang="en-US" b="1" dirty="0"/>
              <a:t> x </a:t>
            </a:r>
            <a:r>
              <a:rPr lang="en-US" altLang="en-US" b="1" dirty="0" err="1"/>
              <a:t>adalah</a:t>
            </a:r>
            <a:r>
              <a:rPr lang="en-US" altLang="en-US" b="1" dirty="0"/>
              <a:t> sub </a:t>
            </a:r>
            <a:r>
              <a:rPr lang="en-US" altLang="en-US" b="1" dirty="0" err="1"/>
              <a:t>standar</a:t>
            </a:r>
            <a:r>
              <a:rPr lang="en-US" altLang="en-US" b="1" dirty="0"/>
              <a:t> 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endParaRPr lang="en-US" altLang="en-US" dirty="0"/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1524001" y="23299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9362" name="Group 146"/>
          <p:cNvGraphicFramePr>
            <a:graphicFrameLocks noGrp="1"/>
          </p:cNvGraphicFramePr>
          <p:nvPr/>
        </p:nvGraphicFramePr>
        <p:xfrm>
          <a:off x="2514600" y="2895600"/>
          <a:ext cx="7086600" cy="3429000"/>
        </p:xfrm>
        <a:graphic>
          <a:graphicData uri="http://schemas.openxmlformats.org/drawingml/2006/table">
            <a:tbl>
              <a:tblPr/>
              <a:tblGrid>
                <a:gridCol w="1919288"/>
                <a:gridCol w="1919287"/>
                <a:gridCol w="1793875"/>
                <a:gridCol w="1454150"/>
              </a:tblGrid>
              <a:tr h="514350">
                <a:tc grid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Spesifikasi</a:t>
                      </a: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 Wi-Fi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572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Spesifikasi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Kecepatan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Frekuensi</a:t>
                      </a:r>
                      <a:b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</a:b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Band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Cocok</a:t>
                      </a:r>
                      <a:b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</a:b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dengan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EFEF"/>
                    </a:solidFill>
                  </a:tcPr>
                </a:tc>
              </a:tr>
              <a:tr h="5143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  <a:hlinkClick r:id="rId2" tooltip="802.11b"/>
                        </a:rPr>
                        <a:t>802.11b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11 Mb/s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2.4 GHz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b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</a:tr>
              <a:tr h="5143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  <a:hlinkClick r:id="rId3" tooltip="802.11a"/>
                        </a:rPr>
                        <a:t>802.11a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54 Mb/s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5 GHz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a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</a:tr>
              <a:tr h="5143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  <a:hlinkClick r:id="rId4" tooltip="802.11g"/>
                        </a:rPr>
                        <a:t>802.11g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54 Mb/s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2.4 GHz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b, g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</a:tr>
              <a:tr h="5143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  <a:hlinkClick r:id="rId5" tooltip="802.11n (belum dibuat)"/>
                        </a:rPr>
                        <a:t>802.11n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100 Mb/s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2.4 GHz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b, g, n</a:t>
                      </a:r>
                      <a:endParaRPr kumimoji="0" lang="en-US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388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60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6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>
                <a:hlinkClick r:id="rId2" tooltip="IEEE 802.11b (belum dibuat)"/>
              </a:rPr>
              <a:t>IEEE 802.11b</a:t>
            </a:r>
            <a:r>
              <a:rPr lang="en-US" altLang="en-US" b="1"/>
              <a:t>/g </a:t>
            </a:r>
          </a:p>
        </p:txBody>
      </p:sp>
      <p:graphicFrame>
        <p:nvGraphicFramePr>
          <p:cNvPr id="11584" name="Group 320"/>
          <p:cNvGraphicFramePr>
            <a:graphicFrameLocks noGrp="1"/>
          </p:cNvGraphicFramePr>
          <p:nvPr>
            <p:ph type="tbl" idx="1"/>
          </p:nvPr>
        </p:nvGraphicFramePr>
        <p:xfrm>
          <a:off x="1752600" y="1600201"/>
          <a:ext cx="8686800" cy="4664077"/>
        </p:xfrm>
        <a:graphic>
          <a:graphicData uri="http://schemas.openxmlformats.org/drawingml/2006/table">
            <a:tbl>
              <a:tblPr/>
              <a:tblGrid>
                <a:gridCol w="1295400"/>
                <a:gridCol w="2362200"/>
                <a:gridCol w="2514600"/>
                <a:gridCol w="2514600"/>
              </a:tblGrid>
              <a:tr h="6401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Channel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Frekuensi Nominal (MHz)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Frekuensi Minimum (MHz)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Frekuensi Maximum (MHz)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1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1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2412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2401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2423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1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2417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2405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2428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1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3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2422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2411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2433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1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4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2427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2416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2438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1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5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2432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2421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2443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1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6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2437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2426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2448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1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7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2442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2431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2453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1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8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2447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2436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2458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1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9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2452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2441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2463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1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10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2457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2446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2468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1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11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2462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2451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Wingdings 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8D89A4"/>
                        </a:buClr>
                        <a:buSzPct val="90000"/>
                        <a:buFont typeface="Wingdings 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748560"/>
                        </a:buClr>
                        <a:buSzPct val="100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2473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0956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893244856"/>
              </p:ext>
            </p:extLst>
          </p:nvPr>
        </p:nvGraphicFramePr>
        <p:xfrm>
          <a:off x="314960" y="274638"/>
          <a:ext cx="3119120" cy="868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832836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84722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83274723"/>
              </p:ext>
            </p:extLst>
          </p:nvPr>
        </p:nvGraphicFramePr>
        <p:xfrm>
          <a:off x="279400" y="193358"/>
          <a:ext cx="3403600" cy="792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0980456"/>
              </p:ext>
            </p:extLst>
          </p:nvPr>
        </p:nvGraphicFramePr>
        <p:xfrm>
          <a:off x="1981200" y="1219200"/>
          <a:ext cx="8229600" cy="4914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586903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22827834"/>
              </p:ext>
            </p:extLst>
          </p:nvPr>
        </p:nvGraphicFramePr>
        <p:xfrm>
          <a:off x="375920" y="274638"/>
          <a:ext cx="3037840" cy="868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6758863"/>
              </p:ext>
            </p:extLst>
          </p:nvPr>
        </p:nvGraphicFramePr>
        <p:xfrm>
          <a:off x="1981200" y="1371600"/>
          <a:ext cx="8229600" cy="4762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18421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349029729"/>
              </p:ext>
            </p:extLst>
          </p:nvPr>
        </p:nvGraphicFramePr>
        <p:xfrm>
          <a:off x="314960" y="335598"/>
          <a:ext cx="3139440" cy="868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7615859"/>
              </p:ext>
            </p:extLst>
          </p:nvPr>
        </p:nvGraphicFramePr>
        <p:xfrm>
          <a:off x="1981200" y="1371600"/>
          <a:ext cx="8229600" cy="4762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061730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854155594"/>
              </p:ext>
            </p:extLst>
          </p:nvPr>
        </p:nvGraphicFramePr>
        <p:xfrm>
          <a:off x="1229360" y="116840"/>
          <a:ext cx="5557520" cy="868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021018"/>
              </p:ext>
            </p:extLst>
          </p:nvPr>
        </p:nvGraphicFramePr>
        <p:xfrm>
          <a:off x="1229360" y="985202"/>
          <a:ext cx="10373360" cy="5872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26520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54784284"/>
              </p:ext>
            </p:extLst>
          </p:nvPr>
        </p:nvGraphicFramePr>
        <p:xfrm>
          <a:off x="838200" y="365125"/>
          <a:ext cx="49530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983804"/>
              </p:ext>
            </p:extLst>
          </p:nvPr>
        </p:nvGraphicFramePr>
        <p:xfrm>
          <a:off x="838200" y="2219008"/>
          <a:ext cx="1117092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86753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1755148"/>
              </p:ext>
            </p:extLst>
          </p:nvPr>
        </p:nvGraphicFramePr>
        <p:xfrm>
          <a:off x="838200" y="365125"/>
          <a:ext cx="511556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9069027"/>
              </p:ext>
            </p:extLst>
          </p:nvPr>
        </p:nvGraphicFramePr>
        <p:xfrm>
          <a:off x="1407160" y="2171065"/>
          <a:ext cx="978916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56228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29009428"/>
              </p:ext>
            </p:extLst>
          </p:nvPr>
        </p:nvGraphicFramePr>
        <p:xfrm>
          <a:off x="838200" y="365125"/>
          <a:ext cx="74930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56114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7078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81957436"/>
              </p:ext>
            </p:extLst>
          </p:nvPr>
        </p:nvGraphicFramePr>
        <p:xfrm>
          <a:off x="193040" y="315278"/>
          <a:ext cx="5191760" cy="792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671759"/>
              </p:ext>
            </p:extLst>
          </p:nvPr>
        </p:nvGraphicFramePr>
        <p:xfrm>
          <a:off x="1513840" y="1107440"/>
          <a:ext cx="10007600" cy="5171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77263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018014057"/>
              </p:ext>
            </p:extLst>
          </p:nvPr>
        </p:nvGraphicFramePr>
        <p:xfrm>
          <a:off x="0" y="254318"/>
          <a:ext cx="6573520" cy="792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4960250"/>
              </p:ext>
            </p:extLst>
          </p:nvPr>
        </p:nvGraphicFramePr>
        <p:xfrm>
          <a:off x="741680" y="1259840"/>
          <a:ext cx="10779760" cy="4914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2371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712786252"/>
              </p:ext>
            </p:extLst>
          </p:nvPr>
        </p:nvGraphicFramePr>
        <p:xfrm>
          <a:off x="314960" y="355918"/>
          <a:ext cx="5029200" cy="792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3155027"/>
              </p:ext>
            </p:extLst>
          </p:nvPr>
        </p:nvGraphicFramePr>
        <p:xfrm>
          <a:off x="314960" y="1295400"/>
          <a:ext cx="11551920" cy="4838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16220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752</Words>
  <Application>Microsoft Macintosh PowerPoint</Application>
  <PresentationFormat>Widescreen</PresentationFormat>
  <Paragraphs>143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Calibri Light</vt:lpstr>
      <vt:lpstr>Arial</vt:lpstr>
      <vt:lpstr>Calibri</vt:lpstr>
      <vt:lpstr>Times New Roman</vt:lpstr>
      <vt:lpstr>Wingdings</vt:lpstr>
      <vt:lpstr>Office Theme</vt:lpstr>
      <vt:lpstr>NIRKABEL Informatika UPGRIS  Ade Ricky Rozzaqi</vt:lpstr>
      <vt:lpstr>PowerPoint Presentation</vt:lpstr>
      <vt:lpstr>PowerPoint Presentation</vt:lpstr>
      <vt:lpstr>Standar WLAN</vt:lpstr>
      <vt:lpstr>PowerPoint Presentation</vt:lpstr>
      <vt:lpstr>IEEE 802.11b/g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NIRKABEL Informatika UPGRIS  Ade Ricky Rozzaqi</dc:title>
  <dc:creator>Microsoft Office User</dc:creator>
  <cp:lastModifiedBy>Microsoft Office User</cp:lastModifiedBy>
  <cp:revision>9</cp:revision>
  <dcterms:created xsi:type="dcterms:W3CDTF">2017-04-17T15:35:36Z</dcterms:created>
  <dcterms:modified xsi:type="dcterms:W3CDTF">2017-04-17T16:57:59Z</dcterms:modified>
</cp:coreProperties>
</file>