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

</file>

<file path=ppt/slides/_rels/slide1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/Relationships>

</file>

<file path=ppt/slides/_rels/slide1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

</file>

<file path=ppt/slides/_rels/slide1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/Relationships>

</file>

<file path=ppt/slides/_rels/slide1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png"/></Relationships>

</file>

<file path=ppt/slides/_rels/slide1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/Relationships>

</file>

<file path=ppt/slides/_rels/slide2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

</file>

<file path=ppt/slides/_rels/slide2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9.png"/></Relationships>

</file>

<file path=ppt/slides/_rels/slide2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

</file>

<file path=ppt/slides/_rels/slide2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

</file>

<file path=ppt/slides/_rels/slide2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/Relationships>

</file>

<file path=ppt/slides/_rels/slide2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png"/><Relationship Id="rId3" Type="http://schemas.openxmlformats.org/officeDocument/2006/relationships/image" Target="../media/image51.jpg"/></Relationships>

</file>

<file path=ppt/slides/_rels/slide2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

</file>

<file path=ppt/slides/_rels/slide2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png"/></Relationships>

</file>

<file path=ppt/slides/_rels/slide2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pn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40535" y="748902"/>
            <a:ext cx="5141417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SKALAR</a:t>
            </a: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DAN</a:t>
            </a:r>
            <a:r>
              <a:rPr dirty="0" smtClean="0" sz="3600" spc="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VEK</a:t>
            </a:r>
            <a:r>
              <a:rPr dirty="0" smtClean="0" sz="3600" spc="-64" b="1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OR</a:t>
            </a:r>
            <a:endParaRPr sz="3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24888" y="1866505"/>
            <a:ext cx="330004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0"/>
              </a:lnSpc>
              <a:spcBef>
                <a:spcPts val="122"/>
              </a:spcBef>
            </a:pPr>
            <a:r>
              <a:rPr dirty="0" smtClean="0" sz="2300" spc="0">
                <a:solidFill>
                  <a:srgbClr val="A42F0F"/>
                </a:solidFill>
                <a:latin typeface="Wingdings"/>
                <a:cs typeface="Wingdings"/>
              </a:rPr>
              <a:t></a:t>
            </a:r>
            <a:endParaRPr sz="2300">
              <a:latin typeface="Wingdings"/>
              <a:cs typeface="Wingding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82088" y="1866396"/>
            <a:ext cx="5825204" cy="1369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3936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Skalar</a:t>
            </a:r>
            <a:endParaRPr sz="2300">
              <a:latin typeface="Arial"/>
              <a:cs typeface="Arial"/>
            </a:endParaRPr>
          </a:p>
          <a:p>
            <a:pPr marL="12700" marR="43936">
              <a:lnSpc>
                <a:spcPct val="95825"/>
              </a:lnSpc>
            </a:pPr>
            <a:r>
              <a:rPr dirty="0" smtClean="0" sz="2300" spc="0">
                <a:latin typeface="Arial"/>
                <a:cs typeface="Arial"/>
              </a:rPr>
              <a:t>Mer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pak</a:t>
            </a:r>
            <a:r>
              <a:rPr dirty="0" smtClean="0" sz="2300" spc="-1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4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suatu</a:t>
            </a:r>
            <a:r>
              <a:rPr dirty="0" smtClean="0" sz="2300" spc="-1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bes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ran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yang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mem</a:t>
            </a:r>
            <a:r>
              <a:rPr dirty="0" smtClean="0" sz="2300" spc="4">
                <a:latin typeface="Arial"/>
                <a:cs typeface="Arial"/>
              </a:rPr>
              <a:t>p</a:t>
            </a:r>
            <a:r>
              <a:rPr dirty="0" smtClean="0" sz="2300" spc="-9">
                <a:latin typeface="Arial"/>
                <a:cs typeface="Arial"/>
              </a:rPr>
              <a:t>u</a:t>
            </a:r>
            <a:r>
              <a:rPr dirty="0" smtClean="0" sz="2300" spc="-9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yai</a:t>
            </a:r>
            <a:endParaRPr sz="2300">
              <a:latin typeface="Arial"/>
              <a:cs typeface="Arial"/>
            </a:endParaRPr>
          </a:p>
          <a:p>
            <a:pPr marL="12700" marR="43936">
              <a:lnSpc>
                <a:spcPct val="95825"/>
              </a:lnSpc>
              <a:spcBef>
                <a:spcPts val="114"/>
              </a:spcBef>
            </a:pPr>
            <a:r>
              <a:rPr dirty="0" smtClean="0" sz="2300" spc="0" b="1">
                <a:latin typeface="Arial"/>
                <a:cs typeface="Arial"/>
              </a:rPr>
              <a:t>te</a:t>
            </a:r>
            <a:r>
              <a:rPr dirty="0" smtClean="0" sz="2300" spc="4" b="1">
                <a:latin typeface="Arial"/>
                <a:cs typeface="Arial"/>
              </a:rPr>
              <a:t>r</a:t>
            </a:r>
            <a:r>
              <a:rPr dirty="0" smtClean="0" sz="2300" spc="0" b="1">
                <a:latin typeface="Arial"/>
                <a:cs typeface="Arial"/>
              </a:rPr>
              <a:t>tent</a:t>
            </a:r>
            <a:r>
              <a:rPr dirty="0" smtClean="0" sz="2300" spc="-9" b="1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14"/>
              </a:spcBef>
            </a:pPr>
            <a:r>
              <a:rPr dirty="0" smtClean="0" sz="2300" spc="0">
                <a:latin typeface="Arial"/>
                <a:cs typeface="Arial"/>
              </a:rPr>
              <a:t>Contoh</a:t>
            </a:r>
            <a:r>
              <a:rPr dirty="0" smtClean="0" sz="2300" spc="-3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: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massa,</a:t>
            </a:r>
            <a:r>
              <a:rPr dirty="0" smtClean="0" sz="2300" spc="-29">
                <a:latin typeface="Arial"/>
                <a:cs typeface="Arial"/>
              </a:rPr>
              <a:t> </a:t>
            </a:r>
            <a:r>
              <a:rPr dirty="0" smtClean="0" sz="2300" spc="-14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ol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me,</a:t>
            </a:r>
            <a:r>
              <a:rPr dirty="0" smtClean="0" sz="2300" spc="-25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temper</a:t>
            </a:r>
            <a:r>
              <a:rPr dirty="0" smtClean="0" sz="2300" spc="-1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t</a:t>
            </a:r>
            <a:r>
              <a:rPr dirty="0" smtClean="0" sz="2300" spc="-14">
                <a:latin typeface="Arial"/>
                <a:cs typeface="Arial"/>
              </a:rPr>
              <a:t>u</a:t>
            </a:r>
            <a:r>
              <a:rPr dirty="0" smtClean="0" sz="2300" spc="-129">
                <a:latin typeface="Arial"/>
                <a:cs typeface="Arial"/>
              </a:rPr>
              <a:t>r</a:t>
            </a:r>
            <a:r>
              <a:rPr dirty="0" smtClean="0" sz="2300" spc="0">
                <a:latin typeface="Arial"/>
                <a:cs typeface="Arial"/>
              </a:rPr>
              <a:t>,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energ</a:t>
            </a:r>
            <a:r>
              <a:rPr dirty="0" smtClean="0" sz="2300" spc="9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248015" y="2216916"/>
            <a:ext cx="167687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latin typeface="Arial"/>
                <a:cs typeface="Arial"/>
              </a:rPr>
              <a:t>n</a:t>
            </a:r>
            <a:r>
              <a:rPr dirty="0" smtClean="0" sz="2300" spc="-9" b="1">
                <a:latin typeface="Arial"/>
                <a:cs typeface="Arial"/>
              </a:rPr>
              <a:t>i</a:t>
            </a:r>
            <a:r>
              <a:rPr dirty="0" smtClean="0" sz="2300" spc="0" b="1">
                <a:latin typeface="Arial"/>
                <a:cs typeface="Arial"/>
              </a:rPr>
              <a:t>lai</a:t>
            </a:r>
            <a:r>
              <a:rPr dirty="0" smtClean="0" sz="2300" spc="0" b="1">
                <a:latin typeface="Arial"/>
                <a:cs typeface="Arial"/>
              </a:rPr>
              <a:t> </a:t>
            </a:r>
            <a:r>
              <a:rPr dirty="0" smtClean="0" sz="2300" spc="0" b="1">
                <a:latin typeface="Arial"/>
                <a:cs typeface="Arial"/>
              </a:rPr>
              <a:t>mutlak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24888" y="3747502"/>
            <a:ext cx="330004" cy="318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0"/>
              </a:lnSpc>
              <a:spcBef>
                <a:spcPts val="122"/>
              </a:spcBef>
            </a:pPr>
            <a:r>
              <a:rPr dirty="0" smtClean="0" sz="2300" spc="0">
                <a:solidFill>
                  <a:srgbClr val="A42F0F"/>
                </a:solidFill>
                <a:latin typeface="Wingdings"/>
                <a:cs typeface="Wingdings"/>
              </a:rPr>
              <a:t></a:t>
            </a:r>
            <a:endParaRPr sz="23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367788" y="3747393"/>
            <a:ext cx="8041111" cy="13698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682">
              <a:lnSpc>
                <a:spcPts val="2455"/>
              </a:lnSpc>
              <a:spcBef>
                <a:spcPts val="122"/>
              </a:spcBef>
            </a:pPr>
            <a:r>
              <a:rPr dirty="0" smtClean="0" sz="2300" spc="-134" b="1">
                <a:solidFill>
                  <a:srgbClr val="006FC0"/>
                </a:solidFill>
                <a:latin typeface="Arial"/>
                <a:cs typeface="Arial"/>
              </a:rPr>
              <a:t>V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  <a:p>
            <a:pPr marL="18795">
              <a:lnSpc>
                <a:spcPct val="100041"/>
              </a:lnSpc>
            </a:pPr>
            <a:r>
              <a:rPr dirty="0" smtClean="0" sz="2300" spc="0">
                <a:latin typeface="Arial"/>
                <a:cs typeface="Arial"/>
              </a:rPr>
              <a:t>Mer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pak</a:t>
            </a:r>
            <a:r>
              <a:rPr dirty="0" smtClean="0" sz="2300" spc="-1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4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suatu</a:t>
            </a:r>
            <a:r>
              <a:rPr dirty="0" smtClean="0" sz="2300" spc="-1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bes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ran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yang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m</a:t>
            </a:r>
            <a:r>
              <a:rPr dirty="0" smtClean="0" sz="2300" spc="4">
                <a:latin typeface="Arial"/>
                <a:cs typeface="Arial"/>
              </a:rPr>
              <a:t>e</a:t>
            </a:r>
            <a:r>
              <a:rPr dirty="0" smtClean="0" sz="2300" spc="0">
                <a:latin typeface="Arial"/>
                <a:cs typeface="Arial"/>
              </a:rPr>
              <a:t>m</a:t>
            </a:r>
            <a:r>
              <a:rPr dirty="0" smtClean="0" sz="2300" spc="4">
                <a:latin typeface="Arial"/>
                <a:cs typeface="Arial"/>
              </a:rPr>
              <a:t>p</a:t>
            </a:r>
            <a:r>
              <a:rPr dirty="0" smtClean="0" sz="2300" spc="0">
                <a:latin typeface="Arial"/>
                <a:cs typeface="Arial"/>
              </a:rPr>
              <a:t>u</a:t>
            </a:r>
            <a:r>
              <a:rPr dirty="0" smtClean="0" sz="2300" spc="-1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yai</a:t>
            </a:r>
            <a:r>
              <a:rPr dirty="0" smtClean="0" sz="2300" spc="-50">
                <a:latin typeface="Arial"/>
                <a:cs typeface="Arial"/>
              </a:rPr>
              <a:t> </a:t>
            </a:r>
            <a:r>
              <a:rPr dirty="0" smtClean="0" sz="2300" spc="0" b="1">
                <a:latin typeface="Arial"/>
                <a:cs typeface="Arial"/>
              </a:rPr>
              <a:t>n</a:t>
            </a:r>
            <a:r>
              <a:rPr dirty="0" smtClean="0" sz="2300" spc="-9" b="1">
                <a:latin typeface="Arial"/>
                <a:cs typeface="Arial"/>
              </a:rPr>
              <a:t>i</a:t>
            </a:r>
            <a:r>
              <a:rPr dirty="0" smtClean="0" sz="2300" spc="0" b="1">
                <a:latin typeface="Arial"/>
                <a:cs typeface="Arial"/>
              </a:rPr>
              <a:t>lai</a:t>
            </a:r>
            <a:r>
              <a:rPr dirty="0" smtClean="0" sz="2300" spc="0" b="1">
                <a:latin typeface="Arial"/>
                <a:cs typeface="Arial"/>
              </a:rPr>
              <a:t> </a:t>
            </a:r>
            <a:r>
              <a:rPr dirty="0" smtClean="0" sz="2300" spc="0" b="1">
                <a:latin typeface="Arial"/>
                <a:cs typeface="Arial"/>
              </a:rPr>
              <a:t>mutlak</a:t>
            </a:r>
            <a:r>
              <a:rPr dirty="0" smtClean="0" sz="2300" spc="-19" b="1">
                <a:latin typeface="Arial"/>
                <a:cs typeface="Arial"/>
              </a:rPr>
              <a:t> </a:t>
            </a:r>
            <a:r>
              <a:rPr dirty="0" smtClean="0" sz="2300" spc="0" b="1">
                <a:latin typeface="Arial"/>
                <a:cs typeface="Arial"/>
              </a:rPr>
              <a:t>dan</a:t>
            </a:r>
            <a:r>
              <a:rPr dirty="0" smtClean="0" sz="2300" spc="0" b="1">
                <a:latin typeface="Arial"/>
                <a:cs typeface="Arial"/>
              </a:rPr>
              <a:t> </a:t>
            </a:r>
            <a:r>
              <a:rPr dirty="0" smtClean="0" sz="2300" spc="4" b="1">
                <a:latin typeface="Arial"/>
                <a:cs typeface="Arial"/>
              </a:rPr>
              <a:t>ara</a:t>
            </a:r>
            <a:r>
              <a:rPr dirty="0" smtClean="0" sz="2300" spc="0" b="1">
                <a:latin typeface="Arial"/>
                <a:cs typeface="Arial"/>
              </a:rPr>
              <a:t>h</a:t>
            </a:r>
            <a:r>
              <a:rPr dirty="0" smtClean="0" sz="2300" spc="-29" b="1">
                <a:latin typeface="Arial"/>
                <a:cs typeface="Arial"/>
              </a:rPr>
              <a:t> </a:t>
            </a:r>
            <a:r>
              <a:rPr dirty="0" smtClean="0" sz="2300" spc="0" b="1">
                <a:latin typeface="Arial"/>
                <a:cs typeface="Arial"/>
              </a:rPr>
              <a:t>te</a:t>
            </a:r>
            <a:r>
              <a:rPr dirty="0" smtClean="0" sz="2300" spc="4" b="1">
                <a:latin typeface="Arial"/>
                <a:cs typeface="Arial"/>
              </a:rPr>
              <a:t>r</a:t>
            </a:r>
            <a:r>
              <a:rPr dirty="0" smtClean="0" sz="2300" spc="0" b="1">
                <a:latin typeface="Arial"/>
                <a:cs typeface="Arial"/>
              </a:rPr>
              <a:t>tentu.</a:t>
            </a:r>
            <a:endParaRPr sz="2300">
              <a:latin typeface="Arial"/>
              <a:cs typeface="Arial"/>
            </a:endParaRPr>
          </a:p>
          <a:p>
            <a:pPr marL="18795" marR="37682">
              <a:lnSpc>
                <a:spcPct val="95825"/>
              </a:lnSpc>
            </a:pPr>
            <a:r>
              <a:rPr dirty="0" smtClean="0" sz="2300" spc="0">
                <a:latin typeface="Arial"/>
                <a:cs typeface="Arial"/>
              </a:rPr>
              <a:t>C</a:t>
            </a:r>
            <a:r>
              <a:rPr dirty="0" smtClean="0" sz="2300" spc="4">
                <a:latin typeface="Arial"/>
                <a:cs typeface="Arial"/>
              </a:rPr>
              <a:t>o</a:t>
            </a:r>
            <a:r>
              <a:rPr dirty="0" smtClean="0" sz="2300" spc="0">
                <a:latin typeface="Arial"/>
                <a:cs typeface="Arial"/>
              </a:rPr>
              <a:t>ntoh</a:t>
            </a:r>
            <a:r>
              <a:rPr dirty="0" smtClean="0" sz="2300" spc="-2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: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gay</a:t>
            </a:r>
            <a:r>
              <a:rPr dirty="0" smtClean="0" sz="2300" spc="9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,</a:t>
            </a:r>
            <a:r>
              <a:rPr dirty="0" smtClean="0" sz="2300" spc="-2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kece</a:t>
            </a:r>
            <a:r>
              <a:rPr dirty="0" smtClean="0" sz="2300" spc="4">
                <a:latin typeface="Arial"/>
                <a:cs typeface="Arial"/>
              </a:rPr>
              <a:t>p</a:t>
            </a:r>
            <a:r>
              <a:rPr dirty="0" smtClean="0" sz="2300" spc="0">
                <a:latin typeface="Arial"/>
                <a:cs typeface="Arial"/>
              </a:rPr>
              <a:t>at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-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,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perc</a:t>
            </a:r>
            <a:r>
              <a:rPr dirty="0" smtClean="0" sz="2300" spc="4">
                <a:latin typeface="Arial"/>
                <a:cs typeface="Arial"/>
              </a:rPr>
              <a:t>e</a:t>
            </a:r>
            <a:r>
              <a:rPr dirty="0" smtClean="0" sz="2300" spc="0">
                <a:latin typeface="Arial"/>
                <a:cs typeface="Arial"/>
              </a:rPr>
              <a:t>pa</a:t>
            </a:r>
            <a:r>
              <a:rPr dirty="0" smtClean="0" sz="2300" spc="-9">
                <a:latin typeface="Arial"/>
                <a:cs typeface="Arial"/>
              </a:rPr>
              <a:t>t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9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2143125" y="4591812"/>
            <a:ext cx="1153668" cy="0"/>
          </a:xfrm>
          <a:custGeom>
            <a:avLst/>
            <a:gdLst/>
            <a:ahLst/>
            <a:cxnLst/>
            <a:rect l="l" t="t" r="r" b="b"/>
            <a:pathLst>
              <a:path w="1153668" h="0">
                <a:moveTo>
                  <a:pt x="0" y="0"/>
                </a:moveTo>
                <a:lnTo>
                  <a:pt x="1153668" y="0"/>
                </a:lnTo>
              </a:path>
            </a:pathLst>
          </a:custGeom>
          <a:ln w="31750">
            <a:solidFill>
              <a:srgbClr val="006FC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503420" y="5055870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2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6" y="1078801"/>
                </a:lnTo>
                <a:lnTo>
                  <a:pt x="14985" y="107970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2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5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8" y="1057782"/>
                </a:lnTo>
                <a:lnTo>
                  <a:pt x="1015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5" y="32003"/>
                </a:moveTo>
                <a:lnTo>
                  <a:pt x="1339595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4503420" y="5055870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2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6" y="1078801"/>
                </a:lnTo>
                <a:lnTo>
                  <a:pt x="14985" y="107970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2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5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8" y="1057782"/>
                </a:lnTo>
                <a:lnTo>
                  <a:pt x="1015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5" y="32003"/>
                </a:moveTo>
                <a:lnTo>
                  <a:pt x="1339595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413280" y="5651750"/>
            <a:ext cx="346554" cy="63681"/>
          </a:xfrm>
          <a:custGeom>
            <a:avLst/>
            <a:gdLst/>
            <a:ahLst/>
            <a:cxnLst/>
            <a:rect l="l" t="t" r="r" b="b"/>
            <a:pathLst>
              <a:path w="346554" h="63681">
                <a:moveTo>
                  <a:pt x="241393" y="39786"/>
                </a:moveTo>
                <a:lnTo>
                  <a:pt x="221948" y="63681"/>
                </a:lnTo>
                <a:lnTo>
                  <a:pt x="346554" y="31831"/>
                </a:lnTo>
                <a:lnTo>
                  <a:pt x="221948" y="0"/>
                </a:lnTo>
                <a:lnTo>
                  <a:pt x="241393" y="23875"/>
                </a:lnTo>
                <a:lnTo>
                  <a:pt x="0" y="23875"/>
                </a:lnTo>
                <a:lnTo>
                  <a:pt x="0" y="39786"/>
                </a:lnTo>
                <a:lnTo>
                  <a:pt x="241393" y="397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3141800" y="5487810"/>
            <a:ext cx="181697" cy="67915"/>
          </a:xfrm>
          <a:custGeom>
            <a:avLst/>
            <a:gdLst/>
            <a:ahLst/>
            <a:cxnLst/>
            <a:rect l="l" t="t" r="r" b="b"/>
            <a:pathLst>
              <a:path w="181697" h="67915">
                <a:moveTo>
                  <a:pt x="126575" y="42431"/>
                </a:moveTo>
                <a:lnTo>
                  <a:pt x="116357" y="67915"/>
                </a:lnTo>
                <a:lnTo>
                  <a:pt x="181697" y="33947"/>
                </a:lnTo>
                <a:lnTo>
                  <a:pt x="116357" y="0"/>
                </a:lnTo>
                <a:lnTo>
                  <a:pt x="126575" y="25462"/>
                </a:lnTo>
                <a:lnTo>
                  <a:pt x="0" y="25462"/>
                </a:lnTo>
                <a:lnTo>
                  <a:pt x="0" y="42431"/>
                </a:lnTo>
                <a:lnTo>
                  <a:pt x="126575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3742059" y="5487810"/>
            <a:ext cx="494089" cy="67915"/>
          </a:xfrm>
          <a:custGeom>
            <a:avLst/>
            <a:gdLst/>
            <a:ahLst/>
            <a:cxnLst/>
            <a:rect l="l" t="t" r="r" b="b"/>
            <a:pathLst>
              <a:path w="494089" h="67915">
                <a:moveTo>
                  <a:pt x="438957" y="42431"/>
                </a:moveTo>
                <a:lnTo>
                  <a:pt x="428749" y="67915"/>
                </a:lnTo>
                <a:lnTo>
                  <a:pt x="494089" y="33947"/>
                </a:lnTo>
                <a:lnTo>
                  <a:pt x="428749" y="0"/>
                </a:lnTo>
                <a:lnTo>
                  <a:pt x="438957" y="25462"/>
                </a:lnTo>
                <a:lnTo>
                  <a:pt x="0" y="25462"/>
                </a:lnTo>
                <a:lnTo>
                  <a:pt x="0" y="42431"/>
                </a:lnTo>
                <a:lnTo>
                  <a:pt x="438957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8522208" y="49827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8522208" y="49827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8987663" y="4953000"/>
            <a:ext cx="1375536" cy="1071816"/>
          </a:xfrm>
          <a:custGeom>
            <a:avLst/>
            <a:gdLst/>
            <a:ahLst/>
            <a:cxnLst/>
            <a:rect l="l" t="t" r="r" b="b"/>
            <a:pathLst>
              <a:path w="1375536" h="1071816">
                <a:moveTo>
                  <a:pt x="0" y="1061783"/>
                </a:moveTo>
                <a:lnTo>
                  <a:pt x="7873" y="1071816"/>
                </a:lnTo>
                <a:lnTo>
                  <a:pt x="1319267" y="51753"/>
                </a:lnTo>
                <a:lnTo>
                  <a:pt x="1329308" y="43942"/>
                </a:lnTo>
                <a:lnTo>
                  <a:pt x="1338833" y="76835"/>
                </a:lnTo>
                <a:lnTo>
                  <a:pt x="1375536" y="0"/>
                </a:lnTo>
                <a:lnTo>
                  <a:pt x="1321561" y="33908"/>
                </a:lnTo>
                <a:lnTo>
                  <a:pt x="1311469" y="41758"/>
                </a:lnTo>
                <a:lnTo>
                  <a:pt x="0" y="1061783"/>
                </a:lnTo>
                <a:close/>
              </a:path>
              <a:path w="1375536" h="1071816">
                <a:moveTo>
                  <a:pt x="1321561" y="33908"/>
                </a:moveTo>
                <a:lnTo>
                  <a:pt x="1375536" y="0"/>
                </a:lnTo>
                <a:lnTo>
                  <a:pt x="1291970" y="16763"/>
                </a:lnTo>
                <a:lnTo>
                  <a:pt x="1311469" y="41758"/>
                </a:lnTo>
                <a:lnTo>
                  <a:pt x="1321561" y="33908"/>
                </a:lnTo>
                <a:close/>
              </a:path>
              <a:path w="1375536" h="1071816">
                <a:moveTo>
                  <a:pt x="1338833" y="76835"/>
                </a:moveTo>
                <a:lnTo>
                  <a:pt x="1329308" y="43942"/>
                </a:lnTo>
                <a:lnTo>
                  <a:pt x="1319267" y="51753"/>
                </a:lnTo>
                <a:lnTo>
                  <a:pt x="1338833" y="76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7684008" y="52113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7684008" y="52113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7455408" y="49827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F835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7455408" y="4982718"/>
            <a:ext cx="1384553" cy="1079703"/>
          </a:xfrm>
          <a:custGeom>
            <a:avLst/>
            <a:gdLst/>
            <a:ahLst/>
            <a:cxnLst/>
            <a:rect l="l" t="t" r="r" b="b"/>
            <a:pathLst>
              <a:path w="1384553" h="1079703">
                <a:moveTo>
                  <a:pt x="1332357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3" h="107970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03">
                <a:moveTo>
                  <a:pt x="3937" y="1073823"/>
                </a:moveTo>
                <a:lnTo>
                  <a:pt x="7747" y="1078801"/>
                </a:lnTo>
                <a:lnTo>
                  <a:pt x="14986" y="107970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6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656"/>
                </a:lnTo>
                <a:lnTo>
                  <a:pt x="0" y="1068831"/>
                </a:lnTo>
                <a:lnTo>
                  <a:pt x="3937" y="1073823"/>
                </a:lnTo>
                <a:close/>
              </a:path>
              <a:path w="1384553" h="1079703">
                <a:moveTo>
                  <a:pt x="1343406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F835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509522" y="348288"/>
            <a:ext cx="174646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-184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ekt</a:t>
            </a:r>
            <a:r>
              <a:rPr dirty="0" smtClean="0" baseline="1969" sz="5400" spc="-9" b="1">
                <a:solidFill>
                  <a:srgbClr val="006FC0"/>
                </a:solidFill>
                <a:latin typeface="Arial Black"/>
                <a:cs typeface="Arial Black"/>
              </a:rPr>
              <a:t>o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7779" y="1263781"/>
            <a:ext cx="9803640" cy="33514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0382">
              <a:lnSpc>
                <a:spcPts val="2455"/>
              </a:lnSpc>
              <a:spcBef>
                <a:spcPts val="122"/>
              </a:spcBef>
            </a:pPr>
            <a:r>
              <a:rPr dirty="0" smtClean="0" sz="2100" spc="0">
                <a:solidFill>
                  <a:srgbClr val="404040"/>
                </a:solidFill>
                <a:latin typeface="Century Gothic"/>
                <a:cs typeface="Century Gothic"/>
              </a:rPr>
              <a:t>:</a:t>
            </a:r>
            <a:r>
              <a:rPr dirty="0" smtClean="0" sz="2100" spc="14">
                <a:solidFill>
                  <a:srgbClr val="404040"/>
                </a:solidFill>
                <a:latin typeface="Century Gothic"/>
                <a:cs typeface="Century Gothic"/>
              </a:rPr>
              <a:t> </a:t>
            </a:r>
            <a:r>
              <a:rPr dirty="0" smtClean="0" sz="2300" spc="-134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mer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p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bes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yang</a:t>
            </a:r>
            <a:r>
              <a:rPr dirty="0" smtClean="0" sz="23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mem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p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uny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ara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  <a:p>
            <a:pPr marL="187959" marR="50382">
              <a:lnSpc>
                <a:spcPct val="95825"/>
              </a:lnSpc>
              <a:spcBef>
                <a:spcPts val="724"/>
              </a:spcBef>
            </a:pP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Conto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: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Gaya,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Kecepata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Percepat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  <a:p>
            <a:pPr marL="12700" marR="50382">
              <a:lnSpc>
                <a:spcPct val="95825"/>
              </a:lnSpc>
              <a:spcBef>
                <a:spcPts val="838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Sec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ra</a:t>
            </a:r>
            <a:r>
              <a:rPr dirty="0" smtClean="0" sz="2300" spc="-2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geometri</a:t>
            </a:r>
            <a:endParaRPr sz="2300">
              <a:latin typeface="Arial"/>
              <a:cs typeface="Arial"/>
            </a:endParaRPr>
          </a:p>
          <a:p>
            <a:pPr marL="355600" marR="300337" indent="-342900">
              <a:lnSpc>
                <a:spcPts val="2480"/>
              </a:lnSpc>
              <a:spcBef>
                <a:spcPts val="1132"/>
              </a:spcBef>
            </a:pPr>
            <a:r>
              <a:rPr dirty="0" smtClean="0" sz="2300" spc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dirty="0" smtClean="0" sz="2300" spc="69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Setiap</a:t>
            </a:r>
            <a:r>
              <a:rPr dirty="0" smtClean="0" sz="2300" spc="-1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nyat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kan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seb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gai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segm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n</a:t>
            </a:r>
            <a:r>
              <a:rPr dirty="0" smtClean="0" sz="2300" spc="-3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garis</a:t>
            </a:r>
            <a:r>
              <a:rPr dirty="0" smtClean="0" sz="2300" spc="-1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bera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r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ah</a:t>
            </a:r>
            <a:r>
              <a:rPr dirty="0" smtClean="0" sz="2300" spc="-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pad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b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ng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atau</a:t>
            </a:r>
            <a:r>
              <a:rPr dirty="0" smtClean="0" sz="2300" spc="-1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rua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g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de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gan</a:t>
            </a:r>
            <a:r>
              <a:rPr dirty="0" smtClean="0" sz="2300" spc="-4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n</a:t>
            </a:r>
            <a:r>
              <a:rPr dirty="0" smtClean="0" sz="2300" spc="-4" b="1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tasi</a:t>
            </a:r>
            <a:r>
              <a:rPr dirty="0" smtClean="0" sz="2300" spc="-1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garis</a:t>
            </a:r>
            <a:r>
              <a:rPr dirty="0" smtClean="0" sz="2300" spc="-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berpanah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  <a:p>
            <a:pPr marL="355600" marR="77096">
              <a:lnSpc>
                <a:spcPts val="2480"/>
              </a:lnSpc>
              <a:spcBef>
                <a:spcPts val="5"/>
              </a:spcBef>
            </a:pP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pana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4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gar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</a:t>
            </a:r>
            <a:r>
              <a:rPr dirty="0" smtClean="0" sz="2300" spc="-2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tersebut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m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rupa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dirty="0" smtClean="0" sz="2300" spc="-5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titik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al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</a:t>
            </a:r>
            <a:r>
              <a:rPr dirty="0" smtClean="0" sz="2300" spc="-129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sed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ngk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j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ung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pana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5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seb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gai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titik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akh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-2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(u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j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ung)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te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seb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t.</a:t>
            </a:r>
            <a:r>
              <a:rPr dirty="0" smtClean="0" sz="2300" spc="-3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(cont</a:t>
            </a:r>
            <a:r>
              <a:rPr dirty="0" smtClean="0" sz="2300" spc="-4" b="1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2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(a))</a:t>
            </a:r>
            <a:endParaRPr sz="23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14"/>
              </a:spcBef>
            </a:pPr>
            <a:r>
              <a:rPr dirty="0" smtClean="0" sz="2300" spc="0">
                <a:solidFill>
                  <a:srgbClr val="A42F0F"/>
                </a:solidFill>
                <a:latin typeface="Wingdings 3"/>
                <a:cs typeface="Wingdings 3"/>
              </a:rPr>
              <a:t></a:t>
            </a:r>
            <a:r>
              <a:rPr dirty="0" smtClean="0" sz="2300" spc="69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-134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-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yang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mem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p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ai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pa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j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da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ar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yang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sama</a:t>
            </a:r>
            <a:r>
              <a:rPr dirty="0" smtClean="0" sz="2300" spc="-1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namak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  <a:p>
            <a:pPr marL="355600" marR="50382">
              <a:lnSpc>
                <a:spcPts val="2485"/>
              </a:lnSpc>
              <a:spcBef>
                <a:spcPts val="124"/>
              </a:spcBef>
            </a:pPr>
            <a:r>
              <a:rPr dirty="0" smtClean="0" sz="2300" spc="0" b="1" i="1">
                <a:solidFill>
                  <a:srgbClr val="006FC0"/>
                </a:solidFill>
                <a:latin typeface="Arial"/>
                <a:cs typeface="Arial"/>
              </a:rPr>
              <a:t>ekiv</a:t>
            </a:r>
            <a:r>
              <a:rPr dirty="0" smtClean="0" sz="2300" spc="4" b="1" i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mtClean="0" sz="2300" spc="0" b="1" i="1">
                <a:solidFill>
                  <a:srgbClr val="006FC0"/>
                </a:solidFill>
                <a:latin typeface="Arial"/>
                <a:cs typeface="Arial"/>
              </a:rPr>
              <a:t>l</a:t>
            </a:r>
            <a:r>
              <a:rPr dirty="0" smtClean="0" sz="2300" spc="-14" b="1" i="1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dirty="0" smtClean="0" sz="2300" spc="0" b="1" i="1">
                <a:solidFill>
                  <a:srgbClr val="006FC0"/>
                </a:solidFill>
                <a:latin typeface="Arial"/>
                <a:cs typeface="Arial"/>
              </a:rPr>
              <a:t>n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.</a:t>
            </a:r>
            <a:r>
              <a:rPr dirty="0" smtClean="0" sz="2300" spc="-3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(cont</a:t>
            </a:r>
            <a:r>
              <a:rPr dirty="0" smtClean="0" sz="2300" spc="-4" b="1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2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(b))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89752" y="4938106"/>
            <a:ext cx="194758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dirty="0" smtClean="0" sz="1600" spc="0">
                <a:latin typeface="Verdana"/>
                <a:cs typeface="Verdana"/>
              </a:rPr>
              <a:t>B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1930" y="5565895"/>
            <a:ext cx="1198147" cy="439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a</a:t>
            </a:r>
            <a:r>
              <a:rPr dirty="0" smtClean="0" sz="3200" spc="-93" i="1">
                <a:latin typeface="Times New Roman"/>
                <a:cs typeface="Times New Roman"/>
              </a:rPr>
              <a:t> </a:t>
            </a:r>
            <a:r>
              <a:rPr dirty="0" smtClean="0" sz="3200" spc="0">
                <a:latin typeface="Symbol"/>
                <a:cs typeface="Symbol"/>
              </a:rPr>
              <a:t></a:t>
            </a:r>
            <a:r>
              <a:rPr dirty="0" smtClean="0" sz="3200" spc="84">
                <a:latin typeface="Times New Roman"/>
                <a:cs typeface="Times New Roman"/>
              </a:rPr>
              <a:t> </a:t>
            </a:r>
            <a:r>
              <a:rPr dirty="0" smtClean="0" sz="3200" spc="0" i="1">
                <a:latin typeface="Times New Roman"/>
                <a:cs typeface="Times New Roman"/>
              </a:rPr>
              <a:t>AB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64277" y="5730284"/>
            <a:ext cx="579335" cy="698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5390">
              <a:lnSpc>
                <a:spcPts val="3170"/>
              </a:lnSpc>
              <a:spcBef>
                <a:spcPts val="158"/>
              </a:spcBef>
            </a:pPr>
            <a:r>
              <a:rPr dirty="0" smtClean="0" sz="3000" spc="0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  <a:p>
            <a:pPr marL="12700" marR="57359">
              <a:lnSpc>
                <a:spcPct val="101277"/>
              </a:lnSpc>
              <a:spcBef>
                <a:spcPts val="296"/>
              </a:spcBef>
            </a:pPr>
            <a:r>
              <a:rPr dirty="0" smtClean="0" sz="1500" spc="0">
                <a:latin typeface="Verdana"/>
                <a:cs typeface="Verdana"/>
              </a:rPr>
              <a:t>(a)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1698" y="6189335"/>
            <a:ext cx="194362" cy="2280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dirty="0" smtClean="0" sz="1600" spc="0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753983" y="6213799"/>
            <a:ext cx="346190" cy="216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660"/>
              </a:lnSpc>
              <a:spcBef>
                <a:spcPts val="83"/>
              </a:spcBef>
            </a:pPr>
            <a:r>
              <a:rPr dirty="0" smtClean="0" sz="1500" spc="0">
                <a:latin typeface="Verdana"/>
                <a:cs typeface="Verdana"/>
              </a:rPr>
              <a:t>(b)</a:t>
            </a:r>
            <a:endParaRPr sz="15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784860" y="263651"/>
            <a:ext cx="8191500" cy="5809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4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2461386" y="1659013"/>
            <a:ext cx="149207" cy="0"/>
          </a:xfrm>
          <a:custGeom>
            <a:avLst/>
            <a:gdLst/>
            <a:ahLst/>
            <a:cxnLst/>
            <a:rect l="l" t="t" r="r" b="b"/>
            <a:pathLst>
              <a:path w="149207" h="0">
                <a:moveTo>
                  <a:pt x="0" y="0"/>
                </a:moveTo>
                <a:lnTo>
                  <a:pt x="149207" y="0"/>
                </a:lnTo>
              </a:path>
            </a:pathLst>
          </a:custGeom>
          <a:ln w="120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2934882" y="1659013"/>
            <a:ext cx="130559" cy="0"/>
          </a:xfrm>
          <a:custGeom>
            <a:avLst/>
            <a:gdLst/>
            <a:ahLst/>
            <a:cxnLst/>
            <a:rect l="l" t="t" r="r" b="b"/>
            <a:pathLst>
              <a:path w="130559" h="0">
                <a:moveTo>
                  <a:pt x="0" y="0"/>
                </a:moveTo>
                <a:lnTo>
                  <a:pt x="130559" y="0"/>
                </a:lnTo>
              </a:path>
            </a:pathLst>
          </a:custGeom>
          <a:ln w="120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2628036" y="2707157"/>
            <a:ext cx="161671" cy="0"/>
          </a:xfrm>
          <a:custGeom>
            <a:avLst/>
            <a:gdLst/>
            <a:ahLst/>
            <a:cxnLst/>
            <a:rect l="l" t="t" r="r" b="b"/>
            <a:pathLst>
              <a:path w="161671" h="0">
                <a:moveTo>
                  <a:pt x="0" y="0"/>
                </a:moveTo>
                <a:lnTo>
                  <a:pt x="161671" y="0"/>
                </a:lnTo>
              </a:path>
            </a:pathLst>
          </a:custGeom>
          <a:ln w="130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2455847" y="3575451"/>
            <a:ext cx="158238" cy="0"/>
          </a:xfrm>
          <a:custGeom>
            <a:avLst/>
            <a:gdLst/>
            <a:ahLst/>
            <a:cxnLst/>
            <a:rect l="l" t="t" r="r" b="b"/>
            <a:pathLst>
              <a:path w="158238" h="0">
                <a:moveTo>
                  <a:pt x="0" y="0"/>
                </a:moveTo>
                <a:lnTo>
                  <a:pt x="158238" y="0"/>
                </a:lnTo>
              </a:path>
            </a:pathLst>
          </a:custGeom>
          <a:ln w="1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2910149" y="3575451"/>
            <a:ext cx="138462" cy="0"/>
          </a:xfrm>
          <a:custGeom>
            <a:avLst/>
            <a:gdLst/>
            <a:ahLst/>
            <a:cxnLst/>
            <a:rect l="l" t="t" r="r" b="b"/>
            <a:pathLst>
              <a:path w="138462" h="0">
                <a:moveTo>
                  <a:pt x="0" y="0"/>
                </a:moveTo>
                <a:lnTo>
                  <a:pt x="138462" y="0"/>
                </a:lnTo>
              </a:path>
            </a:pathLst>
          </a:custGeom>
          <a:ln w="128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2411797" y="4599501"/>
            <a:ext cx="121787" cy="0"/>
          </a:xfrm>
          <a:custGeom>
            <a:avLst/>
            <a:gdLst/>
            <a:ahLst/>
            <a:cxnLst/>
            <a:rect l="l" t="t" r="r" b="b"/>
            <a:pathLst>
              <a:path w="121787" h="0">
                <a:moveTo>
                  <a:pt x="0" y="0"/>
                </a:moveTo>
                <a:lnTo>
                  <a:pt x="121787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2329632" y="4544106"/>
            <a:ext cx="0" cy="296229"/>
          </a:xfrm>
          <a:custGeom>
            <a:avLst/>
            <a:gdLst/>
            <a:ahLst/>
            <a:cxnLst/>
            <a:rect l="l" t="t" r="r" b="b"/>
            <a:pathLst>
              <a:path w="0" h="296229">
                <a:moveTo>
                  <a:pt x="0" y="0"/>
                </a:moveTo>
                <a:lnTo>
                  <a:pt x="0" y="296229"/>
                </a:lnTo>
              </a:path>
            </a:pathLst>
          </a:custGeom>
          <a:ln w="10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2295396" y="4544106"/>
            <a:ext cx="0" cy="296229"/>
          </a:xfrm>
          <a:custGeom>
            <a:avLst/>
            <a:gdLst/>
            <a:ahLst/>
            <a:cxnLst/>
            <a:rect l="l" t="t" r="r" b="b"/>
            <a:pathLst>
              <a:path w="0" h="296229">
                <a:moveTo>
                  <a:pt x="0" y="0"/>
                </a:moveTo>
                <a:lnTo>
                  <a:pt x="0" y="296229"/>
                </a:lnTo>
              </a:path>
            </a:pathLst>
          </a:custGeom>
          <a:ln w="10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2641661" y="4544106"/>
            <a:ext cx="0" cy="296229"/>
          </a:xfrm>
          <a:custGeom>
            <a:avLst/>
            <a:gdLst/>
            <a:ahLst/>
            <a:cxnLst/>
            <a:rect l="l" t="t" r="r" b="b"/>
            <a:pathLst>
              <a:path w="0" h="296229">
                <a:moveTo>
                  <a:pt x="0" y="0"/>
                </a:moveTo>
                <a:lnTo>
                  <a:pt x="0" y="296229"/>
                </a:lnTo>
              </a:path>
            </a:pathLst>
          </a:custGeom>
          <a:ln w="10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2607425" y="4544106"/>
            <a:ext cx="0" cy="296229"/>
          </a:xfrm>
          <a:custGeom>
            <a:avLst/>
            <a:gdLst/>
            <a:ahLst/>
            <a:cxnLst/>
            <a:rect l="l" t="t" r="r" b="b"/>
            <a:pathLst>
              <a:path w="0" h="296229">
                <a:moveTo>
                  <a:pt x="0" y="0"/>
                </a:moveTo>
                <a:lnTo>
                  <a:pt x="0" y="296229"/>
                </a:lnTo>
              </a:path>
            </a:pathLst>
          </a:custGeom>
          <a:ln w="102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2981573" y="4599501"/>
            <a:ext cx="122278" cy="0"/>
          </a:xfrm>
          <a:custGeom>
            <a:avLst/>
            <a:gdLst/>
            <a:ahLst/>
            <a:cxnLst/>
            <a:rect l="l" t="t" r="r" b="b"/>
            <a:pathLst>
              <a:path w="122278" h="0">
                <a:moveTo>
                  <a:pt x="0" y="0"/>
                </a:moveTo>
                <a:lnTo>
                  <a:pt x="122278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3331761" y="4599501"/>
            <a:ext cx="122258" cy="0"/>
          </a:xfrm>
          <a:custGeom>
            <a:avLst/>
            <a:gdLst/>
            <a:ahLst/>
            <a:cxnLst/>
            <a:rect l="l" t="t" r="r" b="b"/>
            <a:pathLst>
              <a:path w="122258" h="0">
                <a:moveTo>
                  <a:pt x="0" y="0"/>
                </a:moveTo>
                <a:lnTo>
                  <a:pt x="122258" y="0"/>
                </a:lnTo>
              </a:path>
            </a:pathLst>
          </a:custGeom>
          <a:ln w="1012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3561134" y="4479075"/>
            <a:ext cx="155031" cy="220135"/>
          </a:xfrm>
          <a:custGeom>
            <a:avLst/>
            <a:gdLst/>
            <a:ahLst/>
            <a:cxnLst/>
            <a:rect l="l" t="t" r="r" b="b"/>
            <a:pathLst>
              <a:path w="155031" h="220135">
                <a:moveTo>
                  <a:pt x="155031" y="0"/>
                </a:moveTo>
                <a:lnTo>
                  <a:pt x="0" y="220135"/>
                </a:lnTo>
              </a:path>
            </a:pathLst>
          </a:custGeom>
          <a:ln w="486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2320883" y="5646605"/>
            <a:ext cx="135804" cy="0"/>
          </a:xfrm>
          <a:custGeom>
            <a:avLst/>
            <a:gdLst/>
            <a:ahLst/>
            <a:cxnLst/>
            <a:rect l="l" t="t" r="r" b="b"/>
            <a:pathLst>
              <a:path w="135804" h="0">
                <a:moveTo>
                  <a:pt x="0" y="0"/>
                </a:moveTo>
                <a:lnTo>
                  <a:pt x="135804" y="0"/>
                </a:lnTo>
              </a:path>
            </a:pathLst>
          </a:custGeom>
          <a:ln w="112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2584852" y="5646605"/>
            <a:ext cx="118356" cy="0"/>
          </a:xfrm>
          <a:custGeom>
            <a:avLst/>
            <a:gdLst/>
            <a:ahLst/>
            <a:cxnLst/>
            <a:rect l="l" t="t" r="r" b="b"/>
            <a:pathLst>
              <a:path w="118356" h="0">
                <a:moveTo>
                  <a:pt x="0" y="0"/>
                </a:moveTo>
                <a:lnTo>
                  <a:pt x="118356" y="0"/>
                </a:lnTo>
              </a:path>
            </a:pathLst>
          </a:custGeom>
          <a:ln w="112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3255720" y="5646605"/>
            <a:ext cx="135804" cy="0"/>
          </a:xfrm>
          <a:custGeom>
            <a:avLst/>
            <a:gdLst/>
            <a:ahLst/>
            <a:cxnLst/>
            <a:rect l="l" t="t" r="r" b="b"/>
            <a:pathLst>
              <a:path w="135804" h="0">
                <a:moveTo>
                  <a:pt x="0" y="0"/>
                </a:moveTo>
                <a:lnTo>
                  <a:pt x="135804" y="0"/>
                </a:lnTo>
              </a:path>
            </a:pathLst>
          </a:custGeom>
          <a:ln w="112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3683865" y="5646605"/>
            <a:ext cx="118356" cy="0"/>
          </a:xfrm>
          <a:custGeom>
            <a:avLst/>
            <a:gdLst/>
            <a:ahLst/>
            <a:cxnLst/>
            <a:rect l="l" t="t" r="r" b="b"/>
            <a:pathLst>
              <a:path w="118356" h="0">
                <a:moveTo>
                  <a:pt x="0" y="0"/>
                </a:moveTo>
                <a:lnTo>
                  <a:pt x="118356" y="0"/>
                </a:lnTo>
              </a:path>
            </a:pathLst>
          </a:custGeom>
          <a:ln w="1123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3109550" y="5584603"/>
            <a:ext cx="0" cy="331427"/>
          </a:xfrm>
          <a:custGeom>
            <a:avLst/>
            <a:gdLst/>
            <a:ahLst/>
            <a:cxnLst/>
            <a:rect l="l" t="t" r="r" b="b"/>
            <a:pathLst>
              <a:path w="0" h="331427">
                <a:moveTo>
                  <a:pt x="0" y="0"/>
                </a:moveTo>
                <a:lnTo>
                  <a:pt x="0" y="331427"/>
                </a:lnTo>
              </a:path>
            </a:pathLst>
          </a:custGeom>
          <a:ln w="114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3071371" y="5584603"/>
            <a:ext cx="0" cy="331427"/>
          </a:xfrm>
          <a:custGeom>
            <a:avLst/>
            <a:gdLst/>
            <a:ahLst/>
            <a:cxnLst/>
            <a:rect l="l" t="t" r="r" b="b"/>
            <a:pathLst>
              <a:path w="0" h="331427">
                <a:moveTo>
                  <a:pt x="0" y="0"/>
                </a:moveTo>
                <a:lnTo>
                  <a:pt x="0" y="331427"/>
                </a:lnTo>
              </a:path>
            </a:pathLst>
          </a:custGeom>
          <a:ln w="114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3977836" y="5584603"/>
            <a:ext cx="0" cy="331427"/>
          </a:xfrm>
          <a:custGeom>
            <a:avLst/>
            <a:gdLst/>
            <a:ahLst/>
            <a:cxnLst/>
            <a:rect l="l" t="t" r="r" b="b"/>
            <a:pathLst>
              <a:path w="0" h="331427">
                <a:moveTo>
                  <a:pt x="0" y="0"/>
                </a:moveTo>
                <a:lnTo>
                  <a:pt x="0" y="331427"/>
                </a:lnTo>
              </a:path>
            </a:pathLst>
          </a:custGeom>
          <a:ln w="114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3939657" y="5584603"/>
            <a:ext cx="0" cy="331427"/>
          </a:xfrm>
          <a:custGeom>
            <a:avLst/>
            <a:gdLst/>
            <a:ahLst/>
            <a:cxnLst/>
            <a:rect l="l" t="t" r="r" b="b"/>
            <a:pathLst>
              <a:path w="0" h="331427">
                <a:moveTo>
                  <a:pt x="0" y="0"/>
                </a:moveTo>
                <a:lnTo>
                  <a:pt x="0" y="331427"/>
                </a:lnTo>
              </a:path>
            </a:pathLst>
          </a:custGeom>
          <a:ln w="114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4407755" y="5744513"/>
            <a:ext cx="31238" cy="18202"/>
          </a:xfrm>
          <a:custGeom>
            <a:avLst/>
            <a:gdLst/>
            <a:ahLst/>
            <a:cxnLst/>
            <a:rect l="l" t="t" r="r" b="b"/>
            <a:pathLst>
              <a:path w="31238" h="18202">
                <a:moveTo>
                  <a:pt x="0" y="18202"/>
                </a:moveTo>
                <a:lnTo>
                  <a:pt x="31238" y="0"/>
                </a:lnTo>
              </a:path>
            </a:pathLst>
          </a:custGeom>
          <a:ln w="101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4438994" y="5749789"/>
            <a:ext cx="45639" cy="125913"/>
          </a:xfrm>
          <a:custGeom>
            <a:avLst/>
            <a:gdLst/>
            <a:ahLst/>
            <a:cxnLst/>
            <a:rect l="l" t="t" r="r" b="b"/>
            <a:pathLst>
              <a:path w="45639" h="125913">
                <a:moveTo>
                  <a:pt x="0" y="0"/>
                </a:moveTo>
                <a:lnTo>
                  <a:pt x="45639" y="125913"/>
                </a:lnTo>
              </a:path>
            </a:pathLst>
          </a:custGeom>
          <a:ln w="2025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4489590" y="5519032"/>
            <a:ext cx="59999" cy="356671"/>
          </a:xfrm>
          <a:custGeom>
            <a:avLst/>
            <a:gdLst/>
            <a:ahLst/>
            <a:cxnLst/>
            <a:rect l="l" t="t" r="r" b="b"/>
            <a:pathLst>
              <a:path w="59999" h="356671">
                <a:moveTo>
                  <a:pt x="0" y="356671"/>
                </a:moveTo>
                <a:lnTo>
                  <a:pt x="59999" y="0"/>
                </a:lnTo>
              </a:path>
            </a:pathLst>
          </a:custGeom>
          <a:ln w="1040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4549590" y="5519032"/>
            <a:ext cx="3806463" cy="0"/>
          </a:xfrm>
          <a:custGeom>
            <a:avLst/>
            <a:gdLst/>
            <a:ahLst/>
            <a:cxnLst/>
            <a:rect l="l" t="t" r="r" b="b"/>
            <a:pathLst>
              <a:path w="3806463" h="0">
                <a:moveTo>
                  <a:pt x="0" y="0"/>
                </a:moveTo>
                <a:lnTo>
                  <a:pt x="3806463" y="0"/>
                </a:lnTo>
              </a:path>
            </a:pathLst>
          </a:custGeom>
          <a:ln w="1006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4111181" y="4684240"/>
            <a:ext cx="35178" cy="20237"/>
          </a:xfrm>
          <a:custGeom>
            <a:avLst/>
            <a:gdLst/>
            <a:ahLst/>
            <a:cxnLst/>
            <a:rect l="l" t="t" r="r" b="b"/>
            <a:pathLst>
              <a:path w="35178" h="20237">
                <a:moveTo>
                  <a:pt x="0" y="20237"/>
                </a:moveTo>
                <a:lnTo>
                  <a:pt x="35178" y="0"/>
                </a:lnTo>
              </a:path>
            </a:pathLst>
          </a:custGeom>
          <a:ln w="1127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4146360" y="4690106"/>
            <a:ext cx="50551" cy="139990"/>
          </a:xfrm>
          <a:custGeom>
            <a:avLst/>
            <a:gdLst/>
            <a:ahLst/>
            <a:cxnLst/>
            <a:rect l="l" t="t" r="r" b="b"/>
            <a:pathLst>
              <a:path w="50551" h="139990">
                <a:moveTo>
                  <a:pt x="0" y="0"/>
                </a:moveTo>
                <a:lnTo>
                  <a:pt x="50551" y="139990"/>
                </a:lnTo>
              </a:path>
            </a:pathLst>
          </a:custGeom>
          <a:ln w="2245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4202403" y="4433550"/>
            <a:ext cx="67026" cy="396547"/>
          </a:xfrm>
          <a:custGeom>
            <a:avLst/>
            <a:gdLst/>
            <a:ahLst/>
            <a:cxnLst/>
            <a:rect l="l" t="t" r="r" b="b"/>
            <a:pathLst>
              <a:path w="67026" h="396547">
                <a:moveTo>
                  <a:pt x="0" y="396547"/>
                </a:moveTo>
                <a:lnTo>
                  <a:pt x="67026" y="0"/>
                </a:lnTo>
              </a:path>
            </a:pathLst>
          </a:custGeom>
          <a:ln w="1152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4269430" y="4433550"/>
            <a:ext cx="2114966" cy="0"/>
          </a:xfrm>
          <a:custGeom>
            <a:avLst/>
            <a:gdLst/>
            <a:ahLst/>
            <a:cxnLst/>
            <a:rect l="l" t="t" r="r" b="b"/>
            <a:pathLst>
              <a:path w="2114966" h="0">
                <a:moveTo>
                  <a:pt x="0" y="0"/>
                </a:moveTo>
                <a:lnTo>
                  <a:pt x="2114966" y="0"/>
                </a:lnTo>
              </a:path>
            </a:pathLst>
          </a:custGeom>
          <a:ln w="111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1654810" y="764544"/>
            <a:ext cx="5123414" cy="1202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O</a:t>
            </a:r>
            <a:r>
              <a:rPr dirty="0" smtClean="0" sz="2300" spc="-9" b="1">
                <a:solidFill>
                  <a:srgbClr val="006FC0"/>
                </a:solidFill>
                <a:latin typeface="Arial"/>
                <a:cs typeface="Arial"/>
              </a:rPr>
              <a:t>p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er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-O</a:t>
            </a:r>
            <a:r>
              <a:rPr dirty="0" smtClean="0" sz="2300" spc="-9" b="1">
                <a:solidFill>
                  <a:srgbClr val="006FC0"/>
                </a:solidFill>
                <a:latin typeface="Arial"/>
                <a:cs typeface="Arial"/>
              </a:rPr>
              <a:t>p</a:t>
            </a:r>
            <a:r>
              <a:rPr dirty="0" smtClean="0" sz="2300" spc="-9" b="1">
                <a:solidFill>
                  <a:srgbClr val="006FC0"/>
                </a:solidFill>
                <a:latin typeface="Arial"/>
                <a:cs typeface="Arial"/>
              </a:rPr>
              <a:t>e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ra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dirty="0" smtClean="0" sz="2300" spc="-29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pada</a:t>
            </a:r>
            <a:r>
              <a:rPr dirty="0" smtClean="0" sz="2300" spc="-2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ruang</a:t>
            </a:r>
            <a:r>
              <a:rPr dirty="0" smtClean="0" sz="2300" spc="-2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ve</a:t>
            </a: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tor</a:t>
            </a:r>
            <a:r>
              <a:rPr dirty="0" smtClean="0" sz="2300" spc="-3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:</a:t>
            </a:r>
            <a:endParaRPr sz="2300">
              <a:latin typeface="Arial"/>
              <a:cs typeface="Arial"/>
            </a:endParaRPr>
          </a:p>
          <a:p>
            <a:pPr marL="12700" marR="43891">
              <a:lnSpc>
                <a:spcPts val="2515"/>
              </a:lnSpc>
              <a:spcBef>
                <a:spcPts val="1117"/>
              </a:spcBef>
            </a:pPr>
            <a:r>
              <a:rPr dirty="0" smtClean="0" baseline="-4878" sz="2700" spc="0">
                <a:solidFill>
                  <a:srgbClr val="A42F0F"/>
                </a:solidFill>
                <a:latin typeface="Wingdings 3"/>
                <a:cs typeface="Wingdings 3"/>
              </a:rPr>
              <a:t></a:t>
            </a:r>
            <a:r>
              <a:rPr dirty="0" smtClean="0" baseline="-4831" sz="2700" spc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4831" sz="2700" spc="216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Penj</a:t>
            </a:r>
            <a:r>
              <a:rPr dirty="0" smtClean="0" baseline="-3781" sz="3450" spc="-9" b="1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mlahan/P</a:t>
            </a:r>
            <a:r>
              <a:rPr dirty="0" smtClean="0" baseline="-3781" sz="3450" spc="-14" b="1">
                <a:solidFill>
                  <a:srgbClr val="404040"/>
                </a:solidFill>
                <a:latin typeface="Arial"/>
                <a:cs typeface="Arial"/>
              </a:rPr>
              <a:t>e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baseline="-3781" sz="3450" spc="-19" b="1">
                <a:solidFill>
                  <a:srgbClr val="404040"/>
                </a:solidFill>
                <a:latin typeface="Arial"/>
                <a:cs typeface="Arial"/>
              </a:rPr>
              <a:t>g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ur</a:t>
            </a:r>
            <a:r>
              <a:rPr dirty="0" smtClean="0" baseline="-3781" sz="3450" spc="-9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baseline="-3781" sz="3450" spc="-4" b="1">
                <a:solidFill>
                  <a:srgbClr val="404040"/>
                </a:solidFill>
                <a:latin typeface="Arial"/>
                <a:cs typeface="Arial"/>
              </a:rPr>
              <a:t>g</a:t>
            </a:r>
            <a:r>
              <a:rPr dirty="0" smtClean="0" baseline="-3781" sz="3450" spc="-9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3781" sz="3450" spc="0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  <a:p>
            <a:pPr marL="782510" marR="43891">
              <a:lnSpc>
                <a:spcPts val="3320"/>
              </a:lnSpc>
              <a:spcBef>
                <a:spcPts val="40"/>
              </a:spcBef>
            </a:pPr>
            <a:r>
              <a:rPr dirty="0" smtClean="0" baseline="6167" sz="3525" spc="0" i="1">
                <a:latin typeface="Times New Roman"/>
                <a:cs typeface="Times New Roman"/>
              </a:rPr>
              <a:t>u</a:t>
            </a:r>
            <a:r>
              <a:rPr dirty="0" smtClean="0" baseline="6167" sz="3525" spc="191" i="1">
                <a:latin typeface="Times New Roman"/>
                <a:cs typeface="Times New Roman"/>
              </a:rPr>
              <a:t> </a:t>
            </a:r>
            <a:r>
              <a:rPr dirty="0" smtClean="0" baseline="5789" sz="3525" spc="0">
                <a:latin typeface="Symbol"/>
                <a:cs typeface="Symbol"/>
              </a:rPr>
              <a:t></a:t>
            </a:r>
            <a:r>
              <a:rPr dirty="0" smtClean="0" baseline="6167" sz="3525" spc="-78">
                <a:latin typeface="Times New Roman"/>
                <a:cs typeface="Times New Roman"/>
              </a:rPr>
              <a:t> </a:t>
            </a:r>
            <a:r>
              <a:rPr dirty="0" smtClean="0" baseline="6167" sz="3525" spc="0" i="1">
                <a:latin typeface="Times New Roman"/>
                <a:cs typeface="Times New Roman"/>
              </a:rPr>
              <a:t>v</a:t>
            </a:r>
            <a:r>
              <a:rPr dirty="0" smtClean="0" baseline="6167" sz="3525" spc="141" i="1">
                <a:latin typeface="Times New Roman"/>
                <a:cs typeface="Times New Roman"/>
              </a:rPr>
              <a:t> </a:t>
            </a:r>
            <a:r>
              <a:rPr dirty="0" smtClean="0" baseline="5789" sz="3525" spc="0">
                <a:latin typeface="Symbol"/>
                <a:cs typeface="Symbol"/>
              </a:rPr>
              <a:t></a:t>
            </a:r>
            <a:r>
              <a:rPr dirty="0" smtClean="0" baseline="6167" sz="3525" spc="-118">
                <a:latin typeface="Times New Roman"/>
                <a:cs typeface="Times New Roman"/>
              </a:rPr>
              <a:t> </a:t>
            </a:r>
            <a:r>
              <a:rPr dirty="0" smtClean="0" baseline="4388" sz="4650" spc="-144">
                <a:latin typeface="Symbol"/>
                <a:cs typeface="Symbol"/>
              </a:rPr>
              <a:t></a:t>
            </a:r>
            <a:r>
              <a:rPr dirty="0" smtClean="0" baseline="6167" sz="3525" spc="-44" i="1">
                <a:latin typeface="Times New Roman"/>
                <a:cs typeface="Times New Roman"/>
              </a:rPr>
              <a:t>u</a:t>
            </a:r>
            <a:r>
              <a:rPr dirty="0" smtClean="0" baseline="-15030" sz="2025" spc="0">
                <a:latin typeface="Times New Roman"/>
                <a:cs typeface="Times New Roman"/>
              </a:rPr>
              <a:t>1</a:t>
            </a:r>
            <a:r>
              <a:rPr dirty="0" smtClean="0" baseline="-15030" sz="2025" spc="0">
                <a:latin typeface="Times New Roman"/>
                <a:cs typeface="Times New Roman"/>
              </a:rPr>
              <a:t> </a:t>
            </a:r>
            <a:r>
              <a:rPr dirty="0" smtClean="0" baseline="-15030" sz="2025" spc="39">
                <a:latin typeface="Times New Roman"/>
                <a:cs typeface="Times New Roman"/>
              </a:rPr>
              <a:t> </a:t>
            </a:r>
            <a:r>
              <a:rPr dirty="0" smtClean="0" baseline="5789" sz="3525" spc="0">
                <a:latin typeface="Symbol"/>
                <a:cs typeface="Symbol"/>
              </a:rPr>
              <a:t></a:t>
            </a:r>
            <a:r>
              <a:rPr dirty="0" smtClean="0" baseline="6167" sz="3525" spc="-83">
                <a:latin typeface="Times New Roman"/>
                <a:cs typeface="Times New Roman"/>
              </a:rPr>
              <a:t> </a:t>
            </a:r>
            <a:r>
              <a:rPr dirty="0" smtClean="0" baseline="6167" sz="3525" spc="-84" i="1">
                <a:latin typeface="Times New Roman"/>
                <a:cs typeface="Times New Roman"/>
              </a:rPr>
              <a:t>v</a:t>
            </a:r>
            <a:r>
              <a:rPr dirty="0" smtClean="0" baseline="-15030" sz="2025" spc="0">
                <a:latin typeface="Times New Roman"/>
                <a:cs typeface="Times New Roman"/>
              </a:rPr>
              <a:t>1</a:t>
            </a:r>
            <a:r>
              <a:rPr dirty="0" smtClean="0" baseline="-15030" sz="2025" spc="-67">
                <a:latin typeface="Times New Roman"/>
                <a:cs typeface="Times New Roman"/>
              </a:rPr>
              <a:t> </a:t>
            </a:r>
            <a:r>
              <a:rPr dirty="0" smtClean="0" baseline="6167" sz="3525" spc="0">
                <a:latin typeface="Times New Roman"/>
                <a:cs typeface="Times New Roman"/>
              </a:rPr>
              <a:t>,</a:t>
            </a:r>
            <a:r>
              <a:rPr dirty="0" smtClean="0" baseline="6167" sz="3525" spc="-359">
                <a:latin typeface="Times New Roman"/>
                <a:cs typeface="Times New Roman"/>
              </a:rPr>
              <a:t> </a:t>
            </a:r>
            <a:r>
              <a:rPr dirty="0" smtClean="0" baseline="6167" sz="3525" spc="109" i="1">
                <a:latin typeface="Times New Roman"/>
                <a:cs typeface="Times New Roman"/>
              </a:rPr>
              <a:t>u</a:t>
            </a:r>
            <a:r>
              <a:rPr dirty="0" smtClean="0" baseline="-15030" sz="2025" spc="0">
                <a:latin typeface="Times New Roman"/>
                <a:cs typeface="Times New Roman"/>
              </a:rPr>
              <a:t>2</a:t>
            </a:r>
            <a:r>
              <a:rPr dirty="0" smtClean="0" baseline="-15030" sz="2025" spc="0">
                <a:latin typeface="Times New Roman"/>
                <a:cs typeface="Times New Roman"/>
              </a:rPr>
              <a:t> </a:t>
            </a:r>
            <a:r>
              <a:rPr dirty="0" smtClean="0" baseline="-15030" sz="2025" spc="222">
                <a:latin typeface="Times New Roman"/>
                <a:cs typeface="Times New Roman"/>
              </a:rPr>
              <a:t> </a:t>
            </a:r>
            <a:r>
              <a:rPr dirty="0" smtClean="0" baseline="5789" sz="3525" spc="0">
                <a:latin typeface="Symbol"/>
                <a:cs typeface="Symbol"/>
              </a:rPr>
              <a:t></a:t>
            </a:r>
            <a:r>
              <a:rPr dirty="0" smtClean="0" baseline="6167" sz="3525" spc="-78">
                <a:latin typeface="Times New Roman"/>
                <a:cs typeface="Times New Roman"/>
              </a:rPr>
              <a:t> </a:t>
            </a:r>
            <a:r>
              <a:rPr dirty="0" smtClean="0" baseline="6167" sz="3525" spc="64" i="1">
                <a:latin typeface="Times New Roman"/>
                <a:cs typeface="Times New Roman"/>
              </a:rPr>
              <a:t>v</a:t>
            </a:r>
            <a:r>
              <a:rPr dirty="0" smtClean="0" baseline="-15030" sz="2025" spc="0">
                <a:latin typeface="Times New Roman"/>
                <a:cs typeface="Times New Roman"/>
              </a:rPr>
              <a:t>2</a:t>
            </a:r>
            <a:r>
              <a:rPr dirty="0" smtClean="0" baseline="-15030" sz="2025" spc="37">
                <a:latin typeface="Times New Roman"/>
                <a:cs typeface="Times New Roman"/>
              </a:rPr>
              <a:t> </a:t>
            </a:r>
            <a:r>
              <a:rPr dirty="0" smtClean="0" baseline="6167" sz="3525" spc="0">
                <a:latin typeface="Times New Roman"/>
                <a:cs typeface="Times New Roman"/>
              </a:rPr>
              <a:t>,</a:t>
            </a:r>
            <a:r>
              <a:rPr dirty="0" smtClean="0" baseline="6167" sz="3525" spc="-434">
                <a:latin typeface="Times New Roman"/>
                <a:cs typeface="Times New Roman"/>
              </a:rPr>
              <a:t> </a:t>
            </a:r>
            <a:r>
              <a:rPr dirty="0" smtClean="0" baseline="6167" sz="3525" spc="-25">
                <a:latin typeface="Times New Roman"/>
                <a:cs typeface="Times New Roman"/>
              </a:rPr>
              <a:t>...</a:t>
            </a:r>
            <a:r>
              <a:rPr dirty="0" smtClean="0" baseline="6167" sz="3525" spc="0">
                <a:latin typeface="Times New Roman"/>
                <a:cs typeface="Times New Roman"/>
              </a:rPr>
              <a:t>,</a:t>
            </a:r>
            <a:r>
              <a:rPr dirty="0" smtClean="0" baseline="6167" sz="3525" spc="-359">
                <a:latin typeface="Times New Roman"/>
                <a:cs typeface="Times New Roman"/>
              </a:rPr>
              <a:t> </a:t>
            </a:r>
            <a:r>
              <a:rPr dirty="0" smtClean="0" baseline="6167" sz="3525" spc="104" i="1">
                <a:latin typeface="Times New Roman"/>
                <a:cs typeface="Times New Roman"/>
              </a:rPr>
              <a:t>u</a:t>
            </a:r>
            <a:r>
              <a:rPr dirty="0" smtClean="0" baseline="-15030" sz="2025" spc="0" i="1">
                <a:latin typeface="Times New Roman"/>
                <a:cs typeface="Times New Roman"/>
              </a:rPr>
              <a:t>n</a:t>
            </a:r>
            <a:r>
              <a:rPr dirty="0" smtClean="0" baseline="-15030" sz="2025" spc="0" i="1">
                <a:latin typeface="Times New Roman"/>
                <a:cs typeface="Times New Roman"/>
              </a:rPr>
              <a:t> </a:t>
            </a:r>
            <a:r>
              <a:rPr dirty="0" smtClean="0" baseline="-15030" sz="2025" spc="252" i="1">
                <a:latin typeface="Times New Roman"/>
                <a:cs typeface="Times New Roman"/>
              </a:rPr>
              <a:t> </a:t>
            </a:r>
            <a:r>
              <a:rPr dirty="0" smtClean="0" baseline="5789" sz="3525" spc="0">
                <a:latin typeface="Symbol"/>
                <a:cs typeface="Symbol"/>
              </a:rPr>
              <a:t></a:t>
            </a:r>
            <a:r>
              <a:rPr dirty="0" smtClean="0" baseline="6167" sz="3525" spc="-83">
                <a:latin typeface="Times New Roman"/>
                <a:cs typeface="Times New Roman"/>
              </a:rPr>
              <a:t> </a:t>
            </a:r>
            <a:r>
              <a:rPr dirty="0" smtClean="0" baseline="6167" sz="3525" spc="64" i="1">
                <a:latin typeface="Times New Roman"/>
                <a:cs typeface="Times New Roman"/>
              </a:rPr>
              <a:t>v</a:t>
            </a:r>
            <a:r>
              <a:rPr dirty="0" smtClean="0" baseline="-15030" sz="2025" spc="0" i="1">
                <a:latin typeface="Times New Roman"/>
                <a:cs typeface="Times New Roman"/>
              </a:rPr>
              <a:t>n</a:t>
            </a:r>
            <a:r>
              <a:rPr dirty="0" smtClean="0" baseline="-15030" sz="2025" spc="172" i="1">
                <a:latin typeface="Times New Roman"/>
                <a:cs typeface="Times New Roman"/>
              </a:rPr>
              <a:t> </a:t>
            </a:r>
            <a:r>
              <a:rPr dirty="0" smtClean="0" baseline="4388" sz="4650" spc="0">
                <a:latin typeface="Symbol"/>
                <a:cs typeface="Symbol"/>
              </a:rPr>
              <a:t></a:t>
            </a:r>
            <a:endParaRPr sz="31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654810" y="2197485"/>
            <a:ext cx="5666348" cy="8406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1800" spc="0">
                <a:solidFill>
                  <a:srgbClr val="A42F0F"/>
                </a:solidFill>
                <a:latin typeface="Wingdings 3"/>
                <a:cs typeface="Wingdings 3"/>
              </a:rPr>
              <a:t></a:t>
            </a:r>
            <a:r>
              <a:rPr dirty="0" smtClean="0" sz="1800" spc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1800" spc="216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Per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alian</a:t>
            </a:r>
            <a:r>
              <a:rPr dirty="0" smtClean="0" sz="2300" spc="-3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den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g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an</a:t>
            </a:r>
            <a:r>
              <a:rPr dirty="0" smtClean="0" sz="2300" spc="-34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sk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lar</a:t>
            </a:r>
            <a:r>
              <a:rPr dirty="0" smtClean="0" sz="2300" spc="-1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Riil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sebara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  <a:p>
            <a:pPr marL="805048" marR="43891">
              <a:lnSpc>
                <a:spcPts val="4105"/>
              </a:lnSpc>
              <a:spcBef>
                <a:spcPts val="82"/>
              </a:spcBef>
            </a:pPr>
            <a:r>
              <a:rPr dirty="0" smtClean="0" baseline="3478" sz="3750" spc="-64" i="1">
                <a:latin typeface="Times New Roman"/>
                <a:cs typeface="Times New Roman"/>
              </a:rPr>
              <a:t>k</a:t>
            </a:r>
            <a:r>
              <a:rPr dirty="0" smtClean="0" baseline="3478" sz="3750" spc="0" i="1">
                <a:latin typeface="Times New Roman"/>
                <a:cs typeface="Times New Roman"/>
              </a:rPr>
              <a:t>u</a:t>
            </a:r>
            <a:r>
              <a:rPr dirty="0" smtClean="0" baseline="3478" sz="3750" spc="316" i="1">
                <a:latin typeface="Times New Roman"/>
                <a:cs typeface="Times New Roman"/>
              </a:rPr>
              <a:t> </a:t>
            </a:r>
            <a:r>
              <a:rPr dirty="0" smtClean="0" baseline="3265" sz="3750" spc="0">
                <a:latin typeface="Symbol"/>
                <a:cs typeface="Symbol"/>
              </a:rPr>
              <a:t></a:t>
            </a:r>
            <a:r>
              <a:rPr dirty="0" smtClean="0" baseline="3478" sz="3750" spc="-87">
                <a:latin typeface="Times New Roman"/>
                <a:cs typeface="Times New Roman"/>
              </a:rPr>
              <a:t> </a:t>
            </a:r>
            <a:r>
              <a:rPr dirty="0" smtClean="0" baseline="2436" sz="5025" spc="-75">
                <a:latin typeface="Symbol"/>
                <a:cs typeface="Symbol"/>
              </a:rPr>
              <a:t></a:t>
            </a:r>
            <a:r>
              <a:rPr dirty="0" smtClean="0" baseline="3478" sz="3750" spc="94" i="1">
                <a:latin typeface="Times New Roman"/>
                <a:cs typeface="Times New Roman"/>
              </a:rPr>
              <a:t>k</a:t>
            </a:r>
            <a:r>
              <a:rPr dirty="0" smtClean="0" baseline="3478" sz="3750" spc="-209" i="1">
                <a:latin typeface="Times New Roman"/>
                <a:cs typeface="Times New Roman"/>
              </a:rPr>
              <a:t>u</a:t>
            </a:r>
            <a:r>
              <a:rPr dirty="0" smtClean="0" baseline="-19991" sz="2175" spc="0">
                <a:latin typeface="Times New Roman"/>
                <a:cs typeface="Times New Roman"/>
              </a:rPr>
              <a:t>1</a:t>
            </a:r>
            <a:r>
              <a:rPr dirty="0" smtClean="0" baseline="-19991" sz="2175" spc="-154">
                <a:latin typeface="Times New Roman"/>
                <a:cs typeface="Times New Roman"/>
              </a:rPr>
              <a:t> </a:t>
            </a:r>
            <a:r>
              <a:rPr dirty="0" smtClean="0" baseline="3478" sz="3750" spc="0">
                <a:latin typeface="Times New Roman"/>
                <a:cs typeface="Times New Roman"/>
              </a:rPr>
              <a:t>,</a:t>
            </a:r>
            <a:r>
              <a:rPr dirty="0" smtClean="0" baseline="3478" sz="3750" spc="-294">
                <a:latin typeface="Times New Roman"/>
                <a:cs typeface="Times New Roman"/>
              </a:rPr>
              <a:t> </a:t>
            </a:r>
            <a:r>
              <a:rPr dirty="0" smtClean="0" baseline="3478" sz="3750" spc="94" i="1">
                <a:latin typeface="Times New Roman"/>
                <a:cs typeface="Times New Roman"/>
              </a:rPr>
              <a:t>k</a:t>
            </a:r>
            <a:r>
              <a:rPr dirty="0" smtClean="0" baseline="3478" sz="3750" spc="-39" i="1">
                <a:latin typeface="Times New Roman"/>
                <a:cs typeface="Times New Roman"/>
              </a:rPr>
              <a:t>u</a:t>
            </a:r>
            <a:r>
              <a:rPr dirty="0" smtClean="0" baseline="-19991" sz="2175" spc="0">
                <a:latin typeface="Times New Roman"/>
                <a:cs typeface="Times New Roman"/>
              </a:rPr>
              <a:t>2</a:t>
            </a:r>
            <a:r>
              <a:rPr dirty="0" smtClean="0" baseline="-19991" sz="2175" spc="152">
                <a:latin typeface="Times New Roman"/>
                <a:cs typeface="Times New Roman"/>
              </a:rPr>
              <a:t> </a:t>
            </a:r>
            <a:r>
              <a:rPr dirty="0" smtClean="0" baseline="3478" sz="3750" spc="-29">
                <a:latin typeface="Times New Roman"/>
                <a:cs typeface="Times New Roman"/>
              </a:rPr>
              <a:t>,...</a:t>
            </a:r>
            <a:r>
              <a:rPr dirty="0" smtClean="0" baseline="3478" sz="3750" spc="0">
                <a:latin typeface="Times New Roman"/>
                <a:cs typeface="Times New Roman"/>
              </a:rPr>
              <a:t>,</a:t>
            </a:r>
            <a:r>
              <a:rPr dirty="0" smtClean="0" baseline="3478" sz="3750" spc="-102">
                <a:latin typeface="Times New Roman"/>
                <a:cs typeface="Times New Roman"/>
              </a:rPr>
              <a:t> </a:t>
            </a:r>
            <a:r>
              <a:rPr dirty="0" smtClean="0" baseline="3478" sz="3750" spc="94" i="1">
                <a:latin typeface="Times New Roman"/>
                <a:cs typeface="Times New Roman"/>
              </a:rPr>
              <a:t>k</a:t>
            </a:r>
            <a:r>
              <a:rPr dirty="0" smtClean="0" baseline="3478" sz="3750" spc="-39" i="1">
                <a:latin typeface="Times New Roman"/>
                <a:cs typeface="Times New Roman"/>
              </a:rPr>
              <a:t>u</a:t>
            </a:r>
            <a:r>
              <a:rPr dirty="0" smtClean="0" baseline="-19991" sz="2175" spc="0" i="1">
                <a:latin typeface="Times New Roman"/>
                <a:cs typeface="Times New Roman"/>
              </a:rPr>
              <a:t>n</a:t>
            </a:r>
            <a:r>
              <a:rPr dirty="0" smtClean="0" baseline="-19991" sz="2175" spc="302" i="1">
                <a:latin typeface="Times New Roman"/>
                <a:cs typeface="Times New Roman"/>
              </a:rPr>
              <a:t> </a:t>
            </a:r>
            <a:r>
              <a:rPr dirty="0" smtClean="0" baseline="2436" sz="5025" spc="0">
                <a:latin typeface="Symbol"/>
                <a:cs typeface="Symbol"/>
              </a:rPr>
              <a:t>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327699" y="2197485"/>
            <a:ext cx="427790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dirty="0" smtClean="0" sz="2300" spc="4" b="1" i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654810" y="3151763"/>
            <a:ext cx="5998571" cy="7496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1800" spc="0">
                <a:solidFill>
                  <a:srgbClr val="A42F0F"/>
                </a:solidFill>
                <a:latin typeface="Wingdings 3"/>
                <a:cs typeface="Wingdings 3"/>
              </a:rPr>
              <a:t></a:t>
            </a:r>
            <a:r>
              <a:rPr dirty="0" smtClean="0" sz="1800" spc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1800" spc="216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Per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alian</a:t>
            </a:r>
            <a:r>
              <a:rPr dirty="0" smtClean="0" sz="2300" spc="-3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-39" b="1">
                <a:solidFill>
                  <a:srgbClr val="404040"/>
                </a:solidFill>
                <a:latin typeface="Arial"/>
                <a:cs typeface="Arial"/>
              </a:rPr>
              <a:t>T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it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(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Eucl</a:t>
            </a:r>
            <a:r>
              <a:rPr dirty="0" smtClean="0" sz="2300" spc="-9" b="1" i="1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dean</a:t>
            </a:r>
            <a:r>
              <a:rPr dirty="0" smtClean="0" sz="2300" spc="-50" b="1" i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-9" b="1" i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ner</a:t>
            </a:r>
            <a:r>
              <a:rPr dirty="0" smtClean="0" sz="2300" spc="-9" b="1" i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pro</a:t>
            </a:r>
            <a:r>
              <a:rPr dirty="0" smtClean="0" sz="2300" spc="-4" b="1" i="1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0" b="1" i="1">
                <a:solidFill>
                  <a:srgbClr val="404040"/>
                </a:solidFill>
                <a:latin typeface="Arial"/>
                <a:cs typeface="Arial"/>
              </a:rPr>
              <a:t>uc</a:t>
            </a:r>
            <a:r>
              <a:rPr dirty="0" smtClean="0" sz="2300" spc="9" b="1" i="1">
                <a:solidFill>
                  <a:srgbClr val="404040"/>
                </a:solidFill>
                <a:latin typeface="Arial"/>
                <a:cs typeface="Arial"/>
              </a:rPr>
              <a:t>t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  <a:p>
            <a:pPr marL="775514" marR="43891">
              <a:lnSpc>
                <a:spcPts val="3354"/>
              </a:lnSpc>
              <a:spcBef>
                <a:spcPts val="44"/>
              </a:spcBef>
            </a:pPr>
            <a:r>
              <a:rPr dirty="0" smtClean="0" baseline="5797" sz="3750" spc="0" i="1">
                <a:latin typeface="Times New Roman"/>
                <a:cs typeface="Times New Roman"/>
              </a:rPr>
              <a:t>u</a:t>
            </a:r>
            <a:r>
              <a:rPr dirty="0" smtClean="0" baseline="5797" sz="3750" spc="125" i="1">
                <a:latin typeface="Times New Roman"/>
                <a:cs typeface="Times New Roman"/>
              </a:rPr>
              <a:t> </a:t>
            </a:r>
            <a:r>
              <a:rPr dirty="0" smtClean="0" baseline="5441" sz="3750" spc="0">
                <a:latin typeface="Symbol"/>
                <a:cs typeface="Symbol"/>
              </a:rPr>
              <a:t></a:t>
            </a:r>
            <a:r>
              <a:rPr dirty="0" smtClean="0" baseline="5797" sz="3750" spc="-163">
                <a:latin typeface="Times New Roman"/>
                <a:cs typeface="Times New Roman"/>
              </a:rPr>
              <a:t> </a:t>
            </a:r>
            <a:r>
              <a:rPr dirty="0" smtClean="0" baseline="5797" sz="3750" spc="0" i="1">
                <a:latin typeface="Times New Roman"/>
                <a:cs typeface="Times New Roman"/>
              </a:rPr>
              <a:t>v</a:t>
            </a:r>
            <a:r>
              <a:rPr dirty="0" smtClean="0" baseline="5797" sz="3750" spc="149" i="1">
                <a:latin typeface="Times New Roman"/>
                <a:cs typeface="Times New Roman"/>
              </a:rPr>
              <a:t> </a:t>
            </a:r>
            <a:r>
              <a:rPr dirty="0" smtClean="0" baseline="5441" sz="3750" spc="0">
                <a:latin typeface="Symbol"/>
                <a:cs typeface="Symbol"/>
              </a:rPr>
              <a:t></a:t>
            </a:r>
            <a:r>
              <a:rPr dirty="0" smtClean="0" baseline="5797" sz="3750" spc="-165">
                <a:latin typeface="Times New Roman"/>
                <a:cs typeface="Times New Roman"/>
              </a:rPr>
              <a:t> </a:t>
            </a:r>
            <a:r>
              <a:rPr dirty="0" smtClean="0" baseline="5797" sz="3750" spc="-44" i="1">
                <a:latin typeface="Times New Roman"/>
                <a:cs typeface="Times New Roman"/>
              </a:rPr>
              <a:t>u</a:t>
            </a:r>
            <a:r>
              <a:rPr dirty="0" smtClean="0" baseline="-15993" sz="2175" spc="44">
                <a:latin typeface="Times New Roman"/>
                <a:cs typeface="Times New Roman"/>
              </a:rPr>
              <a:t>1</a:t>
            </a:r>
            <a:r>
              <a:rPr dirty="0" smtClean="0" baseline="5797" sz="3750" spc="-89" i="1">
                <a:latin typeface="Times New Roman"/>
                <a:cs typeface="Times New Roman"/>
              </a:rPr>
              <a:t>v</a:t>
            </a:r>
            <a:r>
              <a:rPr dirty="0" smtClean="0" baseline="-15993" sz="2175" spc="0">
                <a:latin typeface="Times New Roman"/>
                <a:cs typeface="Times New Roman"/>
              </a:rPr>
              <a:t>1</a:t>
            </a:r>
            <a:r>
              <a:rPr dirty="0" smtClean="0" baseline="-15993" sz="2175" spc="0">
                <a:latin typeface="Times New Roman"/>
                <a:cs typeface="Times New Roman"/>
              </a:rPr>
              <a:t> </a:t>
            </a:r>
            <a:r>
              <a:rPr dirty="0" smtClean="0" baseline="-15993" sz="2175" spc="182">
                <a:latin typeface="Times New Roman"/>
                <a:cs typeface="Times New Roman"/>
              </a:rPr>
              <a:t> </a:t>
            </a:r>
            <a:r>
              <a:rPr dirty="0" smtClean="0" baseline="5441" sz="3750" spc="0">
                <a:latin typeface="Symbol"/>
                <a:cs typeface="Symbol"/>
              </a:rPr>
              <a:t></a:t>
            </a:r>
            <a:r>
              <a:rPr dirty="0" smtClean="0" baseline="5797" sz="3750" spc="-125">
                <a:latin typeface="Times New Roman"/>
                <a:cs typeface="Times New Roman"/>
              </a:rPr>
              <a:t> </a:t>
            </a:r>
            <a:r>
              <a:rPr dirty="0" smtClean="0" baseline="5797" sz="3750" spc="119" i="1">
                <a:latin typeface="Times New Roman"/>
                <a:cs typeface="Times New Roman"/>
              </a:rPr>
              <a:t>u</a:t>
            </a:r>
            <a:r>
              <a:rPr dirty="0" smtClean="0" baseline="-15993" sz="2175" spc="0">
                <a:latin typeface="Times New Roman"/>
                <a:cs typeface="Times New Roman"/>
              </a:rPr>
              <a:t>2</a:t>
            </a:r>
            <a:r>
              <a:rPr dirty="0" smtClean="0" baseline="-15993" sz="2175" spc="-130">
                <a:latin typeface="Times New Roman"/>
                <a:cs typeface="Times New Roman"/>
              </a:rPr>
              <a:t> </a:t>
            </a:r>
            <a:r>
              <a:rPr dirty="0" smtClean="0" baseline="5797" sz="3750" spc="69" i="1">
                <a:latin typeface="Times New Roman"/>
                <a:cs typeface="Times New Roman"/>
              </a:rPr>
              <a:t>v</a:t>
            </a:r>
            <a:r>
              <a:rPr dirty="0" smtClean="0" baseline="-15993" sz="2175" spc="0">
                <a:latin typeface="Times New Roman"/>
                <a:cs typeface="Times New Roman"/>
              </a:rPr>
              <a:t>2</a:t>
            </a:r>
            <a:r>
              <a:rPr dirty="0" smtClean="0" baseline="-15993" sz="2175" spc="0">
                <a:latin typeface="Times New Roman"/>
                <a:cs typeface="Times New Roman"/>
              </a:rPr>
              <a:t> </a:t>
            </a:r>
            <a:r>
              <a:rPr dirty="0" smtClean="0" baseline="-15993" sz="2175" spc="213">
                <a:latin typeface="Times New Roman"/>
                <a:cs typeface="Times New Roman"/>
              </a:rPr>
              <a:t> </a:t>
            </a:r>
            <a:r>
              <a:rPr dirty="0" smtClean="0" baseline="5441" sz="3750" spc="0">
                <a:latin typeface="Symbol"/>
                <a:cs typeface="Symbol"/>
              </a:rPr>
              <a:t></a:t>
            </a:r>
            <a:r>
              <a:rPr dirty="0" smtClean="0" baseline="5797" sz="3750" spc="-205">
                <a:latin typeface="Times New Roman"/>
                <a:cs typeface="Times New Roman"/>
              </a:rPr>
              <a:t> </a:t>
            </a:r>
            <a:r>
              <a:rPr dirty="0" smtClean="0" baseline="5797" sz="3750" spc="-29">
                <a:latin typeface="Times New Roman"/>
                <a:cs typeface="Times New Roman"/>
              </a:rPr>
              <a:t>..</a:t>
            </a:r>
            <a:r>
              <a:rPr dirty="0" smtClean="0" baseline="5797" sz="3750" spc="0">
                <a:latin typeface="Times New Roman"/>
                <a:cs typeface="Times New Roman"/>
              </a:rPr>
              <a:t>.</a:t>
            </a:r>
            <a:r>
              <a:rPr dirty="0" smtClean="0" baseline="5797" sz="3750" spc="-175">
                <a:latin typeface="Times New Roman"/>
                <a:cs typeface="Times New Roman"/>
              </a:rPr>
              <a:t> </a:t>
            </a:r>
            <a:r>
              <a:rPr dirty="0" smtClean="0" baseline="5441" sz="3750" spc="0">
                <a:latin typeface="Symbol"/>
                <a:cs typeface="Symbol"/>
              </a:rPr>
              <a:t></a:t>
            </a:r>
            <a:r>
              <a:rPr dirty="0" smtClean="0" baseline="5797" sz="3750" spc="-125">
                <a:latin typeface="Times New Roman"/>
                <a:cs typeface="Times New Roman"/>
              </a:rPr>
              <a:t> </a:t>
            </a:r>
            <a:r>
              <a:rPr dirty="0" smtClean="0" baseline="5797" sz="3750" spc="114" i="1">
                <a:latin typeface="Times New Roman"/>
                <a:cs typeface="Times New Roman"/>
              </a:rPr>
              <a:t>u</a:t>
            </a:r>
            <a:r>
              <a:rPr dirty="0" smtClean="0" baseline="-15993" sz="2175" spc="0" i="1">
                <a:latin typeface="Times New Roman"/>
                <a:cs typeface="Times New Roman"/>
              </a:rPr>
              <a:t>n</a:t>
            </a:r>
            <a:r>
              <a:rPr dirty="0" smtClean="0" baseline="-15993" sz="2175" spc="-105" i="1">
                <a:latin typeface="Times New Roman"/>
                <a:cs typeface="Times New Roman"/>
              </a:rPr>
              <a:t> </a:t>
            </a:r>
            <a:r>
              <a:rPr dirty="0" smtClean="0" baseline="5797" sz="3750" spc="69" i="1">
                <a:latin typeface="Times New Roman"/>
                <a:cs typeface="Times New Roman"/>
              </a:rPr>
              <a:t>v</a:t>
            </a:r>
            <a:r>
              <a:rPr dirty="0" smtClean="0" baseline="-15993" sz="2175" spc="0" i="1">
                <a:latin typeface="Times New Roman"/>
                <a:cs typeface="Times New Roman"/>
              </a:rPr>
              <a:t>n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654810" y="4107565"/>
            <a:ext cx="250580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1800" spc="0">
                <a:solidFill>
                  <a:srgbClr val="A42F0F"/>
                </a:solidFill>
                <a:latin typeface="Wingdings 3"/>
                <a:cs typeface="Wingdings 3"/>
              </a:rPr>
              <a:t></a:t>
            </a:r>
            <a:r>
              <a:rPr dirty="0" smtClean="0" sz="1800" spc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1800" spc="20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Panjang</a:t>
            </a:r>
            <a:r>
              <a:rPr dirty="0" smtClean="0" sz="2300" spc="-34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ve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167690" y="4107565"/>
            <a:ext cx="270686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defi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isik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3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l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eh</a:t>
            </a:r>
            <a:r>
              <a:rPr dirty="0" smtClean="0" sz="2300" spc="-14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:</a:t>
            </a:r>
            <a:endParaRPr sz="2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96450" y="4459805"/>
            <a:ext cx="1090569" cy="364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70"/>
              </a:lnSpc>
              <a:spcBef>
                <a:spcPts val="143"/>
              </a:spcBef>
            </a:pPr>
            <a:r>
              <a:rPr dirty="0" smtClean="0" sz="1950" spc="0">
                <a:latin typeface="Symbol"/>
                <a:cs typeface="Symbol"/>
              </a:rPr>
              <a:t></a:t>
            </a:r>
            <a:r>
              <a:rPr dirty="0" smtClean="0" sz="1950" spc="-114">
                <a:latin typeface="Times New Roman"/>
                <a:cs typeface="Times New Roman"/>
              </a:rPr>
              <a:t> </a:t>
            </a:r>
            <a:r>
              <a:rPr dirty="0" smtClean="0" sz="2550" spc="-92">
                <a:latin typeface="Symbol"/>
                <a:cs typeface="Symbol"/>
              </a:rPr>
              <a:t></a:t>
            </a:r>
            <a:r>
              <a:rPr dirty="0" smtClean="0" sz="1950" spc="0" i="1">
                <a:latin typeface="Times New Roman"/>
                <a:cs typeface="Times New Roman"/>
              </a:rPr>
              <a:t>u</a:t>
            </a:r>
            <a:r>
              <a:rPr dirty="0" smtClean="0" sz="1950" spc="135" i="1">
                <a:latin typeface="Times New Roman"/>
                <a:cs typeface="Times New Roman"/>
              </a:rPr>
              <a:t> </a:t>
            </a:r>
            <a:r>
              <a:rPr dirty="0" smtClean="0" sz="1950" spc="0">
                <a:latin typeface="Symbol"/>
                <a:cs typeface="Symbol"/>
              </a:rPr>
              <a:t></a:t>
            </a:r>
            <a:r>
              <a:rPr dirty="0" smtClean="0" sz="1950" spc="-175">
                <a:latin typeface="Times New Roman"/>
                <a:cs typeface="Times New Roman"/>
              </a:rPr>
              <a:t> </a:t>
            </a:r>
            <a:r>
              <a:rPr dirty="0" smtClean="0" sz="1950" spc="0" i="1">
                <a:latin typeface="Times New Roman"/>
                <a:cs typeface="Times New Roman"/>
              </a:rPr>
              <a:t>u</a:t>
            </a:r>
            <a:r>
              <a:rPr dirty="0" smtClean="0" sz="1950" spc="-209" i="1">
                <a:latin typeface="Times New Roman"/>
                <a:cs typeface="Times New Roman"/>
              </a:rPr>
              <a:t> </a:t>
            </a:r>
            <a:r>
              <a:rPr dirty="0" smtClean="0" sz="2550" spc="129">
                <a:latin typeface="Symbol"/>
                <a:cs typeface="Symbol"/>
              </a:rPr>
              <a:t></a:t>
            </a:r>
            <a:r>
              <a:rPr dirty="0" smtClean="0" baseline="68517" sz="1650" spc="39">
                <a:latin typeface="Times New Roman"/>
                <a:cs typeface="Times New Roman"/>
              </a:rPr>
              <a:t>1</a:t>
            </a:r>
            <a:r>
              <a:rPr dirty="0" smtClean="0" baseline="21082" sz="1650" spc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497963" y="446510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44733" y="446510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39804" y="446510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78137" y="4511640"/>
            <a:ext cx="221166" cy="2987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dirty="0" smtClean="0" sz="2150" spc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264990" y="4511640"/>
            <a:ext cx="1917483" cy="3031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dirty="0" smtClean="0" sz="2150" spc="0" i="1">
                <a:latin typeface="Times New Roman"/>
                <a:cs typeface="Times New Roman"/>
              </a:rPr>
              <a:t>u</a:t>
            </a:r>
            <a:r>
              <a:rPr dirty="0" smtClean="0" sz="2150" spc="0" i="1">
                <a:latin typeface="Times New Roman"/>
                <a:cs typeface="Times New Roman"/>
              </a:rPr>
              <a:t>   </a:t>
            </a:r>
            <a:r>
              <a:rPr dirty="0" smtClean="0" sz="2150" spc="12" i="1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Symbol"/>
                <a:cs typeface="Symbol"/>
              </a:rPr>
              <a:t></a:t>
            </a:r>
            <a:r>
              <a:rPr dirty="0" smtClean="0" sz="2150" spc="-104">
                <a:latin typeface="Times New Roman"/>
                <a:cs typeface="Times New Roman"/>
              </a:rPr>
              <a:t> </a:t>
            </a:r>
            <a:r>
              <a:rPr dirty="0" smtClean="0" sz="2150" spc="0" i="1">
                <a:latin typeface="Times New Roman"/>
                <a:cs typeface="Times New Roman"/>
              </a:rPr>
              <a:t>u</a:t>
            </a:r>
            <a:r>
              <a:rPr dirty="0" smtClean="0" sz="2150" spc="0" i="1">
                <a:latin typeface="Times New Roman"/>
                <a:cs typeface="Times New Roman"/>
              </a:rPr>
              <a:t>   </a:t>
            </a:r>
            <a:r>
              <a:rPr dirty="0" smtClean="0" sz="2150" spc="242" i="1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Symbol"/>
                <a:cs typeface="Symbol"/>
              </a:rPr>
              <a:t></a:t>
            </a:r>
            <a:r>
              <a:rPr dirty="0" smtClean="0" sz="2150" spc="-169">
                <a:latin typeface="Times New Roman"/>
                <a:cs typeface="Times New Roman"/>
              </a:rPr>
              <a:t> </a:t>
            </a:r>
            <a:r>
              <a:rPr dirty="0" smtClean="0" sz="2150" spc="-19">
                <a:latin typeface="Times New Roman"/>
                <a:cs typeface="Times New Roman"/>
              </a:rPr>
              <a:t>..</a:t>
            </a:r>
            <a:r>
              <a:rPr dirty="0" smtClean="0" sz="2150" spc="0">
                <a:latin typeface="Times New Roman"/>
                <a:cs typeface="Times New Roman"/>
              </a:rPr>
              <a:t>.</a:t>
            </a:r>
            <a:r>
              <a:rPr dirty="0" smtClean="0" sz="2150" spc="-156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Symbol"/>
                <a:cs typeface="Symbol"/>
              </a:rPr>
              <a:t></a:t>
            </a:r>
            <a:r>
              <a:rPr dirty="0" smtClean="0" sz="2150" spc="-104">
                <a:latin typeface="Times New Roman"/>
                <a:cs typeface="Times New Roman"/>
              </a:rPr>
              <a:t> </a:t>
            </a:r>
            <a:r>
              <a:rPr dirty="0" smtClean="0" sz="2150" spc="0" i="1">
                <a:latin typeface="Times New Roman"/>
                <a:cs typeface="Times New Roman"/>
              </a:rPr>
              <a:t>u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379045" y="4542000"/>
            <a:ext cx="188267" cy="2732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90"/>
              </a:lnSpc>
              <a:spcBef>
                <a:spcPts val="104"/>
              </a:spcBef>
            </a:pPr>
            <a:r>
              <a:rPr dirty="0" smtClean="0" sz="1950" spc="0" i="1">
                <a:latin typeface="Times New Roman"/>
                <a:cs typeface="Times New Roman"/>
              </a:rPr>
              <a:t>u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03455" y="467589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>
                <a:latin typeface="Times New Roman"/>
                <a:cs typeface="Times New Roman"/>
              </a:rPr>
              <a:t>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037576" y="467589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130643" y="4675898"/>
            <a:ext cx="131447" cy="184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80"/>
              </a:lnSpc>
              <a:spcBef>
                <a:spcPts val="69"/>
              </a:spcBef>
            </a:pPr>
            <a:r>
              <a:rPr dirty="0" smtClean="0" sz="1250" spc="0" i="1">
                <a:latin typeface="Times New Roman"/>
                <a:cs typeface="Times New Roman"/>
              </a:rPr>
              <a:t>n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54810" y="5063113"/>
            <a:ext cx="2133596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1800" spc="0">
                <a:solidFill>
                  <a:srgbClr val="A42F0F"/>
                </a:solidFill>
                <a:latin typeface="Wingdings 3"/>
                <a:cs typeface="Wingdings 3"/>
              </a:rPr>
              <a:t></a:t>
            </a:r>
            <a:r>
              <a:rPr dirty="0" smtClean="0" sz="1800" spc="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1800" spc="200">
                <a:solidFill>
                  <a:srgbClr val="A42F0F"/>
                </a:solidFill>
                <a:latin typeface="Times New Roman"/>
                <a:cs typeface="Times New Roman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Jara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-2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antara</a:t>
            </a:r>
            <a:endParaRPr sz="2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96411" y="5063113"/>
            <a:ext cx="154721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-4" b="1">
                <a:solidFill>
                  <a:srgbClr val="404040"/>
                </a:solidFill>
                <a:latin typeface="Arial"/>
                <a:cs typeface="Arial"/>
              </a:rPr>
              <a:t>du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ve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k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31917" y="5063113"/>
            <a:ext cx="253159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defi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isik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3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oleh</a:t>
            </a:r>
            <a:endParaRPr sz="2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72806" y="5063113"/>
            <a:ext cx="16673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:</a:t>
            </a:r>
            <a:endParaRPr sz="2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10930" y="5505060"/>
            <a:ext cx="1063497" cy="3908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80"/>
              </a:lnSpc>
              <a:spcBef>
                <a:spcPts val="154"/>
              </a:spcBef>
            </a:pPr>
            <a:r>
              <a:rPr dirty="0" smtClean="0" sz="2150" spc="0" i="1">
                <a:latin typeface="Times New Roman"/>
                <a:cs typeface="Times New Roman"/>
              </a:rPr>
              <a:t>d</a:t>
            </a:r>
            <a:r>
              <a:rPr dirty="0" smtClean="0" sz="2150" spc="-47" i="1">
                <a:latin typeface="Times New Roman"/>
                <a:cs typeface="Times New Roman"/>
              </a:rPr>
              <a:t> </a:t>
            </a:r>
            <a:r>
              <a:rPr dirty="0" smtClean="0" sz="2850" spc="-129">
                <a:latin typeface="Symbol"/>
                <a:cs typeface="Symbol"/>
              </a:rPr>
              <a:t></a:t>
            </a:r>
            <a:r>
              <a:rPr dirty="0" smtClean="0" sz="2150" spc="0" i="1">
                <a:latin typeface="Times New Roman"/>
                <a:cs typeface="Times New Roman"/>
              </a:rPr>
              <a:t>u</a:t>
            </a:r>
            <a:r>
              <a:rPr dirty="0" smtClean="0" sz="2150" spc="-339" i="1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Times New Roman"/>
                <a:cs typeface="Times New Roman"/>
              </a:rPr>
              <a:t>,</a:t>
            </a:r>
            <a:r>
              <a:rPr dirty="0" smtClean="0" sz="2150" spc="-289">
                <a:latin typeface="Times New Roman"/>
                <a:cs typeface="Times New Roman"/>
              </a:rPr>
              <a:t> </a:t>
            </a:r>
            <a:r>
              <a:rPr dirty="0" smtClean="0" sz="2150" spc="0" i="1">
                <a:latin typeface="Times New Roman"/>
                <a:cs typeface="Times New Roman"/>
              </a:rPr>
              <a:t>v</a:t>
            </a:r>
            <a:r>
              <a:rPr dirty="0" smtClean="0" sz="2150" spc="-279" i="1">
                <a:latin typeface="Times New Roman"/>
                <a:cs typeface="Times New Roman"/>
              </a:rPr>
              <a:t> </a:t>
            </a:r>
            <a:r>
              <a:rPr dirty="0" smtClean="0" sz="2850" spc="0">
                <a:latin typeface="Symbol"/>
                <a:cs typeface="Symbol"/>
              </a:rPr>
              <a:t></a:t>
            </a:r>
            <a:r>
              <a:rPr dirty="0" smtClean="0" sz="2850" spc="-434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Symbol"/>
                <a:cs typeface="Symbol"/>
              </a:rPr>
              <a:t>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197204" y="5522072"/>
            <a:ext cx="1065690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1900" spc="0">
                <a:latin typeface="Symbol"/>
                <a:cs typeface="Symbol"/>
              </a:rPr>
              <a:t></a:t>
            </a:r>
            <a:r>
              <a:rPr dirty="0" smtClean="0" sz="1900" spc="0">
                <a:latin typeface="Times New Roman"/>
                <a:cs typeface="Times New Roman"/>
              </a:rPr>
              <a:t>  </a:t>
            </a:r>
            <a:r>
              <a:rPr dirty="0" smtClean="0" sz="1900" spc="287">
                <a:latin typeface="Times New Roman"/>
                <a:cs typeface="Times New Roman"/>
              </a:rPr>
              <a:t> </a:t>
            </a:r>
            <a:r>
              <a:rPr dirty="0" smtClean="0" sz="2550" spc="-104">
                <a:latin typeface="Symbol"/>
                <a:cs typeface="Symbol"/>
              </a:rPr>
              <a:t></a:t>
            </a:r>
            <a:r>
              <a:rPr dirty="0" smtClean="0" sz="1900" spc="0" i="1">
                <a:latin typeface="Times New Roman"/>
                <a:cs typeface="Times New Roman"/>
              </a:rPr>
              <a:t>u</a:t>
            </a:r>
            <a:r>
              <a:rPr dirty="0" smtClean="0" sz="1900" spc="0" i="1">
                <a:latin typeface="Times New Roman"/>
                <a:cs typeface="Times New Roman"/>
              </a:rPr>
              <a:t> </a:t>
            </a:r>
            <a:r>
              <a:rPr dirty="0" smtClean="0" sz="1900" spc="294" i="1">
                <a:latin typeface="Times New Roman"/>
                <a:cs typeface="Times New Roman"/>
              </a:rPr>
              <a:t> </a:t>
            </a:r>
            <a:r>
              <a:rPr dirty="0" smtClean="0" sz="1900" spc="0">
                <a:latin typeface="Symbol"/>
                <a:cs typeface="Symbol"/>
              </a:rPr>
              <a:t></a:t>
            </a:r>
            <a:r>
              <a:rPr dirty="0" smtClean="0" sz="1900" spc="-62">
                <a:latin typeface="Times New Roman"/>
                <a:cs typeface="Times New Roman"/>
              </a:rPr>
              <a:t> </a:t>
            </a:r>
            <a:r>
              <a:rPr dirty="0" smtClean="0" sz="1900" spc="0" i="1">
                <a:latin typeface="Times New Roman"/>
                <a:cs typeface="Times New Roman"/>
              </a:rPr>
              <a:t>v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86666" y="5522072"/>
            <a:ext cx="232005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2550" spc="4">
                <a:latin typeface="Symbol"/>
                <a:cs typeface="Symbol"/>
              </a:rPr>
              <a:t></a:t>
            </a:r>
            <a:r>
              <a:rPr dirty="0" smtClean="0" baseline="52705" sz="1650" spc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530647" y="5522072"/>
            <a:ext cx="458631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1900" spc="0">
                <a:latin typeface="Symbol"/>
                <a:cs typeface="Symbol"/>
              </a:rPr>
              <a:t></a:t>
            </a:r>
            <a:r>
              <a:rPr dirty="0" smtClean="0" sz="1900" spc="-42">
                <a:latin typeface="Times New Roman"/>
                <a:cs typeface="Times New Roman"/>
              </a:rPr>
              <a:t> </a:t>
            </a:r>
            <a:r>
              <a:rPr dirty="0" smtClean="0" sz="2550" spc="-109">
                <a:latin typeface="Symbol"/>
                <a:cs typeface="Symbol"/>
              </a:rPr>
              <a:t></a:t>
            </a:r>
            <a:r>
              <a:rPr dirty="0" smtClean="0" sz="1900" spc="0" i="1">
                <a:latin typeface="Times New Roman"/>
                <a:cs typeface="Times New Roman"/>
              </a:rPr>
              <a:t>u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511059" y="5522072"/>
            <a:ext cx="231883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2550">
                <a:latin typeface="Symbol"/>
                <a:cs typeface="Symbol"/>
              </a:rPr>
              <a:t></a:t>
            </a:r>
            <a:r>
              <a:rPr dirty="0" smtClean="0" baseline="52705" sz="165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55406" y="5522072"/>
            <a:ext cx="858949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1900" spc="0">
                <a:latin typeface="Symbol"/>
                <a:cs typeface="Symbol"/>
              </a:rPr>
              <a:t></a:t>
            </a:r>
            <a:r>
              <a:rPr dirty="0" smtClean="0" sz="1900" spc="-127">
                <a:latin typeface="Times New Roman"/>
                <a:cs typeface="Times New Roman"/>
              </a:rPr>
              <a:t> </a:t>
            </a:r>
            <a:r>
              <a:rPr dirty="0" smtClean="0" sz="1900" spc="-14">
                <a:latin typeface="Times New Roman"/>
                <a:cs typeface="Times New Roman"/>
              </a:rPr>
              <a:t>..</a:t>
            </a:r>
            <a:r>
              <a:rPr dirty="0" smtClean="0" sz="1900" spc="0">
                <a:latin typeface="Times New Roman"/>
                <a:cs typeface="Times New Roman"/>
              </a:rPr>
              <a:t>.</a:t>
            </a:r>
            <a:r>
              <a:rPr dirty="0" smtClean="0" sz="1900" spc="-113">
                <a:latin typeface="Times New Roman"/>
                <a:cs typeface="Times New Roman"/>
              </a:rPr>
              <a:t> </a:t>
            </a:r>
            <a:r>
              <a:rPr dirty="0" smtClean="0" sz="1900" spc="0">
                <a:latin typeface="Symbol"/>
                <a:cs typeface="Symbol"/>
              </a:rPr>
              <a:t></a:t>
            </a:r>
            <a:r>
              <a:rPr dirty="0" smtClean="0" sz="1900" spc="-42">
                <a:latin typeface="Times New Roman"/>
                <a:cs typeface="Times New Roman"/>
              </a:rPr>
              <a:t> </a:t>
            </a:r>
            <a:r>
              <a:rPr dirty="0" smtClean="0" sz="2550" spc="-114">
                <a:latin typeface="Symbol"/>
                <a:cs typeface="Symbol"/>
              </a:rPr>
              <a:t></a:t>
            </a:r>
            <a:r>
              <a:rPr dirty="0" smtClean="0" sz="1900" spc="0" i="1">
                <a:latin typeface="Times New Roman"/>
                <a:cs typeface="Times New Roman"/>
              </a:rPr>
              <a:t>u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141458" y="5522072"/>
            <a:ext cx="232086" cy="349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2550" spc="4">
                <a:latin typeface="Symbol"/>
                <a:cs typeface="Symbol"/>
              </a:rPr>
              <a:t></a:t>
            </a:r>
            <a:r>
              <a:rPr dirty="0" smtClean="0" baseline="52705" sz="1650" spc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1194" y="5579558"/>
            <a:ext cx="624676" cy="3064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60"/>
              </a:lnSpc>
              <a:spcBef>
                <a:spcPts val="118"/>
              </a:spcBef>
            </a:pPr>
            <a:r>
              <a:rPr dirty="0" smtClean="0" sz="2150" spc="0" i="1">
                <a:latin typeface="Times New Roman"/>
                <a:cs typeface="Times New Roman"/>
              </a:rPr>
              <a:t>u</a:t>
            </a:r>
            <a:r>
              <a:rPr dirty="0" smtClean="0" sz="2150" spc="172" i="1">
                <a:latin typeface="Times New Roman"/>
                <a:cs typeface="Times New Roman"/>
              </a:rPr>
              <a:t> </a:t>
            </a:r>
            <a:r>
              <a:rPr dirty="0" smtClean="0" sz="2150" spc="0">
                <a:latin typeface="Symbol"/>
                <a:cs typeface="Symbol"/>
              </a:rPr>
              <a:t></a:t>
            </a:r>
            <a:r>
              <a:rPr dirty="0" smtClean="0" sz="2150" spc="-104">
                <a:latin typeface="Times New Roman"/>
                <a:cs typeface="Times New Roman"/>
              </a:rPr>
              <a:t> </a:t>
            </a:r>
            <a:r>
              <a:rPr dirty="0" smtClean="0" sz="2150" spc="0" i="1">
                <a:latin typeface="Times New Roman"/>
                <a:cs typeface="Times New Roman"/>
              </a:rPr>
              <a:t>v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88033" y="5587991"/>
            <a:ext cx="361164" cy="27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5"/>
              </a:lnSpc>
              <a:spcBef>
                <a:spcPts val="105"/>
              </a:spcBef>
            </a:pPr>
            <a:r>
              <a:rPr dirty="0" smtClean="0" sz="1900" spc="0">
                <a:latin typeface="Symbol"/>
                <a:cs typeface="Symbol"/>
              </a:rPr>
              <a:t></a:t>
            </a:r>
            <a:r>
              <a:rPr dirty="0" smtClean="0" sz="1900" spc="-62">
                <a:latin typeface="Times New Roman"/>
                <a:cs typeface="Times New Roman"/>
              </a:rPr>
              <a:t> </a:t>
            </a:r>
            <a:r>
              <a:rPr dirty="0" smtClean="0" sz="1900" spc="0" i="1">
                <a:latin typeface="Times New Roman"/>
                <a:cs typeface="Times New Roman"/>
              </a:rPr>
              <a:t>v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15933" y="5587991"/>
            <a:ext cx="361429" cy="2751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05"/>
              </a:lnSpc>
              <a:spcBef>
                <a:spcPts val="105"/>
              </a:spcBef>
            </a:pPr>
            <a:r>
              <a:rPr dirty="0" smtClean="0" sz="1900" spc="0">
                <a:latin typeface="Symbol"/>
                <a:cs typeface="Symbol"/>
              </a:rPr>
              <a:t></a:t>
            </a:r>
            <a:r>
              <a:rPr dirty="0" smtClean="0" sz="1900" spc="-62">
                <a:latin typeface="Times New Roman"/>
                <a:cs typeface="Times New Roman"/>
              </a:rPr>
              <a:t> </a:t>
            </a:r>
            <a:r>
              <a:rPr dirty="0" smtClean="0" sz="1900" spc="0" i="1">
                <a:latin typeface="Times New Roman"/>
                <a:cs typeface="Times New Roman"/>
              </a:rPr>
              <a:t>v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41203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80559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27857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94472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52832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 i="1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22026" y="5735732"/>
            <a:ext cx="121029" cy="1686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245"/>
              </a:lnSpc>
              <a:spcBef>
                <a:spcPts val="62"/>
              </a:spcBef>
            </a:pPr>
            <a:r>
              <a:rPr dirty="0" smtClean="0" sz="1100" spc="0" i="1">
                <a:latin typeface="Times New Roman"/>
                <a:cs typeface="Times New Roman"/>
              </a:rPr>
              <a:t>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61386" y="1519313"/>
            <a:ext cx="14920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2934882" y="1519313"/>
            <a:ext cx="13055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2628036" y="2567457"/>
            <a:ext cx="16167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455847" y="3435751"/>
            <a:ext cx="15823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2910149" y="3435751"/>
            <a:ext cx="13846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2981573" y="4459801"/>
            <a:ext cx="12227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3331761" y="4459801"/>
            <a:ext cx="122258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584852" y="5506905"/>
            <a:ext cx="1183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255720" y="5506905"/>
            <a:ext cx="13580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3683865" y="5506905"/>
            <a:ext cx="11835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1398270" y="3626357"/>
            <a:ext cx="76200" cy="3135630"/>
          </a:xfrm>
          <a:custGeom>
            <a:avLst/>
            <a:gdLst/>
            <a:ahLst/>
            <a:cxnLst/>
            <a:rect l="l" t="t" r="r" b="b"/>
            <a:pathLst>
              <a:path w="76200" h="3135629">
                <a:moveTo>
                  <a:pt x="49530" y="76199"/>
                </a:moveTo>
                <a:lnTo>
                  <a:pt x="76200" y="76200"/>
                </a:lnTo>
                <a:lnTo>
                  <a:pt x="49530" y="63500"/>
                </a:lnTo>
                <a:lnTo>
                  <a:pt x="49530" y="57150"/>
                </a:lnTo>
                <a:lnTo>
                  <a:pt x="44450" y="52070"/>
                </a:lnTo>
                <a:lnTo>
                  <a:pt x="31750" y="52070"/>
                </a:lnTo>
                <a:lnTo>
                  <a:pt x="26670" y="57150"/>
                </a:lnTo>
                <a:lnTo>
                  <a:pt x="26670" y="3130511"/>
                </a:lnTo>
                <a:lnTo>
                  <a:pt x="31750" y="3135630"/>
                </a:lnTo>
                <a:lnTo>
                  <a:pt x="44450" y="3135630"/>
                </a:lnTo>
                <a:lnTo>
                  <a:pt x="49530" y="3130511"/>
                </a:lnTo>
                <a:lnTo>
                  <a:pt x="49530" y="76199"/>
                </a:lnTo>
                <a:close/>
              </a:path>
              <a:path w="76200" h="3135629">
                <a:moveTo>
                  <a:pt x="31750" y="52070"/>
                </a:moveTo>
                <a:lnTo>
                  <a:pt x="44450" y="52070"/>
                </a:lnTo>
                <a:lnTo>
                  <a:pt x="49530" y="57150"/>
                </a:lnTo>
                <a:lnTo>
                  <a:pt x="49530" y="63500"/>
                </a:lnTo>
                <a:lnTo>
                  <a:pt x="76200" y="76200"/>
                </a:lnTo>
                <a:lnTo>
                  <a:pt x="38100" y="0"/>
                </a:lnTo>
                <a:lnTo>
                  <a:pt x="0" y="76200"/>
                </a:lnTo>
                <a:lnTo>
                  <a:pt x="26669" y="76200"/>
                </a:lnTo>
                <a:lnTo>
                  <a:pt x="26670" y="57150"/>
                </a:lnTo>
                <a:lnTo>
                  <a:pt x="31750" y="52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1398270" y="3626357"/>
            <a:ext cx="76200" cy="3135630"/>
          </a:xfrm>
          <a:custGeom>
            <a:avLst/>
            <a:gdLst/>
            <a:ahLst/>
            <a:cxnLst/>
            <a:rect l="l" t="t" r="r" b="b"/>
            <a:pathLst>
              <a:path w="76200" h="3135629">
                <a:moveTo>
                  <a:pt x="49530" y="76199"/>
                </a:moveTo>
                <a:lnTo>
                  <a:pt x="76200" y="76200"/>
                </a:lnTo>
                <a:lnTo>
                  <a:pt x="49530" y="63500"/>
                </a:lnTo>
                <a:lnTo>
                  <a:pt x="49530" y="57150"/>
                </a:lnTo>
                <a:lnTo>
                  <a:pt x="44450" y="52070"/>
                </a:lnTo>
                <a:lnTo>
                  <a:pt x="31750" y="52070"/>
                </a:lnTo>
                <a:lnTo>
                  <a:pt x="26670" y="57150"/>
                </a:lnTo>
                <a:lnTo>
                  <a:pt x="26670" y="3130511"/>
                </a:lnTo>
                <a:lnTo>
                  <a:pt x="31750" y="3135630"/>
                </a:lnTo>
                <a:lnTo>
                  <a:pt x="44450" y="3135630"/>
                </a:lnTo>
                <a:lnTo>
                  <a:pt x="49530" y="3130511"/>
                </a:lnTo>
                <a:lnTo>
                  <a:pt x="49530" y="76199"/>
                </a:lnTo>
                <a:close/>
              </a:path>
              <a:path w="76200" h="3135629">
                <a:moveTo>
                  <a:pt x="31750" y="52070"/>
                </a:moveTo>
                <a:lnTo>
                  <a:pt x="44450" y="52070"/>
                </a:lnTo>
                <a:lnTo>
                  <a:pt x="49530" y="57150"/>
                </a:lnTo>
                <a:lnTo>
                  <a:pt x="49530" y="63500"/>
                </a:lnTo>
                <a:lnTo>
                  <a:pt x="76200" y="76200"/>
                </a:lnTo>
                <a:lnTo>
                  <a:pt x="38100" y="0"/>
                </a:lnTo>
                <a:lnTo>
                  <a:pt x="0" y="76200"/>
                </a:lnTo>
                <a:lnTo>
                  <a:pt x="26669" y="76200"/>
                </a:lnTo>
                <a:lnTo>
                  <a:pt x="26670" y="57150"/>
                </a:lnTo>
                <a:lnTo>
                  <a:pt x="31750" y="52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739140" y="6179058"/>
            <a:ext cx="4507230" cy="76200"/>
          </a:xfrm>
          <a:custGeom>
            <a:avLst/>
            <a:gdLst/>
            <a:ahLst/>
            <a:cxnLst/>
            <a:rect l="l" t="t" r="r" b="b"/>
            <a:pathLst>
              <a:path w="4507230" h="76200">
                <a:moveTo>
                  <a:pt x="4431030" y="26669"/>
                </a:moveTo>
                <a:lnTo>
                  <a:pt x="4450080" y="26669"/>
                </a:lnTo>
                <a:lnTo>
                  <a:pt x="4455160" y="31788"/>
                </a:lnTo>
                <a:lnTo>
                  <a:pt x="4507230" y="38099"/>
                </a:lnTo>
                <a:lnTo>
                  <a:pt x="4431030" y="0"/>
                </a:lnTo>
                <a:lnTo>
                  <a:pt x="4431030" y="26669"/>
                </a:lnTo>
                <a:close/>
              </a:path>
              <a:path w="4507230" h="76200">
                <a:moveTo>
                  <a:pt x="4450080" y="49529"/>
                </a:moveTo>
                <a:lnTo>
                  <a:pt x="4431029" y="49530"/>
                </a:lnTo>
                <a:lnTo>
                  <a:pt x="4431030" y="76199"/>
                </a:lnTo>
                <a:lnTo>
                  <a:pt x="4507230" y="38099"/>
                </a:lnTo>
                <a:lnTo>
                  <a:pt x="4450080" y="49529"/>
                </a:lnTo>
                <a:close/>
              </a:path>
              <a:path w="4507230" h="76200">
                <a:moveTo>
                  <a:pt x="0" y="31788"/>
                </a:moveTo>
                <a:lnTo>
                  <a:pt x="0" y="44411"/>
                </a:lnTo>
                <a:lnTo>
                  <a:pt x="5118" y="49529"/>
                </a:lnTo>
                <a:lnTo>
                  <a:pt x="4450080" y="49529"/>
                </a:lnTo>
                <a:lnTo>
                  <a:pt x="4455160" y="44411"/>
                </a:lnTo>
                <a:lnTo>
                  <a:pt x="4455160" y="38099"/>
                </a:lnTo>
                <a:lnTo>
                  <a:pt x="4455160" y="44411"/>
                </a:lnTo>
                <a:lnTo>
                  <a:pt x="4450080" y="49529"/>
                </a:lnTo>
                <a:lnTo>
                  <a:pt x="4507230" y="38099"/>
                </a:lnTo>
                <a:lnTo>
                  <a:pt x="4455160" y="31788"/>
                </a:lnTo>
                <a:lnTo>
                  <a:pt x="4450080" y="26669"/>
                </a:lnTo>
                <a:lnTo>
                  <a:pt x="5118" y="26669"/>
                </a:lnTo>
                <a:lnTo>
                  <a:pt x="0" y="31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739140" y="6179058"/>
            <a:ext cx="4507230" cy="76200"/>
          </a:xfrm>
          <a:custGeom>
            <a:avLst/>
            <a:gdLst/>
            <a:ahLst/>
            <a:cxnLst/>
            <a:rect l="l" t="t" r="r" b="b"/>
            <a:pathLst>
              <a:path w="4507230" h="76200">
                <a:moveTo>
                  <a:pt x="4431030" y="26669"/>
                </a:moveTo>
                <a:lnTo>
                  <a:pt x="4450080" y="26669"/>
                </a:lnTo>
                <a:lnTo>
                  <a:pt x="4455160" y="31788"/>
                </a:lnTo>
                <a:lnTo>
                  <a:pt x="4507230" y="38099"/>
                </a:lnTo>
                <a:lnTo>
                  <a:pt x="4431030" y="0"/>
                </a:lnTo>
                <a:lnTo>
                  <a:pt x="4431030" y="26669"/>
                </a:lnTo>
                <a:close/>
              </a:path>
              <a:path w="4507230" h="76200">
                <a:moveTo>
                  <a:pt x="4450080" y="49529"/>
                </a:moveTo>
                <a:lnTo>
                  <a:pt x="4431029" y="49530"/>
                </a:lnTo>
                <a:lnTo>
                  <a:pt x="4431030" y="76199"/>
                </a:lnTo>
                <a:lnTo>
                  <a:pt x="4507230" y="38099"/>
                </a:lnTo>
                <a:lnTo>
                  <a:pt x="4450080" y="49529"/>
                </a:lnTo>
                <a:close/>
              </a:path>
              <a:path w="4507230" h="76200">
                <a:moveTo>
                  <a:pt x="0" y="31788"/>
                </a:moveTo>
                <a:lnTo>
                  <a:pt x="0" y="44411"/>
                </a:lnTo>
                <a:lnTo>
                  <a:pt x="5118" y="49529"/>
                </a:lnTo>
                <a:lnTo>
                  <a:pt x="4450080" y="49529"/>
                </a:lnTo>
                <a:lnTo>
                  <a:pt x="4455160" y="44411"/>
                </a:lnTo>
                <a:lnTo>
                  <a:pt x="4455160" y="38099"/>
                </a:lnTo>
                <a:lnTo>
                  <a:pt x="4455160" y="44411"/>
                </a:lnTo>
                <a:lnTo>
                  <a:pt x="4450080" y="49529"/>
                </a:lnTo>
                <a:lnTo>
                  <a:pt x="4507230" y="38099"/>
                </a:lnTo>
                <a:lnTo>
                  <a:pt x="4455160" y="31788"/>
                </a:lnTo>
                <a:lnTo>
                  <a:pt x="4450080" y="26669"/>
                </a:lnTo>
                <a:lnTo>
                  <a:pt x="5118" y="26669"/>
                </a:lnTo>
                <a:lnTo>
                  <a:pt x="0" y="317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432687" y="5530596"/>
            <a:ext cx="1298320" cy="691413"/>
          </a:xfrm>
          <a:custGeom>
            <a:avLst/>
            <a:gdLst/>
            <a:ahLst/>
            <a:cxnLst/>
            <a:rect l="l" t="t" r="r" b="b"/>
            <a:pathLst>
              <a:path w="1298320" h="691413">
                <a:moveTo>
                  <a:pt x="0" y="680186"/>
                </a:moveTo>
                <a:lnTo>
                  <a:pt x="5841" y="691413"/>
                </a:lnTo>
                <a:lnTo>
                  <a:pt x="1233924" y="41293"/>
                </a:lnTo>
                <a:lnTo>
                  <a:pt x="1245235" y="35305"/>
                </a:lnTo>
                <a:lnTo>
                  <a:pt x="1248790" y="69329"/>
                </a:lnTo>
                <a:lnTo>
                  <a:pt x="1298320" y="0"/>
                </a:lnTo>
                <a:lnTo>
                  <a:pt x="1239265" y="24129"/>
                </a:lnTo>
                <a:lnTo>
                  <a:pt x="1227988" y="30100"/>
                </a:lnTo>
                <a:lnTo>
                  <a:pt x="0" y="680186"/>
                </a:lnTo>
                <a:close/>
              </a:path>
              <a:path w="1298320" h="691413">
                <a:moveTo>
                  <a:pt x="1239265" y="24129"/>
                </a:moveTo>
                <a:lnTo>
                  <a:pt x="1298320" y="0"/>
                </a:lnTo>
                <a:lnTo>
                  <a:pt x="1213104" y="2031"/>
                </a:lnTo>
                <a:lnTo>
                  <a:pt x="1227988" y="30100"/>
                </a:lnTo>
                <a:lnTo>
                  <a:pt x="1239265" y="24129"/>
                </a:lnTo>
                <a:close/>
              </a:path>
              <a:path w="1298320" h="691413">
                <a:moveTo>
                  <a:pt x="1248790" y="69329"/>
                </a:moveTo>
                <a:lnTo>
                  <a:pt x="1245235" y="35305"/>
                </a:lnTo>
                <a:lnTo>
                  <a:pt x="1233924" y="41293"/>
                </a:lnTo>
                <a:lnTo>
                  <a:pt x="1248790" y="693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1429512" y="4539996"/>
            <a:ext cx="552704" cy="1678330"/>
          </a:xfrm>
          <a:custGeom>
            <a:avLst/>
            <a:gdLst/>
            <a:ahLst/>
            <a:cxnLst/>
            <a:rect l="l" t="t" r="r" b="b"/>
            <a:pathLst>
              <a:path w="552704" h="1678330">
                <a:moveTo>
                  <a:pt x="0" y="1674469"/>
                </a:moveTo>
                <a:lnTo>
                  <a:pt x="12191" y="1678330"/>
                </a:lnTo>
                <a:lnTo>
                  <a:pt x="522442" y="74572"/>
                </a:lnTo>
                <a:lnTo>
                  <a:pt x="526288" y="62483"/>
                </a:lnTo>
                <a:lnTo>
                  <a:pt x="552704" y="84200"/>
                </a:lnTo>
                <a:lnTo>
                  <a:pt x="539495" y="0"/>
                </a:lnTo>
                <a:lnTo>
                  <a:pt x="514223" y="58546"/>
                </a:lnTo>
                <a:lnTo>
                  <a:pt x="510347" y="70724"/>
                </a:lnTo>
                <a:lnTo>
                  <a:pt x="0" y="1674469"/>
                </a:lnTo>
                <a:close/>
              </a:path>
              <a:path w="552704" h="1678330">
                <a:moveTo>
                  <a:pt x="514223" y="58546"/>
                </a:moveTo>
                <a:lnTo>
                  <a:pt x="539495" y="0"/>
                </a:lnTo>
                <a:lnTo>
                  <a:pt x="480060" y="61086"/>
                </a:lnTo>
                <a:lnTo>
                  <a:pt x="510347" y="70724"/>
                </a:lnTo>
                <a:lnTo>
                  <a:pt x="514223" y="58546"/>
                </a:lnTo>
                <a:close/>
              </a:path>
              <a:path w="552704" h="1678330">
                <a:moveTo>
                  <a:pt x="552704" y="84200"/>
                </a:moveTo>
                <a:lnTo>
                  <a:pt x="526288" y="62483"/>
                </a:lnTo>
                <a:lnTo>
                  <a:pt x="522442" y="74572"/>
                </a:lnTo>
                <a:lnTo>
                  <a:pt x="552704" y="84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2715768" y="3854196"/>
            <a:ext cx="552704" cy="1678305"/>
          </a:xfrm>
          <a:custGeom>
            <a:avLst/>
            <a:gdLst/>
            <a:ahLst/>
            <a:cxnLst/>
            <a:rect l="l" t="t" r="r" b="b"/>
            <a:pathLst>
              <a:path w="552704" h="1678304">
                <a:moveTo>
                  <a:pt x="15493" y="1626107"/>
                </a:moveTo>
                <a:lnTo>
                  <a:pt x="0" y="1674494"/>
                </a:lnTo>
                <a:lnTo>
                  <a:pt x="12192" y="1678304"/>
                </a:lnTo>
                <a:lnTo>
                  <a:pt x="27558" y="1629917"/>
                </a:lnTo>
                <a:lnTo>
                  <a:pt x="15493" y="1626107"/>
                </a:lnTo>
                <a:close/>
              </a:path>
              <a:path w="552704" h="1678304">
                <a:moveTo>
                  <a:pt x="42418" y="1541398"/>
                </a:moveTo>
                <a:lnTo>
                  <a:pt x="27050" y="1589785"/>
                </a:lnTo>
                <a:lnTo>
                  <a:pt x="39115" y="1593595"/>
                </a:lnTo>
                <a:lnTo>
                  <a:pt x="54482" y="1545208"/>
                </a:lnTo>
                <a:lnTo>
                  <a:pt x="42418" y="1541398"/>
                </a:lnTo>
                <a:close/>
              </a:path>
              <a:path w="552704" h="1678304">
                <a:moveTo>
                  <a:pt x="69342" y="1456689"/>
                </a:moveTo>
                <a:lnTo>
                  <a:pt x="53975" y="1505076"/>
                </a:lnTo>
                <a:lnTo>
                  <a:pt x="66039" y="1508886"/>
                </a:lnTo>
                <a:lnTo>
                  <a:pt x="81406" y="1460499"/>
                </a:lnTo>
                <a:lnTo>
                  <a:pt x="69342" y="1456689"/>
                </a:lnTo>
                <a:close/>
              </a:path>
              <a:path w="552704" h="1678304">
                <a:moveTo>
                  <a:pt x="96265" y="1371980"/>
                </a:moveTo>
                <a:lnTo>
                  <a:pt x="80899" y="1420367"/>
                </a:lnTo>
                <a:lnTo>
                  <a:pt x="92963" y="1424177"/>
                </a:lnTo>
                <a:lnTo>
                  <a:pt x="108457" y="1375790"/>
                </a:lnTo>
                <a:lnTo>
                  <a:pt x="96265" y="1371980"/>
                </a:lnTo>
                <a:close/>
              </a:path>
              <a:path w="552704" h="1678304">
                <a:moveTo>
                  <a:pt x="123317" y="1287145"/>
                </a:moveTo>
                <a:lnTo>
                  <a:pt x="107823" y="1335658"/>
                </a:lnTo>
                <a:lnTo>
                  <a:pt x="120014" y="1339468"/>
                </a:lnTo>
                <a:lnTo>
                  <a:pt x="135381" y="1291081"/>
                </a:lnTo>
                <a:lnTo>
                  <a:pt x="123317" y="1287145"/>
                </a:lnTo>
                <a:close/>
              </a:path>
              <a:path w="552704" h="1678304">
                <a:moveTo>
                  <a:pt x="150240" y="1202435"/>
                </a:moveTo>
                <a:lnTo>
                  <a:pt x="134874" y="1250949"/>
                </a:lnTo>
                <a:lnTo>
                  <a:pt x="146938" y="1254759"/>
                </a:lnTo>
                <a:lnTo>
                  <a:pt x="162306" y="1206372"/>
                </a:lnTo>
                <a:lnTo>
                  <a:pt x="150240" y="1202435"/>
                </a:lnTo>
                <a:close/>
              </a:path>
              <a:path w="552704" h="1678304">
                <a:moveTo>
                  <a:pt x="177164" y="1117727"/>
                </a:moveTo>
                <a:lnTo>
                  <a:pt x="161798" y="1166240"/>
                </a:lnTo>
                <a:lnTo>
                  <a:pt x="173862" y="1170051"/>
                </a:lnTo>
                <a:lnTo>
                  <a:pt x="189230" y="1121664"/>
                </a:lnTo>
                <a:lnTo>
                  <a:pt x="177164" y="1117727"/>
                </a:lnTo>
                <a:close/>
              </a:path>
              <a:path w="552704" h="1678304">
                <a:moveTo>
                  <a:pt x="204088" y="1033017"/>
                </a:moveTo>
                <a:lnTo>
                  <a:pt x="188721" y="1081531"/>
                </a:lnTo>
                <a:lnTo>
                  <a:pt x="200787" y="1085341"/>
                </a:lnTo>
                <a:lnTo>
                  <a:pt x="216281" y="1036954"/>
                </a:lnTo>
                <a:lnTo>
                  <a:pt x="204088" y="1033017"/>
                </a:lnTo>
                <a:close/>
              </a:path>
              <a:path w="552704" h="1678304">
                <a:moveTo>
                  <a:pt x="231139" y="948308"/>
                </a:moveTo>
                <a:lnTo>
                  <a:pt x="215645" y="996695"/>
                </a:lnTo>
                <a:lnTo>
                  <a:pt x="227837" y="1000632"/>
                </a:lnTo>
                <a:lnTo>
                  <a:pt x="243205" y="952245"/>
                </a:lnTo>
                <a:lnTo>
                  <a:pt x="231139" y="948308"/>
                </a:lnTo>
                <a:close/>
              </a:path>
              <a:path w="552704" h="1678304">
                <a:moveTo>
                  <a:pt x="258063" y="863599"/>
                </a:moveTo>
                <a:lnTo>
                  <a:pt x="242696" y="911986"/>
                </a:lnTo>
                <a:lnTo>
                  <a:pt x="254762" y="915923"/>
                </a:lnTo>
                <a:lnTo>
                  <a:pt x="270129" y="867536"/>
                </a:lnTo>
                <a:lnTo>
                  <a:pt x="258063" y="863599"/>
                </a:lnTo>
                <a:close/>
              </a:path>
              <a:path w="552704" h="1678304">
                <a:moveTo>
                  <a:pt x="284988" y="778890"/>
                </a:moveTo>
                <a:lnTo>
                  <a:pt x="269620" y="827277"/>
                </a:lnTo>
                <a:lnTo>
                  <a:pt x="281686" y="831214"/>
                </a:lnTo>
                <a:lnTo>
                  <a:pt x="297052" y="782827"/>
                </a:lnTo>
                <a:lnTo>
                  <a:pt x="284988" y="778890"/>
                </a:lnTo>
                <a:close/>
              </a:path>
              <a:path w="552704" h="1678304">
                <a:moveTo>
                  <a:pt x="311912" y="694181"/>
                </a:moveTo>
                <a:lnTo>
                  <a:pt x="296544" y="742568"/>
                </a:lnTo>
                <a:lnTo>
                  <a:pt x="308609" y="746505"/>
                </a:lnTo>
                <a:lnTo>
                  <a:pt x="324104" y="697991"/>
                </a:lnTo>
                <a:lnTo>
                  <a:pt x="311912" y="694181"/>
                </a:lnTo>
                <a:close/>
              </a:path>
              <a:path w="552704" h="1678304">
                <a:moveTo>
                  <a:pt x="338963" y="609472"/>
                </a:moveTo>
                <a:lnTo>
                  <a:pt x="323469" y="657859"/>
                </a:lnTo>
                <a:lnTo>
                  <a:pt x="335661" y="661796"/>
                </a:lnTo>
                <a:lnTo>
                  <a:pt x="351027" y="613282"/>
                </a:lnTo>
                <a:lnTo>
                  <a:pt x="338963" y="609472"/>
                </a:lnTo>
                <a:close/>
              </a:path>
              <a:path w="552704" h="1678304">
                <a:moveTo>
                  <a:pt x="365887" y="524763"/>
                </a:moveTo>
                <a:lnTo>
                  <a:pt x="350393" y="573151"/>
                </a:lnTo>
                <a:lnTo>
                  <a:pt x="362584" y="577087"/>
                </a:lnTo>
                <a:lnTo>
                  <a:pt x="377951" y="528573"/>
                </a:lnTo>
                <a:lnTo>
                  <a:pt x="365887" y="524763"/>
                </a:lnTo>
                <a:close/>
              </a:path>
              <a:path w="552704" h="1678304">
                <a:moveTo>
                  <a:pt x="392811" y="440054"/>
                </a:moveTo>
                <a:lnTo>
                  <a:pt x="377444" y="488441"/>
                </a:lnTo>
                <a:lnTo>
                  <a:pt x="389508" y="492251"/>
                </a:lnTo>
                <a:lnTo>
                  <a:pt x="404875" y="443864"/>
                </a:lnTo>
                <a:lnTo>
                  <a:pt x="392811" y="440054"/>
                </a:lnTo>
                <a:close/>
              </a:path>
              <a:path w="552704" h="1678304">
                <a:moveTo>
                  <a:pt x="419734" y="355345"/>
                </a:moveTo>
                <a:lnTo>
                  <a:pt x="404368" y="403732"/>
                </a:lnTo>
                <a:lnTo>
                  <a:pt x="416432" y="407542"/>
                </a:lnTo>
                <a:lnTo>
                  <a:pt x="431926" y="359155"/>
                </a:lnTo>
                <a:lnTo>
                  <a:pt x="419734" y="355345"/>
                </a:lnTo>
                <a:close/>
              </a:path>
              <a:path w="552704" h="1678304">
                <a:moveTo>
                  <a:pt x="446786" y="270636"/>
                </a:moveTo>
                <a:lnTo>
                  <a:pt x="431292" y="319023"/>
                </a:lnTo>
                <a:lnTo>
                  <a:pt x="443483" y="322833"/>
                </a:lnTo>
                <a:lnTo>
                  <a:pt x="458850" y="274446"/>
                </a:lnTo>
                <a:lnTo>
                  <a:pt x="446786" y="270636"/>
                </a:lnTo>
                <a:close/>
              </a:path>
              <a:path w="552704" h="1678304">
                <a:moveTo>
                  <a:pt x="473709" y="185927"/>
                </a:moveTo>
                <a:lnTo>
                  <a:pt x="458215" y="234314"/>
                </a:lnTo>
                <a:lnTo>
                  <a:pt x="470407" y="238124"/>
                </a:lnTo>
                <a:lnTo>
                  <a:pt x="485775" y="189737"/>
                </a:lnTo>
                <a:lnTo>
                  <a:pt x="473709" y="185927"/>
                </a:lnTo>
                <a:close/>
              </a:path>
              <a:path w="552704" h="1678304">
                <a:moveTo>
                  <a:pt x="500633" y="101218"/>
                </a:moveTo>
                <a:lnTo>
                  <a:pt x="485267" y="149605"/>
                </a:lnTo>
                <a:lnTo>
                  <a:pt x="497331" y="153415"/>
                </a:lnTo>
                <a:lnTo>
                  <a:pt x="512699" y="105028"/>
                </a:lnTo>
                <a:lnTo>
                  <a:pt x="500633" y="101218"/>
                </a:lnTo>
                <a:close/>
              </a:path>
              <a:path w="552704" h="1678304">
                <a:moveTo>
                  <a:pt x="539495" y="0"/>
                </a:moveTo>
                <a:lnTo>
                  <a:pt x="514223" y="58546"/>
                </a:lnTo>
                <a:lnTo>
                  <a:pt x="524256" y="68706"/>
                </a:lnTo>
                <a:lnTo>
                  <a:pt x="512190" y="64896"/>
                </a:lnTo>
                <a:lnTo>
                  <a:pt x="514223" y="58546"/>
                </a:lnTo>
                <a:lnTo>
                  <a:pt x="539495" y="0"/>
                </a:lnTo>
                <a:lnTo>
                  <a:pt x="480059" y="61086"/>
                </a:lnTo>
                <a:lnTo>
                  <a:pt x="552704" y="84200"/>
                </a:lnTo>
                <a:lnTo>
                  <a:pt x="526288" y="62483"/>
                </a:lnTo>
                <a:lnTo>
                  <a:pt x="539495" y="0"/>
                </a:lnTo>
                <a:close/>
              </a:path>
              <a:path w="552704" h="1678304">
                <a:moveTo>
                  <a:pt x="524256" y="68706"/>
                </a:moveTo>
                <a:lnTo>
                  <a:pt x="514223" y="58546"/>
                </a:lnTo>
                <a:lnTo>
                  <a:pt x="512190" y="64896"/>
                </a:lnTo>
                <a:lnTo>
                  <a:pt x="524256" y="68706"/>
                </a:lnTo>
                <a:close/>
              </a:path>
              <a:path w="552704" h="1678304">
                <a:moveTo>
                  <a:pt x="526288" y="62483"/>
                </a:moveTo>
                <a:lnTo>
                  <a:pt x="552704" y="84200"/>
                </a:lnTo>
                <a:lnTo>
                  <a:pt x="539495" y="0"/>
                </a:lnTo>
                <a:lnTo>
                  <a:pt x="526288" y="62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1943227" y="3867912"/>
            <a:ext cx="1298321" cy="691388"/>
          </a:xfrm>
          <a:custGeom>
            <a:avLst/>
            <a:gdLst/>
            <a:ahLst/>
            <a:cxnLst/>
            <a:rect l="l" t="t" r="r" b="b"/>
            <a:pathLst>
              <a:path w="1298321" h="691388">
                <a:moveTo>
                  <a:pt x="1223391" y="32512"/>
                </a:moveTo>
                <a:lnTo>
                  <a:pt x="1178433" y="56261"/>
                </a:lnTo>
                <a:lnTo>
                  <a:pt x="1184402" y="67437"/>
                </a:lnTo>
                <a:lnTo>
                  <a:pt x="1229360" y="43687"/>
                </a:lnTo>
                <a:lnTo>
                  <a:pt x="1223391" y="32512"/>
                </a:lnTo>
                <a:close/>
              </a:path>
              <a:path w="1298321" h="691388">
                <a:moveTo>
                  <a:pt x="1144778" y="74040"/>
                </a:moveTo>
                <a:lnTo>
                  <a:pt x="1099947" y="97917"/>
                </a:lnTo>
                <a:lnTo>
                  <a:pt x="1105916" y="109093"/>
                </a:lnTo>
                <a:lnTo>
                  <a:pt x="1150747" y="85343"/>
                </a:lnTo>
                <a:lnTo>
                  <a:pt x="1144778" y="74040"/>
                </a:lnTo>
                <a:close/>
              </a:path>
              <a:path w="1298321" h="691388">
                <a:moveTo>
                  <a:pt x="1066292" y="115696"/>
                </a:moveTo>
                <a:lnTo>
                  <a:pt x="1021334" y="139445"/>
                </a:lnTo>
                <a:lnTo>
                  <a:pt x="1027303" y="150621"/>
                </a:lnTo>
                <a:lnTo>
                  <a:pt x="1072134" y="126873"/>
                </a:lnTo>
                <a:lnTo>
                  <a:pt x="1066292" y="115696"/>
                </a:lnTo>
                <a:close/>
              </a:path>
              <a:path w="1298321" h="691388">
                <a:moveTo>
                  <a:pt x="987679" y="157225"/>
                </a:moveTo>
                <a:lnTo>
                  <a:pt x="942721" y="181101"/>
                </a:lnTo>
                <a:lnTo>
                  <a:pt x="948690" y="192277"/>
                </a:lnTo>
                <a:lnTo>
                  <a:pt x="993648" y="168529"/>
                </a:lnTo>
                <a:lnTo>
                  <a:pt x="987679" y="157225"/>
                </a:lnTo>
                <a:close/>
              </a:path>
              <a:path w="1298321" h="691388">
                <a:moveTo>
                  <a:pt x="909066" y="198881"/>
                </a:moveTo>
                <a:lnTo>
                  <a:pt x="864235" y="222631"/>
                </a:lnTo>
                <a:lnTo>
                  <a:pt x="870204" y="233806"/>
                </a:lnTo>
                <a:lnTo>
                  <a:pt x="915035" y="210057"/>
                </a:lnTo>
                <a:lnTo>
                  <a:pt x="909066" y="198881"/>
                </a:lnTo>
                <a:close/>
              </a:path>
              <a:path w="1298321" h="691388">
                <a:moveTo>
                  <a:pt x="830580" y="240411"/>
                </a:moveTo>
                <a:lnTo>
                  <a:pt x="785622" y="264287"/>
                </a:lnTo>
                <a:lnTo>
                  <a:pt x="791591" y="275463"/>
                </a:lnTo>
                <a:lnTo>
                  <a:pt x="836422" y="251713"/>
                </a:lnTo>
                <a:lnTo>
                  <a:pt x="830580" y="240411"/>
                </a:lnTo>
                <a:close/>
              </a:path>
              <a:path w="1298321" h="691388">
                <a:moveTo>
                  <a:pt x="751967" y="282067"/>
                </a:moveTo>
                <a:lnTo>
                  <a:pt x="707009" y="305815"/>
                </a:lnTo>
                <a:lnTo>
                  <a:pt x="712978" y="316992"/>
                </a:lnTo>
                <a:lnTo>
                  <a:pt x="757936" y="293243"/>
                </a:lnTo>
                <a:lnTo>
                  <a:pt x="751967" y="282067"/>
                </a:lnTo>
                <a:close/>
              </a:path>
              <a:path w="1298321" h="691388">
                <a:moveTo>
                  <a:pt x="673354" y="323595"/>
                </a:moveTo>
                <a:lnTo>
                  <a:pt x="628523" y="347471"/>
                </a:lnTo>
                <a:lnTo>
                  <a:pt x="634492" y="358648"/>
                </a:lnTo>
                <a:lnTo>
                  <a:pt x="679323" y="334899"/>
                </a:lnTo>
                <a:lnTo>
                  <a:pt x="673354" y="323595"/>
                </a:lnTo>
                <a:close/>
              </a:path>
              <a:path w="1298321" h="691388">
                <a:moveTo>
                  <a:pt x="594868" y="365251"/>
                </a:moveTo>
                <a:lnTo>
                  <a:pt x="549910" y="389000"/>
                </a:lnTo>
                <a:lnTo>
                  <a:pt x="555879" y="400304"/>
                </a:lnTo>
                <a:lnTo>
                  <a:pt x="600710" y="376427"/>
                </a:lnTo>
                <a:lnTo>
                  <a:pt x="594868" y="365251"/>
                </a:lnTo>
                <a:close/>
              </a:path>
              <a:path w="1298321" h="691388">
                <a:moveTo>
                  <a:pt x="516255" y="406907"/>
                </a:moveTo>
                <a:lnTo>
                  <a:pt x="471424" y="430656"/>
                </a:lnTo>
                <a:lnTo>
                  <a:pt x="477266" y="441832"/>
                </a:lnTo>
                <a:lnTo>
                  <a:pt x="522224" y="418083"/>
                </a:lnTo>
                <a:lnTo>
                  <a:pt x="516255" y="406907"/>
                </a:lnTo>
                <a:close/>
              </a:path>
              <a:path w="1298321" h="691388">
                <a:moveTo>
                  <a:pt x="437642" y="448437"/>
                </a:moveTo>
                <a:lnTo>
                  <a:pt x="392811" y="472186"/>
                </a:lnTo>
                <a:lnTo>
                  <a:pt x="398780" y="483488"/>
                </a:lnTo>
                <a:lnTo>
                  <a:pt x="443611" y="459613"/>
                </a:lnTo>
                <a:lnTo>
                  <a:pt x="437642" y="448437"/>
                </a:lnTo>
                <a:close/>
              </a:path>
              <a:path w="1298321" h="691388">
                <a:moveTo>
                  <a:pt x="359156" y="490093"/>
                </a:moveTo>
                <a:lnTo>
                  <a:pt x="314198" y="513842"/>
                </a:lnTo>
                <a:lnTo>
                  <a:pt x="320167" y="525018"/>
                </a:lnTo>
                <a:lnTo>
                  <a:pt x="365125" y="501269"/>
                </a:lnTo>
                <a:lnTo>
                  <a:pt x="359156" y="490093"/>
                </a:lnTo>
                <a:close/>
              </a:path>
              <a:path w="1298321" h="691388">
                <a:moveTo>
                  <a:pt x="280543" y="531621"/>
                </a:moveTo>
                <a:lnTo>
                  <a:pt x="235712" y="555370"/>
                </a:lnTo>
                <a:lnTo>
                  <a:pt x="241554" y="566674"/>
                </a:lnTo>
                <a:lnTo>
                  <a:pt x="286512" y="542798"/>
                </a:lnTo>
                <a:lnTo>
                  <a:pt x="280543" y="531621"/>
                </a:lnTo>
                <a:close/>
              </a:path>
              <a:path w="1298321" h="691388">
                <a:moveTo>
                  <a:pt x="201930" y="573277"/>
                </a:moveTo>
                <a:lnTo>
                  <a:pt x="157099" y="597026"/>
                </a:lnTo>
                <a:lnTo>
                  <a:pt x="163068" y="608202"/>
                </a:lnTo>
                <a:lnTo>
                  <a:pt x="207899" y="584454"/>
                </a:lnTo>
                <a:lnTo>
                  <a:pt x="201930" y="573277"/>
                </a:lnTo>
                <a:close/>
              </a:path>
              <a:path w="1298321" h="691388">
                <a:moveTo>
                  <a:pt x="123443" y="614807"/>
                </a:moveTo>
                <a:lnTo>
                  <a:pt x="78486" y="638556"/>
                </a:lnTo>
                <a:lnTo>
                  <a:pt x="84455" y="649858"/>
                </a:lnTo>
                <a:lnTo>
                  <a:pt x="129412" y="626110"/>
                </a:lnTo>
                <a:lnTo>
                  <a:pt x="123443" y="614807"/>
                </a:lnTo>
                <a:close/>
              </a:path>
              <a:path w="1298321" h="691388">
                <a:moveTo>
                  <a:pt x="44831" y="656463"/>
                </a:moveTo>
                <a:lnTo>
                  <a:pt x="0" y="680212"/>
                </a:lnTo>
                <a:lnTo>
                  <a:pt x="5842" y="691388"/>
                </a:lnTo>
                <a:lnTo>
                  <a:pt x="50800" y="667638"/>
                </a:lnTo>
                <a:lnTo>
                  <a:pt x="44831" y="656463"/>
                </a:lnTo>
                <a:close/>
              </a:path>
              <a:path w="1298321" h="691388">
                <a:moveTo>
                  <a:pt x="1298321" y="0"/>
                </a:moveTo>
                <a:lnTo>
                  <a:pt x="1213104" y="2031"/>
                </a:lnTo>
                <a:lnTo>
                  <a:pt x="1248791" y="69342"/>
                </a:lnTo>
                <a:lnTo>
                  <a:pt x="12983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1430528" y="3930396"/>
            <a:ext cx="1757679" cy="2289860"/>
          </a:xfrm>
          <a:custGeom>
            <a:avLst/>
            <a:gdLst/>
            <a:ahLst/>
            <a:cxnLst/>
            <a:rect l="l" t="t" r="r" b="b"/>
            <a:pathLst>
              <a:path w="1757679" h="2289860">
                <a:moveTo>
                  <a:pt x="0" y="2282139"/>
                </a:moveTo>
                <a:lnTo>
                  <a:pt x="10159" y="2289860"/>
                </a:lnTo>
                <a:lnTo>
                  <a:pt x="1716288" y="64321"/>
                </a:lnTo>
                <a:lnTo>
                  <a:pt x="1724025" y="54228"/>
                </a:lnTo>
                <a:lnTo>
                  <a:pt x="1741551" y="83692"/>
                </a:lnTo>
                <a:lnTo>
                  <a:pt x="1757679" y="0"/>
                </a:lnTo>
                <a:lnTo>
                  <a:pt x="1713991" y="46481"/>
                </a:lnTo>
                <a:lnTo>
                  <a:pt x="1706228" y="56607"/>
                </a:lnTo>
                <a:lnTo>
                  <a:pt x="0" y="2282139"/>
                </a:lnTo>
                <a:close/>
              </a:path>
              <a:path w="1757679" h="2289860">
                <a:moveTo>
                  <a:pt x="1713991" y="46481"/>
                </a:moveTo>
                <a:lnTo>
                  <a:pt x="1757679" y="0"/>
                </a:lnTo>
                <a:lnTo>
                  <a:pt x="1681099" y="37337"/>
                </a:lnTo>
                <a:lnTo>
                  <a:pt x="1706228" y="56607"/>
                </a:lnTo>
                <a:lnTo>
                  <a:pt x="1713991" y="46481"/>
                </a:lnTo>
                <a:close/>
              </a:path>
              <a:path w="1757679" h="2289860">
                <a:moveTo>
                  <a:pt x="1741551" y="83692"/>
                </a:moveTo>
                <a:lnTo>
                  <a:pt x="1724025" y="54228"/>
                </a:lnTo>
                <a:lnTo>
                  <a:pt x="1716288" y="64321"/>
                </a:lnTo>
                <a:lnTo>
                  <a:pt x="1741551" y="836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244084" y="3854196"/>
            <a:ext cx="6751319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07237" y="396151"/>
            <a:ext cx="203106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Ope</a:t>
            </a:r>
            <a:r>
              <a:rPr dirty="0" smtClean="0" baseline="1969" sz="5400" spc="54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asi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98445" y="396151"/>
            <a:ext cx="174706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-184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ektor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07237" y="1228590"/>
            <a:ext cx="2760182" cy="342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95"/>
              </a:lnSpc>
              <a:spcBef>
                <a:spcPts val="134"/>
              </a:spcBef>
            </a:pPr>
            <a:r>
              <a:rPr dirty="0" smtClean="0" baseline="1891" sz="3750" spc="4" b="1">
                <a:solidFill>
                  <a:srgbClr val="006FC0"/>
                </a:solidFill>
                <a:latin typeface="Arial Black"/>
                <a:cs typeface="Arial Black"/>
              </a:rPr>
              <a:t>1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.</a:t>
            </a:r>
            <a:r>
              <a:rPr dirty="0" smtClean="0" baseline="1891" sz="3750" spc="244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-64" b="1">
                <a:solidFill>
                  <a:srgbClr val="006FC0"/>
                </a:solidFill>
                <a:latin typeface="Arial Black"/>
                <a:cs typeface="Arial Black"/>
              </a:rPr>
              <a:t>P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enjumla</a:t>
            </a:r>
            <a:r>
              <a:rPr dirty="0" smtClean="0" baseline="1891" sz="3750" spc="9" b="1">
                <a:solidFill>
                  <a:srgbClr val="006FC0"/>
                </a:solidFill>
                <a:latin typeface="Arial Black"/>
                <a:cs typeface="Arial Black"/>
              </a:rPr>
              <a:t>h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an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014983" y="1691986"/>
            <a:ext cx="222776" cy="448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baseline="-5153" sz="3375" spc="-1040">
                <a:latin typeface="Times New Roman"/>
                <a:cs typeface="Times New Roman"/>
              </a:rPr>
              <a:t>u</a:t>
            </a:r>
            <a:r>
              <a:rPr dirty="0" smtClean="0" baseline="29675" sz="3375" spc="0">
                <a:latin typeface="MT Extra"/>
                <a:cs typeface="MT Extra"/>
              </a:rPr>
              <a:t></a:t>
            </a:r>
            <a:endParaRPr sz="2250">
              <a:latin typeface="MT Extra"/>
              <a:cs typeface="MT Extr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32122" y="1723166"/>
            <a:ext cx="247137" cy="436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90"/>
              </a:lnSpc>
              <a:spcBef>
                <a:spcPts val="169"/>
              </a:spcBef>
            </a:pPr>
            <a:r>
              <a:rPr dirty="0" smtClean="0" baseline="-5270" sz="3300" spc="-1259">
                <a:latin typeface="Times New Roman"/>
                <a:cs typeface="Times New Roman"/>
              </a:rPr>
              <a:t>w</a:t>
            </a:r>
            <a:r>
              <a:rPr dirty="0" smtClean="0" baseline="29182" sz="3300" spc="0">
                <a:latin typeface="MT Extra"/>
                <a:cs typeface="MT Extra"/>
              </a:rPr>
              <a:t></a:t>
            </a:r>
            <a:endParaRPr sz="2200">
              <a:latin typeface="MT Extra"/>
              <a:cs typeface="MT Extr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225657" y="1820571"/>
            <a:ext cx="1103026" cy="3763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80"/>
              </a:lnSpc>
              <a:spcBef>
                <a:spcPts val="144"/>
              </a:spcBef>
            </a:pPr>
            <a:r>
              <a:rPr dirty="0" smtClean="0" baseline="8464" sz="3375" spc="0">
                <a:latin typeface="Symbol"/>
                <a:cs typeface="Symbol"/>
              </a:rPr>
              <a:t></a:t>
            </a:r>
            <a:r>
              <a:rPr dirty="0" smtClean="0" baseline="9018" sz="3375" spc="-147">
                <a:latin typeface="Times New Roman"/>
                <a:cs typeface="Times New Roman"/>
              </a:rPr>
              <a:t> </a:t>
            </a:r>
            <a:r>
              <a:rPr dirty="0" smtClean="0" baseline="9018" sz="3375" spc="59">
                <a:latin typeface="Times New Roman"/>
                <a:cs typeface="Times New Roman"/>
              </a:rPr>
              <a:t>(</a:t>
            </a:r>
            <a:r>
              <a:rPr dirty="0" smtClean="0" baseline="9018" sz="3375" spc="-25">
                <a:latin typeface="Times New Roman"/>
                <a:cs typeface="Times New Roman"/>
              </a:rPr>
              <a:t>x</a:t>
            </a:r>
            <a:r>
              <a:rPr dirty="0" smtClean="0" baseline="-8784" sz="2475" spc="69">
                <a:latin typeface="Times New Roman"/>
                <a:cs typeface="Times New Roman"/>
              </a:rPr>
              <a:t>1</a:t>
            </a:r>
            <a:r>
              <a:rPr dirty="0" smtClean="0" baseline="9018" sz="3375" spc="0">
                <a:latin typeface="Times New Roman"/>
                <a:cs typeface="Times New Roman"/>
              </a:rPr>
              <a:t>,</a:t>
            </a:r>
            <a:r>
              <a:rPr dirty="0" smtClean="0" baseline="9018" sz="3375" spc="-284">
                <a:latin typeface="Times New Roman"/>
                <a:cs typeface="Times New Roman"/>
              </a:rPr>
              <a:t> </a:t>
            </a:r>
            <a:r>
              <a:rPr dirty="0" smtClean="0" baseline="9018" sz="3375" spc="-89">
                <a:latin typeface="Times New Roman"/>
                <a:cs typeface="Times New Roman"/>
              </a:rPr>
              <a:t>y</a:t>
            </a:r>
            <a:r>
              <a:rPr dirty="0" smtClean="0" baseline="-8784" sz="2475" spc="94">
                <a:latin typeface="Times New Roman"/>
                <a:cs typeface="Times New Roman"/>
              </a:rPr>
              <a:t>1</a:t>
            </a:r>
            <a:r>
              <a:rPr dirty="0" smtClean="0" baseline="9018" sz="3375" spc="0">
                <a:latin typeface="Times New Roman"/>
                <a:cs typeface="Times New Roman"/>
              </a:rPr>
              <a:t>)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200124" y="1848025"/>
            <a:ext cx="1139681" cy="31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05"/>
              </a:lnSpc>
              <a:spcBef>
                <a:spcPts val="120"/>
              </a:spcBef>
            </a:pPr>
            <a:r>
              <a:rPr dirty="0" smtClean="0" sz="2200" spc="0">
                <a:latin typeface="Symbol"/>
                <a:cs typeface="Symbol"/>
              </a:rPr>
              <a:t></a:t>
            </a:r>
            <a:r>
              <a:rPr dirty="0" smtClean="0" sz="2200" spc="-152">
                <a:latin typeface="Times New Roman"/>
                <a:cs typeface="Times New Roman"/>
              </a:rPr>
              <a:t> </a:t>
            </a:r>
            <a:r>
              <a:rPr dirty="0" smtClean="0" sz="2200" spc="54">
                <a:latin typeface="Times New Roman"/>
                <a:cs typeface="Times New Roman"/>
              </a:rPr>
              <a:t>(</a:t>
            </a:r>
            <a:r>
              <a:rPr dirty="0" smtClean="0" sz="2200" spc="0">
                <a:latin typeface="Times New Roman"/>
                <a:cs typeface="Times New Roman"/>
              </a:rPr>
              <a:t>x</a:t>
            </a:r>
            <a:r>
              <a:rPr dirty="0" smtClean="0" sz="2200" spc="0">
                <a:latin typeface="Times New Roman"/>
                <a:cs typeface="Times New Roman"/>
              </a:rPr>
              <a:t> </a:t>
            </a:r>
            <a:r>
              <a:rPr dirty="0" smtClean="0" sz="2200" spc="53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,</a:t>
            </a:r>
            <a:r>
              <a:rPr dirty="0" smtClean="0" sz="2200" spc="-279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y</a:t>
            </a:r>
            <a:r>
              <a:rPr dirty="0" smtClean="0" sz="2200" spc="0">
                <a:latin typeface="Times New Roman"/>
                <a:cs typeface="Times New Roman"/>
              </a:rPr>
              <a:t> </a:t>
            </a:r>
            <a:r>
              <a:rPr dirty="0" smtClean="0" sz="2200" spc="10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63462" y="1853000"/>
            <a:ext cx="1625580" cy="2997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dirty="0" smtClean="0" baseline="-1306" sz="3150" spc="0">
                <a:solidFill>
                  <a:srgbClr val="006FC0"/>
                </a:solidFill>
                <a:latin typeface="Verdana"/>
                <a:cs typeface="Verdana"/>
              </a:rPr>
              <a:t>di</a:t>
            </a:r>
            <a:r>
              <a:rPr dirty="0" smtClean="0" baseline="-1306" sz="3150" spc="0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baseline="-1306" sz="3150" spc="9">
                <a:solidFill>
                  <a:srgbClr val="006FC0"/>
                </a:solidFill>
                <a:latin typeface="Verdana"/>
                <a:cs typeface="Verdana"/>
              </a:rPr>
              <a:t>R</a:t>
            </a:r>
            <a:r>
              <a:rPr dirty="0" smtClean="0" baseline="23509" sz="2100" spc="-4">
                <a:solidFill>
                  <a:srgbClr val="006FC0"/>
                </a:solidFill>
                <a:latin typeface="Verdana"/>
                <a:cs typeface="Verdana"/>
              </a:rPr>
              <a:t>2</a:t>
            </a:r>
            <a:r>
              <a:rPr dirty="0" smtClean="0" baseline="-1306" sz="3150" spc="0">
                <a:solidFill>
                  <a:srgbClr val="006FC0"/>
                </a:solidFill>
                <a:latin typeface="Verdana"/>
                <a:cs typeface="Verdana"/>
              </a:rPr>
              <a:t>,</a:t>
            </a:r>
            <a:r>
              <a:rPr dirty="0" smtClean="0" baseline="-1306" sz="3150" spc="-14">
                <a:solidFill>
                  <a:srgbClr val="006FC0"/>
                </a:solidFill>
                <a:latin typeface="Verdana"/>
                <a:cs typeface="Verdana"/>
              </a:rPr>
              <a:t> </a:t>
            </a:r>
            <a:r>
              <a:rPr dirty="0" smtClean="0" baseline="-1306" sz="3150" spc="0">
                <a:solidFill>
                  <a:srgbClr val="006FC0"/>
                </a:solidFill>
                <a:latin typeface="Verdana"/>
                <a:cs typeface="Verdana"/>
              </a:rPr>
              <a:t>maka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8328" y="1860651"/>
            <a:ext cx="734931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-4">
                <a:solidFill>
                  <a:srgbClr val="006FC0"/>
                </a:solidFill>
                <a:latin typeface="Verdana"/>
                <a:cs typeface="Verdana"/>
              </a:rPr>
              <a:t>M</a:t>
            </a:r>
            <a:r>
              <a:rPr dirty="0" smtClean="0" sz="2100" spc="0">
                <a:solidFill>
                  <a:srgbClr val="006FC0"/>
                </a:solidFill>
                <a:latin typeface="Verdana"/>
                <a:cs typeface="Verdana"/>
              </a:rPr>
              <a:t>isal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42259" y="1860651"/>
            <a:ext cx="56051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solidFill>
                  <a:srgbClr val="006FC0"/>
                </a:solidFill>
                <a:latin typeface="Verdana"/>
                <a:cs typeface="Verdana"/>
              </a:rPr>
              <a:t>dan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6677" y="1860651"/>
            <a:ext cx="918374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-19">
                <a:solidFill>
                  <a:srgbClr val="006FC0"/>
                </a:solidFill>
                <a:latin typeface="Verdana"/>
                <a:cs typeface="Verdana"/>
              </a:rPr>
              <a:t>v</a:t>
            </a:r>
            <a:r>
              <a:rPr dirty="0" smtClean="0" sz="2100" spc="0">
                <a:solidFill>
                  <a:srgbClr val="006FC0"/>
                </a:solidFill>
                <a:latin typeface="Verdana"/>
                <a:cs typeface="Verdana"/>
              </a:rPr>
              <a:t>ektor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65476" y="1984090"/>
            <a:ext cx="541153" cy="230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latin typeface="Times New Roman"/>
                <a:cs typeface="Times New Roman"/>
              </a:rPr>
              <a:t>2</a:t>
            </a:r>
            <a:r>
              <a:rPr dirty="0" smtClean="0" sz="1600" spc="0">
                <a:latin typeface="Times New Roman"/>
                <a:cs typeface="Times New Roman"/>
              </a:rPr>
              <a:t>    </a:t>
            </a:r>
            <a:r>
              <a:rPr dirty="0" smtClean="0" sz="1600" spc="207">
                <a:latin typeface="Times New Roman"/>
                <a:cs typeface="Times New Roman"/>
              </a:rPr>
              <a:t> </a:t>
            </a:r>
            <a:r>
              <a:rPr dirty="0" smtClean="0" sz="1600" spc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76801" y="2201410"/>
            <a:ext cx="197445" cy="3421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dirty="0" smtClean="0" baseline="2054" sz="3750" spc="0">
                <a:latin typeface="MT Extra"/>
                <a:cs typeface="MT Extra"/>
              </a:rPr>
              <a:t></a:t>
            </a:r>
            <a:endParaRPr sz="2500">
              <a:latin typeface="MT Extra"/>
              <a:cs typeface="MT Extr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36252" y="2201410"/>
            <a:ext cx="197445" cy="3421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70"/>
              </a:lnSpc>
              <a:spcBef>
                <a:spcPts val="108"/>
              </a:spcBef>
            </a:pPr>
            <a:r>
              <a:rPr dirty="0" smtClean="0" baseline="2054" sz="3750" spc="0">
                <a:latin typeface="MT Extra"/>
                <a:cs typeface="MT Extra"/>
              </a:rPr>
              <a:t></a:t>
            </a:r>
            <a:endParaRPr sz="2500">
              <a:latin typeface="MT Extra"/>
              <a:cs typeface="MT Extr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8170" y="2338950"/>
            <a:ext cx="2417989" cy="4005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60"/>
              </a:lnSpc>
              <a:spcBef>
                <a:spcPts val="153"/>
              </a:spcBef>
            </a:pPr>
            <a:r>
              <a:rPr dirty="0" smtClean="0" baseline="6957" sz="3750" spc="0" i="1">
                <a:latin typeface="Times New Roman"/>
                <a:cs typeface="Times New Roman"/>
              </a:rPr>
              <a:t>u</a:t>
            </a:r>
            <a:r>
              <a:rPr dirty="0" smtClean="0" baseline="6957" sz="3750" spc="-127" i="1">
                <a:latin typeface="Times New Roman"/>
                <a:cs typeface="Times New Roman"/>
              </a:rPr>
              <a:t> </a:t>
            </a:r>
            <a:r>
              <a:rPr dirty="0" smtClean="0" baseline="6530" sz="3750" spc="0">
                <a:latin typeface="Symbol"/>
                <a:cs typeface="Symbol"/>
              </a:rPr>
              <a:t></a:t>
            </a:r>
            <a:r>
              <a:rPr dirty="0" smtClean="0" baseline="6957" sz="3750" spc="-218">
                <a:latin typeface="Times New Roman"/>
                <a:cs typeface="Times New Roman"/>
              </a:rPr>
              <a:t> </a:t>
            </a:r>
            <a:r>
              <a:rPr dirty="0" smtClean="0" baseline="6957" sz="3750" spc="0" i="1">
                <a:latin typeface="Times New Roman"/>
                <a:cs typeface="Times New Roman"/>
              </a:rPr>
              <a:t>w</a:t>
            </a:r>
            <a:r>
              <a:rPr dirty="0" smtClean="0" baseline="6957" sz="3750" spc="-218" i="1">
                <a:latin typeface="Times New Roman"/>
                <a:cs typeface="Times New Roman"/>
              </a:rPr>
              <a:t> </a:t>
            </a:r>
            <a:r>
              <a:rPr dirty="0" smtClean="0" baseline="6530" sz="3750" spc="0">
                <a:latin typeface="Symbol"/>
                <a:cs typeface="Symbol"/>
              </a:rPr>
              <a:t></a:t>
            </a:r>
            <a:r>
              <a:rPr dirty="0" smtClean="0" baseline="6957" sz="3750" spc="-183">
                <a:latin typeface="Times New Roman"/>
                <a:cs typeface="Times New Roman"/>
              </a:rPr>
              <a:t> </a:t>
            </a:r>
            <a:r>
              <a:rPr dirty="0" smtClean="0" baseline="6957" sz="3750" spc="0">
                <a:latin typeface="Times New Roman"/>
                <a:cs typeface="Times New Roman"/>
              </a:rPr>
              <a:t>(</a:t>
            </a:r>
            <a:r>
              <a:rPr dirty="0" smtClean="0" baseline="6957" sz="3750" spc="-454">
                <a:latin typeface="Times New Roman"/>
                <a:cs typeface="Times New Roman"/>
              </a:rPr>
              <a:t> </a:t>
            </a:r>
            <a:r>
              <a:rPr dirty="0" smtClean="0" baseline="6957" sz="3750" spc="-4" i="1">
                <a:latin typeface="Times New Roman"/>
                <a:cs typeface="Times New Roman"/>
              </a:rPr>
              <a:t>x</a:t>
            </a:r>
            <a:r>
              <a:rPr dirty="0" smtClean="0" baseline="-11995" sz="2175" spc="84">
                <a:latin typeface="Times New Roman"/>
                <a:cs typeface="Times New Roman"/>
              </a:rPr>
              <a:t>1</a:t>
            </a:r>
            <a:r>
              <a:rPr dirty="0" smtClean="0" baseline="6530" sz="3750" spc="0">
                <a:latin typeface="Symbol"/>
                <a:cs typeface="Symbol"/>
              </a:rPr>
              <a:t></a:t>
            </a:r>
            <a:r>
              <a:rPr dirty="0" smtClean="0" baseline="6957" sz="3750" spc="-409">
                <a:latin typeface="Times New Roman"/>
                <a:cs typeface="Times New Roman"/>
              </a:rPr>
              <a:t> </a:t>
            </a:r>
            <a:r>
              <a:rPr dirty="0" smtClean="0" baseline="6957" sz="3750" spc="9" i="1">
                <a:latin typeface="Times New Roman"/>
                <a:cs typeface="Times New Roman"/>
              </a:rPr>
              <a:t>x</a:t>
            </a:r>
            <a:r>
              <a:rPr dirty="0" smtClean="0" baseline="-11995" sz="2175" spc="0">
                <a:latin typeface="Times New Roman"/>
                <a:cs typeface="Times New Roman"/>
              </a:rPr>
              <a:t>2</a:t>
            </a:r>
            <a:r>
              <a:rPr dirty="0" smtClean="0" baseline="-11995" sz="2175" spc="-109">
                <a:latin typeface="Times New Roman"/>
                <a:cs typeface="Times New Roman"/>
              </a:rPr>
              <a:t> </a:t>
            </a:r>
            <a:r>
              <a:rPr dirty="0" smtClean="0" baseline="6957" sz="3750" spc="0">
                <a:latin typeface="Times New Roman"/>
                <a:cs typeface="Times New Roman"/>
              </a:rPr>
              <a:t>,</a:t>
            </a:r>
            <a:r>
              <a:rPr dirty="0" smtClean="0" baseline="6957" sz="3750" spc="-136">
                <a:latin typeface="Times New Roman"/>
                <a:cs typeface="Times New Roman"/>
              </a:rPr>
              <a:t> </a:t>
            </a:r>
            <a:r>
              <a:rPr dirty="0" smtClean="0" baseline="6957" sz="3750" spc="-104" i="1">
                <a:latin typeface="Times New Roman"/>
                <a:cs typeface="Times New Roman"/>
              </a:rPr>
              <a:t>y</a:t>
            </a:r>
            <a:r>
              <a:rPr dirty="0" smtClean="0" baseline="-11995" sz="2175" spc="0">
                <a:latin typeface="Times New Roman"/>
                <a:cs typeface="Times New Roman"/>
              </a:rPr>
              <a:t>1</a:t>
            </a:r>
            <a:r>
              <a:rPr dirty="0" smtClean="0" baseline="-11995" sz="2175" spc="85">
                <a:latin typeface="Times New Roman"/>
                <a:cs typeface="Times New Roman"/>
              </a:rPr>
              <a:t> </a:t>
            </a:r>
            <a:r>
              <a:rPr dirty="0" smtClean="0" baseline="6530" sz="3750" spc="0">
                <a:latin typeface="Symbol"/>
                <a:cs typeface="Symbol"/>
              </a:rPr>
              <a:t>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58344" y="2344010"/>
            <a:ext cx="445271" cy="3955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20"/>
              </a:lnSpc>
              <a:spcBef>
                <a:spcPts val="151"/>
              </a:spcBef>
            </a:pPr>
            <a:r>
              <a:rPr dirty="0" smtClean="0" baseline="6957" sz="3750" spc="47" i="1">
                <a:latin typeface="Times New Roman"/>
                <a:cs typeface="Times New Roman"/>
              </a:rPr>
              <a:t>y</a:t>
            </a:r>
            <a:r>
              <a:rPr dirty="0" smtClean="0" baseline="-11995" sz="2175" spc="0">
                <a:latin typeface="Times New Roman"/>
                <a:cs typeface="Times New Roman"/>
              </a:rPr>
              <a:t>2</a:t>
            </a:r>
            <a:r>
              <a:rPr dirty="0" smtClean="0" baseline="-11995" sz="2175" spc="-72">
                <a:latin typeface="Times New Roman"/>
                <a:cs typeface="Times New Roman"/>
              </a:rPr>
              <a:t> </a:t>
            </a:r>
            <a:r>
              <a:rPr dirty="0" smtClean="0" baseline="6957" sz="3750" spc="0">
                <a:latin typeface="Times New Roman"/>
                <a:cs typeface="Times New Roman"/>
              </a:rPr>
              <a:t>)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237" y="3023845"/>
            <a:ext cx="1057743" cy="8132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S</a:t>
            </a:r>
            <a:r>
              <a:rPr dirty="0" smtClean="0" sz="2100" spc="-9" b="1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cara</a:t>
            </a:r>
            <a:endParaRPr sz="2100">
              <a:latin typeface="Verdana"/>
              <a:cs typeface="Verdana"/>
            </a:endParaRPr>
          </a:p>
          <a:p>
            <a:pPr marL="390845" marR="443435" algn="ctr">
              <a:lnSpc>
                <a:spcPct val="101277"/>
              </a:lnSpc>
              <a:spcBef>
                <a:spcPts val="1434"/>
              </a:spcBef>
            </a:pPr>
            <a:r>
              <a:rPr dirty="0" smtClean="0" sz="2100" spc="0">
                <a:solidFill>
                  <a:srgbClr val="006FC0"/>
                </a:solidFill>
                <a:latin typeface="Verdana"/>
                <a:cs typeface="Verdana"/>
              </a:rPr>
              <a:t>y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810639" y="3023845"/>
            <a:ext cx="1415826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g</a:t>
            </a:r>
            <a:r>
              <a:rPr dirty="0" smtClean="0" sz="2100" spc="-9" b="1">
                <a:solidFill>
                  <a:srgbClr val="006FC0"/>
                </a:solidFill>
                <a:latin typeface="Verdana"/>
                <a:cs typeface="Verdana"/>
              </a:rPr>
              <a:t>e</a:t>
            </a: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dirty="0" smtClean="0" sz="2100" spc="-9" b="1">
                <a:solidFill>
                  <a:srgbClr val="006FC0"/>
                </a:solidFill>
                <a:latin typeface="Verdana"/>
                <a:cs typeface="Verdana"/>
              </a:rPr>
              <a:t>m</a:t>
            </a: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etri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28396" y="4506525"/>
            <a:ext cx="210664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393" sz="3225" spc="-954">
                <a:latin typeface="Times New Roman"/>
                <a:cs typeface="Times New Roman"/>
              </a:rPr>
              <a:t>u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8128" y="4506525"/>
            <a:ext cx="239101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393" sz="3225" spc="-1200">
                <a:latin typeface="Times New Roman"/>
                <a:cs typeface="Times New Roman"/>
              </a:rPr>
              <a:t>w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7412" y="4627459"/>
            <a:ext cx="215038" cy="2979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35"/>
              </a:lnSpc>
              <a:spcBef>
                <a:spcPts val="116"/>
              </a:spcBef>
            </a:pPr>
            <a:r>
              <a:rPr dirty="0" smtClean="0" sz="2150" spc="0">
                <a:latin typeface="Symbol"/>
                <a:cs typeface="Symbol"/>
              </a:rPr>
              <a:t></a:t>
            </a:r>
            <a:endParaRPr sz="215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09833" y="4724633"/>
            <a:ext cx="223211" cy="465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20"/>
              </a:lnSpc>
              <a:spcBef>
                <a:spcPts val="181"/>
              </a:spcBef>
            </a:pPr>
            <a:r>
              <a:rPr dirty="0" smtClean="0" baseline="-4934" sz="3525" spc="-989">
                <a:latin typeface="Times New Roman"/>
                <a:cs typeface="Times New Roman"/>
              </a:rPr>
              <a:t>u</a:t>
            </a:r>
            <a:r>
              <a:rPr dirty="0" smtClean="0" baseline="29505" sz="3525" spc="0">
                <a:latin typeface="MT Extra"/>
                <a:cs typeface="MT Extra"/>
              </a:rPr>
              <a:t></a:t>
            </a:r>
            <a:endParaRPr sz="2350">
              <a:latin typeface="MT Extra"/>
              <a:cs typeface="MT Extr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74911" y="5598074"/>
            <a:ext cx="273302" cy="4967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65"/>
              </a:lnSpc>
              <a:spcBef>
                <a:spcPts val="193"/>
              </a:spcBef>
            </a:pPr>
            <a:r>
              <a:rPr dirty="0" smtClean="0" baseline="-4547" sz="3825" spc="-1354">
                <a:latin typeface="Times New Roman"/>
                <a:cs typeface="Times New Roman"/>
              </a:rPr>
              <a:t>w</a:t>
            </a:r>
            <a:r>
              <a:rPr dirty="0" smtClean="0" baseline="29205" sz="3825" spc="0">
                <a:latin typeface="MT Extra"/>
                <a:cs typeface="MT Extra"/>
              </a:rPr>
              <a:t></a:t>
            </a:r>
            <a:endParaRPr sz="2550">
              <a:latin typeface="MT Extra"/>
              <a:cs typeface="MT Extr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081143" y="6212333"/>
            <a:ext cx="223463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solidFill>
                  <a:srgbClr val="006FC0"/>
                </a:solidFill>
                <a:latin typeface="Verdana"/>
                <a:cs typeface="Verdana"/>
              </a:rPr>
              <a:t>x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23672" y="321563"/>
            <a:ext cx="8830056" cy="56448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5602224" y="3878579"/>
            <a:ext cx="76200" cy="2438400"/>
          </a:xfrm>
          <a:custGeom>
            <a:avLst/>
            <a:gdLst/>
            <a:ahLst/>
            <a:cxnLst/>
            <a:rect l="l" t="t" r="r" b="b"/>
            <a:pathLst>
              <a:path w="76200" h="2438400">
                <a:moveTo>
                  <a:pt x="31750" y="2438400"/>
                </a:moveTo>
                <a:lnTo>
                  <a:pt x="44450" y="2438400"/>
                </a:lnTo>
                <a:lnTo>
                  <a:pt x="44450" y="63500"/>
                </a:lnTo>
                <a:lnTo>
                  <a:pt x="76200" y="76200"/>
                </a:lnTo>
                <a:lnTo>
                  <a:pt x="38100" y="0"/>
                </a:lnTo>
                <a:lnTo>
                  <a:pt x="31750" y="63500"/>
                </a:lnTo>
                <a:lnTo>
                  <a:pt x="31750" y="2438400"/>
                </a:lnTo>
                <a:close/>
              </a:path>
              <a:path w="76200" h="2438400">
                <a:moveTo>
                  <a:pt x="31750" y="63500"/>
                </a:moveTo>
                <a:lnTo>
                  <a:pt x="38100" y="0"/>
                </a:lnTo>
                <a:lnTo>
                  <a:pt x="0" y="76200"/>
                </a:lnTo>
                <a:lnTo>
                  <a:pt x="31749" y="76200"/>
                </a:lnTo>
                <a:lnTo>
                  <a:pt x="31750" y="63500"/>
                </a:lnTo>
                <a:close/>
              </a:path>
              <a:path w="76200" h="2438400">
                <a:moveTo>
                  <a:pt x="76200" y="76200"/>
                </a:moveTo>
                <a:lnTo>
                  <a:pt x="44450" y="63500"/>
                </a:lnTo>
                <a:lnTo>
                  <a:pt x="44449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3278124" y="5745480"/>
            <a:ext cx="4495800" cy="76200"/>
          </a:xfrm>
          <a:custGeom>
            <a:avLst/>
            <a:gdLst/>
            <a:ahLst/>
            <a:cxnLst/>
            <a:rect l="l" t="t" r="r" b="b"/>
            <a:pathLst>
              <a:path w="4495800" h="76200">
                <a:moveTo>
                  <a:pt x="4432300" y="44450"/>
                </a:moveTo>
                <a:lnTo>
                  <a:pt x="4419599" y="44450"/>
                </a:lnTo>
                <a:lnTo>
                  <a:pt x="4419600" y="76200"/>
                </a:lnTo>
                <a:lnTo>
                  <a:pt x="4495800" y="38100"/>
                </a:lnTo>
                <a:lnTo>
                  <a:pt x="4432300" y="44450"/>
                </a:lnTo>
                <a:close/>
              </a:path>
              <a:path w="4495800" h="76200">
                <a:moveTo>
                  <a:pt x="4432300" y="31750"/>
                </a:moveTo>
                <a:lnTo>
                  <a:pt x="4419600" y="0"/>
                </a:lnTo>
                <a:lnTo>
                  <a:pt x="4419600" y="31749"/>
                </a:lnTo>
                <a:lnTo>
                  <a:pt x="4432300" y="31750"/>
                </a:lnTo>
                <a:close/>
              </a:path>
              <a:path w="4495800" h="76200">
                <a:moveTo>
                  <a:pt x="0" y="31750"/>
                </a:moveTo>
                <a:lnTo>
                  <a:pt x="0" y="44450"/>
                </a:lnTo>
                <a:lnTo>
                  <a:pt x="4432300" y="44450"/>
                </a:lnTo>
                <a:lnTo>
                  <a:pt x="4495800" y="38100"/>
                </a:lnTo>
                <a:lnTo>
                  <a:pt x="4419600" y="0"/>
                </a:lnTo>
                <a:lnTo>
                  <a:pt x="4432300" y="31750"/>
                </a:lnTo>
                <a:lnTo>
                  <a:pt x="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5637403" y="5097780"/>
            <a:ext cx="1298321" cy="691413"/>
          </a:xfrm>
          <a:custGeom>
            <a:avLst/>
            <a:gdLst/>
            <a:ahLst/>
            <a:cxnLst/>
            <a:rect l="l" t="t" r="r" b="b"/>
            <a:pathLst>
              <a:path w="1298321" h="691413">
                <a:moveTo>
                  <a:pt x="0" y="680186"/>
                </a:moveTo>
                <a:lnTo>
                  <a:pt x="5842" y="691413"/>
                </a:lnTo>
                <a:lnTo>
                  <a:pt x="1233893" y="41243"/>
                </a:lnTo>
                <a:lnTo>
                  <a:pt x="1245107" y="35306"/>
                </a:lnTo>
                <a:lnTo>
                  <a:pt x="1248791" y="69342"/>
                </a:lnTo>
                <a:lnTo>
                  <a:pt x="1298321" y="0"/>
                </a:lnTo>
                <a:lnTo>
                  <a:pt x="1239266" y="24130"/>
                </a:lnTo>
                <a:lnTo>
                  <a:pt x="1227986" y="30101"/>
                </a:lnTo>
                <a:lnTo>
                  <a:pt x="0" y="680186"/>
                </a:lnTo>
                <a:close/>
              </a:path>
              <a:path w="1298321" h="691413">
                <a:moveTo>
                  <a:pt x="1239266" y="24130"/>
                </a:moveTo>
                <a:lnTo>
                  <a:pt x="1298321" y="0"/>
                </a:lnTo>
                <a:lnTo>
                  <a:pt x="1213103" y="2032"/>
                </a:lnTo>
                <a:lnTo>
                  <a:pt x="1227986" y="30101"/>
                </a:lnTo>
                <a:lnTo>
                  <a:pt x="1239266" y="24130"/>
                </a:lnTo>
                <a:close/>
              </a:path>
              <a:path w="1298321" h="691413">
                <a:moveTo>
                  <a:pt x="1248791" y="69342"/>
                </a:moveTo>
                <a:lnTo>
                  <a:pt x="1245107" y="35306"/>
                </a:lnTo>
                <a:lnTo>
                  <a:pt x="1233893" y="41243"/>
                </a:lnTo>
                <a:lnTo>
                  <a:pt x="1248791" y="693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625846" y="4107942"/>
            <a:ext cx="565276" cy="1691652"/>
          </a:xfrm>
          <a:custGeom>
            <a:avLst/>
            <a:gdLst/>
            <a:ahLst/>
            <a:cxnLst/>
            <a:rect l="l" t="t" r="r" b="b"/>
            <a:pathLst>
              <a:path w="565276" h="1691652">
                <a:moveTo>
                  <a:pt x="509142" y="71373"/>
                </a:moveTo>
                <a:lnTo>
                  <a:pt x="548639" y="0"/>
                </a:lnTo>
                <a:lnTo>
                  <a:pt x="473837" y="76961"/>
                </a:lnTo>
                <a:lnTo>
                  <a:pt x="504283" y="86645"/>
                </a:lnTo>
                <a:lnTo>
                  <a:pt x="509142" y="71373"/>
                </a:lnTo>
                <a:close/>
              </a:path>
              <a:path w="565276" h="1691652">
                <a:moveTo>
                  <a:pt x="565276" y="106044"/>
                </a:moveTo>
                <a:lnTo>
                  <a:pt x="539623" y="81152"/>
                </a:lnTo>
                <a:lnTo>
                  <a:pt x="534788" y="96347"/>
                </a:lnTo>
                <a:lnTo>
                  <a:pt x="565276" y="106044"/>
                </a:lnTo>
                <a:close/>
              </a:path>
              <a:path w="565276" h="1691652">
                <a:moveTo>
                  <a:pt x="548639" y="0"/>
                </a:moveTo>
                <a:lnTo>
                  <a:pt x="529412" y="61026"/>
                </a:lnTo>
                <a:lnTo>
                  <a:pt x="538605" y="68954"/>
                </a:lnTo>
                <a:lnTo>
                  <a:pt x="548639" y="0"/>
                </a:lnTo>
                <a:close/>
              </a:path>
              <a:path w="565276" h="1691652">
                <a:moveTo>
                  <a:pt x="517078" y="61999"/>
                </a:moveTo>
                <a:lnTo>
                  <a:pt x="534788" y="96347"/>
                </a:lnTo>
                <a:lnTo>
                  <a:pt x="529208" y="60959"/>
                </a:lnTo>
                <a:lnTo>
                  <a:pt x="517078" y="61999"/>
                </a:lnTo>
                <a:close/>
              </a:path>
              <a:path w="565276" h="1691652">
                <a:moveTo>
                  <a:pt x="22540" y="1690639"/>
                </a:moveTo>
                <a:lnTo>
                  <a:pt x="30479" y="1681251"/>
                </a:lnTo>
                <a:lnTo>
                  <a:pt x="534788" y="96347"/>
                </a:lnTo>
                <a:lnTo>
                  <a:pt x="517078" y="61999"/>
                </a:lnTo>
                <a:lnTo>
                  <a:pt x="529208" y="60959"/>
                </a:lnTo>
                <a:lnTo>
                  <a:pt x="534788" y="96347"/>
                </a:lnTo>
                <a:lnTo>
                  <a:pt x="539623" y="81152"/>
                </a:lnTo>
                <a:lnTo>
                  <a:pt x="565276" y="106044"/>
                </a:lnTo>
                <a:lnTo>
                  <a:pt x="548639" y="0"/>
                </a:lnTo>
                <a:lnTo>
                  <a:pt x="538605" y="68954"/>
                </a:lnTo>
                <a:lnTo>
                  <a:pt x="529412" y="61026"/>
                </a:lnTo>
                <a:lnTo>
                  <a:pt x="548639" y="0"/>
                </a:lnTo>
                <a:lnTo>
                  <a:pt x="509142" y="71373"/>
                </a:lnTo>
                <a:lnTo>
                  <a:pt x="504283" y="86645"/>
                </a:lnTo>
                <a:lnTo>
                  <a:pt x="0" y="1671548"/>
                </a:lnTo>
                <a:lnTo>
                  <a:pt x="985" y="1683694"/>
                </a:lnTo>
                <a:lnTo>
                  <a:pt x="10276" y="1691608"/>
                </a:lnTo>
                <a:lnTo>
                  <a:pt x="10413" y="1691652"/>
                </a:lnTo>
                <a:lnTo>
                  <a:pt x="22540" y="1690639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625846" y="4107942"/>
            <a:ext cx="565276" cy="1691652"/>
          </a:xfrm>
          <a:custGeom>
            <a:avLst/>
            <a:gdLst/>
            <a:ahLst/>
            <a:cxnLst/>
            <a:rect l="l" t="t" r="r" b="b"/>
            <a:pathLst>
              <a:path w="565276" h="1691652">
                <a:moveTo>
                  <a:pt x="509142" y="71373"/>
                </a:moveTo>
                <a:lnTo>
                  <a:pt x="548639" y="0"/>
                </a:lnTo>
                <a:lnTo>
                  <a:pt x="473837" y="76961"/>
                </a:lnTo>
                <a:lnTo>
                  <a:pt x="504283" y="86645"/>
                </a:lnTo>
                <a:lnTo>
                  <a:pt x="509142" y="71373"/>
                </a:lnTo>
                <a:close/>
              </a:path>
              <a:path w="565276" h="1691652">
                <a:moveTo>
                  <a:pt x="565276" y="106044"/>
                </a:moveTo>
                <a:lnTo>
                  <a:pt x="539623" y="81152"/>
                </a:lnTo>
                <a:lnTo>
                  <a:pt x="534788" y="96347"/>
                </a:lnTo>
                <a:lnTo>
                  <a:pt x="565276" y="106044"/>
                </a:lnTo>
                <a:close/>
              </a:path>
              <a:path w="565276" h="1691652">
                <a:moveTo>
                  <a:pt x="548639" y="0"/>
                </a:moveTo>
                <a:lnTo>
                  <a:pt x="529412" y="61026"/>
                </a:lnTo>
                <a:lnTo>
                  <a:pt x="538605" y="68954"/>
                </a:lnTo>
                <a:lnTo>
                  <a:pt x="548639" y="0"/>
                </a:lnTo>
                <a:close/>
              </a:path>
              <a:path w="565276" h="1691652">
                <a:moveTo>
                  <a:pt x="517078" y="61999"/>
                </a:moveTo>
                <a:lnTo>
                  <a:pt x="534788" y="96347"/>
                </a:lnTo>
                <a:lnTo>
                  <a:pt x="529208" y="60959"/>
                </a:lnTo>
                <a:lnTo>
                  <a:pt x="517078" y="61999"/>
                </a:lnTo>
                <a:close/>
              </a:path>
              <a:path w="565276" h="1691652">
                <a:moveTo>
                  <a:pt x="22540" y="1690639"/>
                </a:moveTo>
                <a:lnTo>
                  <a:pt x="30479" y="1681251"/>
                </a:lnTo>
                <a:lnTo>
                  <a:pt x="534788" y="96347"/>
                </a:lnTo>
                <a:lnTo>
                  <a:pt x="517078" y="61999"/>
                </a:lnTo>
                <a:lnTo>
                  <a:pt x="529208" y="60959"/>
                </a:lnTo>
                <a:lnTo>
                  <a:pt x="534788" y="96347"/>
                </a:lnTo>
                <a:lnTo>
                  <a:pt x="539623" y="81152"/>
                </a:lnTo>
                <a:lnTo>
                  <a:pt x="565276" y="106044"/>
                </a:lnTo>
                <a:lnTo>
                  <a:pt x="548639" y="0"/>
                </a:lnTo>
                <a:lnTo>
                  <a:pt x="538605" y="68954"/>
                </a:lnTo>
                <a:lnTo>
                  <a:pt x="529412" y="61026"/>
                </a:lnTo>
                <a:lnTo>
                  <a:pt x="548639" y="0"/>
                </a:lnTo>
                <a:lnTo>
                  <a:pt x="509142" y="71373"/>
                </a:lnTo>
                <a:lnTo>
                  <a:pt x="504283" y="86645"/>
                </a:lnTo>
                <a:lnTo>
                  <a:pt x="0" y="1671548"/>
                </a:lnTo>
                <a:lnTo>
                  <a:pt x="985" y="1683694"/>
                </a:lnTo>
                <a:lnTo>
                  <a:pt x="10276" y="1691608"/>
                </a:lnTo>
                <a:lnTo>
                  <a:pt x="10413" y="1691652"/>
                </a:lnTo>
                <a:lnTo>
                  <a:pt x="22540" y="1690639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4341114" y="5776950"/>
            <a:ext cx="1311910" cy="702335"/>
          </a:xfrm>
          <a:custGeom>
            <a:avLst/>
            <a:gdLst/>
            <a:ahLst/>
            <a:cxnLst/>
            <a:rect l="l" t="t" r="r" b="b"/>
            <a:pathLst>
              <a:path w="1311910" h="702335">
                <a:moveTo>
                  <a:pt x="1304416" y="2692"/>
                </a:moveTo>
                <a:lnTo>
                  <a:pt x="1295653" y="0"/>
                </a:lnTo>
                <a:lnTo>
                  <a:pt x="1288669" y="3733"/>
                </a:lnTo>
                <a:lnTo>
                  <a:pt x="69968" y="648877"/>
                </a:lnTo>
                <a:lnTo>
                  <a:pt x="70738" y="681253"/>
                </a:lnTo>
                <a:lnTo>
                  <a:pt x="83557" y="674467"/>
                </a:lnTo>
                <a:lnTo>
                  <a:pt x="1302131" y="29324"/>
                </a:lnTo>
                <a:lnTo>
                  <a:pt x="1309243" y="25590"/>
                </a:lnTo>
                <a:lnTo>
                  <a:pt x="1311910" y="16827"/>
                </a:lnTo>
                <a:lnTo>
                  <a:pt x="1308227" y="9766"/>
                </a:lnTo>
                <a:lnTo>
                  <a:pt x="1304416" y="2692"/>
                </a:lnTo>
                <a:close/>
              </a:path>
              <a:path w="1311910" h="702335">
                <a:moveTo>
                  <a:pt x="50164" y="659409"/>
                </a:moveTo>
                <a:lnTo>
                  <a:pt x="51181" y="675233"/>
                </a:lnTo>
                <a:lnTo>
                  <a:pt x="57150" y="655662"/>
                </a:lnTo>
                <a:lnTo>
                  <a:pt x="50164" y="659409"/>
                </a:lnTo>
                <a:close/>
              </a:path>
              <a:path w="1311910" h="702335">
                <a:moveTo>
                  <a:pt x="63626" y="684999"/>
                </a:moveTo>
                <a:lnTo>
                  <a:pt x="57150" y="655662"/>
                </a:lnTo>
                <a:lnTo>
                  <a:pt x="51181" y="675233"/>
                </a:lnTo>
                <a:lnTo>
                  <a:pt x="50164" y="659409"/>
                </a:lnTo>
                <a:lnTo>
                  <a:pt x="57150" y="655662"/>
                </a:lnTo>
                <a:lnTo>
                  <a:pt x="63626" y="684999"/>
                </a:lnTo>
                <a:lnTo>
                  <a:pt x="97155" y="700074"/>
                </a:lnTo>
                <a:lnTo>
                  <a:pt x="83557" y="674467"/>
                </a:lnTo>
                <a:lnTo>
                  <a:pt x="70738" y="681253"/>
                </a:lnTo>
                <a:lnTo>
                  <a:pt x="69968" y="648877"/>
                </a:lnTo>
                <a:lnTo>
                  <a:pt x="56387" y="623303"/>
                </a:lnTo>
                <a:lnTo>
                  <a:pt x="47498" y="668172"/>
                </a:lnTo>
                <a:lnTo>
                  <a:pt x="54863" y="682307"/>
                </a:lnTo>
                <a:lnTo>
                  <a:pt x="63626" y="684999"/>
                </a:lnTo>
                <a:close/>
              </a:path>
              <a:path w="1311910" h="702335">
                <a:moveTo>
                  <a:pt x="0" y="702335"/>
                </a:moveTo>
                <a:lnTo>
                  <a:pt x="97155" y="700074"/>
                </a:lnTo>
                <a:lnTo>
                  <a:pt x="63626" y="684999"/>
                </a:lnTo>
                <a:lnTo>
                  <a:pt x="54863" y="682307"/>
                </a:lnTo>
                <a:lnTo>
                  <a:pt x="47498" y="668172"/>
                </a:lnTo>
                <a:lnTo>
                  <a:pt x="56387" y="623303"/>
                </a:lnTo>
                <a:lnTo>
                  <a:pt x="0" y="702335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4341114" y="5776950"/>
            <a:ext cx="1311910" cy="702335"/>
          </a:xfrm>
          <a:custGeom>
            <a:avLst/>
            <a:gdLst/>
            <a:ahLst/>
            <a:cxnLst/>
            <a:rect l="l" t="t" r="r" b="b"/>
            <a:pathLst>
              <a:path w="1311910" h="702335">
                <a:moveTo>
                  <a:pt x="1304416" y="2692"/>
                </a:moveTo>
                <a:lnTo>
                  <a:pt x="1295653" y="0"/>
                </a:lnTo>
                <a:lnTo>
                  <a:pt x="1288669" y="3733"/>
                </a:lnTo>
                <a:lnTo>
                  <a:pt x="69968" y="648877"/>
                </a:lnTo>
                <a:lnTo>
                  <a:pt x="70738" y="681253"/>
                </a:lnTo>
                <a:lnTo>
                  <a:pt x="83557" y="674467"/>
                </a:lnTo>
                <a:lnTo>
                  <a:pt x="1302131" y="29324"/>
                </a:lnTo>
                <a:lnTo>
                  <a:pt x="1309243" y="25590"/>
                </a:lnTo>
                <a:lnTo>
                  <a:pt x="1311910" y="16827"/>
                </a:lnTo>
                <a:lnTo>
                  <a:pt x="1308227" y="9766"/>
                </a:lnTo>
                <a:lnTo>
                  <a:pt x="1304416" y="2692"/>
                </a:lnTo>
                <a:close/>
              </a:path>
              <a:path w="1311910" h="702335">
                <a:moveTo>
                  <a:pt x="50164" y="659409"/>
                </a:moveTo>
                <a:lnTo>
                  <a:pt x="51181" y="675233"/>
                </a:lnTo>
                <a:lnTo>
                  <a:pt x="57150" y="655662"/>
                </a:lnTo>
                <a:lnTo>
                  <a:pt x="50164" y="659409"/>
                </a:lnTo>
                <a:close/>
              </a:path>
              <a:path w="1311910" h="702335">
                <a:moveTo>
                  <a:pt x="63626" y="684999"/>
                </a:moveTo>
                <a:lnTo>
                  <a:pt x="57150" y="655662"/>
                </a:lnTo>
                <a:lnTo>
                  <a:pt x="51181" y="675233"/>
                </a:lnTo>
                <a:lnTo>
                  <a:pt x="50164" y="659409"/>
                </a:lnTo>
                <a:lnTo>
                  <a:pt x="57150" y="655662"/>
                </a:lnTo>
                <a:lnTo>
                  <a:pt x="63626" y="684999"/>
                </a:lnTo>
                <a:lnTo>
                  <a:pt x="97155" y="700074"/>
                </a:lnTo>
                <a:lnTo>
                  <a:pt x="83557" y="674467"/>
                </a:lnTo>
                <a:lnTo>
                  <a:pt x="70738" y="681253"/>
                </a:lnTo>
                <a:lnTo>
                  <a:pt x="69968" y="648877"/>
                </a:lnTo>
                <a:lnTo>
                  <a:pt x="56387" y="623303"/>
                </a:lnTo>
                <a:lnTo>
                  <a:pt x="47498" y="668172"/>
                </a:lnTo>
                <a:lnTo>
                  <a:pt x="54863" y="682307"/>
                </a:lnTo>
                <a:lnTo>
                  <a:pt x="63626" y="684999"/>
                </a:lnTo>
                <a:close/>
              </a:path>
              <a:path w="1311910" h="702335">
                <a:moveTo>
                  <a:pt x="0" y="702335"/>
                </a:moveTo>
                <a:lnTo>
                  <a:pt x="97155" y="700074"/>
                </a:lnTo>
                <a:lnTo>
                  <a:pt x="63626" y="684999"/>
                </a:lnTo>
                <a:lnTo>
                  <a:pt x="54863" y="682307"/>
                </a:lnTo>
                <a:lnTo>
                  <a:pt x="47498" y="668172"/>
                </a:lnTo>
                <a:lnTo>
                  <a:pt x="56387" y="623303"/>
                </a:lnTo>
                <a:lnTo>
                  <a:pt x="0" y="702335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4864608" y="4130548"/>
            <a:ext cx="1298320" cy="691388"/>
          </a:xfrm>
          <a:custGeom>
            <a:avLst/>
            <a:gdLst/>
            <a:ahLst/>
            <a:cxnLst/>
            <a:rect l="l" t="t" r="r" b="b"/>
            <a:pathLst>
              <a:path w="1298320" h="691388">
                <a:moveTo>
                  <a:pt x="113918" y="623951"/>
                </a:moveTo>
                <a:lnTo>
                  <a:pt x="68961" y="647700"/>
                </a:lnTo>
                <a:lnTo>
                  <a:pt x="74929" y="658876"/>
                </a:lnTo>
                <a:lnTo>
                  <a:pt x="119887" y="635126"/>
                </a:lnTo>
                <a:lnTo>
                  <a:pt x="113918" y="623951"/>
                </a:lnTo>
                <a:close/>
              </a:path>
              <a:path w="1298320" h="691388">
                <a:moveTo>
                  <a:pt x="1292478" y="0"/>
                </a:moveTo>
                <a:lnTo>
                  <a:pt x="1247520" y="23749"/>
                </a:lnTo>
                <a:lnTo>
                  <a:pt x="1253489" y="34925"/>
                </a:lnTo>
                <a:lnTo>
                  <a:pt x="1298320" y="11175"/>
                </a:lnTo>
                <a:lnTo>
                  <a:pt x="1292478" y="0"/>
                </a:lnTo>
                <a:close/>
              </a:path>
              <a:path w="1298320" h="691388">
                <a:moveTo>
                  <a:pt x="1213865" y="41528"/>
                </a:moveTo>
                <a:lnTo>
                  <a:pt x="1168907" y="65277"/>
                </a:lnTo>
                <a:lnTo>
                  <a:pt x="1174877" y="76581"/>
                </a:lnTo>
                <a:lnTo>
                  <a:pt x="1219834" y="52831"/>
                </a:lnTo>
                <a:lnTo>
                  <a:pt x="1213865" y="41528"/>
                </a:lnTo>
                <a:close/>
              </a:path>
              <a:path w="1298320" h="691388">
                <a:moveTo>
                  <a:pt x="1135252" y="83184"/>
                </a:moveTo>
                <a:lnTo>
                  <a:pt x="1090421" y="106933"/>
                </a:lnTo>
                <a:lnTo>
                  <a:pt x="1096390" y="118109"/>
                </a:lnTo>
                <a:lnTo>
                  <a:pt x="1141221" y="94360"/>
                </a:lnTo>
                <a:lnTo>
                  <a:pt x="1135252" y="83184"/>
                </a:lnTo>
                <a:close/>
              </a:path>
              <a:path w="1298320" h="691388">
                <a:moveTo>
                  <a:pt x="1056766" y="124713"/>
                </a:moveTo>
                <a:lnTo>
                  <a:pt x="1011808" y="148589"/>
                </a:lnTo>
                <a:lnTo>
                  <a:pt x="1017777" y="159765"/>
                </a:lnTo>
                <a:lnTo>
                  <a:pt x="1062608" y="136016"/>
                </a:lnTo>
                <a:lnTo>
                  <a:pt x="1056766" y="124713"/>
                </a:lnTo>
                <a:close/>
              </a:path>
              <a:path w="1298320" h="691388">
                <a:moveTo>
                  <a:pt x="978153" y="166369"/>
                </a:moveTo>
                <a:lnTo>
                  <a:pt x="933195" y="190119"/>
                </a:lnTo>
                <a:lnTo>
                  <a:pt x="939164" y="201294"/>
                </a:lnTo>
                <a:lnTo>
                  <a:pt x="984122" y="177545"/>
                </a:lnTo>
                <a:lnTo>
                  <a:pt x="978153" y="166369"/>
                </a:lnTo>
                <a:close/>
              </a:path>
              <a:path w="1298320" h="691388">
                <a:moveTo>
                  <a:pt x="899540" y="207899"/>
                </a:moveTo>
                <a:lnTo>
                  <a:pt x="854709" y="231775"/>
                </a:lnTo>
                <a:lnTo>
                  <a:pt x="860678" y="242950"/>
                </a:lnTo>
                <a:lnTo>
                  <a:pt x="905509" y="219201"/>
                </a:lnTo>
                <a:lnTo>
                  <a:pt x="899540" y="207899"/>
                </a:lnTo>
                <a:close/>
              </a:path>
              <a:path w="1298320" h="691388">
                <a:moveTo>
                  <a:pt x="821054" y="249554"/>
                </a:moveTo>
                <a:lnTo>
                  <a:pt x="776096" y="273303"/>
                </a:lnTo>
                <a:lnTo>
                  <a:pt x="782065" y="284479"/>
                </a:lnTo>
                <a:lnTo>
                  <a:pt x="826896" y="260731"/>
                </a:lnTo>
                <a:lnTo>
                  <a:pt x="821054" y="249554"/>
                </a:lnTo>
                <a:close/>
              </a:path>
              <a:path w="1298320" h="691388">
                <a:moveTo>
                  <a:pt x="742441" y="291083"/>
                </a:moveTo>
                <a:lnTo>
                  <a:pt x="697611" y="314959"/>
                </a:lnTo>
                <a:lnTo>
                  <a:pt x="703452" y="326135"/>
                </a:lnTo>
                <a:lnTo>
                  <a:pt x="748411" y="302387"/>
                </a:lnTo>
                <a:lnTo>
                  <a:pt x="742441" y="291083"/>
                </a:lnTo>
                <a:close/>
              </a:path>
              <a:path w="1298320" h="691388">
                <a:moveTo>
                  <a:pt x="663828" y="332739"/>
                </a:moveTo>
                <a:lnTo>
                  <a:pt x="618997" y="356488"/>
                </a:lnTo>
                <a:lnTo>
                  <a:pt x="624966" y="367791"/>
                </a:lnTo>
                <a:lnTo>
                  <a:pt x="669797" y="343915"/>
                </a:lnTo>
                <a:lnTo>
                  <a:pt x="663828" y="332739"/>
                </a:lnTo>
                <a:close/>
              </a:path>
              <a:path w="1298320" h="691388">
                <a:moveTo>
                  <a:pt x="585342" y="374269"/>
                </a:moveTo>
                <a:lnTo>
                  <a:pt x="540384" y="398144"/>
                </a:lnTo>
                <a:lnTo>
                  <a:pt x="546353" y="409320"/>
                </a:lnTo>
                <a:lnTo>
                  <a:pt x="591312" y="385571"/>
                </a:lnTo>
                <a:lnTo>
                  <a:pt x="585342" y="374269"/>
                </a:lnTo>
                <a:close/>
              </a:path>
              <a:path w="1298320" h="691388">
                <a:moveTo>
                  <a:pt x="506729" y="415925"/>
                </a:moveTo>
                <a:lnTo>
                  <a:pt x="461899" y="439674"/>
                </a:lnTo>
                <a:lnTo>
                  <a:pt x="467740" y="450976"/>
                </a:lnTo>
                <a:lnTo>
                  <a:pt x="512699" y="427100"/>
                </a:lnTo>
                <a:lnTo>
                  <a:pt x="506729" y="415925"/>
                </a:lnTo>
                <a:close/>
              </a:path>
              <a:path w="1298320" h="691388">
                <a:moveTo>
                  <a:pt x="428116" y="457581"/>
                </a:moveTo>
                <a:lnTo>
                  <a:pt x="383286" y="481329"/>
                </a:lnTo>
                <a:lnTo>
                  <a:pt x="389254" y="492506"/>
                </a:lnTo>
                <a:lnTo>
                  <a:pt x="434086" y="468756"/>
                </a:lnTo>
                <a:lnTo>
                  <a:pt x="428116" y="457581"/>
                </a:lnTo>
                <a:close/>
              </a:path>
              <a:path w="1298320" h="691388">
                <a:moveTo>
                  <a:pt x="349630" y="499109"/>
                </a:moveTo>
                <a:lnTo>
                  <a:pt x="304672" y="522858"/>
                </a:lnTo>
                <a:lnTo>
                  <a:pt x="310641" y="534162"/>
                </a:lnTo>
                <a:lnTo>
                  <a:pt x="355600" y="510285"/>
                </a:lnTo>
                <a:lnTo>
                  <a:pt x="349630" y="499109"/>
                </a:lnTo>
                <a:close/>
              </a:path>
              <a:path w="1298320" h="691388">
                <a:moveTo>
                  <a:pt x="271017" y="540765"/>
                </a:moveTo>
                <a:lnTo>
                  <a:pt x="226187" y="564514"/>
                </a:lnTo>
                <a:lnTo>
                  <a:pt x="232028" y="575690"/>
                </a:lnTo>
                <a:lnTo>
                  <a:pt x="276987" y="551941"/>
                </a:lnTo>
                <a:lnTo>
                  <a:pt x="271017" y="540765"/>
                </a:lnTo>
                <a:close/>
              </a:path>
              <a:path w="1298320" h="691388">
                <a:moveTo>
                  <a:pt x="192404" y="582294"/>
                </a:moveTo>
                <a:lnTo>
                  <a:pt x="147574" y="606044"/>
                </a:lnTo>
                <a:lnTo>
                  <a:pt x="153542" y="617346"/>
                </a:lnTo>
                <a:lnTo>
                  <a:pt x="198374" y="593470"/>
                </a:lnTo>
                <a:lnTo>
                  <a:pt x="192404" y="582294"/>
                </a:lnTo>
                <a:close/>
              </a:path>
              <a:path w="1298320" h="691388">
                <a:moveTo>
                  <a:pt x="85216" y="689356"/>
                </a:moveTo>
                <a:lnTo>
                  <a:pt x="49529" y="622045"/>
                </a:lnTo>
                <a:lnTo>
                  <a:pt x="0" y="691388"/>
                </a:lnTo>
                <a:lnTo>
                  <a:pt x="85216" y="6893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4352544" y="4774692"/>
            <a:ext cx="552703" cy="1678330"/>
          </a:xfrm>
          <a:custGeom>
            <a:avLst/>
            <a:gdLst/>
            <a:ahLst/>
            <a:cxnLst/>
            <a:rect l="l" t="t" r="r" b="b"/>
            <a:pathLst>
              <a:path w="552703" h="1678330">
                <a:moveTo>
                  <a:pt x="15493" y="1626069"/>
                </a:moveTo>
                <a:lnTo>
                  <a:pt x="0" y="1674469"/>
                </a:lnTo>
                <a:lnTo>
                  <a:pt x="12191" y="1678330"/>
                </a:lnTo>
                <a:lnTo>
                  <a:pt x="27558" y="1629917"/>
                </a:lnTo>
                <a:lnTo>
                  <a:pt x="15493" y="1626069"/>
                </a:lnTo>
                <a:close/>
              </a:path>
              <a:path w="552703" h="1678330">
                <a:moveTo>
                  <a:pt x="42417" y="1541348"/>
                </a:moveTo>
                <a:lnTo>
                  <a:pt x="27050" y="1589760"/>
                </a:lnTo>
                <a:lnTo>
                  <a:pt x="39115" y="1593608"/>
                </a:lnTo>
                <a:lnTo>
                  <a:pt x="54482" y="1545196"/>
                </a:lnTo>
                <a:lnTo>
                  <a:pt x="42417" y="1541348"/>
                </a:lnTo>
                <a:close/>
              </a:path>
              <a:path w="552703" h="1678330">
                <a:moveTo>
                  <a:pt x="69341" y="1456639"/>
                </a:moveTo>
                <a:lnTo>
                  <a:pt x="53975" y="1505038"/>
                </a:lnTo>
                <a:lnTo>
                  <a:pt x="66039" y="1508899"/>
                </a:lnTo>
                <a:lnTo>
                  <a:pt x="81406" y="1460487"/>
                </a:lnTo>
                <a:lnTo>
                  <a:pt x="69341" y="1456639"/>
                </a:lnTo>
                <a:close/>
              </a:path>
              <a:path w="552703" h="1678330">
                <a:moveTo>
                  <a:pt x="96265" y="1371917"/>
                </a:moveTo>
                <a:lnTo>
                  <a:pt x="80898" y="1420329"/>
                </a:lnTo>
                <a:lnTo>
                  <a:pt x="92963" y="1424177"/>
                </a:lnTo>
                <a:lnTo>
                  <a:pt x="108457" y="1375778"/>
                </a:lnTo>
                <a:lnTo>
                  <a:pt x="96265" y="1371917"/>
                </a:lnTo>
                <a:close/>
              </a:path>
              <a:path w="552703" h="1678330">
                <a:moveTo>
                  <a:pt x="123316" y="1287208"/>
                </a:moveTo>
                <a:lnTo>
                  <a:pt x="107822" y="1335620"/>
                </a:lnTo>
                <a:lnTo>
                  <a:pt x="120014" y="1339468"/>
                </a:lnTo>
                <a:lnTo>
                  <a:pt x="135381" y="1291056"/>
                </a:lnTo>
                <a:lnTo>
                  <a:pt x="123316" y="1287208"/>
                </a:lnTo>
                <a:close/>
              </a:path>
              <a:path w="552703" h="1678330">
                <a:moveTo>
                  <a:pt x="150240" y="1202486"/>
                </a:moveTo>
                <a:lnTo>
                  <a:pt x="134873" y="1250899"/>
                </a:lnTo>
                <a:lnTo>
                  <a:pt x="146938" y="1254747"/>
                </a:lnTo>
                <a:lnTo>
                  <a:pt x="162305" y="1206347"/>
                </a:lnTo>
                <a:lnTo>
                  <a:pt x="150240" y="1202486"/>
                </a:lnTo>
                <a:close/>
              </a:path>
              <a:path w="552703" h="1678330">
                <a:moveTo>
                  <a:pt x="177164" y="1117777"/>
                </a:moveTo>
                <a:lnTo>
                  <a:pt x="161797" y="1166190"/>
                </a:lnTo>
                <a:lnTo>
                  <a:pt x="173862" y="1170038"/>
                </a:lnTo>
                <a:lnTo>
                  <a:pt x="189229" y="1121625"/>
                </a:lnTo>
                <a:lnTo>
                  <a:pt x="177164" y="1117777"/>
                </a:lnTo>
                <a:close/>
              </a:path>
              <a:path w="552703" h="1678330">
                <a:moveTo>
                  <a:pt x="204088" y="1033056"/>
                </a:moveTo>
                <a:lnTo>
                  <a:pt x="188721" y="1081468"/>
                </a:lnTo>
                <a:lnTo>
                  <a:pt x="200786" y="1085316"/>
                </a:lnTo>
                <a:lnTo>
                  <a:pt x="216280" y="1036916"/>
                </a:lnTo>
                <a:lnTo>
                  <a:pt x="204088" y="1033056"/>
                </a:lnTo>
                <a:close/>
              </a:path>
              <a:path w="552703" h="1678330">
                <a:moveTo>
                  <a:pt x="231139" y="948347"/>
                </a:moveTo>
                <a:lnTo>
                  <a:pt x="215645" y="996759"/>
                </a:lnTo>
                <a:lnTo>
                  <a:pt x="227837" y="1000607"/>
                </a:lnTo>
                <a:lnTo>
                  <a:pt x="243204" y="952195"/>
                </a:lnTo>
                <a:lnTo>
                  <a:pt x="231139" y="948347"/>
                </a:lnTo>
                <a:close/>
              </a:path>
              <a:path w="552703" h="1678330">
                <a:moveTo>
                  <a:pt x="258063" y="863625"/>
                </a:moveTo>
                <a:lnTo>
                  <a:pt x="242696" y="912037"/>
                </a:lnTo>
                <a:lnTo>
                  <a:pt x="254761" y="915885"/>
                </a:lnTo>
                <a:lnTo>
                  <a:pt x="270128" y="867486"/>
                </a:lnTo>
                <a:lnTo>
                  <a:pt x="258063" y="863625"/>
                </a:lnTo>
                <a:close/>
              </a:path>
              <a:path w="552703" h="1678330">
                <a:moveTo>
                  <a:pt x="284988" y="778890"/>
                </a:moveTo>
                <a:lnTo>
                  <a:pt x="269620" y="827328"/>
                </a:lnTo>
                <a:lnTo>
                  <a:pt x="281685" y="831176"/>
                </a:lnTo>
                <a:lnTo>
                  <a:pt x="297052" y="782827"/>
                </a:lnTo>
                <a:lnTo>
                  <a:pt x="284988" y="778890"/>
                </a:lnTo>
                <a:close/>
              </a:path>
              <a:path w="552703" h="1678330">
                <a:moveTo>
                  <a:pt x="311911" y="694181"/>
                </a:moveTo>
                <a:lnTo>
                  <a:pt x="296544" y="742568"/>
                </a:lnTo>
                <a:lnTo>
                  <a:pt x="308609" y="746505"/>
                </a:lnTo>
                <a:lnTo>
                  <a:pt x="324103" y="697991"/>
                </a:lnTo>
                <a:lnTo>
                  <a:pt x="311911" y="694181"/>
                </a:lnTo>
                <a:close/>
              </a:path>
              <a:path w="552703" h="1678330">
                <a:moveTo>
                  <a:pt x="338963" y="609472"/>
                </a:moveTo>
                <a:lnTo>
                  <a:pt x="323468" y="657859"/>
                </a:lnTo>
                <a:lnTo>
                  <a:pt x="335660" y="661796"/>
                </a:lnTo>
                <a:lnTo>
                  <a:pt x="351027" y="613282"/>
                </a:lnTo>
                <a:lnTo>
                  <a:pt x="338963" y="609472"/>
                </a:lnTo>
                <a:close/>
              </a:path>
              <a:path w="552703" h="1678330">
                <a:moveTo>
                  <a:pt x="365886" y="524763"/>
                </a:moveTo>
                <a:lnTo>
                  <a:pt x="350392" y="573150"/>
                </a:lnTo>
                <a:lnTo>
                  <a:pt x="362584" y="577087"/>
                </a:lnTo>
                <a:lnTo>
                  <a:pt x="377951" y="528573"/>
                </a:lnTo>
                <a:lnTo>
                  <a:pt x="365886" y="524763"/>
                </a:lnTo>
                <a:close/>
              </a:path>
              <a:path w="552703" h="1678330">
                <a:moveTo>
                  <a:pt x="392810" y="440054"/>
                </a:moveTo>
                <a:lnTo>
                  <a:pt x="377443" y="488441"/>
                </a:lnTo>
                <a:lnTo>
                  <a:pt x="389508" y="492251"/>
                </a:lnTo>
                <a:lnTo>
                  <a:pt x="404875" y="443864"/>
                </a:lnTo>
                <a:lnTo>
                  <a:pt x="392810" y="440054"/>
                </a:lnTo>
                <a:close/>
              </a:path>
              <a:path w="552703" h="1678330">
                <a:moveTo>
                  <a:pt x="419734" y="355345"/>
                </a:moveTo>
                <a:lnTo>
                  <a:pt x="404367" y="403732"/>
                </a:lnTo>
                <a:lnTo>
                  <a:pt x="416432" y="407542"/>
                </a:lnTo>
                <a:lnTo>
                  <a:pt x="431926" y="359155"/>
                </a:lnTo>
                <a:lnTo>
                  <a:pt x="419734" y="355345"/>
                </a:lnTo>
                <a:close/>
              </a:path>
              <a:path w="552703" h="1678330">
                <a:moveTo>
                  <a:pt x="446658" y="270636"/>
                </a:moveTo>
                <a:lnTo>
                  <a:pt x="431291" y="319023"/>
                </a:lnTo>
                <a:lnTo>
                  <a:pt x="443483" y="322833"/>
                </a:lnTo>
                <a:lnTo>
                  <a:pt x="458850" y="274446"/>
                </a:lnTo>
                <a:lnTo>
                  <a:pt x="446658" y="270636"/>
                </a:lnTo>
                <a:close/>
              </a:path>
              <a:path w="552703" h="1678330">
                <a:moveTo>
                  <a:pt x="473709" y="185927"/>
                </a:moveTo>
                <a:lnTo>
                  <a:pt x="458215" y="234314"/>
                </a:lnTo>
                <a:lnTo>
                  <a:pt x="470407" y="238124"/>
                </a:lnTo>
                <a:lnTo>
                  <a:pt x="485775" y="189737"/>
                </a:lnTo>
                <a:lnTo>
                  <a:pt x="473709" y="185927"/>
                </a:lnTo>
                <a:close/>
              </a:path>
              <a:path w="552703" h="1678330">
                <a:moveTo>
                  <a:pt x="500633" y="101218"/>
                </a:moveTo>
                <a:lnTo>
                  <a:pt x="485266" y="149605"/>
                </a:lnTo>
                <a:lnTo>
                  <a:pt x="497331" y="153415"/>
                </a:lnTo>
                <a:lnTo>
                  <a:pt x="512698" y="105028"/>
                </a:lnTo>
                <a:lnTo>
                  <a:pt x="500633" y="101218"/>
                </a:lnTo>
                <a:close/>
              </a:path>
              <a:path w="552703" h="1678330">
                <a:moveTo>
                  <a:pt x="539495" y="0"/>
                </a:moveTo>
                <a:lnTo>
                  <a:pt x="514222" y="58546"/>
                </a:lnTo>
                <a:lnTo>
                  <a:pt x="524255" y="68706"/>
                </a:lnTo>
                <a:lnTo>
                  <a:pt x="512190" y="64896"/>
                </a:lnTo>
                <a:lnTo>
                  <a:pt x="514222" y="58546"/>
                </a:lnTo>
                <a:lnTo>
                  <a:pt x="539495" y="0"/>
                </a:lnTo>
                <a:lnTo>
                  <a:pt x="480059" y="61086"/>
                </a:lnTo>
                <a:lnTo>
                  <a:pt x="552703" y="84200"/>
                </a:lnTo>
                <a:lnTo>
                  <a:pt x="526288" y="62483"/>
                </a:lnTo>
                <a:lnTo>
                  <a:pt x="539495" y="0"/>
                </a:lnTo>
                <a:close/>
              </a:path>
              <a:path w="552703" h="1678330">
                <a:moveTo>
                  <a:pt x="524255" y="68706"/>
                </a:moveTo>
                <a:lnTo>
                  <a:pt x="514222" y="58546"/>
                </a:lnTo>
                <a:lnTo>
                  <a:pt x="512190" y="64896"/>
                </a:lnTo>
                <a:lnTo>
                  <a:pt x="524255" y="68706"/>
                </a:lnTo>
                <a:close/>
              </a:path>
              <a:path w="552703" h="1678330">
                <a:moveTo>
                  <a:pt x="526288" y="62483"/>
                </a:moveTo>
                <a:lnTo>
                  <a:pt x="552703" y="84200"/>
                </a:lnTo>
                <a:lnTo>
                  <a:pt x="539495" y="0"/>
                </a:lnTo>
                <a:lnTo>
                  <a:pt x="526288" y="62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4879086" y="4844970"/>
            <a:ext cx="777904" cy="1006518"/>
          </a:xfrm>
          <a:custGeom>
            <a:avLst/>
            <a:gdLst/>
            <a:ahLst/>
            <a:cxnLst/>
            <a:rect l="l" t="t" r="r" b="b"/>
            <a:pathLst>
              <a:path w="777904" h="1006518">
                <a:moveTo>
                  <a:pt x="36067" y="21923"/>
                </a:moveTo>
                <a:lnTo>
                  <a:pt x="38315" y="0"/>
                </a:lnTo>
                <a:lnTo>
                  <a:pt x="32862" y="10515"/>
                </a:lnTo>
                <a:lnTo>
                  <a:pt x="36067" y="21923"/>
                </a:lnTo>
                <a:close/>
              </a:path>
              <a:path w="777904" h="1006518">
                <a:moveTo>
                  <a:pt x="38315" y="0"/>
                </a:moveTo>
                <a:lnTo>
                  <a:pt x="0" y="-51228"/>
                </a:lnTo>
                <a:lnTo>
                  <a:pt x="20447" y="54181"/>
                </a:lnTo>
                <a:lnTo>
                  <a:pt x="45861" y="34654"/>
                </a:lnTo>
                <a:lnTo>
                  <a:pt x="38988" y="-555"/>
                </a:lnTo>
                <a:lnTo>
                  <a:pt x="50413" y="-3750"/>
                </a:lnTo>
                <a:lnTo>
                  <a:pt x="60883" y="1758"/>
                </a:lnTo>
                <a:lnTo>
                  <a:pt x="71220" y="15170"/>
                </a:lnTo>
                <a:lnTo>
                  <a:pt x="96647" y="-4365"/>
                </a:lnTo>
                <a:lnTo>
                  <a:pt x="61467" y="2492"/>
                </a:lnTo>
                <a:lnTo>
                  <a:pt x="96647" y="-4365"/>
                </a:lnTo>
                <a:lnTo>
                  <a:pt x="0" y="-51228"/>
                </a:lnTo>
                <a:lnTo>
                  <a:pt x="38315" y="0"/>
                </a:lnTo>
                <a:lnTo>
                  <a:pt x="36067" y="21923"/>
                </a:lnTo>
                <a:lnTo>
                  <a:pt x="32862" y="10515"/>
                </a:lnTo>
                <a:lnTo>
                  <a:pt x="38315" y="0"/>
                </a:lnTo>
                <a:close/>
              </a:path>
              <a:path w="777904" h="1006518">
                <a:moveTo>
                  <a:pt x="71220" y="15170"/>
                </a:moveTo>
                <a:lnTo>
                  <a:pt x="60883" y="1758"/>
                </a:lnTo>
                <a:lnTo>
                  <a:pt x="50413" y="-3750"/>
                </a:lnTo>
                <a:lnTo>
                  <a:pt x="38988" y="-555"/>
                </a:lnTo>
                <a:lnTo>
                  <a:pt x="45861" y="34654"/>
                </a:lnTo>
                <a:lnTo>
                  <a:pt x="749300" y="949125"/>
                </a:lnTo>
                <a:lnTo>
                  <a:pt x="749893" y="949843"/>
                </a:lnTo>
                <a:lnTo>
                  <a:pt x="760397" y="955290"/>
                </a:lnTo>
                <a:lnTo>
                  <a:pt x="771778" y="952058"/>
                </a:lnTo>
                <a:lnTo>
                  <a:pt x="772428" y="951529"/>
                </a:lnTo>
                <a:lnTo>
                  <a:pt x="777904" y="941050"/>
                </a:lnTo>
                <a:lnTo>
                  <a:pt x="774700" y="929617"/>
                </a:lnTo>
                <a:lnTo>
                  <a:pt x="71220" y="15170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879086" y="4844970"/>
            <a:ext cx="777904" cy="1006518"/>
          </a:xfrm>
          <a:custGeom>
            <a:avLst/>
            <a:gdLst/>
            <a:ahLst/>
            <a:cxnLst/>
            <a:rect l="l" t="t" r="r" b="b"/>
            <a:pathLst>
              <a:path w="777904" h="1006518">
                <a:moveTo>
                  <a:pt x="36067" y="21923"/>
                </a:moveTo>
                <a:lnTo>
                  <a:pt x="38315" y="0"/>
                </a:lnTo>
                <a:lnTo>
                  <a:pt x="32862" y="10515"/>
                </a:lnTo>
                <a:lnTo>
                  <a:pt x="36067" y="21923"/>
                </a:lnTo>
                <a:close/>
              </a:path>
              <a:path w="777904" h="1006518">
                <a:moveTo>
                  <a:pt x="38315" y="0"/>
                </a:moveTo>
                <a:lnTo>
                  <a:pt x="0" y="-51228"/>
                </a:lnTo>
                <a:lnTo>
                  <a:pt x="20447" y="54181"/>
                </a:lnTo>
                <a:lnTo>
                  <a:pt x="45861" y="34654"/>
                </a:lnTo>
                <a:lnTo>
                  <a:pt x="38988" y="-555"/>
                </a:lnTo>
                <a:lnTo>
                  <a:pt x="50413" y="-3750"/>
                </a:lnTo>
                <a:lnTo>
                  <a:pt x="60883" y="1758"/>
                </a:lnTo>
                <a:lnTo>
                  <a:pt x="71220" y="15170"/>
                </a:lnTo>
                <a:lnTo>
                  <a:pt x="96647" y="-4365"/>
                </a:lnTo>
                <a:lnTo>
                  <a:pt x="61467" y="2492"/>
                </a:lnTo>
                <a:lnTo>
                  <a:pt x="96647" y="-4365"/>
                </a:lnTo>
                <a:lnTo>
                  <a:pt x="0" y="-51228"/>
                </a:lnTo>
                <a:lnTo>
                  <a:pt x="38315" y="0"/>
                </a:lnTo>
                <a:lnTo>
                  <a:pt x="36067" y="21923"/>
                </a:lnTo>
                <a:lnTo>
                  <a:pt x="32862" y="10515"/>
                </a:lnTo>
                <a:lnTo>
                  <a:pt x="38315" y="0"/>
                </a:lnTo>
                <a:close/>
              </a:path>
              <a:path w="777904" h="1006518">
                <a:moveTo>
                  <a:pt x="71220" y="15170"/>
                </a:moveTo>
                <a:lnTo>
                  <a:pt x="60883" y="1758"/>
                </a:lnTo>
                <a:lnTo>
                  <a:pt x="50413" y="-3750"/>
                </a:lnTo>
                <a:lnTo>
                  <a:pt x="38988" y="-555"/>
                </a:lnTo>
                <a:lnTo>
                  <a:pt x="45861" y="34654"/>
                </a:lnTo>
                <a:lnTo>
                  <a:pt x="749300" y="949125"/>
                </a:lnTo>
                <a:lnTo>
                  <a:pt x="749893" y="949843"/>
                </a:lnTo>
                <a:lnTo>
                  <a:pt x="760397" y="955290"/>
                </a:lnTo>
                <a:lnTo>
                  <a:pt x="771778" y="952058"/>
                </a:lnTo>
                <a:lnTo>
                  <a:pt x="772428" y="951529"/>
                </a:lnTo>
                <a:lnTo>
                  <a:pt x="777904" y="941050"/>
                </a:lnTo>
                <a:lnTo>
                  <a:pt x="774700" y="929617"/>
                </a:lnTo>
                <a:lnTo>
                  <a:pt x="71220" y="15170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445414" y="179743"/>
            <a:ext cx="2031063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Ope</a:t>
            </a:r>
            <a:r>
              <a:rPr dirty="0" smtClean="0" baseline="1969" sz="5400" spc="54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asi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36698" y="179743"/>
            <a:ext cx="1747065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-184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ektor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3178" y="1417504"/>
            <a:ext cx="338387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dirty="0" smtClean="0" sz="2500" spc="4" b="1">
                <a:solidFill>
                  <a:srgbClr val="006FC0"/>
                </a:solidFill>
                <a:latin typeface="Arial"/>
                <a:cs typeface="Arial"/>
              </a:rPr>
              <a:t>2.</a:t>
            </a:r>
            <a:endParaRPr sz="2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00353" y="1417504"/>
            <a:ext cx="2099374" cy="3423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dirty="0" smtClean="0" sz="2500" spc="0" b="1">
                <a:solidFill>
                  <a:srgbClr val="006FC0"/>
                </a:solidFill>
                <a:latin typeface="Arial"/>
                <a:cs typeface="Arial"/>
              </a:rPr>
              <a:t>Pengur</a:t>
            </a:r>
            <a:r>
              <a:rPr dirty="0" smtClean="0" sz="2500" spc="9" b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mtClean="0" sz="2500" spc="0" b="1">
                <a:solidFill>
                  <a:srgbClr val="006FC0"/>
                </a:solidFill>
                <a:latin typeface="Arial"/>
                <a:cs typeface="Arial"/>
              </a:rPr>
              <a:t>ngan</a:t>
            </a:r>
            <a:endParaRPr sz="25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937259" y="1760566"/>
            <a:ext cx="222776" cy="448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baseline="-5153" sz="3375" spc="-1040">
                <a:latin typeface="Times New Roman"/>
                <a:cs typeface="Times New Roman"/>
              </a:rPr>
              <a:t>u</a:t>
            </a:r>
            <a:r>
              <a:rPr dirty="0" smtClean="0" baseline="29675" sz="3375" spc="0">
                <a:latin typeface="MT Extra"/>
                <a:cs typeface="MT Extra"/>
              </a:rPr>
              <a:t></a:t>
            </a:r>
            <a:endParaRPr sz="2250">
              <a:latin typeface="MT Extra"/>
              <a:cs typeface="MT Extr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54452" y="1791746"/>
            <a:ext cx="247312" cy="436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90"/>
              </a:lnSpc>
              <a:spcBef>
                <a:spcPts val="169"/>
              </a:spcBef>
            </a:pPr>
            <a:r>
              <a:rPr dirty="0" smtClean="0" baseline="-5270" sz="3300" spc="-1259">
                <a:latin typeface="Times New Roman"/>
                <a:cs typeface="Times New Roman"/>
              </a:rPr>
              <a:t>w</a:t>
            </a:r>
            <a:r>
              <a:rPr dirty="0" smtClean="0" baseline="29182" sz="3300" spc="0">
                <a:latin typeface="MT Extra"/>
                <a:cs typeface="MT Extra"/>
              </a:rPr>
              <a:t></a:t>
            </a:r>
            <a:endParaRPr sz="2200">
              <a:latin typeface="MT Extra"/>
              <a:cs typeface="MT Extr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147933" y="1889151"/>
            <a:ext cx="1103026" cy="3763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80"/>
              </a:lnSpc>
              <a:spcBef>
                <a:spcPts val="144"/>
              </a:spcBef>
            </a:pPr>
            <a:r>
              <a:rPr dirty="0" smtClean="0" baseline="8464" sz="3375" spc="0">
                <a:latin typeface="Symbol"/>
                <a:cs typeface="Symbol"/>
              </a:rPr>
              <a:t></a:t>
            </a:r>
            <a:r>
              <a:rPr dirty="0" smtClean="0" baseline="9018" sz="3375" spc="-147">
                <a:latin typeface="Times New Roman"/>
                <a:cs typeface="Times New Roman"/>
              </a:rPr>
              <a:t> </a:t>
            </a:r>
            <a:r>
              <a:rPr dirty="0" smtClean="0" baseline="9018" sz="3375" spc="59">
                <a:latin typeface="Times New Roman"/>
                <a:cs typeface="Times New Roman"/>
              </a:rPr>
              <a:t>(</a:t>
            </a:r>
            <a:r>
              <a:rPr dirty="0" smtClean="0" baseline="9018" sz="3375" spc="-25">
                <a:latin typeface="Times New Roman"/>
                <a:cs typeface="Times New Roman"/>
              </a:rPr>
              <a:t>x</a:t>
            </a:r>
            <a:r>
              <a:rPr dirty="0" smtClean="0" baseline="-8784" sz="2475" spc="69">
                <a:latin typeface="Times New Roman"/>
                <a:cs typeface="Times New Roman"/>
              </a:rPr>
              <a:t>1</a:t>
            </a:r>
            <a:r>
              <a:rPr dirty="0" smtClean="0" baseline="9018" sz="3375" spc="0">
                <a:latin typeface="Times New Roman"/>
                <a:cs typeface="Times New Roman"/>
              </a:rPr>
              <a:t>,</a:t>
            </a:r>
            <a:r>
              <a:rPr dirty="0" smtClean="0" baseline="9018" sz="3375" spc="-284">
                <a:latin typeface="Times New Roman"/>
                <a:cs typeface="Times New Roman"/>
              </a:rPr>
              <a:t> </a:t>
            </a:r>
            <a:r>
              <a:rPr dirty="0" smtClean="0" baseline="9018" sz="3375" spc="-89">
                <a:latin typeface="Times New Roman"/>
                <a:cs typeface="Times New Roman"/>
              </a:rPr>
              <a:t>y</a:t>
            </a:r>
            <a:r>
              <a:rPr dirty="0" smtClean="0" baseline="-8784" sz="2475" spc="94">
                <a:latin typeface="Times New Roman"/>
                <a:cs typeface="Times New Roman"/>
              </a:rPr>
              <a:t>1</a:t>
            </a:r>
            <a:r>
              <a:rPr dirty="0" smtClean="0" baseline="9018" sz="3375" spc="0">
                <a:latin typeface="Times New Roman"/>
                <a:cs typeface="Times New Roman"/>
              </a:rPr>
              <a:t>)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22746" y="1916605"/>
            <a:ext cx="2045862" cy="3114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00" spc="0">
                <a:latin typeface="Symbol"/>
                <a:cs typeface="Symbol"/>
              </a:rPr>
              <a:t></a:t>
            </a:r>
            <a:r>
              <a:rPr dirty="0" smtClean="0" sz="2200" spc="-147">
                <a:latin typeface="Times New Roman"/>
                <a:cs typeface="Times New Roman"/>
              </a:rPr>
              <a:t> </a:t>
            </a:r>
            <a:r>
              <a:rPr dirty="0" smtClean="0" sz="2200" spc="54">
                <a:latin typeface="Times New Roman"/>
                <a:cs typeface="Times New Roman"/>
              </a:rPr>
              <a:t>(</a:t>
            </a:r>
            <a:r>
              <a:rPr dirty="0" smtClean="0" sz="2200" spc="0">
                <a:latin typeface="Times New Roman"/>
                <a:cs typeface="Times New Roman"/>
              </a:rPr>
              <a:t>x</a:t>
            </a:r>
            <a:r>
              <a:rPr dirty="0" smtClean="0" sz="2200" spc="0">
                <a:latin typeface="Times New Roman"/>
                <a:cs typeface="Times New Roman"/>
              </a:rPr>
              <a:t> </a:t>
            </a:r>
            <a:r>
              <a:rPr dirty="0" smtClean="0" sz="2200" spc="58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,</a:t>
            </a:r>
            <a:r>
              <a:rPr dirty="0" smtClean="0" sz="2200" spc="-279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y</a:t>
            </a:r>
            <a:r>
              <a:rPr dirty="0" smtClean="0" sz="2200" spc="0">
                <a:latin typeface="Times New Roman"/>
                <a:cs typeface="Times New Roman"/>
              </a:rPr>
              <a:t> </a:t>
            </a:r>
            <a:r>
              <a:rPr dirty="0" smtClean="0" sz="2200" spc="10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Times New Roman"/>
                <a:cs typeface="Times New Roman"/>
              </a:rPr>
              <a:t>)</a:t>
            </a:r>
            <a:r>
              <a:rPr dirty="0" smtClean="0" sz="2200" spc="-137">
                <a:latin typeface="Times New Roman"/>
                <a:cs typeface="Times New Roman"/>
              </a:rPr>
              <a:t> </a:t>
            </a:r>
            <a:r>
              <a:rPr dirty="0" smtClean="0" sz="2100" spc="-19">
                <a:latin typeface="Verdana"/>
                <a:cs typeface="Verdana"/>
              </a:rPr>
              <a:t>v</a:t>
            </a:r>
            <a:r>
              <a:rPr dirty="0" smtClean="0" sz="2100" spc="0">
                <a:latin typeface="Verdana"/>
                <a:cs typeface="Verdana"/>
              </a:rPr>
              <a:t>ektor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91758" y="1921074"/>
            <a:ext cx="796186" cy="3000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dirty="0" smtClean="0" baseline="-1306" sz="3150" spc="0">
                <a:latin typeface="Verdana"/>
                <a:cs typeface="Verdana"/>
              </a:rPr>
              <a:t>di</a:t>
            </a:r>
            <a:r>
              <a:rPr dirty="0" smtClean="0" baseline="-1306" sz="3150" spc="0">
                <a:latin typeface="Verdana"/>
                <a:cs typeface="Verdana"/>
              </a:rPr>
              <a:t> </a:t>
            </a:r>
            <a:r>
              <a:rPr dirty="0" smtClean="0" baseline="-1306" sz="3150" spc="4">
                <a:latin typeface="Verdana"/>
                <a:cs typeface="Verdana"/>
              </a:rPr>
              <a:t>R</a:t>
            </a:r>
            <a:r>
              <a:rPr dirty="0" smtClean="0" baseline="23509" sz="2100" spc="-4">
                <a:latin typeface="Verdana"/>
                <a:cs typeface="Verdana"/>
              </a:rPr>
              <a:t>2</a:t>
            </a:r>
            <a:r>
              <a:rPr dirty="0" smtClean="0" baseline="-1306" sz="3150" spc="0">
                <a:latin typeface="Verdana"/>
                <a:cs typeface="Verdana"/>
              </a:rPr>
              <a:t>,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1519" y="1928724"/>
            <a:ext cx="734675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-9">
                <a:latin typeface="Verdana"/>
                <a:cs typeface="Verdana"/>
              </a:rPr>
              <a:t>M</a:t>
            </a:r>
            <a:r>
              <a:rPr dirty="0" smtClean="0" sz="2100" spc="0">
                <a:latin typeface="Verdana"/>
                <a:cs typeface="Verdana"/>
              </a:rPr>
              <a:t>is</a:t>
            </a:r>
            <a:r>
              <a:rPr dirty="0" smtClean="0" sz="2100" spc="-4">
                <a:latin typeface="Verdana"/>
                <a:cs typeface="Verdana"/>
              </a:rPr>
              <a:t>a</a:t>
            </a:r>
            <a:r>
              <a:rPr dirty="0" smtClean="0" sz="2100" spc="0">
                <a:latin typeface="Verdana"/>
                <a:cs typeface="Verdana"/>
              </a:rPr>
              <a:t>l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65424" y="1928724"/>
            <a:ext cx="561130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dan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14718" y="1928724"/>
            <a:ext cx="803020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m</a:t>
            </a:r>
            <a:r>
              <a:rPr dirty="0" smtClean="0" sz="2100" spc="-4">
                <a:latin typeface="Verdana"/>
                <a:cs typeface="Verdana"/>
              </a:rPr>
              <a:t>a</a:t>
            </a:r>
            <a:r>
              <a:rPr dirty="0" smtClean="0" sz="2100" spc="0">
                <a:latin typeface="Verdana"/>
                <a:cs typeface="Verdana"/>
              </a:rPr>
              <a:t>ka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88606" y="2052670"/>
            <a:ext cx="541682" cy="230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45"/>
              </a:lnSpc>
              <a:spcBef>
                <a:spcPts val="87"/>
              </a:spcBef>
            </a:pPr>
            <a:r>
              <a:rPr dirty="0" smtClean="0" sz="1600" spc="0">
                <a:latin typeface="Times New Roman"/>
                <a:cs typeface="Times New Roman"/>
              </a:rPr>
              <a:t>2</a:t>
            </a:r>
            <a:r>
              <a:rPr dirty="0" smtClean="0" sz="1600" spc="0">
                <a:latin typeface="Times New Roman"/>
                <a:cs typeface="Times New Roman"/>
              </a:rPr>
              <a:t>    </a:t>
            </a:r>
            <a:r>
              <a:rPr dirty="0" smtClean="0" sz="1600" spc="212">
                <a:latin typeface="Times New Roman"/>
                <a:cs typeface="Times New Roman"/>
              </a:rPr>
              <a:t> </a:t>
            </a:r>
            <a:r>
              <a:rPr dirty="0" smtClean="0" sz="1600" spc="0">
                <a:latin typeface="Times New Roman"/>
                <a:cs typeface="Times New Roman"/>
              </a:rPr>
              <a:t>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1615" y="2313778"/>
            <a:ext cx="224196" cy="448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baseline="-5153" sz="3375" spc="-1034">
                <a:latin typeface="Times New Roman"/>
                <a:cs typeface="Times New Roman"/>
              </a:rPr>
              <a:t>u</a:t>
            </a:r>
            <a:r>
              <a:rPr dirty="0" smtClean="0" baseline="29675" sz="3375" spc="0">
                <a:latin typeface="MT Extra"/>
                <a:cs typeface="MT Extra"/>
              </a:rPr>
              <a:t></a:t>
            </a:r>
            <a:endParaRPr sz="2250">
              <a:latin typeface="MT Extra"/>
              <a:cs typeface="MT Extr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2338" y="2313778"/>
            <a:ext cx="3856613" cy="5049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95"/>
              </a:lnSpc>
              <a:spcBef>
                <a:spcPts val="194"/>
              </a:spcBef>
            </a:pPr>
            <a:r>
              <a:rPr dirty="0" smtClean="0" baseline="3627" sz="3375" spc="0">
                <a:latin typeface="Symbol"/>
                <a:cs typeface="Symbol"/>
              </a:rPr>
              <a:t></a:t>
            </a:r>
            <a:r>
              <a:rPr dirty="0" smtClean="0" baseline="3865" sz="3375" spc="-160">
                <a:latin typeface="Times New Roman"/>
                <a:cs typeface="Times New Roman"/>
              </a:rPr>
              <a:t> </a:t>
            </a:r>
            <a:r>
              <a:rPr dirty="0" smtClean="0" baseline="3865" sz="3375" spc="-1304">
                <a:latin typeface="Times New Roman"/>
                <a:cs typeface="Times New Roman"/>
              </a:rPr>
              <a:t>w</a:t>
            </a:r>
            <a:r>
              <a:rPr dirty="0" smtClean="0" baseline="36523" sz="3375" spc="0">
                <a:latin typeface="MT Extra"/>
                <a:cs typeface="MT Extra"/>
              </a:rPr>
              <a:t></a:t>
            </a:r>
            <a:r>
              <a:rPr dirty="0" smtClean="0" baseline="41227" sz="3375" spc="348">
                <a:latin typeface="Times New Roman"/>
                <a:cs typeface="Times New Roman"/>
              </a:rPr>
              <a:t> </a:t>
            </a:r>
            <a:r>
              <a:rPr dirty="0" smtClean="0" baseline="3627" sz="3375" spc="0">
                <a:latin typeface="Symbol"/>
                <a:cs typeface="Symbol"/>
              </a:rPr>
              <a:t></a:t>
            </a:r>
            <a:r>
              <a:rPr dirty="0" smtClean="0" baseline="3865" sz="3375" spc="0">
                <a:latin typeface="Times New Roman"/>
                <a:cs typeface="Times New Roman"/>
              </a:rPr>
              <a:t>  </a:t>
            </a:r>
            <a:r>
              <a:rPr dirty="0" smtClean="0" baseline="3865" sz="3375" spc="337">
                <a:latin typeface="Times New Roman"/>
                <a:cs typeface="Times New Roman"/>
              </a:rPr>
              <a:t> </a:t>
            </a:r>
            <a:r>
              <a:rPr dirty="0" smtClean="0" baseline="3627" sz="3375" spc="0">
                <a:latin typeface="Symbol"/>
                <a:cs typeface="Symbol"/>
              </a:rPr>
              <a:t></a:t>
            </a:r>
            <a:r>
              <a:rPr dirty="0" smtClean="0" baseline="3865" sz="3375" spc="-195">
                <a:latin typeface="Times New Roman"/>
                <a:cs typeface="Times New Roman"/>
              </a:rPr>
              <a:t> </a:t>
            </a:r>
            <a:r>
              <a:rPr dirty="0" smtClean="0" baseline="3865" sz="3375" spc="19">
                <a:latin typeface="Times New Roman"/>
                <a:cs typeface="Times New Roman"/>
              </a:rPr>
              <a:t>(</a:t>
            </a:r>
            <a:r>
              <a:rPr dirty="0" smtClean="0" baseline="3627" sz="3375" spc="29">
                <a:latin typeface="Symbol"/>
                <a:cs typeface="Symbol"/>
              </a:rPr>
              <a:t></a:t>
            </a:r>
            <a:r>
              <a:rPr dirty="0" smtClean="0" baseline="3865" sz="3375" spc="-1304">
                <a:latin typeface="Times New Roman"/>
                <a:cs typeface="Times New Roman"/>
              </a:rPr>
              <a:t>w</a:t>
            </a:r>
            <a:r>
              <a:rPr dirty="0" smtClean="0" baseline="36523" sz="3375" spc="0">
                <a:latin typeface="MT Extra"/>
                <a:cs typeface="MT Extra"/>
              </a:rPr>
              <a:t></a:t>
            </a:r>
            <a:r>
              <a:rPr dirty="0" smtClean="0" baseline="41227" sz="3375" spc="-74">
                <a:latin typeface="Times New Roman"/>
                <a:cs typeface="Times New Roman"/>
              </a:rPr>
              <a:t> </a:t>
            </a:r>
            <a:r>
              <a:rPr dirty="0" smtClean="0" baseline="3865" sz="3375" spc="0">
                <a:latin typeface="Times New Roman"/>
                <a:cs typeface="Times New Roman"/>
              </a:rPr>
              <a:t>)</a:t>
            </a:r>
            <a:r>
              <a:rPr dirty="0" smtClean="0" baseline="3865" sz="3375" spc="-104">
                <a:latin typeface="Times New Roman"/>
                <a:cs typeface="Times New Roman"/>
              </a:rPr>
              <a:t> </a:t>
            </a:r>
            <a:r>
              <a:rPr dirty="0" smtClean="0" baseline="3627" sz="3375" spc="0">
                <a:latin typeface="Symbol"/>
                <a:cs typeface="Symbol"/>
              </a:rPr>
              <a:t></a:t>
            </a:r>
            <a:r>
              <a:rPr dirty="0" smtClean="0" baseline="3865" sz="3375" spc="-155">
                <a:latin typeface="Times New Roman"/>
                <a:cs typeface="Times New Roman"/>
              </a:rPr>
              <a:t> </a:t>
            </a:r>
            <a:r>
              <a:rPr dirty="0" smtClean="0" baseline="3865" sz="3375" spc="50">
                <a:latin typeface="Times New Roman"/>
                <a:cs typeface="Times New Roman"/>
              </a:rPr>
              <a:t>(</a:t>
            </a:r>
            <a:r>
              <a:rPr dirty="0" smtClean="0" baseline="3865" sz="3375" spc="-34">
                <a:latin typeface="Times New Roman"/>
                <a:cs typeface="Times New Roman"/>
              </a:rPr>
              <a:t>x</a:t>
            </a:r>
            <a:r>
              <a:rPr dirty="0" smtClean="0" baseline="-15811" sz="2475" spc="-19">
                <a:latin typeface="Times New Roman"/>
                <a:cs typeface="Times New Roman"/>
              </a:rPr>
              <a:t>1</a:t>
            </a:r>
            <a:r>
              <a:rPr dirty="0" smtClean="0" baseline="3627" sz="3375" spc="29">
                <a:latin typeface="Symbol"/>
                <a:cs typeface="Symbol"/>
              </a:rPr>
              <a:t></a:t>
            </a:r>
            <a:r>
              <a:rPr dirty="0" smtClean="0" baseline="3865" sz="3375" spc="134">
                <a:latin typeface="Times New Roman"/>
                <a:cs typeface="Times New Roman"/>
              </a:rPr>
              <a:t>x</a:t>
            </a:r>
            <a:r>
              <a:rPr dirty="0" smtClean="0" baseline="-15811" sz="2475" spc="0">
                <a:latin typeface="Times New Roman"/>
                <a:cs typeface="Times New Roman"/>
              </a:rPr>
              <a:t>2</a:t>
            </a:r>
            <a:r>
              <a:rPr dirty="0" smtClean="0" baseline="-15811" sz="2475" spc="-128">
                <a:latin typeface="Times New Roman"/>
                <a:cs typeface="Times New Roman"/>
              </a:rPr>
              <a:t> </a:t>
            </a:r>
            <a:r>
              <a:rPr dirty="0" smtClean="0" baseline="3865" sz="3375" spc="0">
                <a:latin typeface="Times New Roman"/>
                <a:cs typeface="Times New Roman"/>
              </a:rPr>
              <a:t>,</a:t>
            </a:r>
            <a:r>
              <a:rPr dirty="0" smtClean="0" baseline="3865" sz="3375" spc="-300">
                <a:latin typeface="Times New Roman"/>
                <a:cs typeface="Times New Roman"/>
              </a:rPr>
              <a:t> </a:t>
            </a:r>
            <a:r>
              <a:rPr dirty="0" smtClean="0" baseline="3865" sz="3375" spc="-100">
                <a:latin typeface="Times New Roman"/>
                <a:cs typeface="Times New Roman"/>
              </a:rPr>
              <a:t>y</a:t>
            </a:r>
            <a:r>
              <a:rPr dirty="0" smtClean="0" baseline="-15811" sz="2475" spc="0">
                <a:latin typeface="Times New Roman"/>
                <a:cs typeface="Times New Roman"/>
              </a:rPr>
              <a:t>1</a:t>
            </a:r>
            <a:r>
              <a:rPr dirty="0" smtClean="0" baseline="-15811" sz="2475" spc="85">
                <a:latin typeface="Times New Roman"/>
                <a:cs typeface="Times New Roman"/>
              </a:rPr>
              <a:t> </a:t>
            </a:r>
            <a:r>
              <a:rPr dirty="0" smtClean="0" baseline="3627" sz="3375" spc="0">
                <a:latin typeface="Symbol"/>
                <a:cs typeface="Symbol"/>
              </a:rPr>
              <a:t></a:t>
            </a:r>
            <a:r>
              <a:rPr dirty="0" smtClean="0" baseline="3865" sz="3375" spc="-135">
                <a:latin typeface="Times New Roman"/>
                <a:cs typeface="Times New Roman"/>
              </a:rPr>
              <a:t> </a:t>
            </a:r>
            <a:r>
              <a:rPr dirty="0" smtClean="0" baseline="3865" sz="3375" spc="75">
                <a:latin typeface="Times New Roman"/>
                <a:cs typeface="Times New Roman"/>
              </a:rPr>
              <a:t>y</a:t>
            </a:r>
            <a:r>
              <a:rPr dirty="0" smtClean="0" baseline="-15811" sz="2475" spc="0">
                <a:latin typeface="Times New Roman"/>
                <a:cs typeface="Times New Roman"/>
              </a:rPr>
              <a:t>2</a:t>
            </a:r>
            <a:r>
              <a:rPr dirty="0" smtClean="0" baseline="-15811" sz="2475" spc="-204">
                <a:latin typeface="Times New Roman"/>
                <a:cs typeface="Times New Roman"/>
              </a:rPr>
              <a:t> </a:t>
            </a:r>
            <a:r>
              <a:rPr dirty="0" smtClean="0" baseline="3865" sz="3375" spc="0">
                <a:latin typeface="Times New Roman"/>
                <a:cs typeface="Times New Roman"/>
              </a:rPr>
              <a:t>)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0299" y="2313778"/>
            <a:ext cx="223589" cy="448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baseline="-5153" sz="3375" spc="-1039">
                <a:latin typeface="Times New Roman"/>
                <a:cs typeface="Times New Roman"/>
              </a:rPr>
              <a:t>u</a:t>
            </a:r>
            <a:r>
              <a:rPr dirty="0" smtClean="0" baseline="29675" sz="3375" spc="0">
                <a:latin typeface="MT Extra"/>
                <a:cs typeface="MT Extra"/>
              </a:rPr>
              <a:t></a:t>
            </a:r>
            <a:endParaRPr sz="2250">
              <a:latin typeface="MT Extra"/>
              <a:cs typeface="MT Extr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1519" y="3413607"/>
            <a:ext cx="1077771" cy="2920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Secara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34946" y="3413607"/>
            <a:ext cx="1415600" cy="2920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ge</a:t>
            </a:r>
            <a:r>
              <a:rPr dirty="0" smtClean="0" sz="2100" spc="-9" b="1">
                <a:solidFill>
                  <a:srgbClr val="006FC0"/>
                </a:solidFill>
                <a:latin typeface="Verdana"/>
                <a:cs typeface="Verdana"/>
              </a:rPr>
              <a:t>o</a:t>
            </a:r>
            <a:r>
              <a:rPr dirty="0" smtClean="0" sz="2100" spc="0" b="1">
                <a:solidFill>
                  <a:srgbClr val="006FC0"/>
                </a:solidFill>
                <a:latin typeface="Verdana"/>
                <a:cs typeface="Verdana"/>
              </a:rPr>
              <a:t>metri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22824" y="3741267"/>
            <a:ext cx="223237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y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14549" y="4291817"/>
            <a:ext cx="223211" cy="465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20"/>
              </a:lnSpc>
              <a:spcBef>
                <a:spcPts val="181"/>
              </a:spcBef>
            </a:pPr>
            <a:r>
              <a:rPr dirty="0" smtClean="0" baseline="-4934" sz="3525" spc="-989">
                <a:latin typeface="Times New Roman"/>
                <a:cs typeface="Times New Roman"/>
              </a:rPr>
              <a:t>u</a:t>
            </a:r>
            <a:r>
              <a:rPr dirty="0" smtClean="0" baseline="29505" sz="3525" spc="0">
                <a:latin typeface="MT Extra"/>
                <a:cs typeface="MT Extra"/>
              </a:rPr>
              <a:t></a:t>
            </a:r>
            <a:endParaRPr sz="2350">
              <a:latin typeface="MT Extra"/>
              <a:cs typeface="MT Ext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85312" y="4895145"/>
            <a:ext cx="210664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393" sz="3225" spc="-954">
                <a:latin typeface="Times New Roman"/>
                <a:cs typeface="Times New Roman"/>
              </a:rPr>
              <a:t>u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74328" y="4895145"/>
            <a:ext cx="435340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062" sz="3225" spc="0">
                <a:latin typeface="Symbol"/>
                <a:cs typeface="Symbol"/>
              </a:rPr>
              <a:t></a:t>
            </a:r>
            <a:r>
              <a:rPr dirty="0" smtClean="0" baseline="-5393" sz="3225" spc="-176">
                <a:latin typeface="Times New Roman"/>
                <a:cs typeface="Times New Roman"/>
              </a:rPr>
              <a:t> </a:t>
            </a:r>
            <a:r>
              <a:rPr dirty="0" smtClean="0" baseline="-5393" sz="3225" spc="-1204">
                <a:latin typeface="Times New Roman"/>
                <a:cs typeface="Times New Roman"/>
              </a:rPr>
              <a:t>w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9392" y="5165258"/>
            <a:ext cx="272564" cy="4967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65"/>
              </a:lnSpc>
              <a:spcBef>
                <a:spcPts val="193"/>
              </a:spcBef>
            </a:pPr>
            <a:r>
              <a:rPr dirty="0" smtClean="0" baseline="-4547" sz="3825" spc="-1350">
                <a:latin typeface="Times New Roman"/>
                <a:cs typeface="Times New Roman"/>
              </a:rPr>
              <a:t>w</a:t>
            </a:r>
            <a:r>
              <a:rPr dirty="0" smtClean="0" baseline="29205" sz="3825" spc="0">
                <a:latin typeface="MT Extra"/>
                <a:cs typeface="MT Extra"/>
              </a:rPr>
              <a:t></a:t>
            </a:r>
            <a:endParaRPr sz="2550">
              <a:latin typeface="MT Extra"/>
              <a:cs typeface="MT Ext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624953" y="5849873"/>
            <a:ext cx="223237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x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38779" y="6011715"/>
            <a:ext cx="271058" cy="481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45"/>
              </a:lnSpc>
              <a:spcBef>
                <a:spcPts val="187"/>
              </a:spcBef>
            </a:pPr>
            <a:r>
              <a:rPr dirty="0" smtClean="0" baseline="-4732" sz="3675" spc="-1364">
                <a:latin typeface="Times New Roman"/>
                <a:cs typeface="Times New Roman"/>
              </a:rPr>
              <a:t>w</a:t>
            </a:r>
            <a:r>
              <a:rPr dirty="0" smtClean="0" baseline="29349" sz="3675" spc="0">
                <a:latin typeface="MT Extra"/>
                <a:cs typeface="MT Extra"/>
              </a:rPr>
              <a:t></a:t>
            </a:r>
            <a:endParaRPr sz="2450">
              <a:latin typeface="MT Extra"/>
              <a:cs typeface="MT Extr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911371" y="6150414"/>
            <a:ext cx="242231" cy="337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0"/>
              </a:lnSpc>
              <a:spcBef>
                <a:spcPts val="133"/>
              </a:spcBef>
            </a:pPr>
            <a:r>
              <a:rPr dirty="0" smtClean="0" sz="2450" spc="0">
                <a:latin typeface="Symbol"/>
                <a:cs typeface="Symbol"/>
              </a:rPr>
              <a:t></a:t>
            </a:r>
            <a:endParaRPr sz="24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8357489" y="2479548"/>
            <a:ext cx="1348866" cy="1500758"/>
          </a:xfrm>
          <a:custGeom>
            <a:avLst/>
            <a:gdLst/>
            <a:ahLst/>
            <a:cxnLst/>
            <a:rect l="l" t="t" r="r" b="b"/>
            <a:pathLst>
              <a:path w="1348866" h="1500758">
                <a:moveTo>
                  <a:pt x="0" y="1492377"/>
                </a:moveTo>
                <a:lnTo>
                  <a:pt x="9397" y="1500758"/>
                </a:lnTo>
                <a:lnTo>
                  <a:pt x="1302628" y="60920"/>
                </a:lnTo>
                <a:lnTo>
                  <a:pt x="1311147" y="51435"/>
                </a:lnTo>
                <a:lnTo>
                  <a:pt x="1326260" y="82168"/>
                </a:lnTo>
                <a:lnTo>
                  <a:pt x="1348866" y="0"/>
                </a:lnTo>
                <a:lnTo>
                  <a:pt x="1301750" y="43052"/>
                </a:lnTo>
                <a:lnTo>
                  <a:pt x="1293263" y="52501"/>
                </a:lnTo>
                <a:lnTo>
                  <a:pt x="0" y="1492377"/>
                </a:lnTo>
                <a:close/>
              </a:path>
              <a:path w="1348866" h="1500758">
                <a:moveTo>
                  <a:pt x="1301750" y="43052"/>
                </a:moveTo>
                <a:lnTo>
                  <a:pt x="1348866" y="0"/>
                </a:lnTo>
                <a:lnTo>
                  <a:pt x="1269618" y="31241"/>
                </a:lnTo>
                <a:lnTo>
                  <a:pt x="1293263" y="52501"/>
                </a:lnTo>
                <a:lnTo>
                  <a:pt x="1301750" y="43052"/>
                </a:lnTo>
                <a:close/>
              </a:path>
              <a:path w="1348866" h="1500758">
                <a:moveTo>
                  <a:pt x="1326260" y="82168"/>
                </a:moveTo>
                <a:lnTo>
                  <a:pt x="1311147" y="51435"/>
                </a:lnTo>
                <a:lnTo>
                  <a:pt x="1302628" y="60920"/>
                </a:lnTo>
                <a:lnTo>
                  <a:pt x="1326260" y="821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10154412" y="1981200"/>
            <a:ext cx="0" cy="1994916"/>
          </a:xfrm>
          <a:custGeom>
            <a:avLst/>
            <a:gdLst/>
            <a:ahLst/>
            <a:cxnLst/>
            <a:rect l="l" t="t" r="r" b="b"/>
            <a:pathLst>
              <a:path w="0" h="1994916">
                <a:moveTo>
                  <a:pt x="0" y="0"/>
                </a:moveTo>
                <a:lnTo>
                  <a:pt x="0" y="1994916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9706356" y="2479548"/>
            <a:ext cx="1194816" cy="1496568"/>
          </a:xfrm>
          <a:custGeom>
            <a:avLst/>
            <a:gdLst/>
            <a:ahLst/>
            <a:cxnLst/>
            <a:rect l="l" t="t" r="r" b="b"/>
            <a:pathLst>
              <a:path w="1194816" h="1496568">
                <a:moveTo>
                  <a:pt x="1194816" y="149656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9701657" y="1981200"/>
            <a:ext cx="452754" cy="502538"/>
          </a:xfrm>
          <a:custGeom>
            <a:avLst/>
            <a:gdLst/>
            <a:ahLst/>
            <a:cxnLst/>
            <a:rect l="l" t="t" r="r" b="b"/>
            <a:pathLst>
              <a:path w="452754" h="502538">
                <a:moveTo>
                  <a:pt x="0" y="494157"/>
                </a:moveTo>
                <a:lnTo>
                  <a:pt x="9398" y="502538"/>
                </a:lnTo>
                <a:lnTo>
                  <a:pt x="406510" y="60915"/>
                </a:lnTo>
                <a:lnTo>
                  <a:pt x="415036" y="51435"/>
                </a:lnTo>
                <a:lnTo>
                  <a:pt x="430149" y="82169"/>
                </a:lnTo>
                <a:lnTo>
                  <a:pt x="452754" y="0"/>
                </a:lnTo>
                <a:lnTo>
                  <a:pt x="405638" y="42925"/>
                </a:lnTo>
                <a:lnTo>
                  <a:pt x="397084" y="52440"/>
                </a:lnTo>
                <a:lnTo>
                  <a:pt x="0" y="494157"/>
                </a:lnTo>
                <a:close/>
              </a:path>
              <a:path w="452754" h="502538">
                <a:moveTo>
                  <a:pt x="405638" y="42925"/>
                </a:moveTo>
                <a:lnTo>
                  <a:pt x="452754" y="0"/>
                </a:lnTo>
                <a:lnTo>
                  <a:pt x="373507" y="31241"/>
                </a:lnTo>
                <a:lnTo>
                  <a:pt x="397084" y="52440"/>
                </a:lnTo>
                <a:lnTo>
                  <a:pt x="405638" y="42925"/>
                </a:lnTo>
                <a:close/>
              </a:path>
              <a:path w="452754" h="502538">
                <a:moveTo>
                  <a:pt x="430149" y="82169"/>
                </a:moveTo>
                <a:lnTo>
                  <a:pt x="415036" y="51435"/>
                </a:lnTo>
                <a:lnTo>
                  <a:pt x="406510" y="60915"/>
                </a:lnTo>
                <a:lnTo>
                  <a:pt x="430149" y="821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9855708" y="1482852"/>
            <a:ext cx="448055" cy="332232"/>
          </a:xfrm>
          <a:custGeom>
            <a:avLst/>
            <a:gdLst/>
            <a:ahLst/>
            <a:cxnLst/>
            <a:rect l="l" t="t" r="r" b="b"/>
            <a:pathLst>
              <a:path w="448055" h="332232">
                <a:moveTo>
                  <a:pt x="0" y="332232"/>
                </a:moveTo>
                <a:lnTo>
                  <a:pt x="448055" y="332232"/>
                </a:lnTo>
                <a:lnTo>
                  <a:pt x="448055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7466076" y="1648967"/>
            <a:ext cx="1941576" cy="498348"/>
          </a:xfrm>
          <a:custGeom>
            <a:avLst/>
            <a:gdLst/>
            <a:ahLst/>
            <a:cxnLst/>
            <a:rect l="l" t="t" r="r" b="b"/>
            <a:pathLst>
              <a:path w="1941576" h="498348">
                <a:moveTo>
                  <a:pt x="0" y="498348"/>
                </a:moveTo>
                <a:lnTo>
                  <a:pt x="1941576" y="498348"/>
                </a:lnTo>
                <a:lnTo>
                  <a:pt x="1941576" y="0"/>
                </a:lnTo>
                <a:lnTo>
                  <a:pt x="0" y="0"/>
                </a:lnTo>
                <a:lnTo>
                  <a:pt x="0" y="49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9108948" y="3311652"/>
            <a:ext cx="597407" cy="498348"/>
          </a:xfrm>
          <a:custGeom>
            <a:avLst/>
            <a:gdLst/>
            <a:ahLst/>
            <a:cxnLst/>
            <a:rect l="l" t="t" r="r" b="b"/>
            <a:pathLst>
              <a:path w="597407" h="498348">
                <a:moveTo>
                  <a:pt x="0" y="498348"/>
                </a:moveTo>
                <a:lnTo>
                  <a:pt x="597407" y="498348"/>
                </a:lnTo>
                <a:lnTo>
                  <a:pt x="597407" y="0"/>
                </a:lnTo>
                <a:lnTo>
                  <a:pt x="0" y="0"/>
                </a:lnTo>
                <a:lnTo>
                  <a:pt x="0" y="49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8362188" y="4026407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8362188" y="3976116"/>
            <a:ext cx="0" cy="0"/>
          </a:xfrm>
          <a:custGeom>
            <a:avLst/>
            <a:gdLst/>
            <a:ahLst/>
            <a:cxnLst/>
            <a:rect l="l" t="t" r="r" b="b"/>
            <a:pathLst>
              <a:path w="0" h="0">
                <a:moveTo>
                  <a:pt x="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8362188" y="3938016"/>
            <a:ext cx="1792223" cy="76200"/>
          </a:xfrm>
          <a:custGeom>
            <a:avLst/>
            <a:gdLst/>
            <a:ahLst/>
            <a:cxnLst/>
            <a:rect l="l" t="t" r="r" b="b"/>
            <a:pathLst>
              <a:path w="1792223" h="76200">
                <a:moveTo>
                  <a:pt x="1728723" y="44449"/>
                </a:moveTo>
                <a:lnTo>
                  <a:pt x="1716023" y="44450"/>
                </a:lnTo>
                <a:lnTo>
                  <a:pt x="1716023" y="76199"/>
                </a:lnTo>
                <a:lnTo>
                  <a:pt x="1792223" y="38099"/>
                </a:lnTo>
                <a:lnTo>
                  <a:pt x="1728723" y="44449"/>
                </a:lnTo>
                <a:close/>
              </a:path>
              <a:path w="1792223" h="76200">
                <a:moveTo>
                  <a:pt x="1728723" y="31749"/>
                </a:moveTo>
                <a:lnTo>
                  <a:pt x="1716023" y="0"/>
                </a:lnTo>
                <a:lnTo>
                  <a:pt x="1716024" y="31749"/>
                </a:lnTo>
                <a:lnTo>
                  <a:pt x="1728723" y="31749"/>
                </a:lnTo>
                <a:close/>
              </a:path>
              <a:path w="1792223" h="76200">
                <a:moveTo>
                  <a:pt x="0" y="31749"/>
                </a:moveTo>
                <a:lnTo>
                  <a:pt x="0" y="44449"/>
                </a:lnTo>
                <a:lnTo>
                  <a:pt x="1728723" y="44449"/>
                </a:lnTo>
                <a:lnTo>
                  <a:pt x="1792223" y="38099"/>
                </a:lnTo>
                <a:lnTo>
                  <a:pt x="1716023" y="0"/>
                </a:lnTo>
                <a:lnTo>
                  <a:pt x="1728723" y="31749"/>
                </a:lnTo>
                <a:lnTo>
                  <a:pt x="0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10154412" y="3938016"/>
            <a:ext cx="746760" cy="76200"/>
          </a:xfrm>
          <a:custGeom>
            <a:avLst/>
            <a:gdLst/>
            <a:ahLst/>
            <a:cxnLst/>
            <a:rect l="l" t="t" r="r" b="b"/>
            <a:pathLst>
              <a:path w="746760" h="76200">
                <a:moveTo>
                  <a:pt x="683260" y="44449"/>
                </a:moveTo>
                <a:lnTo>
                  <a:pt x="670559" y="44450"/>
                </a:lnTo>
                <a:lnTo>
                  <a:pt x="670560" y="76199"/>
                </a:lnTo>
                <a:lnTo>
                  <a:pt x="746760" y="38099"/>
                </a:lnTo>
                <a:lnTo>
                  <a:pt x="683260" y="44449"/>
                </a:lnTo>
                <a:close/>
              </a:path>
              <a:path w="746760" h="76200">
                <a:moveTo>
                  <a:pt x="683260" y="31749"/>
                </a:moveTo>
                <a:lnTo>
                  <a:pt x="670560" y="0"/>
                </a:lnTo>
                <a:lnTo>
                  <a:pt x="670560" y="31749"/>
                </a:lnTo>
                <a:lnTo>
                  <a:pt x="683260" y="31749"/>
                </a:lnTo>
                <a:close/>
              </a:path>
              <a:path w="746760" h="76200">
                <a:moveTo>
                  <a:pt x="0" y="31749"/>
                </a:moveTo>
                <a:lnTo>
                  <a:pt x="0" y="44449"/>
                </a:lnTo>
                <a:lnTo>
                  <a:pt x="683260" y="44449"/>
                </a:lnTo>
                <a:lnTo>
                  <a:pt x="746760" y="38099"/>
                </a:lnTo>
                <a:lnTo>
                  <a:pt x="670560" y="0"/>
                </a:lnTo>
                <a:lnTo>
                  <a:pt x="683260" y="31749"/>
                </a:lnTo>
                <a:lnTo>
                  <a:pt x="0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10602468" y="4142232"/>
            <a:ext cx="597407" cy="499871"/>
          </a:xfrm>
          <a:custGeom>
            <a:avLst/>
            <a:gdLst/>
            <a:ahLst/>
            <a:cxnLst/>
            <a:rect l="l" t="t" r="r" b="b"/>
            <a:pathLst>
              <a:path w="597407" h="499871">
                <a:moveTo>
                  <a:pt x="0" y="499871"/>
                </a:moveTo>
                <a:lnTo>
                  <a:pt x="597407" y="499871"/>
                </a:lnTo>
                <a:lnTo>
                  <a:pt x="597407" y="0"/>
                </a:lnTo>
                <a:lnTo>
                  <a:pt x="0" y="0"/>
                </a:lnTo>
                <a:lnTo>
                  <a:pt x="0" y="49987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8810244" y="2147316"/>
            <a:ext cx="746759" cy="332232"/>
          </a:xfrm>
          <a:custGeom>
            <a:avLst/>
            <a:gdLst/>
            <a:ahLst/>
            <a:cxnLst/>
            <a:rect l="l" t="t" r="r" b="b"/>
            <a:pathLst>
              <a:path w="746759" h="332232">
                <a:moveTo>
                  <a:pt x="746759" y="33223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9407652" y="4142231"/>
            <a:ext cx="597407" cy="499872"/>
          </a:xfrm>
          <a:custGeom>
            <a:avLst/>
            <a:gdLst/>
            <a:ahLst/>
            <a:cxnLst/>
            <a:rect l="l" t="t" r="r" b="b"/>
            <a:pathLst>
              <a:path w="597407" h="499872">
                <a:moveTo>
                  <a:pt x="597407" y="0"/>
                </a:moveTo>
                <a:lnTo>
                  <a:pt x="0" y="499872"/>
                </a:lnTo>
              </a:path>
            </a:pathLst>
          </a:custGeom>
          <a:ln w="9144">
            <a:solidFill>
              <a:srgbClr val="000000"/>
            </a:solidFill>
            <a:prstDash val="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8362188" y="4642104"/>
            <a:ext cx="1792224" cy="498348"/>
          </a:xfrm>
          <a:custGeom>
            <a:avLst/>
            <a:gdLst/>
            <a:ahLst/>
            <a:cxnLst/>
            <a:rect l="l" t="t" r="r" b="b"/>
            <a:pathLst>
              <a:path w="1792224" h="498348">
                <a:moveTo>
                  <a:pt x="0" y="498348"/>
                </a:moveTo>
                <a:lnTo>
                  <a:pt x="1792224" y="498348"/>
                </a:lnTo>
                <a:lnTo>
                  <a:pt x="1792224" y="0"/>
                </a:lnTo>
                <a:lnTo>
                  <a:pt x="0" y="0"/>
                </a:lnTo>
                <a:lnTo>
                  <a:pt x="0" y="4983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8807958" y="3696335"/>
            <a:ext cx="290449" cy="476884"/>
          </a:xfrm>
          <a:custGeom>
            <a:avLst/>
            <a:gdLst/>
            <a:ahLst/>
            <a:cxnLst/>
            <a:rect l="l" t="t" r="r" b="b"/>
            <a:pathLst>
              <a:path w="290449" h="476885">
                <a:moveTo>
                  <a:pt x="238506" y="21589"/>
                </a:moveTo>
                <a:lnTo>
                  <a:pt x="230632" y="0"/>
                </a:lnTo>
                <a:lnTo>
                  <a:pt x="233045" y="45465"/>
                </a:lnTo>
                <a:lnTo>
                  <a:pt x="233299" y="46608"/>
                </a:lnTo>
                <a:lnTo>
                  <a:pt x="238506" y="21589"/>
                </a:lnTo>
                <a:close/>
              </a:path>
              <a:path w="290449" h="476885">
                <a:moveTo>
                  <a:pt x="4572" y="-224536"/>
                </a:moveTo>
                <a:lnTo>
                  <a:pt x="0" y="-212598"/>
                </a:lnTo>
                <a:lnTo>
                  <a:pt x="7112" y="-209931"/>
                </a:lnTo>
                <a:lnTo>
                  <a:pt x="13589" y="-207645"/>
                </a:lnTo>
                <a:lnTo>
                  <a:pt x="24892" y="-203454"/>
                </a:lnTo>
                <a:lnTo>
                  <a:pt x="34798" y="-199771"/>
                </a:lnTo>
                <a:lnTo>
                  <a:pt x="43815" y="-196087"/>
                </a:lnTo>
                <a:lnTo>
                  <a:pt x="52832" y="-191897"/>
                </a:lnTo>
                <a:lnTo>
                  <a:pt x="62357" y="-186689"/>
                </a:lnTo>
                <a:lnTo>
                  <a:pt x="73151" y="-180086"/>
                </a:lnTo>
                <a:lnTo>
                  <a:pt x="79375" y="-176149"/>
                </a:lnTo>
                <a:lnTo>
                  <a:pt x="86106" y="-171704"/>
                </a:lnTo>
                <a:lnTo>
                  <a:pt x="96647" y="-164337"/>
                </a:lnTo>
                <a:lnTo>
                  <a:pt x="108458" y="-155829"/>
                </a:lnTo>
                <a:lnTo>
                  <a:pt x="120903" y="-146558"/>
                </a:lnTo>
                <a:lnTo>
                  <a:pt x="132969" y="-137540"/>
                </a:lnTo>
                <a:lnTo>
                  <a:pt x="143764" y="-129412"/>
                </a:lnTo>
                <a:lnTo>
                  <a:pt x="148463" y="-125857"/>
                </a:lnTo>
                <a:lnTo>
                  <a:pt x="152526" y="-122809"/>
                </a:lnTo>
                <a:lnTo>
                  <a:pt x="155956" y="-120142"/>
                </a:lnTo>
                <a:lnTo>
                  <a:pt x="159003" y="-118363"/>
                </a:lnTo>
                <a:lnTo>
                  <a:pt x="169925" y="-99695"/>
                </a:lnTo>
                <a:lnTo>
                  <a:pt x="180594" y="-80010"/>
                </a:lnTo>
                <a:lnTo>
                  <a:pt x="190881" y="-59436"/>
                </a:lnTo>
                <a:lnTo>
                  <a:pt x="200787" y="-38227"/>
                </a:lnTo>
                <a:lnTo>
                  <a:pt x="210185" y="-16764"/>
                </a:lnTo>
                <a:lnTo>
                  <a:pt x="218821" y="4825"/>
                </a:lnTo>
                <a:lnTo>
                  <a:pt x="226695" y="25907"/>
                </a:lnTo>
                <a:lnTo>
                  <a:pt x="233118" y="46044"/>
                </a:lnTo>
                <a:lnTo>
                  <a:pt x="234569" y="57403"/>
                </a:lnTo>
                <a:lnTo>
                  <a:pt x="236093" y="68325"/>
                </a:lnTo>
                <a:lnTo>
                  <a:pt x="237490" y="78104"/>
                </a:lnTo>
                <a:lnTo>
                  <a:pt x="238633" y="86994"/>
                </a:lnTo>
                <a:lnTo>
                  <a:pt x="239775" y="94995"/>
                </a:lnTo>
                <a:lnTo>
                  <a:pt x="240665" y="102107"/>
                </a:lnTo>
                <a:lnTo>
                  <a:pt x="241553" y="108457"/>
                </a:lnTo>
                <a:lnTo>
                  <a:pt x="242443" y="114426"/>
                </a:lnTo>
                <a:lnTo>
                  <a:pt x="243077" y="119379"/>
                </a:lnTo>
                <a:lnTo>
                  <a:pt x="243586" y="124078"/>
                </a:lnTo>
                <a:lnTo>
                  <a:pt x="244728" y="132333"/>
                </a:lnTo>
                <a:lnTo>
                  <a:pt x="245364" y="139064"/>
                </a:lnTo>
                <a:lnTo>
                  <a:pt x="245745" y="145414"/>
                </a:lnTo>
                <a:lnTo>
                  <a:pt x="246125" y="151891"/>
                </a:lnTo>
                <a:lnTo>
                  <a:pt x="245973" y="176106"/>
                </a:lnTo>
                <a:lnTo>
                  <a:pt x="245872" y="188848"/>
                </a:lnTo>
                <a:lnTo>
                  <a:pt x="258572" y="188848"/>
                </a:lnTo>
                <a:lnTo>
                  <a:pt x="258825" y="159003"/>
                </a:lnTo>
                <a:lnTo>
                  <a:pt x="258699" y="151383"/>
                </a:lnTo>
                <a:lnTo>
                  <a:pt x="258445" y="144525"/>
                </a:lnTo>
                <a:lnTo>
                  <a:pt x="257937" y="137921"/>
                </a:lnTo>
                <a:lnTo>
                  <a:pt x="257301" y="130682"/>
                </a:lnTo>
                <a:lnTo>
                  <a:pt x="256286" y="122554"/>
                </a:lnTo>
                <a:lnTo>
                  <a:pt x="255650" y="117856"/>
                </a:lnTo>
                <a:lnTo>
                  <a:pt x="255016" y="112521"/>
                </a:lnTo>
                <a:lnTo>
                  <a:pt x="254126" y="106806"/>
                </a:lnTo>
                <a:lnTo>
                  <a:pt x="253238" y="100456"/>
                </a:lnTo>
                <a:lnTo>
                  <a:pt x="252349" y="93090"/>
                </a:lnTo>
                <a:lnTo>
                  <a:pt x="251206" y="85343"/>
                </a:lnTo>
                <a:lnTo>
                  <a:pt x="250063" y="76453"/>
                </a:lnTo>
                <a:lnTo>
                  <a:pt x="248666" y="66547"/>
                </a:lnTo>
                <a:lnTo>
                  <a:pt x="247142" y="55752"/>
                </a:lnTo>
                <a:lnTo>
                  <a:pt x="245618" y="43814"/>
                </a:lnTo>
                <a:lnTo>
                  <a:pt x="245364" y="42671"/>
                </a:lnTo>
                <a:lnTo>
                  <a:pt x="238506" y="21589"/>
                </a:lnTo>
                <a:lnTo>
                  <a:pt x="233299" y="46608"/>
                </a:lnTo>
                <a:lnTo>
                  <a:pt x="233045" y="45465"/>
                </a:lnTo>
                <a:lnTo>
                  <a:pt x="230632" y="0"/>
                </a:lnTo>
                <a:lnTo>
                  <a:pt x="221869" y="-21843"/>
                </a:lnTo>
                <a:lnTo>
                  <a:pt x="212344" y="-43561"/>
                </a:lnTo>
                <a:lnTo>
                  <a:pt x="202311" y="-65151"/>
                </a:lnTo>
                <a:lnTo>
                  <a:pt x="191643" y="-86106"/>
                </a:lnTo>
                <a:lnTo>
                  <a:pt x="180848" y="-106172"/>
                </a:lnTo>
                <a:lnTo>
                  <a:pt x="169925" y="-124840"/>
                </a:lnTo>
                <a:lnTo>
                  <a:pt x="166243" y="-128143"/>
                </a:lnTo>
                <a:lnTo>
                  <a:pt x="163575" y="-130301"/>
                </a:lnTo>
                <a:lnTo>
                  <a:pt x="160274" y="-132842"/>
                </a:lnTo>
                <a:lnTo>
                  <a:pt x="156083" y="-136017"/>
                </a:lnTo>
                <a:lnTo>
                  <a:pt x="151511" y="-139573"/>
                </a:lnTo>
                <a:lnTo>
                  <a:pt x="140589" y="-147700"/>
                </a:lnTo>
                <a:lnTo>
                  <a:pt x="128397" y="-156845"/>
                </a:lnTo>
                <a:lnTo>
                  <a:pt x="115950" y="-166115"/>
                </a:lnTo>
                <a:lnTo>
                  <a:pt x="103886" y="-174751"/>
                </a:lnTo>
                <a:lnTo>
                  <a:pt x="93091" y="-182245"/>
                </a:lnTo>
                <a:lnTo>
                  <a:pt x="86233" y="-186817"/>
                </a:lnTo>
                <a:lnTo>
                  <a:pt x="79756" y="-190881"/>
                </a:lnTo>
                <a:lnTo>
                  <a:pt x="68325" y="-197865"/>
                </a:lnTo>
                <a:lnTo>
                  <a:pt x="58166" y="-203326"/>
                </a:lnTo>
                <a:lnTo>
                  <a:pt x="48768" y="-207772"/>
                </a:lnTo>
                <a:lnTo>
                  <a:pt x="39243" y="-211709"/>
                </a:lnTo>
                <a:lnTo>
                  <a:pt x="29210" y="-215392"/>
                </a:lnTo>
                <a:lnTo>
                  <a:pt x="17907" y="-219583"/>
                </a:lnTo>
                <a:lnTo>
                  <a:pt x="11557" y="-221869"/>
                </a:lnTo>
                <a:lnTo>
                  <a:pt x="4572" y="-224536"/>
                </a:lnTo>
                <a:close/>
              </a:path>
              <a:path w="290449" h="476885">
                <a:moveTo>
                  <a:pt x="245973" y="176106"/>
                </a:moveTo>
                <a:lnTo>
                  <a:pt x="214249" y="175894"/>
                </a:lnTo>
                <a:lnTo>
                  <a:pt x="251841" y="252348"/>
                </a:lnTo>
                <a:lnTo>
                  <a:pt x="290449" y="176402"/>
                </a:lnTo>
                <a:lnTo>
                  <a:pt x="258672" y="176191"/>
                </a:lnTo>
                <a:lnTo>
                  <a:pt x="258572" y="188848"/>
                </a:lnTo>
                <a:lnTo>
                  <a:pt x="245872" y="188848"/>
                </a:lnTo>
                <a:lnTo>
                  <a:pt x="245973" y="1761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1508663" y="2631783"/>
            <a:ext cx="209413" cy="77892"/>
          </a:xfrm>
          <a:custGeom>
            <a:avLst/>
            <a:gdLst/>
            <a:ahLst/>
            <a:cxnLst/>
            <a:rect l="l" t="t" r="r" b="b"/>
            <a:pathLst>
              <a:path w="209413" h="77892">
                <a:moveTo>
                  <a:pt x="143648" y="48693"/>
                </a:moveTo>
                <a:lnTo>
                  <a:pt x="131489" y="77892"/>
                </a:lnTo>
                <a:lnTo>
                  <a:pt x="209413" y="38940"/>
                </a:lnTo>
                <a:lnTo>
                  <a:pt x="131489" y="0"/>
                </a:lnTo>
                <a:lnTo>
                  <a:pt x="143648" y="29199"/>
                </a:lnTo>
                <a:lnTo>
                  <a:pt x="0" y="29199"/>
                </a:lnTo>
                <a:lnTo>
                  <a:pt x="0" y="48693"/>
                </a:lnTo>
                <a:lnTo>
                  <a:pt x="143648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2093087" y="2631783"/>
            <a:ext cx="180189" cy="77892"/>
          </a:xfrm>
          <a:custGeom>
            <a:avLst/>
            <a:gdLst/>
            <a:ahLst/>
            <a:cxnLst/>
            <a:rect l="l" t="t" r="r" b="b"/>
            <a:pathLst>
              <a:path w="180189" h="77892">
                <a:moveTo>
                  <a:pt x="114460" y="48693"/>
                </a:moveTo>
                <a:lnTo>
                  <a:pt x="102265" y="77892"/>
                </a:lnTo>
                <a:lnTo>
                  <a:pt x="180189" y="38940"/>
                </a:lnTo>
                <a:lnTo>
                  <a:pt x="102265" y="0"/>
                </a:lnTo>
                <a:lnTo>
                  <a:pt x="114460" y="29199"/>
                </a:lnTo>
                <a:lnTo>
                  <a:pt x="0" y="29199"/>
                </a:lnTo>
                <a:lnTo>
                  <a:pt x="0" y="48693"/>
                </a:lnTo>
                <a:lnTo>
                  <a:pt x="114460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2838234" y="2631783"/>
            <a:ext cx="209416" cy="77892"/>
          </a:xfrm>
          <a:custGeom>
            <a:avLst/>
            <a:gdLst/>
            <a:ahLst/>
            <a:cxnLst/>
            <a:rect l="l" t="t" r="r" b="b"/>
            <a:pathLst>
              <a:path w="209416" h="77892">
                <a:moveTo>
                  <a:pt x="143652" y="48693"/>
                </a:moveTo>
                <a:lnTo>
                  <a:pt x="131493" y="77892"/>
                </a:lnTo>
                <a:lnTo>
                  <a:pt x="209416" y="38940"/>
                </a:lnTo>
                <a:lnTo>
                  <a:pt x="131493" y="0"/>
                </a:lnTo>
                <a:lnTo>
                  <a:pt x="143652" y="29199"/>
                </a:lnTo>
                <a:lnTo>
                  <a:pt x="0" y="29199"/>
                </a:lnTo>
                <a:lnTo>
                  <a:pt x="0" y="48693"/>
                </a:lnTo>
                <a:lnTo>
                  <a:pt x="143652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2781004" y="2591643"/>
            <a:ext cx="0" cy="822547"/>
          </a:xfrm>
          <a:custGeom>
            <a:avLst/>
            <a:gdLst/>
            <a:ahLst/>
            <a:cxnLst/>
            <a:rect l="l" t="t" r="r" b="b"/>
            <a:pathLst>
              <a:path w="0" h="822547">
                <a:moveTo>
                  <a:pt x="0" y="0"/>
                </a:moveTo>
                <a:lnTo>
                  <a:pt x="0" y="822547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3095123" y="2591643"/>
            <a:ext cx="0" cy="822547"/>
          </a:xfrm>
          <a:custGeom>
            <a:avLst/>
            <a:gdLst/>
            <a:ahLst/>
            <a:cxnLst/>
            <a:rect l="l" t="t" r="r" b="b"/>
            <a:pathLst>
              <a:path w="0" h="822547">
                <a:moveTo>
                  <a:pt x="0" y="0"/>
                </a:moveTo>
                <a:lnTo>
                  <a:pt x="0" y="822547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3218106" y="2631783"/>
            <a:ext cx="180201" cy="77892"/>
          </a:xfrm>
          <a:custGeom>
            <a:avLst/>
            <a:gdLst/>
            <a:ahLst/>
            <a:cxnLst/>
            <a:rect l="l" t="t" r="r" b="b"/>
            <a:pathLst>
              <a:path w="180201" h="77892">
                <a:moveTo>
                  <a:pt x="114436" y="48693"/>
                </a:moveTo>
                <a:lnTo>
                  <a:pt x="102277" y="77892"/>
                </a:lnTo>
                <a:lnTo>
                  <a:pt x="180201" y="38940"/>
                </a:lnTo>
                <a:lnTo>
                  <a:pt x="102277" y="0"/>
                </a:lnTo>
                <a:lnTo>
                  <a:pt x="114436" y="29199"/>
                </a:lnTo>
                <a:lnTo>
                  <a:pt x="0" y="29199"/>
                </a:lnTo>
                <a:lnTo>
                  <a:pt x="0" y="48693"/>
                </a:lnTo>
                <a:lnTo>
                  <a:pt x="114436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3160876" y="2591643"/>
            <a:ext cx="0" cy="822547"/>
          </a:xfrm>
          <a:custGeom>
            <a:avLst/>
            <a:gdLst/>
            <a:ahLst/>
            <a:cxnLst/>
            <a:rect l="l" t="t" r="r" b="b"/>
            <a:pathLst>
              <a:path w="0" h="822547">
                <a:moveTo>
                  <a:pt x="0" y="0"/>
                </a:moveTo>
                <a:lnTo>
                  <a:pt x="0" y="822547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3445779" y="2591643"/>
            <a:ext cx="0" cy="822547"/>
          </a:xfrm>
          <a:custGeom>
            <a:avLst/>
            <a:gdLst/>
            <a:ahLst/>
            <a:cxnLst/>
            <a:rect l="l" t="t" r="r" b="b"/>
            <a:pathLst>
              <a:path w="0" h="822547">
                <a:moveTo>
                  <a:pt x="0" y="0"/>
                </a:moveTo>
                <a:lnTo>
                  <a:pt x="0" y="822547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3006241" y="3687937"/>
            <a:ext cx="180225" cy="77892"/>
          </a:xfrm>
          <a:custGeom>
            <a:avLst/>
            <a:gdLst/>
            <a:ahLst/>
            <a:cxnLst/>
            <a:rect l="l" t="t" r="r" b="b"/>
            <a:pathLst>
              <a:path w="180225" h="77892">
                <a:moveTo>
                  <a:pt x="114460" y="48693"/>
                </a:moveTo>
                <a:lnTo>
                  <a:pt x="102265" y="77892"/>
                </a:lnTo>
                <a:lnTo>
                  <a:pt x="180225" y="38940"/>
                </a:lnTo>
                <a:lnTo>
                  <a:pt x="102265" y="0"/>
                </a:lnTo>
                <a:lnTo>
                  <a:pt x="114460" y="29235"/>
                </a:lnTo>
                <a:lnTo>
                  <a:pt x="0" y="29235"/>
                </a:lnTo>
                <a:lnTo>
                  <a:pt x="0" y="48693"/>
                </a:lnTo>
                <a:lnTo>
                  <a:pt x="114460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2949034" y="3647797"/>
            <a:ext cx="0" cy="822542"/>
          </a:xfrm>
          <a:custGeom>
            <a:avLst/>
            <a:gdLst/>
            <a:ahLst/>
            <a:cxnLst/>
            <a:rect l="l" t="t" r="r" b="b"/>
            <a:pathLst>
              <a:path w="0" h="822542">
                <a:moveTo>
                  <a:pt x="0" y="0"/>
                </a:moveTo>
                <a:lnTo>
                  <a:pt x="0" y="822542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3233938" y="3647797"/>
            <a:ext cx="0" cy="822542"/>
          </a:xfrm>
          <a:custGeom>
            <a:avLst/>
            <a:gdLst/>
            <a:ahLst/>
            <a:cxnLst/>
            <a:rect l="l" t="t" r="r" b="b"/>
            <a:pathLst>
              <a:path w="0" h="822542">
                <a:moveTo>
                  <a:pt x="0" y="0"/>
                </a:moveTo>
                <a:lnTo>
                  <a:pt x="0" y="822542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3356897" y="3687937"/>
            <a:ext cx="209440" cy="77892"/>
          </a:xfrm>
          <a:custGeom>
            <a:avLst/>
            <a:gdLst/>
            <a:ahLst/>
            <a:cxnLst/>
            <a:rect l="l" t="t" r="r" b="b"/>
            <a:pathLst>
              <a:path w="209440" h="77892">
                <a:moveTo>
                  <a:pt x="143676" y="48693"/>
                </a:moveTo>
                <a:lnTo>
                  <a:pt x="131517" y="77892"/>
                </a:lnTo>
                <a:lnTo>
                  <a:pt x="209440" y="38940"/>
                </a:lnTo>
                <a:lnTo>
                  <a:pt x="131517" y="0"/>
                </a:lnTo>
                <a:lnTo>
                  <a:pt x="143676" y="29235"/>
                </a:lnTo>
                <a:lnTo>
                  <a:pt x="0" y="29235"/>
                </a:lnTo>
                <a:lnTo>
                  <a:pt x="0" y="48693"/>
                </a:lnTo>
                <a:lnTo>
                  <a:pt x="143676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3299691" y="3647797"/>
            <a:ext cx="0" cy="822542"/>
          </a:xfrm>
          <a:custGeom>
            <a:avLst/>
            <a:gdLst/>
            <a:ahLst/>
            <a:cxnLst/>
            <a:rect l="l" t="t" r="r" b="b"/>
            <a:pathLst>
              <a:path w="0" h="822542">
                <a:moveTo>
                  <a:pt x="0" y="0"/>
                </a:moveTo>
                <a:lnTo>
                  <a:pt x="0" y="822542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3613810" y="3647797"/>
            <a:ext cx="0" cy="822542"/>
          </a:xfrm>
          <a:custGeom>
            <a:avLst/>
            <a:gdLst/>
            <a:ahLst/>
            <a:cxnLst/>
            <a:rect l="l" t="t" r="r" b="b"/>
            <a:pathLst>
              <a:path w="0" h="822542">
                <a:moveTo>
                  <a:pt x="0" y="0"/>
                </a:moveTo>
                <a:lnTo>
                  <a:pt x="0" y="822542"/>
                </a:lnTo>
              </a:path>
            </a:pathLst>
          </a:custGeom>
          <a:ln w="1948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5404841" y="3687937"/>
            <a:ext cx="180189" cy="77892"/>
          </a:xfrm>
          <a:custGeom>
            <a:avLst/>
            <a:gdLst/>
            <a:ahLst/>
            <a:cxnLst/>
            <a:rect l="l" t="t" r="r" b="b"/>
            <a:pathLst>
              <a:path w="180189" h="77892">
                <a:moveTo>
                  <a:pt x="114460" y="48693"/>
                </a:moveTo>
                <a:lnTo>
                  <a:pt x="102277" y="77892"/>
                </a:lnTo>
                <a:lnTo>
                  <a:pt x="180189" y="38940"/>
                </a:lnTo>
                <a:lnTo>
                  <a:pt x="102277" y="0"/>
                </a:lnTo>
                <a:lnTo>
                  <a:pt x="114460" y="29235"/>
                </a:lnTo>
                <a:lnTo>
                  <a:pt x="0" y="29235"/>
                </a:lnTo>
                <a:lnTo>
                  <a:pt x="0" y="48693"/>
                </a:lnTo>
                <a:lnTo>
                  <a:pt x="114460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5960041" y="3687937"/>
            <a:ext cx="209440" cy="77892"/>
          </a:xfrm>
          <a:custGeom>
            <a:avLst/>
            <a:gdLst/>
            <a:ahLst/>
            <a:cxnLst/>
            <a:rect l="l" t="t" r="r" b="b"/>
            <a:pathLst>
              <a:path w="209440" h="77892">
                <a:moveTo>
                  <a:pt x="143688" y="48693"/>
                </a:moveTo>
                <a:lnTo>
                  <a:pt x="131517" y="77892"/>
                </a:lnTo>
                <a:lnTo>
                  <a:pt x="209440" y="38940"/>
                </a:lnTo>
                <a:lnTo>
                  <a:pt x="131517" y="0"/>
                </a:lnTo>
                <a:lnTo>
                  <a:pt x="143688" y="29235"/>
                </a:lnTo>
                <a:lnTo>
                  <a:pt x="0" y="29235"/>
                </a:lnTo>
                <a:lnTo>
                  <a:pt x="0" y="48693"/>
                </a:lnTo>
                <a:lnTo>
                  <a:pt x="143688" y="486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1504188" y="4748783"/>
            <a:ext cx="6858000" cy="16962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09701" y="173663"/>
            <a:ext cx="203148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Ope</a:t>
            </a:r>
            <a:r>
              <a:rPr dirty="0" smtClean="0" baseline="1969" sz="5400" spc="44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asi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00909" y="173663"/>
            <a:ext cx="174646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-184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ekt</a:t>
            </a:r>
            <a:r>
              <a:rPr dirty="0" smtClean="0" baseline="1969" sz="5400" spc="-9" b="1">
                <a:solidFill>
                  <a:srgbClr val="006FC0"/>
                </a:solidFill>
                <a:latin typeface="Arial Black"/>
                <a:cs typeface="Arial Black"/>
              </a:rPr>
              <a:t>o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48334" y="1248347"/>
            <a:ext cx="338349" cy="3426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5"/>
              </a:lnSpc>
              <a:spcBef>
                <a:spcPts val="132"/>
              </a:spcBef>
            </a:pPr>
            <a:r>
              <a:rPr dirty="0" smtClean="0" sz="2500" spc="4" b="1">
                <a:solidFill>
                  <a:srgbClr val="006FC0"/>
                </a:solidFill>
                <a:latin typeface="Arial"/>
                <a:cs typeface="Arial"/>
              </a:rPr>
              <a:t>3.</a:t>
            </a:r>
            <a:endParaRPr sz="25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05509" y="1248347"/>
            <a:ext cx="2227007" cy="709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1091">
              <a:lnSpc>
                <a:spcPts val="2655"/>
              </a:lnSpc>
              <a:spcBef>
                <a:spcPts val="132"/>
              </a:spcBef>
            </a:pPr>
            <a:r>
              <a:rPr dirty="0" smtClean="0" sz="2500" spc="0" b="1">
                <a:solidFill>
                  <a:srgbClr val="006FC0"/>
                </a:solidFill>
                <a:latin typeface="Arial"/>
                <a:cs typeface="Arial"/>
              </a:rPr>
              <a:t>Perk</a:t>
            </a:r>
            <a:r>
              <a:rPr dirty="0" smtClean="0" sz="2500" spc="4" b="1">
                <a:solidFill>
                  <a:srgbClr val="006FC0"/>
                </a:solidFill>
                <a:latin typeface="Arial"/>
                <a:cs typeface="Arial"/>
              </a:rPr>
              <a:t>a</a:t>
            </a:r>
            <a:r>
              <a:rPr dirty="0" smtClean="0" sz="2500" spc="0" b="1">
                <a:solidFill>
                  <a:srgbClr val="006FC0"/>
                </a:solidFill>
                <a:latin typeface="Arial"/>
                <a:cs typeface="Arial"/>
              </a:rPr>
              <a:t>lian</a:t>
            </a:r>
            <a:r>
              <a:rPr dirty="0" smtClean="0" sz="2500" spc="-53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500" spc="0" b="1">
                <a:solidFill>
                  <a:srgbClr val="006FC0"/>
                </a:solidFill>
                <a:latin typeface="Arial"/>
                <a:cs typeface="Arial"/>
              </a:rPr>
              <a:t>titik</a:t>
            </a:r>
            <a:endParaRPr sz="2500">
              <a:latin typeface="Arial"/>
              <a:cs typeface="Arial"/>
            </a:endParaRPr>
          </a:p>
          <a:p>
            <a:pPr marL="12700" marR="47594">
              <a:lnSpc>
                <a:spcPct val="95825"/>
              </a:lnSpc>
            </a:pPr>
            <a:r>
              <a:rPr dirty="0" smtClean="0" sz="2400" spc="4">
                <a:solidFill>
                  <a:srgbClr val="252525"/>
                </a:solidFill>
                <a:latin typeface="Arial"/>
                <a:cs typeface="Arial"/>
              </a:rPr>
              <a:t>:</a:t>
            </a:r>
            <a:r>
              <a:rPr dirty="0" smtClean="0" sz="2200" spc="0">
                <a:latin typeface="Arial"/>
                <a:cs typeface="Arial"/>
              </a:rPr>
              <a:t>Ha</a:t>
            </a:r>
            <a:r>
              <a:rPr dirty="0" smtClean="0" sz="2200" spc="4">
                <a:latin typeface="Arial"/>
                <a:cs typeface="Arial"/>
              </a:rPr>
              <a:t>s</a:t>
            </a:r>
            <a:r>
              <a:rPr dirty="0" smtClean="0" sz="2200" spc="0">
                <a:latin typeface="Arial"/>
                <a:cs typeface="Arial"/>
              </a:rPr>
              <a:t>i</a:t>
            </a:r>
            <a:r>
              <a:rPr dirty="0" smtClean="0" sz="2200" spc="4">
                <a:latin typeface="Arial"/>
                <a:cs typeface="Arial"/>
              </a:rPr>
              <a:t>l</a:t>
            </a:r>
            <a:r>
              <a:rPr dirty="0" smtClean="0" sz="2200" spc="0">
                <a:latin typeface="Arial"/>
                <a:cs typeface="Arial"/>
              </a:rPr>
              <a:t>nya</a:t>
            </a:r>
            <a:r>
              <a:rPr dirty="0" smtClean="0" sz="2200" spc="-84">
                <a:latin typeface="Arial"/>
                <a:cs typeface="Arial"/>
              </a:rPr>
              <a:t> </a:t>
            </a:r>
            <a:r>
              <a:rPr dirty="0" smtClean="0" sz="2200" spc="0">
                <a:latin typeface="Arial"/>
                <a:cs typeface="Arial"/>
              </a:rPr>
              <a:t>s</a:t>
            </a:r>
            <a:r>
              <a:rPr dirty="0" smtClean="0" sz="2200" spc="9">
                <a:latin typeface="Arial"/>
                <a:cs typeface="Arial"/>
              </a:rPr>
              <a:t>k</a:t>
            </a:r>
            <a:r>
              <a:rPr dirty="0" smtClean="0" sz="2200" spc="0">
                <a:latin typeface="Arial"/>
                <a:cs typeface="Arial"/>
              </a:rPr>
              <a:t>a</a:t>
            </a:r>
            <a:r>
              <a:rPr dirty="0" smtClean="0" sz="2200" spc="4">
                <a:latin typeface="Arial"/>
                <a:cs typeface="Arial"/>
              </a:rPr>
              <a:t>l</a:t>
            </a:r>
            <a:r>
              <a:rPr dirty="0" smtClean="0" sz="2200" spc="0">
                <a:latin typeface="Arial"/>
                <a:cs typeface="Arial"/>
              </a:rPr>
              <a:t>ar</a:t>
            </a:r>
            <a:endParaRPr sz="2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36226" y="1550035"/>
            <a:ext cx="14783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baseline="1950" sz="2100" spc="0" b="1">
                <a:latin typeface="Calibri"/>
                <a:cs typeface="Calibri"/>
              </a:rPr>
              <a:t>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43164" y="1716532"/>
            <a:ext cx="131242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baseline="1950" sz="2100" spc="-4">
                <a:latin typeface="Calibri"/>
                <a:cs typeface="Calibri"/>
              </a:rPr>
              <a:t>P</a:t>
            </a:r>
            <a:r>
              <a:rPr dirty="0" smtClean="0" baseline="1950" sz="2100" spc="-19">
                <a:latin typeface="Calibri"/>
                <a:cs typeface="Calibri"/>
              </a:rPr>
              <a:t>r</a:t>
            </a:r>
            <a:r>
              <a:rPr dirty="0" smtClean="0" baseline="1950" sz="2100" spc="-9">
                <a:latin typeface="Calibri"/>
                <a:cs typeface="Calibri"/>
              </a:rPr>
              <a:t>o</a:t>
            </a:r>
            <a:r>
              <a:rPr dirty="0" smtClean="0" baseline="1950" sz="2100" spc="-9">
                <a:latin typeface="Calibri"/>
                <a:cs typeface="Calibri"/>
              </a:rPr>
              <a:t>y</a:t>
            </a:r>
            <a:r>
              <a:rPr dirty="0" smtClean="0" baseline="1950" sz="2100" spc="0">
                <a:latin typeface="Calibri"/>
                <a:cs typeface="Calibri"/>
              </a:rPr>
              <a:t>e</a:t>
            </a:r>
            <a:r>
              <a:rPr dirty="0" smtClean="0" baseline="1950" sz="2100" spc="-14">
                <a:latin typeface="Calibri"/>
                <a:cs typeface="Calibri"/>
              </a:rPr>
              <a:t>k</a:t>
            </a:r>
            <a:r>
              <a:rPr dirty="0" smtClean="0" baseline="1950" sz="2100" spc="0">
                <a:latin typeface="Calibri"/>
                <a:cs typeface="Calibri"/>
              </a:rPr>
              <a:t>si</a:t>
            </a:r>
            <a:r>
              <a:rPr dirty="0" smtClean="0" baseline="1950" sz="2100" spc="0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v</a:t>
            </a:r>
            <a:r>
              <a:rPr dirty="0" smtClean="0" baseline="1950" sz="2100" spc="-9" b="1">
                <a:latin typeface="Calibri"/>
                <a:cs typeface="Calibri"/>
              </a:rPr>
              <a:t> </a:t>
            </a:r>
            <a:r>
              <a:rPr dirty="0" smtClean="0" baseline="1950" sz="2100" spc="-4">
                <a:latin typeface="Calibri"/>
                <a:cs typeface="Calibri"/>
              </a:rPr>
              <a:t>p</a:t>
            </a:r>
            <a:r>
              <a:rPr dirty="0" smtClean="0" baseline="1950" sz="2100" spc="0">
                <a:latin typeface="Calibri"/>
                <a:cs typeface="Calibri"/>
              </a:rPr>
              <a:t>a</a:t>
            </a:r>
            <a:r>
              <a:rPr dirty="0" smtClean="0" baseline="1950" sz="2100" spc="-4">
                <a:latin typeface="Calibri"/>
                <a:cs typeface="Calibri"/>
              </a:rPr>
              <a:t>d</a:t>
            </a:r>
            <a:r>
              <a:rPr dirty="0" smtClean="0" baseline="1950" sz="2100" spc="0">
                <a:latin typeface="Calibri"/>
                <a:cs typeface="Calibri"/>
              </a:rPr>
              <a:t>a</a:t>
            </a:r>
            <a:r>
              <a:rPr dirty="0" smtClean="0" baseline="1950" sz="2100" spc="19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72813" y="2723194"/>
            <a:ext cx="1266770" cy="50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25"/>
              </a:lnSpc>
              <a:spcBef>
                <a:spcPts val="196"/>
              </a:spcBef>
            </a:pPr>
            <a:r>
              <a:rPr dirty="0" smtClean="0" sz="3650" spc="0" i="1">
                <a:latin typeface="Times New Roman"/>
                <a:cs typeface="Times New Roman"/>
              </a:rPr>
              <a:t>u</a:t>
            </a:r>
            <a:r>
              <a:rPr dirty="0" smtClean="0" sz="3650" spc="-279" i="1">
                <a:latin typeface="Times New Roman"/>
                <a:cs typeface="Times New Roman"/>
              </a:rPr>
              <a:t> </a:t>
            </a:r>
            <a:r>
              <a:rPr dirty="0" smtClean="0" sz="3650" spc="0">
                <a:latin typeface="Symbol"/>
                <a:cs typeface="Symbol"/>
              </a:rPr>
              <a:t></a:t>
            </a:r>
            <a:r>
              <a:rPr dirty="0" smtClean="0" sz="3650" spc="-419">
                <a:latin typeface="Times New Roman"/>
                <a:cs typeface="Times New Roman"/>
              </a:rPr>
              <a:t> </a:t>
            </a:r>
            <a:r>
              <a:rPr dirty="0" smtClean="0" sz="3650" spc="0" i="1">
                <a:latin typeface="Times New Roman"/>
                <a:cs typeface="Times New Roman"/>
              </a:rPr>
              <a:t>v</a:t>
            </a:r>
            <a:r>
              <a:rPr dirty="0" smtClean="0" sz="3650" spc="1" i="1">
                <a:latin typeface="Times New Roman"/>
                <a:cs typeface="Times New Roman"/>
              </a:rPr>
              <a:t> </a:t>
            </a:r>
            <a:r>
              <a:rPr dirty="0" smtClean="0" sz="3650" spc="0">
                <a:latin typeface="Symbol"/>
                <a:cs typeface="Symbol"/>
              </a:rPr>
              <a:t>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25623" y="2723194"/>
            <a:ext cx="1274187" cy="579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485"/>
              </a:lnSpc>
              <a:spcBef>
                <a:spcPts val="224"/>
              </a:spcBef>
            </a:pPr>
            <a:r>
              <a:rPr dirty="0" smtClean="0" baseline="7147" sz="5475">
                <a:latin typeface="Times New Roman"/>
                <a:cs typeface="Times New Roman"/>
              </a:rPr>
              <a:t>co</a:t>
            </a:r>
            <a:r>
              <a:rPr dirty="0" smtClean="0" baseline="7147" sz="5475" spc="-69">
                <a:latin typeface="Times New Roman"/>
                <a:cs typeface="Times New Roman"/>
              </a:rPr>
              <a:t>s</a:t>
            </a:r>
            <a:r>
              <a:rPr dirty="0" smtClean="0" baseline="6360" sz="5775" spc="0">
                <a:latin typeface="Symbol"/>
                <a:cs typeface="Symbol"/>
              </a:rPr>
              <a:t></a:t>
            </a:r>
            <a:r>
              <a:rPr dirty="0" smtClean="0" baseline="6776" sz="5775" spc="-589">
                <a:latin typeface="Times New Roman"/>
                <a:cs typeface="Times New Roman"/>
              </a:rPr>
              <a:t> </a:t>
            </a:r>
            <a:r>
              <a:rPr dirty="0" smtClean="0" baseline="-12134" sz="3225" spc="9" i="1">
                <a:latin typeface="Times New Roman"/>
                <a:cs typeface="Times New Roman"/>
              </a:rPr>
              <a:t>uv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02381" y="2730664"/>
            <a:ext cx="329536" cy="493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54"/>
              </a:lnSpc>
              <a:spcBef>
                <a:spcPts val="192"/>
              </a:spcBef>
            </a:pPr>
            <a:r>
              <a:rPr dirty="0" smtClean="0" sz="3650" spc="0" i="1">
                <a:latin typeface="Times New Roman"/>
                <a:cs typeface="Times New Roman"/>
              </a:rPr>
              <a:t>u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89586" y="2730664"/>
            <a:ext cx="303259" cy="493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54"/>
              </a:lnSpc>
              <a:spcBef>
                <a:spcPts val="192"/>
              </a:spcBef>
            </a:pPr>
            <a:r>
              <a:rPr dirty="0" smtClean="0" sz="3650" spc="0" i="1">
                <a:latin typeface="Times New Roman"/>
                <a:cs typeface="Times New Roman"/>
              </a:rPr>
              <a:t>v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89466" y="3372715"/>
            <a:ext cx="267468" cy="2441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30"/>
              </a:lnSpc>
              <a:spcBef>
                <a:spcPts val="91"/>
              </a:spcBef>
            </a:pPr>
            <a:r>
              <a:rPr dirty="0" smtClean="0" baseline="7773" sz="2100">
                <a:latin typeface="Symbol"/>
                <a:cs typeface="Symbol"/>
              </a:rPr>
              <a:t></a:t>
            </a:r>
            <a:r>
              <a:rPr dirty="0" smtClean="0" baseline="-6068" sz="1350">
                <a:latin typeface="Calibri"/>
                <a:cs typeface="Calibri"/>
              </a:rPr>
              <a:t>uv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54002" y="3779348"/>
            <a:ext cx="352466" cy="493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85"/>
              </a:lnSpc>
              <a:spcBef>
                <a:spcPts val="194"/>
              </a:spcBef>
            </a:pPr>
            <a:r>
              <a:rPr dirty="0" smtClean="0" sz="3650" spc="0">
                <a:latin typeface="Symbol"/>
                <a:cs typeface="Symbol"/>
              </a:rPr>
              <a:t></a:t>
            </a:r>
            <a:endParaRPr sz="36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3653" y="3779348"/>
            <a:ext cx="1274187" cy="5793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485"/>
              </a:lnSpc>
              <a:spcBef>
                <a:spcPts val="224"/>
              </a:spcBef>
            </a:pPr>
            <a:r>
              <a:rPr dirty="0" smtClean="0" baseline="7147" sz="5475">
                <a:latin typeface="Times New Roman"/>
                <a:cs typeface="Times New Roman"/>
              </a:rPr>
              <a:t>co</a:t>
            </a:r>
            <a:r>
              <a:rPr dirty="0" smtClean="0" baseline="7147" sz="5475" spc="-69">
                <a:latin typeface="Times New Roman"/>
                <a:cs typeface="Times New Roman"/>
              </a:rPr>
              <a:t>s</a:t>
            </a:r>
            <a:r>
              <a:rPr dirty="0" smtClean="0" baseline="6360" sz="5775" spc="0">
                <a:latin typeface="Symbol"/>
                <a:cs typeface="Symbol"/>
              </a:rPr>
              <a:t></a:t>
            </a:r>
            <a:r>
              <a:rPr dirty="0" smtClean="0" baseline="6776" sz="5775" spc="-589">
                <a:latin typeface="Times New Roman"/>
                <a:cs typeface="Times New Roman"/>
              </a:rPr>
              <a:t> </a:t>
            </a:r>
            <a:r>
              <a:rPr dirty="0" smtClean="0" baseline="-12134" sz="3225" spc="9" i="1">
                <a:latin typeface="Times New Roman"/>
                <a:cs typeface="Times New Roman"/>
              </a:rPr>
              <a:t>uv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8367" y="3779348"/>
            <a:ext cx="1236513" cy="5005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25"/>
              </a:lnSpc>
              <a:spcBef>
                <a:spcPts val="196"/>
              </a:spcBef>
            </a:pPr>
            <a:r>
              <a:rPr dirty="0" smtClean="0" sz="3650" spc="0">
                <a:latin typeface="Symbol"/>
                <a:cs typeface="Symbol"/>
              </a:rPr>
              <a:t></a:t>
            </a:r>
            <a:r>
              <a:rPr dirty="0" smtClean="0" sz="3650" spc="-94">
                <a:latin typeface="Times New Roman"/>
                <a:cs typeface="Times New Roman"/>
              </a:rPr>
              <a:t> </a:t>
            </a:r>
            <a:r>
              <a:rPr dirty="0" smtClean="0" sz="3650" spc="0" i="1">
                <a:latin typeface="Times New Roman"/>
                <a:cs typeface="Times New Roman"/>
              </a:rPr>
              <a:t>v</a:t>
            </a:r>
            <a:r>
              <a:rPr dirty="0" smtClean="0" sz="3650" spc="-343" i="1">
                <a:latin typeface="Times New Roman"/>
                <a:cs typeface="Times New Roman"/>
              </a:rPr>
              <a:t> </a:t>
            </a:r>
            <a:r>
              <a:rPr dirty="0" smtClean="0" sz="3650" spc="0">
                <a:latin typeface="Symbol"/>
                <a:cs typeface="Symbol"/>
              </a:rPr>
              <a:t></a:t>
            </a:r>
            <a:r>
              <a:rPr dirty="0" smtClean="0" sz="3650" spc="-479">
                <a:latin typeface="Times New Roman"/>
                <a:cs typeface="Times New Roman"/>
              </a:rPr>
              <a:t> </a:t>
            </a:r>
            <a:r>
              <a:rPr dirty="0" smtClean="0" sz="3650" spc="0" i="1">
                <a:latin typeface="Times New Roman"/>
                <a:cs typeface="Times New Roman"/>
              </a:rPr>
              <a:t>u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77721" y="3786818"/>
            <a:ext cx="303259" cy="493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54"/>
              </a:lnSpc>
              <a:spcBef>
                <a:spcPts val="192"/>
              </a:spcBef>
            </a:pPr>
            <a:r>
              <a:rPr dirty="0" smtClean="0" sz="3650" spc="0" i="1">
                <a:latin typeface="Times New Roman"/>
                <a:cs typeface="Times New Roman"/>
              </a:rPr>
              <a:t>v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21079" y="3786818"/>
            <a:ext cx="329536" cy="4931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54"/>
              </a:lnSpc>
              <a:spcBef>
                <a:spcPts val="192"/>
              </a:spcBef>
            </a:pPr>
            <a:r>
              <a:rPr dirty="0" smtClean="0" sz="3650" spc="0" i="1">
                <a:latin typeface="Times New Roman"/>
                <a:cs typeface="Times New Roman"/>
              </a:rPr>
              <a:t>u</a:t>
            </a:r>
            <a:endParaRPr sz="36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27182" y="4205508"/>
            <a:ext cx="14130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dirty="0" smtClean="0" sz="1400" spc="0" b="1">
                <a:latin typeface="Times New Roman"/>
                <a:cs typeface="Times New Roman"/>
              </a:rPr>
              <a:t>v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442452" y="4709668"/>
            <a:ext cx="1311769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baseline="1950" sz="2100" spc="-4">
                <a:latin typeface="Calibri"/>
                <a:cs typeface="Calibri"/>
              </a:rPr>
              <a:t>P</a:t>
            </a:r>
            <a:r>
              <a:rPr dirty="0" smtClean="0" baseline="1950" sz="2100" spc="-19">
                <a:latin typeface="Calibri"/>
                <a:cs typeface="Calibri"/>
              </a:rPr>
              <a:t>r</a:t>
            </a:r>
            <a:r>
              <a:rPr dirty="0" smtClean="0" baseline="1950" sz="2100" spc="-9">
                <a:latin typeface="Calibri"/>
                <a:cs typeface="Calibri"/>
              </a:rPr>
              <a:t>o</a:t>
            </a:r>
            <a:r>
              <a:rPr dirty="0" smtClean="0" baseline="1950" sz="2100" spc="-9">
                <a:latin typeface="Calibri"/>
                <a:cs typeface="Calibri"/>
              </a:rPr>
              <a:t>y</a:t>
            </a:r>
            <a:r>
              <a:rPr dirty="0" smtClean="0" baseline="1950" sz="2100" spc="0">
                <a:latin typeface="Calibri"/>
                <a:cs typeface="Calibri"/>
              </a:rPr>
              <a:t>e</a:t>
            </a:r>
            <a:r>
              <a:rPr dirty="0" smtClean="0" baseline="1950" sz="2100" spc="-14">
                <a:latin typeface="Calibri"/>
                <a:cs typeface="Calibri"/>
              </a:rPr>
              <a:t>k</a:t>
            </a:r>
            <a:r>
              <a:rPr dirty="0" smtClean="0" baseline="1950" sz="2100" spc="0">
                <a:latin typeface="Calibri"/>
                <a:cs typeface="Calibri"/>
              </a:rPr>
              <a:t>si</a:t>
            </a:r>
            <a:r>
              <a:rPr dirty="0" smtClean="0" baseline="1950" sz="2100" spc="4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u</a:t>
            </a:r>
            <a:r>
              <a:rPr dirty="0" smtClean="0" baseline="1950" sz="2100" spc="0" b="1">
                <a:latin typeface="Calibri"/>
                <a:cs typeface="Calibri"/>
              </a:rPr>
              <a:t> </a:t>
            </a:r>
            <a:r>
              <a:rPr dirty="0" smtClean="0" baseline="1950" sz="2100" spc="-4">
                <a:latin typeface="Calibri"/>
                <a:cs typeface="Calibri"/>
              </a:rPr>
              <a:t>p</a:t>
            </a:r>
            <a:r>
              <a:rPr dirty="0" smtClean="0" baseline="1950" sz="2100" spc="0">
                <a:latin typeface="Calibri"/>
                <a:cs typeface="Calibri"/>
              </a:rPr>
              <a:t>a</a:t>
            </a:r>
            <a:r>
              <a:rPr dirty="0" smtClean="0" baseline="1950" sz="2100" spc="-4">
                <a:latin typeface="Calibri"/>
                <a:cs typeface="Calibri"/>
              </a:rPr>
              <a:t>d</a:t>
            </a:r>
            <a:r>
              <a:rPr dirty="0" smtClean="0" baseline="1950" sz="2100" spc="0">
                <a:latin typeface="Calibri"/>
                <a:cs typeface="Calibri"/>
              </a:rPr>
              <a:t>a</a:t>
            </a:r>
            <a:r>
              <a:rPr dirty="0" smtClean="0" baseline="1950" sz="2100" spc="9">
                <a:latin typeface="Calibri"/>
                <a:cs typeface="Calibri"/>
              </a:rPr>
              <a:t> </a:t>
            </a:r>
            <a:r>
              <a:rPr dirty="0" smtClean="0" baseline="1950" sz="2100" spc="0" b="1">
                <a:latin typeface="Calibri"/>
                <a:cs typeface="Calibri"/>
              </a:rPr>
              <a:t>v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725424" y="1165860"/>
            <a:ext cx="7705344" cy="4858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76656" y="321563"/>
            <a:ext cx="8185404" cy="5437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185672" y="1905000"/>
            <a:ext cx="7424928" cy="32186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1639062" y="528811"/>
            <a:ext cx="22002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Hitung</a:t>
            </a:r>
            <a:r>
              <a:rPr dirty="0" smtClean="0" sz="3600" spc="-9" b="1">
                <a:solidFill>
                  <a:srgbClr val="006FC0"/>
                </a:solidFill>
                <a:latin typeface="Arial"/>
                <a:cs typeface="Arial"/>
              </a:rPr>
              <a:t>l</a:t>
            </a:r>
            <a:r>
              <a:rPr dirty="0" smtClean="0" sz="3600" spc="0" b="1">
                <a:solidFill>
                  <a:srgbClr val="006FC0"/>
                </a:solidFill>
                <a:latin typeface="Arial"/>
                <a:cs typeface="Arial"/>
              </a:rPr>
              <a:t>ah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258824" y="269748"/>
            <a:ext cx="7607808" cy="5358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704088" y="509015"/>
            <a:ext cx="644652" cy="8244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04088" y="509015"/>
            <a:ext cx="644652" cy="8244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9907524" y="4232148"/>
            <a:ext cx="76200" cy="2438400"/>
          </a:xfrm>
          <a:custGeom>
            <a:avLst/>
            <a:gdLst/>
            <a:ahLst/>
            <a:cxnLst/>
            <a:rect l="l" t="t" r="r" b="b"/>
            <a:pathLst>
              <a:path w="76200" h="2438400">
                <a:moveTo>
                  <a:pt x="31750" y="2438400"/>
                </a:moveTo>
                <a:lnTo>
                  <a:pt x="44450" y="2438400"/>
                </a:lnTo>
                <a:lnTo>
                  <a:pt x="44450" y="63500"/>
                </a:lnTo>
                <a:lnTo>
                  <a:pt x="76200" y="76200"/>
                </a:lnTo>
                <a:lnTo>
                  <a:pt x="38100" y="0"/>
                </a:lnTo>
                <a:lnTo>
                  <a:pt x="31750" y="63500"/>
                </a:lnTo>
                <a:lnTo>
                  <a:pt x="31750" y="2438400"/>
                </a:lnTo>
                <a:close/>
              </a:path>
              <a:path w="76200" h="2438400">
                <a:moveTo>
                  <a:pt x="31750" y="63500"/>
                </a:moveTo>
                <a:lnTo>
                  <a:pt x="38100" y="0"/>
                </a:lnTo>
                <a:lnTo>
                  <a:pt x="0" y="76200"/>
                </a:lnTo>
                <a:lnTo>
                  <a:pt x="31749" y="76200"/>
                </a:lnTo>
                <a:lnTo>
                  <a:pt x="31750" y="63500"/>
                </a:lnTo>
                <a:close/>
              </a:path>
              <a:path w="76200" h="2438400">
                <a:moveTo>
                  <a:pt x="76200" y="76200"/>
                </a:moveTo>
                <a:lnTo>
                  <a:pt x="44450" y="63500"/>
                </a:lnTo>
                <a:lnTo>
                  <a:pt x="44449" y="762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583424" y="6099048"/>
            <a:ext cx="4495800" cy="76200"/>
          </a:xfrm>
          <a:custGeom>
            <a:avLst/>
            <a:gdLst/>
            <a:ahLst/>
            <a:cxnLst/>
            <a:rect l="l" t="t" r="r" b="b"/>
            <a:pathLst>
              <a:path w="4495800" h="76200">
                <a:moveTo>
                  <a:pt x="4432300" y="44449"/>
                </a:moveTo>
                <a:lnTo>
                  <a:pt x="4419599" y="44450"/>
                </a:lnTo>
                <a:lnTo>
                  <a:pt x="4419600" y="76199"/>
                </a:lnTo>
                <a:lnTo>
                  <a:pt x="4495800" y="38099"/>
                </a:lnTo>
                <a:lnTo>
                  <a:pt x="4432300" y="44449"/>
                </a:lnTo>
                <a:close/>
              </a:path>
              <a:path w="4495800" h="76200">
                <a:moveTo>
                  <a:pt x="4432300" y="31749"/>
                </a:moveTo>
                <a:lnTo>
                  <a:pt x="4419600" y="0"/>
                </a:lnTo>
                <a:lnTo>
                  <a:pt x="4419600" y="31749"/>
                </a:lnTo>
                <a:lnTo>
                  <a:pt x="4432300" y="31749"/>
                </a:lnTo>
                <a:close/>
              </a:path>
              <a:path w="4495800" h="76200">
                <a:moveTo>
                  <a:pt x="0" y="31749"/>
                </a:moveTo>
                <a:lnTo>
                  <a:pt x="0" y="44449"/>
                </a:lnTo>
                <a:lnTo>
                  <a:pt x="4432300" y="44449"/>
                </a:lnTo>
                <a:lnTo>
                  <a:pt x="4495800" y="38099"/>
                </a:lnTo>
                <a:lnTo>
                  <a:pt x="4419600" y="0"/>
                </a:lnTo>
                <a:lnTo>
                  <a:pt x="4432300" y="31749"/>
                </a:lnTo>
                <a:lnTo>
                  <a:pt x="0" y="31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9931146" y="4461510"/>
            <a:ext cx="565276" cy="1691652"/>
          </a:xfrm>
          <a:custGeom>
            <a:avLst/>
            <a:gdLst/>
            <a:ahLst/>
            <a:cxnLst/>
            <a:rect l="l" t="t" r="r" b="b"/>
            <a:pathLst>
              <a:path w="565276" h="1691652">
                <a:moveTo>
                  <a:pt x="509143" y="71373"/>
                </a:moveTo>
                <a:lnTo>
                  <a:pt x="548639" y="0"/>
                </a:lnTo>
                <a:lnTo>
                  <a:pt x="473836" y="76962"/>
                </a:lnTo>
                <a:lnTo>
                  <a:pt x="504283" y="86645"/>
                </a:lnTo>
                <a:lnTo>
                  <a:pt x="509143" y="71373"/>
                </a:lnTo>
                <a:close/>
              </a:path>
              <a:path w="565276" h="1691652">
                <a:moveTo>
                  <a:pt x="565276" y="106044"/>
                </a:moveTo>
                <a:lnTo>
                  <a:pt x="539623" y="81152"/>
                </a:lnTo>
                <a:lnTo>
                  <a:pt x="534788" y="96347"/>
                </a:lnTo>
                <a:lnTo>
                  <a:pt x="565276" y="106044"/>
                </a:lnTo>
                <a:close/>
              </a:path>
              <a:path w="565276" h="1691652">
                <a:moveTo>
                  <a:pt x="548639" y="0"/>
                </a:moveTo>
                <a:lnTo>
                  <a:pt x="529412" y="61026"/>
                </a:lnTo>
                <a:lnTo>
                  <a:pt x="538605" y="68954"/>
                </a:lnTo>
                <a:lnTo>
                  <a:pt x="548639" y="0"/>
                </a:lnTo>
                <a:close/>
              </a:path>
              <a:path w="565276" h="1691652">
                <a:moveTo>
                  <a:pt x="517078" y="61999"/>
                </a:moveTo>
                <a:lnTo>
                  <a:pt x="534788" y="96347"/>
                </a:lnTo>
                <a:lnTo>
                  <a:pt x="529208" y="60959"/>
                </a:lnTo>
                <a:lnTo>
                  <a:pt x="517078" y="61999"/>
                </a:lnTo>
                <a:close/>
              </a:path>
              <a:path w="565276" h="1691652">
                <a:moveTo>
                  <a:pt x="22540" y="1690639"/>
                </a:moveTo>
                <a:lnTo>
                  <a:pt x="30479" y="1681251"/>
                </a:lnTo>
                <a:lnTo>
                  <a:pt x="534788" y="96347"/>
                </a:lnTo>
                <a:lnTo>
                  <a:pt x="517078" y="61999"/>
                </a:lnTo>
                <a:lnTo>
                  <a:pt x="529208" y="60959"/>
                </a:lnTo>
                <a:lnTo>
                  <a:pt x="534788" y="96347"/>
                </a:lnTo>
                <a:lnTo>
                  <a:pt x="539623" y="81152"/>
                </a:lnTo>
                <a:lnTo>
                  <a:pt x="565276" y="106044"/>
                </a:lnTo>
                <a:lnTo>
                  <a:pt x="548639" y="0"/>
                </a:lnTo>
                <a:lnTo>
                  <a:pt x="538605" y="68954"/>
                </a:lnTo>
                <a:lnTo>
                  <a:pt x="529412" y="61026"/>
                </a:lnTo>
                <a:lnTo>
                  <a:pt x="548639" y="0"/>
                </a:lnTo>
                <a:lnTo>
                  <a:pt x="509143" y="71373"/>
                </a:lnTo>
                <a:lnTo>
                  <a:pt x="504283" y="86645"/>
                </a:lnTo>
                <a:lnTo>
                  <a:pt x="0" y="1671548"/>
                </a:lnTo>
                <a:lnTo>
                  <a:pt x="985" y="1683694"/>
                </a:lnTo>
                <a:lnTo>
                  <a:pt x="10276" y="1691608"/>
                </a:lnTo>
                <a:lnTo>
                  <a:pt x="10413" y="1691652"/>
                </a:lnTo>
                <a:lnTo>
                  <a:pt x="22540" y="1690639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9931146" y="4461510"/>
            <a:ext cx="565276" cy="1691652"/>
          </a:xfrm>
          <a:custGeom>
            <a:avLst/>
            <a:gdLst/>
            <a:ahLst/>
            <a:cxnLst/>
            <a:rect l="l" t="t" r="r" b="b"/>
            <a:pathLst>
              <a:path w="565276" h="1691652">
                <a:moveTo>
                  <a:pt x="509143" y="71373"/>
                </a:moveTo>
                <a:lnTo>
                  <a:pt x="548639" y="0"/>
                </a:lnTo>
                <a:lnTo>
                  <a:pt x="473836" y="76962"/>
                </a:lnTo>
                <a:lnTo>
                  <a:pt x="504283" y="86645"/>
                </a:lnTo>
                <a:lnTo>
                  <a:pt x="509143" y="71373"/>
                </a:lnTo>
                <a:close/>
              </a:path>
              <a:path w="565276" h="1691652">
                <a:moveTo>
                  <a:pt x="565276" y="106044"/>
                </a:moveTo>
                <a:lnTo>
                  <a:pt x="539623" y="81152"/>
                </a:lnTo>
                <a:lnTo>
                  <a:pt x="534788" y="96347"/>
                </a:lnTo>
                <a:lnTo>
                  <a:pt x="565276" y="106044"/>
                </a:lnTo>
                <a:close/>
              </a:path>
              <a:path w="565276" h="1691652">
                <a:moveTo>
                  <a:pt x="548639" y="0"/>
                </a:moveTo>
                <a:lnTo>
                  <a:pt x="529412" y="61026"/>
                </a:lnTo>
                <a:lnTo>
                  <a:pt x="538605" y="68954"/>
                </a:lnTo>
                <a:lnTo>
                  <a:pt x="548639" y="0"/>
                </a:lnTo>
                <a:close/>
              </a:path>
              <a:path w="565276" h="1691652">
                <a:moveTo>
                  <a:pt x="517078" y="61999"/>
                </a:moveTo>
                <a:lnTo>
                  <a:pt x="534788" y="96347"/>
                </a:lnTo>
                <a:lnTo>
                  <a:pt x="529208" y="60959"/>
                </a:lnTo>
                <a:lnTo>
                  <a:pt x="517078" y="61999"/>
                </a:lnTo>
                <a:close/>
              </a:path>
              <a:path w="565276" h="1691652">
                <a:moveTo>
                  <a:pt x="22540" y="1690639"/>
                </a:moveTo>
                <a:lnTo>
                  <a:pt x="30479" y="1681251"/>
                </a:lnTo>
                <a:lnTo>
                  <a:pt x="534788" y="96347"/>
                </a:lnTo>
                <a:lnTo>
                  <a:pt x="517078" y="61999"/>
                </a:lnTo>
                <a:lnTo>
                  <a:pt x="529208" y="60959"/>
                </a:lnTo>
                <a:lnTo>
                  <a:pt x="534788" y="96347"/>
                </a:lnTo>
                <a:lnTo>
                  <a:pt x="539623" y="81152"/>
                </a:lnTo>
                <a:lnTo>
                  <a:pt x="565276" y="106044"/>
                </a:lnTo>
                <a:lnTo>
                  <a:pt x="548639" y="0"/>
                </a:lnTo>
                <a:lnTo>
                  <a:pt x="538605" y="68954"/>
                </a:lnTo>
                <a:lnTo>
                  <a:pt x="529412" y="61026"/>
                </a:lnTo>
                <a:lnTo>
                  <a:pt x="548639" y="0"/>
                </a:lnTo>
                <a:lnTo>
                  <a:pt x="509143" y="71373"/>
                </a:lnTo>
                <a:lnTo>
                  <a:pt x="504283" y="86645"/>
                </a:lnTo>
                <a:lnTo>
                  <a:pt x="0" y="1671548"/>
                </a:lnTo>
                <a:lnTo>
                  <a:pt x="985" y="1683694"/>
                </a:lnTo>
                <a:lnTo>
                  <a:pt x="10276" y="1691608"/>
                </a:lnTo>
                <a:lnTo>
                  <a:pt x="10413" y="1691652"/>
                </a:lnTo>
                <a:lnTo>
                  <a:pt x="22540" y="1690639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8646414" y="6130518"/>
            <a:ext cx="1311909" cy="702332"/>
          </a:xfrm>
          <a:custGeom>
            <a:avLst/>
            <a:gdLst/>
            <a:ahLst/>
            <a:cxnLst/>
            <a:rect l="l" t="t" r="r" b="b"/>
            <a:pathLst>
              <a:path w="1311909" h="702332">
                <a:moveTo>
                  <a:pt x="1304416" y="2692"/>
                </a:moveTo>
                <a:lnTo>
                  <a:pt x="1295653" y="0"/>
                </a:lnTo>
                <a:lnTo>
                  <a:pt x="1288668" y="3733"/>
                </a:lnTo>
                <a:lnTo>
                  <a:pt x="69970" y="648881"/>
                </a:lnTo>
                <a:lnTo>
                  <a:pt x="70738" y="681258"/>
                </a:lnTo>
                <a:lnTo>
                  <a:pt x="83559" y="674471"/>
                </a:lnTo>
                <a:lnTo>
                  <a:pt x="1302130" y="29324"/>
                </a:lnTo>
                <a:lnTo>
                  <a:pt x="1309242" y="25590"/>
                </a:lnTo>
                <a:lnTo>
                  <a:pt x="1311909" y="16827"/>
                </a:lnTo>
                <a:lnTo>
                  <a:pt x="1308227" y="9753"/>
                </a:lnTo>
                <a:lnTo>
                  <a:pt x="1304416" y="2692"/>
                </a:lnTo>
                <a:close/>
              </a:path>
              <a:path w="1311909" h="702332">
                <a:moveTo>
                  <a:pt x="50164" y="659409"/>
                </a:moveTo>
                <a:lnTo>
                  <a:pt x="51180" y="675237"/>
                </a:lnTo>
                <a:lnTo>
                  <a:pt x="57150" y="655667"/>
                </a:lnTo>
                <a:lnTo>
                  <a:pt x="50164" y="659409"/>
                </a:lnTo>
                <a:close/>
              </a:path>
              <a:path w="1311909" h="702332">
                <a:moveTo>
                  <a:pt x="63626" y="684999"/>
                </a:moveTo>
                <a:lnTo>
                  <a:pt x="57150" y="655667"/>
                </a:lnTo>
                <a:lnTo>
                  <a:pt x="51180" y="675237"/>
                </a:lnTo>
                <a:lnTo>
                  <a:pt x="50164" y="659409"/>
                </a:lnTo>
                <a:lnTo>
                  <a:pt x="57150" y="655667"/>
                </a:lnTo>
                <a:lnTo>
                  <a:pt x="63626" y="684999"/>
                </a:lnTo>
                <a:lnTo>
                  <a:pt x="97154" y="700074"/>
                </a:lnTo>
                <a:lnTo>
                  <a:pt x="83559" y="674471"/>
                </a:lnTo>
                <a:lnTo>
                  <a:pt x="70738" y="681258"/>
                </a:lnTo>
                <a:lnTo>
                  <a:pt x="69970" y="648881"/>
                </a:lnTo>
                <a:lnTo>
                  <a:pt x="56387" y="623302"/>
                </a:lnTo>
                <a:lnTo>
                  <a:pt x="47497" y="668171"/>
                </a:lnTo>
                <a:lnTo>
                  <a:pt x="54863" y="682303"/>
                </a:lnTo>
                <a:lnTo>
                  <a:pt x="63626" y="684999"/>
                </a:lnTo>
                <a:close/>
              </a:path>
              <a:path w="1311909" h="702332">
                <a:moveTo>
                  <a:pt x="0" y="702332"/>
                </a:moveTo>
                <a:lnTo>
                  <a:pt x="97154" y="700074"/>
                </a:lnTo>
                <a:lnTo>
                  <a:pt x="63626" y="684999"/>
                </a:lnTo>
                <a:lnTo>
                  <a:pt x="54863" y="682303"/>
                </a:lnTo>
                <a:lnTo>
                  <a:pt x="47497" y="668171"/>
                </a:lnTo>
                <a:lnTo>
                  <a:pt x="56387" y="623302"/>
                </a:lnTo>
                <a:lnTo>
                  <a:pt x="0" y="702332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646414" y="6130518"/>
            <a:ext cx="1311909" cy="702332"/>
          </a:xfrm>
          <a:custGeom>
            <a:avLst/>
            <a:gdLst/>
            <a:ahLst/>
            <a:cxnLst/>
            <a:rect l="l" t="t" r="r" b="b"/>
            <a:pathLst>
              <a:path w="1311909" h="702332">
                <a:moveTo>
                  <a:pt x="1304416" y="2692"/>
                </a:moveTo>
                <a:lnTo>
                  <a:pt x="1295653" y="0"/>
                </a:lnTo>
                <a:lnTo>
                  <a:pt x="1288668" y="3733"/>
                </a:lnTo>
                <a:lnTo>
                  <a:pt x="69970" y="648881"/>
                </a:lnTo>
                <a:lnTo>
                  <a:pt x="70738" y="681258"/>
                </a:lnTo>
                <a:lnTo>
                  <a:pt x="83559" y="674471"/>
                </a:lnTo>
                <a:lnTo>
                  <a:pt x="1302130" y="29324"/>
                </a:lnTo>
                <a:lnTo>
                  <a:pt x="1309242" y="25590"/>
                </a:lnTo>
                <a:lnTo>
                  <a:pt x="1311909" y="16827"/>
                </a:lnTo>
                <a:lnTo>
                  <a:pt x="1308227" y="9753"/>
                </a:lnTo>
                <a:lnTo>
                  <a:pt x="1304416" y="2692"/>
                </a:lnTo>
                <a:close/>
              </a:path>
              <a:path w="1311909" h="702332">
                <a:moveTo>
                  <a:pt x="50164" y="659409"/>
                </a:moveTo>
                <a:lnTo>
                  <a:pt x="51180" y="675237"/>
                </a:lnTo>
                <a:lnTo>
                  <a:pt x="57150" y="655667"/>
                </a:lnTo>
                <a:lnTo>
                  <a:pt x="50164" y="659409"/>
                </a:lnTo>
                <a:close/>
              </a:path>
              <a:path w="1311909" h="702332">
                <a:moveTo>
                  <a:pt x="63626" y="684999"/>
                </a:moveTo>
                <a:lnTo>
                  <a:pt x="57150" y="655667"/>
                </a:lnTo>
                <a:lnTo>
                  <a:pt x="51180" y="675237"/>
                </a:lnTo>
                <a:lnTo>
                  <a:pt x="50164" y="659409"/>
                </a:lnTo>
                <a:lnTo>
                  <a:pt x="57150" y="655667"/>
                </a:lnTo>
                <a:lnTo>
                  <a:pt x="63626" y="684999"/>
                </a:lnTo>
                <a:lnTo>
                  <a:pt x="97154" y="700074"/>
                </a:lnTo>
                <a:lnTo>
                  <a:pt x="83559" y="674471"/>
                </a:lnTo>
                <a:lnTo>
                  <a:pt x="70738" y="681258"/>
                </a:lnTo>
                <a:lnTo>
                  <a:pt x="69970" y="648881"/>
                </a:lnTo>
                <a:lnTo>
                  <a:pt x="56387" y="623302"/>
                </a:lnTo>
                <a:lnTo>
                  <a:pt x="47497" y="668171"/>
                </a:lnTo>
                <a:lnTo>
                  <a:pt x="54863" y="682303"/>
                </a:lnTo>
                <a:lnTo>
                  <a:pt x="63626" y="684999"/>
                </a:lnTo>
                <a:close/>
              </a:path>
              <a:path w="1311909" h="702332">
                <a:moveTo>
                  <a:pt x="0" y="702332"/>
                </a:moveTo>
                <a:lnTo>
                  <a:pt x="97154" y="700074"/>
                </a:lnTo>
                <a:lnTo>
                  <a:pt x="63626" y="684999"/>
                </a:lnTo>
                <a:lnTo>
                  <a:pt x="54863" y="682303"/>
                </a:lnTo>
                <a:lnTo>
                  <a:pt x="47497" y="668171"/>
                </a:lnTo>
                <a:lnTo>
                  <a:pt x="56387" y="623302"/>
                </a:lnTo>
                <a:lnTo>
                  <a:pt x="0" y="702332"/>
                </a:lnTo>
                <a:close/>
              </a:path>
            </a:pathLst>
          </a:custGeom>
          <a:solidFill>
            <a:srgbClr val="DE7D1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9169908" y="4484116"/>
            <a:ext cx="1298321" cy="691388"/>
          </a:xfrm>
          <a:custGeom>
            <a:avLst/>
            <a:gdLst/>
            <a:ahLst/>
            <a:cxnLst/>
            <a:rect l="l" t="t" r="r" b="b"/>
            <a:pathLst>
              <a:path w="1298321" h="691388">
                <a:moveTo>
                  <a:pt x="113919" y="623950"/>
                </a:moveTo>
                <a:lnTo>
                  <a:pt x="68961" y="647699"/>
                </a:lnTo>
                <a:lnTo>
                  <a:pt x="74930" y="658875"/>
                </a:lnTo>
                <a:lnTo>
                  <a:pt x="119888" y="635126"/>
                </a:lnTo>
                <a:lnTo>
                  <a:pt x="113919" y="623950"/>
                </a:lnTo>
                <a:close/>
              </a:path>
              <a:path w="1298321" h="691388">
                <a:moveTo>
                  <a:pt x="1292478" y="0"/>
                </a:moveTo>
                <a:lnTo>
                  <a:pt x="1247521" y="23748"/>
                </a:lnTo>
                <a:lnTo>
                  <a:pt x="1253490" y="34924"/>
                </a:lnTo>
                <a:lnTo>
                  <a:pt x="1298321" y="11175"/>
                </a:lnTo>
                <a:lnTo>
                  <a:pt x="1292478" y="0"/>
                </a:lnTo>
                <a:close/>
              </a:path>
              <a:path w="1298321" h="691388">
                <a:moveTo>
                  <a:pt x="1213866" y="41528"/>
                </a:moveTo>
                <a:lnTo>
                  <a:pt x="1168908" y="65277"/>
                </a:lnTo>
                <a:lnTo>
                  <a:pt x="1174877" y="76580"/>
                </a:lnTo>
                <a:lnTo>
                  <a:pt x="1219835" y="52831"/>
                </a:lnTo>
                <a:lnTo>
                  <a:pt x="1213866" y="41528"/>
                </a:lnTo>
                <a:close/>
              </a:path>
              <a:path w="1298321" h="691388">
                <a:moveTo>
                  <a:pt x="1135252" y="83184"/>
                </a:moveTo>
                <a:lnTo>
                  <a:pt x="1090422" y="106933"/>
                </a:lnTo>
                <a:lnTo>
                  <a:pt x="1096391" y="118109"/>
                </a:lnTo>
                <a:lnTo>
                  <a:pt x="1141222" y="94360"/>
                </a:lnTo>
                <a:lnTo>
                  <a:pt x="1135252" y="83184"/>
                </a:lnTo>
                <a:close/>
              </a:path>
              <a:path w="1298321" h="691388">
                <a:moveTo>
                  <a:pt x="1056767" y="124713"/>
                </a:moveTo>
                <a:lnTo>
                  <a:pt x="1011809" y="148589"/>
                </a:lnTo>
                <a:lnTo>
                  <a:pt x="1017777" y="159765"/>
                </a:lnTo>
                <a:lnTo>
                  <a:pt x="1062609" y="136016"/>
                </a:lnTo>
                <a:lnTo>
                  <a:pt x="1056767" y="124713"/>
                </a:lnTo>
                <a:close/>
              </a:path>
              <a:path w="1298321" h="691388">
                <a:moveTo>
                  <a:pt x="978153" y="166369"/>
                </a:moveTo>
                <a:lnTo>
                  <a:pt x="933196" y="190118"/>
                </a:lnTo>
                <a:lnTo>
                  <a:pt x="939165" y="201294"/>
                </a:lnTo>
                <a:lnTo>
                  <a:pt x="984123" y="177545"/>
                </a:lnTo>
                <a:lnTo>
                  <a:pt x="978153" y="166369"/>
                </a:lnTo>
                <a:close/>
              </a:path>
              <a:path w="1298321" h="691388">
                <a:moveTo>
                  <a:pt x="899541" y="207898"/>
                </a:moveTo>
                <a:lnTo>
                  <a:pt x="854710" y="231774"/>
                </a:lnTo>
                <a:lnTo>
                  <a:pt x="860678" y="242950"/>
                </a:lnTo>
                <a:lnTo>
                  <a:pt x="905510" y="219201"/>
                </a:lnTo>
                <a:lnTo>
                  <a:pt x="899541" y="207898"/>
                </a:lnTo>
                <a:close/>
              </a:path>
              <a:path w="1298321" h="691388">
                <a:moveTo>
                  <a:pt x="821055" y="249554"/>
                </a:moveTo>
                <a:lnTo>
                  <a:pt x="776097" y="273303"/>
                </a:lnTo>
                <a:lnTo>
                  <a:pt x="782066" y="284479"/>
                </a:lnTo>
                <a:lnTo>
                  <a:pt x="826897" y="260730"/>
                </a:lnTo>
                <a:lnTo>
                  <a:pt x="821055" y="249554"/>
                </a:lnTo>
                <a:close/>
              </a:path>
              <a:path w="1298321" h="691388">
                <a:moveTo>
                  <a:pt x="742442" y="291083"/>
                </a:moveTo>
                <a:lnTo>
                  <a:pt x="697611" y="314959"/>
                </a:lnTo>
                <a:lnTo>
                  <a:pt x="703452" y="326135"/>
                </a:lnTo>
                <a:lnTo>
                  <a:pt x="748411" y="302386"/>
                </a:lnTo>
                <a:lnTo>
                  <a:pt x="742442" y="291083"/>
                </a:lnTo>
                <a:close/>
              </a:path>
              <a:path w="1298321" h="691388">
                <a:moveTo>
                  <a:pt x="663828" y="332739"/>
                </a:moveTo>
                <a:lnTo>
                  <a:pt x="618998" y="356488"/>
                </a:lnTo>
                <a:lnTo>
                  <a:pt x="624967" y="367664"/>
                </a:lnTo>
                <a:lnTo>
                  <a:pt x="669798" y="343915"/>
                </a:lnTo>
                <a:lnTo>
                  <a:pt x="663828" y="332739"/>
                </a:lnTo>
                <a:close/>
              </a:path>
              <a:path w="1298321" h="691388">
                <a:moveTo>
                  <a:pt x="585343" y="374268"/>
                </a:moveTo>
                <a:lnTo>
                  <a:pt x="540385" y="398144"/>
                </a:lnTo>
                <a:lnTo>
                  <a:pt x="546353" y="409320"/>
                </a:lnTo>
                <a:lnTo>
                  <a:pt x="591312" y="385571"/>
                </a:lnTo>
                <a:lnTo>
                  <a:pt x="585343" y="374268"/>
                </a:lnTo>
                <a:close/>
              </a:path>
              <a:path w="1298321" h="691388">
                <a:moveTo>
                  <a:pt x="506730" y="415924"/>
                </a:moveTo>
                <a:lnTo>
                  <a:pt x="461899" y="439673"/>
                </a:lnTo>
                <a:lnTo>
                  <a:pt x="467741" y="450976"/>
                </a:lnTo>
                <a:lnTo>
                  <a:pt x="512699" y="427100"/>
                </a:lnTo>
                <a:lnTo>
                  <a:pt x="506730" y="415924"/>
                </a:lnTo>
                <a:close/>
              </a:path>
              <a:path w="1298321" h="691388">
                <a:moveTo>
                  <a:pt x="428117" y="457580"/>
                </a:moveTo>
                <a:lnTo>
                  <a:pt x="383286" y="481329"/>
                </a:lnTo>
                <a:lnTo>
                  <a:pt x="389255" y="492505"/>
                </a:lnTo>
                <a:lnTo>
                  <a:pt x="434086" y="468756"/>
                </a:lnTo>
                <a:lnTo>
                  <a:pt x="428117" y="457580"/>
                </a:lnTo>
                <a:close/>
              </a:path>
              <a:path w="1298321" h="691388">
                <a:moveTo>
                  <a:pt x="349631" y="499109"/>
                </a:moveTo>
                <a:lnTo>
                  <a:pt x="304673" y="522858"/>
                </a:lnTo>
                <a:lnTo>
                  <a:pt x="310642" y="534161"/>
                </a:lnTo>
                <a:lnTo>
                  <a:pt x="355600" y="510285"/>
                </a:lnTo>
                <a:lnTo>
                  <a:pt x="349631" y="499109"/>
                </a:lnTo>
                <a:close/>
              </a:path>
              <a:path w="1298321" h="691388">
                <a:moveTo>
                  <a:pt x="271018" y="540765"/>
                </a:moveTo>
                <a:lnTo>
                  <a:pt x="226187" y="564514"/>
                </a:lnTo>
                <a:lnTo>
                  <a:pt x="232028" y="575690"/>
                </a:lnTo>
                <a:lnTo>
                  <a:pt x="276987" y="551941"/>
                </a:lnTo>
                <a:lnTo>
                  <a:pt x="271018" y="540765"/>
                </a:lnTo>
                <a:close/>
              </a:path>
              <a:path w="1298321" h="691388">
                <a:moveTo>
                  <a:pt x="192405" y="582294"/>
                </a:moveTo>
                <a:lnTo>
                  <a:pt x="147574" y="606043"/>
                </a:lnTo>
                <a:lnTo>
                  <a:pt x="153543" y="617346"/>
                </a:lnTo>
                <a:lnTo>
                  <a:pt x="198374" y="593470"/>
                </a:lnTo>
                <a:lnTo>
                  <a:pt x="192405" y="582294"/>
                </a:lnTo>
                <a:close/>
              </a:path>
              <a:path w="1298321" h="691388">
                <a:moveTo>
                  <a:pt x="85217" y="689355"/>
                </a:moveTo>
                <a:lnTo>
                  <a:pt x="49530" y="622045"/>
                </a:lnTo>
                <a:lnTo>
                  <a:pt x="0" y="691387"/>
                </a:lnTo>
                <a:lnTo>
                  <a:pt x="85217" y="6893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8657844" y="5128260"/>
            <a:ext cx="552703" cy="1678326"/>
          </a:xfrm>
          <a:custGeom>
            <a:avLst/>
            <a:gdLst/>
            <a:ahLst/>
            <a:cxnLst/>
            <a:rect l="l" t="t" r="r" b="b"/>
            <a:pathLst>
              <a:path w="552703" h="1678326">
                <a:moveTo>
                  <a:pt x="15494" y="1626066"/>
                </a:moveTo>
                <a:lnTo>
                  <a:pt x="0" y="1674474"/>
                </a:lnTo>
                <a:lnTo>
                  <a:pt x="12191" y="1678326"/>
                </a:lnTo>
                <a:lnTo>
                  <a:pt x="27558" y="1629917"/>
                </a:lnTo>
                <a:lnTo>
                  <a:pt x="15494" y="1626066"/>
                </a:lnTo>
                <a:close/>
              </a:path>
              <a:path w="552703" h="1678326">
                <a:moveTo>
                  <a:pt x="42417" y="1541348"/>
                </a:moveTo>
                <a:lnTo>
                  <a:pt x="27050" y="1589760"/>
                </a:lnTo>
                <a:lnTo>
                  <a:pt x="39115" y="1593608"/>
                </a:lnTo>
                <a:lnTo>
                  <a:pt x="54482" y="1545196"/>
                </a:lnTo>
                <a:lnTo>
                  <a:pt x="42417" y="1541348"/>
                </a:lnTo>
                <a:close/>
              </a:path>
              <a:path w="552703" h="1678326">
                <a:moveTo>
                  <a:pt x="69341" y="1456639"/>
                </a:moveTo>
                <a:lnTo>
                  <a:pt x="53975" y="1505038"/>
                </a:lnTo>
                <a:lnTo>
                  <a:pt x="66039" y="1508899"/>
                </a:lnTo>
                <a:lnTo>
                  <a:pt x="81406" y="1460487"/>
                </a:lnTo>
                <a:lnTo>
                  <a:pt x="69341" y="1456639"/>
                </a:lnTo>
                <a:close/>
              </a:path>
              <a:path w="552703" h="1678326">
                <a:moveTo>
                  <a:pt x="96265" y="1371917"/>
                </a:moveTo>
                <a:lnTo>
                  <a:pt x="80899" y="1420329"/>
                </a:lnTo>
                <a:lnTo>
                  <a:pt x="92963" y="1424177"/>
                </a:lnTo>
                <a:lnTo>
                  <a:pt x="108457" y="1375765"/>
                </a:lnTo>
                <a:lnTo>
                  <a:pt x="96265" y="1371917"/>
                </a:lnTo>
                <a:close/>
              </a:path>
              <a:path w="552703" h="1678326">
                <a:moveTo>
                  <a:pt x="123316" y="1287208"/>
                </a:moveTo>
                <a:lnTo>
                  <a:pt x="107823" y="1335620"/>
                </a:lnTo>
                <a:lnTo>
                  <a:pt x="120014" y="1339468"/>
                </a:lnTo>
                <a:lnTo>
                  <a:pt x="135381" y="1291056"/>
                </a:lnTo>
                <a:lnTo>
                  <a:pt x="123316" y="1287208"/>
                </a:lnTo>
                <a:close/>
              </a:path>
              <a:path w="552703" h="1678326">
                <a:moveTo>
                  <a:pt x="150240" y="1202486"/>
                </a:moveTo>
                <a:lnTo>
                  <a:pt x="134874" y="1250899"/>
                </a:lnTo>
                <a:lnTo>
                  <a:pt x="146938" y="1254747"/>
                </a:lnTo>
                <a:lnTo>
                  <a:pt x="162305" y="1206347"/>
                </a:lnTo>
                <a:lnTo>
                  <a:pt x="150240" y="1202486"/>
                </a:lnTo>
                <a:close/>
              </a:path>
              <a:path w="552703" h="1678326">
                <a:moveTo>
                  <a:pt x="177164" y="1117777"/>
                </a:moveTo>
                <a:lnTo>
                  <a:pt x="161798" y="1166190"/>
                </a:lnTo>
                <a:lnTo>
                  <a:pt x="173862" y="1170038"/>
                </a:lnTo>
                <a:lnTo>
                  <a:pt x="189229" y="1121625"/>
                </a:lnTo>
                <a:lnTo>
                  <a:pt x="177164" y="1117777"/>
                </a:lnTo>
                <a:close/>
              </a:path>
              <a:path w="552703" h="1678326">
                <a:moveTo>
                  <a:pt x="204088" y="1033056"/>
                </a:moveTo>
                <a:lnTo>
                  <a:pt x="188722" y="1081468"/>
                </a:lnTo>
                <a:lnTo>
                  <a:pt x="200786" y="1085316"/>
                </a:lnTo>
                <a:lnTo>
                  <a:pt x="216280" y="1036916"/>
                </a:lnTo>
                <a:lnTo>
                  <a:pt x="204088" y="1033056"/>
                </a:lnTo>
                <a:close/>
              </a:path>
              <a:path w="552703" h="1678326">
                <a:moveTo>
                  <a:pt x="231139" y="948347"/>
                </a:moveTo>
                <a:lnTo>
                  <a:pt x="215646" y="996759"/>
                </a:lnTo>
                <a:lnTo>
                  <a:pt x="227837" y="1000607"/>
                </a:lnTo>
                <a:lnTo>
                  <a:pt x="243204" y="952195"/>
                </a:lnTo>
                <a:lnTo>
                  <a:pt x="231139" y="948347"/>
                </a:lnTo>
                <a:close/>
              </a:path>
              <a:path w="552703" h="1678326">
                <a:moveTo>
                  <a:pt x="258063" y="863625"/>
                </a:moveTo>
                <a:lnTo>
                  <a:pt x="242697" y="912037"/>
                </a:lnTo>
                <a:lnTo>
                  <a:pt x="254761" y="915885"/>
                </a:lnTo>
                <a:lnTo>
                  <a:pt x="270128" y="867486"/>
                </a:lnTo>
                <a:lnTo>
                  <a:pt x="258063" y="863625"/>
                </a:lnTo>
                <a:close/>
              </a:path>
              <a:path w="552703" h="1678326">
                <a:moveTo>
                  <a:pt x="284987" y="778916"/>
                </a:moveTo>
                <a:lnTo>
                  <a:pt x="269621" y="827328"/>
                </a:lnTo>
                <a:lnTo>
                  <a:pt x="281685" y="831176"/>
                </a:lnTo>
                <a:lnTo>
                  <a:pt x="297052" y="782764"/>
                </a:lnTo>
                <a:lnTo>
                  <a:pt x="284987" y="778916"/>
                </a:lnTo>
                <a:close/>
              </a:path>
              <a:path w="552703" h="1678326">
                <a:moveTo>
                  <a:pt x="311911" y="694207"/>
                </a:moveTo>
                <a:lnTo>
                  <a:pt x="296545" y="742607"/>
                </a:lnTo>
                <a:lnTo>
                  <a:pt x="308609" y="746455"/>
                </a:lnTo>
                <a:lnTo>
                  <a:pt x="324103" y="698055"/>
                </a:lnTo>
                <a:lnTo>
                  <a:pt x="311911" y="694207"/>
                </a:lnTo>
                <a:close/>
              </a:path>
              <a:path w="552703" h="1678326">
                <a:moveTo>
                  <a:pt x="338962" y="609485"/>
                </a:moveTo>
                <a:lnTo>
                  <a:pt x="323469" y="657898"/>
                </a:lnTo>
                <a:lnTo>
                  <a:pt x="335660" y="661746"/>
                </a:lnTo>
                <a:lnTo>
                  <a:pt x="351027" y="613333"/>
                </a:lnTo>
                <a:lnTo>
                  <a:pt x="338962" y="609485"/>
                </a:lnTo>
                <a:close/>
              </a:path>
              <a:path w="552703" h="1678326">
                <a:moveTo>
                  <a:pt x="365886" y="524776"/>
                </a:moveTo>
                <a:lnTo>
                  <a:pt x="350392" y="573176"/>
                </a:lnTo>
                <a:lnTo>
                  <a:pt x="362584" y="577024"/>
                </a:lnTo>
                <a:lnTo>
                  <a:pt x="377951" y="528624"/>
                </a:lnTo>
                <a:lnTo>
                  <a:pt x="365886" y="524776"/>
                </a:lnTo>
                <a:close/>
              </a:path>
              <a:path w="552703" h="1678326">
                <a:moveTo>
                  <a:pt x="392810" y="440054"/>
                </a:moveTo>
                <a:lnTo>
                  <a:pt x="377444" y="488467"/>
                </a:lnTo>
                <a:lnTo>
                  <a:pt x="389508" y="492315"/>
                </a:lnTo>
                <a:lnTo>
                  <a:pt x="404875" y="443864"/>
                </a:lnTo>
                <a:lnTo>
                  <a:pt x="392810" y="440054"/>
                </a:lnTo>
                <a:close/>
              </a:path>
              <a:path w="552703" h="1678326">
                <a:moveTo>
                  <a:pt x="419734" y="355345"/>
                </a:moveTo>
                <a:lnTo>
                  <a:pt x="404367" y="403732"/>
                </a:lnTo>
                <a:lnTo>
                  <a:pt x="416432" y="407542"/>
                </a:lnTo>
                <a:lnTo>
                  <a:pt x="431926" y="359155"/>
                </a:lnTo>
                <a:lnTo>
                  <a:pt x="419734" y="355345"/>
                </a:lnTo>
                <a:close/>
              </a:path>
              <a:path w="552703" h="1678326">
                <a:moveTo>
                  <a:pt x="446658" y="270636"/>
                </a:moveTo>
                <a:lnTo>
                  <a:pt x="431291" y="319023"/>
                </a:lnTo>
                <a:lnTo>
                  <a:pt x="443356" y="322833"/>
                </a:lnTo>
                <a:lnTo>
                  <a:pt x="458850" y="274446"/>
                </a:lnTo>
                <a:lnTo>
                  <a:pt x="446658" y="270636"/>
                </a:lnTo>
                <a:close/>
              </a:path>
              <a:path w="552703" h="1678326">
                <a:moveTo>
                  <a:pt x="473709" y="185927"/>
                </a:moveTo>
                <a:lnTo>
                  <a:pt x="458215" y="234314"/>
                </a:lnTo>
                <a:lnTo>
                  <a:pt x="470407" y="238124"/>
                </a:lnTo>
                <a:lnTo>
                  <a:pt x="485775" y="189737"/>
                </a:lnTo>
                <a:lnTo>
                  <a:pt x="473709" y="185927"/>
                </a:lnTo>
                <a:close/>
              </a:path>
              <a:path w="552703" h="1678326">
                <a:moveTo>
                  <a:pt x="500633" y="101218"/>
                </a:moveTo>
                <a:lnTo>
                  <a:pt x="485266" y="149605"/>
                </a:lnTo>
                <a:lnTo>
                  <a:pt x="497331" y="153415"/>
                </a:lnTo>
                <a:lnTo>
                  <a:pt x="512699" y="105028"/>
                </a:lnTo>
                <a:lnTo>
                  <a:pt x="500633" y="101218"/>
                </a:lnTo>
                <a:close/>
              </a:path>
              <a:path w="552703" h="1678326">
                <a:moveTo>
                  <a:pt x="539496" y="0"/>
                </a:moveTo>
                <a:lnTo>
                  <a:pt x="514223" y="58546"/>
                </a:lnTo>
                <a:lnTo>
                  <a:pt x="524255" y="68706"/>
                </a:lnTo>
                <a:lnTo>
                  <a:pt x="512190" y="64896"/>
                </a:lnTo>
                <a:lnTo>
                  <a:pt x="514223" y="58546"/>
                </a:lnTo>
                <a:lnTo>
                  <a:pt x="539496" y="0"/>
                </a:lnTo>
                <a:lnTo>
                  <a:pt x="480059" y="61087"/>
                </a:lnTo>
                <a:lnTo>
                  <a:pt x="552703" y="84200"/>
                </a:lnTo>
                <a:lnTo>
                  <a:pt x="526287" y="62483"/>
                </a:lnTo>
                <a:lnTo>
                  <a:pt x="539496" y="0"/>
                </a:lnTo>
                <a:close/>
              </a:path>
              <a:path w="552703" h="1678326">
                <a:moveTo>
                  <a:pt x="524255" y="68706"/>
                </a:moveTo>
                <a:lnTo>
                  <a:pt x="514223" y="58546"/>
                </a:lnTo>
                <a:lnTo>
                  <a:pt x="512190" y="64896"/>
                </a:lnTo>
                <a:lnTo>
                  <a:pt x="524255" y="68706"/>
                </a:lnTo>
                <a:close/>
              </a:path>
              <a:path w="552703" h="1678326">
                <a:moveTo>
                  <a:pt x="526287" y="62483"/>
                </a:moveTo>
                <a:lnTo>
                  <a:pt x="552703" y="84200"/>
                </a:lnTo>
                <a:lnTo>
                  <a:pt x="539496" y="0"/>
                </a:lnTo>
                <a:lnTo>
                  <a:pt x="526287" y="62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9184386" y="5198538"/>
            <a:ext cx="777904" cy="1006518"/>
          </a:xfrm>
          <a:custGeom>
            <a:avLst/>
            <a:gdLst/>
            <a:ahLst/>
            <a:cxnLst/>
            <a:rect l="l" t="t" r="r" b="b"/>
            <a:pathLst>
              <a:path w="777904" h="1006518">
                <a:moveTo>
                  <a:pt x="36068" y="21923"/>
                </a:moveTo>
                <a:lnTo>
                  <a:pt x="38315" y="0"/>
                </a:lnTo>
                <a:lnTo>
                  <a:pt x="32862" y="10515"/>
                </a:lnTo>
                <a:lnTo>
                  <a:pt x="36068" y="21923"/>
                </a:lnTo>
                <a:close/>
              </a:path>
              <a:path w="777904" h="1006518">
                <a:moveTo>
                  <a:pt x="38315" y="0"/>
                </a:moveTo>
                <a:lnTo>
                  <a:pt x="0" y="-51228"/>
                </a:lnTo>
                <a:lnTo>
                  <a:pt x="20447" y="54181"/>
                </a:lnTo>
                <a:lnTo>
                  <a:pt x="45861" y="34654"/>
                </a:lnTo>
                <a:lnTo>
                  <a:pt x="38989" y="-555"/>
                </a:lnTo>
                <a:lnTo>
                  <a:pt x="50413" y="-3750"/>
                </a:lnTo>
                <a:lnTo>
                  <a:pt x="60883" y="1758"/>
                </a:lnTo>
                <a:lnTo>
                  <a:pt x="71220" y="15170"/>
                </a:lnTo>
                <a:lnTo>
                  <a:pt x="96647" y="-4365"/>
                </a:lnTo>
                <a:lnTo>
                  <a:pt x="61468" y="2492"/>
                </a:lnTo>
                <a:lnTo>
                  <a:pt x="96647" y="-4365"/>
                </a:lnTo>
                <a:lnTo>
                  <a:pt x="0" y="-51228"/>
                </a:lnTo>
                <a:lnTo>
                  <a:pt x="38315" y="0"/>
                </a:lnTo>
                <a:lnTo>
                  <a:pt x="36068" y="21923"/>
                </a:lnTo>
                <a:lnTo>
                  <a:pt x="32862" y="10515"/>
                </a:lnTo>
                <a:lnTo>
                  <a:pt x="38315" y="0"/>
                </a:lnTo>
                <a:close/>
              </a:path>
              <a:path w="777904" h="1006518">
                <a:moveTo>
                  <a:pt x="71220" y="15170"/>
                </a:moveTo>
                <a:lnTo>
                  <a:pt x="60883" y="1758"/>
                </a:lnTo>
                <a:lnTo>
                  <a:pt x="50413" y="-3750"/>
                </a:lnTo>
                <a:lnTo>
                  <a:pt x="38989" y="-555"/>
                </a:lnTo>
                <a:lnTo>
                  <a:pt x="45861" y="34654"/>
                </a:lnTo>
                <a:lnTo>
                  <a:pt x="749300" y="949125"/>
                </a:lnTo>
                <a:lnTo>
                  <a:pt x="749893" y="949843"/>
                </a:lnTo>
                <a:lnTo>
                  <a:pt x="760397" y="955290"/>
                </a:lnTo>
                <a:lnTo>
                  <a:pt x="771779" y="952058"/>
                </a:lnTo>
                <a:lnTo>
                  <a:pt x="772428" y="951529"/>
                </a:lnTo>
                <a:lnTo>
                  <a:pt x="777904" y="941050"/>
                </a:lnTo>
                <a:lnTo>
                  <a:pt x="774700" y="929617"/>
                </a:lnTo>
                <a:lnTo>
                  <a:pt x="71220" y="15170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9184386" y="5198538"/>
            <a:ext cx="777904" cy="1006518"/>
          </a:xfrm>
          <a:custGeom>
            <a:avLst/>
            <a:gdLst/>
            <a:ahLst/>
            <a:cxnLst/>
            <a:rect l="l" t="t" r="r" b="b"/>
            <a:pathLst>
              <a:path w="777904" h="1006518">
                <a:moveTo>
                  <a:pt x="36068" y="21923"/>
                </a:moveTo>
                <a:lnTo>
                  <a:pt x="38315" y="0"/>
                </a:lnTo>
                <a:lnTo>
                  <a:pt x="32862" y="10515"/>
                </a:lnTo>
                <a:lnTo>
                  <a:pt x="36068" y="21923"/>
                </a:lnTo>
                <a:close/>
              </a:path>
              <a:path w="777904" h="1006518">
                <a:moveTo>
                  <a:pt x="38315" y="0"/>
                </a:moveTo>
                <a:lnTo>
                  <a:pt x="0" y="-51228"/>
                </a:lnTo>
                <a:lnTo>
                  <a:pt x="20447" y="54181"/>
                </a:lnTo>
                <a:lnTo>
                  <a:pt x="45861" y="34654"/>
                </a:lnTo>
                <a:lnTo>
                  <a:pt x="38989" y="-555"/>
                </a:lnTo>
                <a:lnTo>
                  <a:pt x="50413" y="-3750"/>
                </a:lnTo>
                <a:lnTo>
                  <a:pt x="60883" y="1758"/>
                </a:lnTo>
                <a:lnTo>
                  <a:pt x="71220" y="15170"/>
                </a:lnTo>
                <a:lnTo>
                  <a:pt x="96647" y="-4365"/>
                </a:lnTo>
                <a:lnTo>
                  <a:pt x="61468" y="2492"/>
                </a:lnTo>
                <a:lnTo>
                  <a:pt x="96647" y="-4365"/>
                </a:lnTo>
                <a:lnTo>
                  <a:pt x="0" y="-51228"/>
                </a:lnTo>
                <a:lnTo>
                  <a:pt x="38315" y="0"/>
                </a:lnTo>
                <a:lnTo>
                  <a:pt x="36068" y="21923"/>
                </a:lnTo>
                <a:lnTo>
                  <a:pt x="32862" y="10515"/>
                </a:lnTo>
                <a:lnTo>
                  <a:pt x="38315" y="0"/>
                </a:lnTo>
                <a:close/>
              </a:path>
              <a:path w="777904" h="1006518">
                <a:moveTo>
                  <a:pt x="71220" y="15170"/>
                </a:moveTo>
                <a:lnTo>
                  <a:pt x="60883" y="1758"/>
                </a:lnTo>
                <a:lnTo>
                  <a:pt x="50413" y="-3750"/>
                </a:lnTo>
                <a:lnTo>
                  <a:pt x="38989" y="-555"/>
                </a:lnTo>
                <a:lnTo>
                  <a:pt x="45861" y="34654"/>
                </a:lnTo>
                <a:lnTo>
                  <a:pt x="749300" y="949125"/>
                </a:lnTo>
                <a:lnTo>
                  <a:pt x="749893" y="949843"/>
                </a:lnTo>
                <a:lnTo>
                  <a:pt x="760397" y="955290"/>
                </a:lnTo>
                <a:lnTo>
                  <a:pt x="771779" y="952058"/>
                </a:lnTo>
                <a:lnTo>
                  <a:pt x="772428" y="951529"/>
                </a:lnTo>
                <a:lnTo>
                  <a:pt x="777904" y="941050"/>
                </a:lnTo>
                <a:lnTo>
                  <a:pt x="774700" y="929617"/>
                </a:lnTo>
                <a:lnTo>
                  <a:pt x="71220" y="15170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10610088" y="4492752"/>
            <a:ext cx="315467" cy="1577340"/>
          </a:xfrm>
          <a:custGeom>
            <a:avLst/>
            <a:gdLst/>
            <a:ahLst/>
            <a:cxnLst/>
            <a:rect l="l" t="t" r="r" b="b"/>
            <a:pathLst>
              <a:path w="315467" h="1577340">
                <a:moveTo>
                  <a:pt x="0" y="0"/>
                </a:moveTo>
                <a:lnTo>
                  <a:pt x="40048" y="857"/>
                </a:lnTo>
                <a:lnTo>
                  <a:pt x="76297" y="3282"/>
                </a:lnTo>
                <a:lnTo>
                  <a:pt x="107445" y="7056"/>
                </a:lnTo>
                <a:lnTo>
                  <a:pt x="141756" y="14763"/>
                </a:lnTo>
                <a:lnTo>
                  <a:pt x="157733" y="26289"/>
                </a:lnTo>
                <a:lnTo>
                  <a:pt x="157733" y="762381"/>
                </a:lnTo>
                <a:lnTo>
                  <a:pt x="159043" y="765775"/>
                </a:lnTo>
                <a:lnTo>
                  <a:pt x="169027" y="772151"/>
                </a:lnTo>
                <a:lnTo>
                  <a:pt x="177377" y="775078"/>
                </a:lnTo>
                <a:lnTo>
                  <a:pt x="187750" y="777794"/>
                </a:lnTo>
                <a:lnTo>
                  <a:pt x="199981" y="780271"/>
                </a:lnTo>
                <a:lnTo>
                  <a:pt x="213909" y="782483"/>
                </a:lnTo>
                <a:lnTo>
                  <a:pt x="229371" y="784402"/>
                </a:lnTo>
                <a:lnTo>
                  <a:pt x="246205" y="785999"/>
                </a:lnTo>
                <a:lnTo>
                  <a:pt x="264247" y="787248"/>
                </a:lnTo>
                <a:lnTo>
                  <a:pt x="283336" y="788122"/>
                </a:lnTo>
                <a:lnTo>
                  <a:pt x="303308" y="788592"/>
                </a:lnTo>
                <a:lnTo>
                  <a:pt x="315467" y="788670"/>
                </a:lnTo>
                <a:lnTo>
                  <a:pt x="295049" y="788888"/>
                </a:lnTo>
                <a:lnTo>
                  <a:pt x="256738" y="790557"/>
                </a:lnTo>
                <a:lnTo>
                  <a:pt x="222877" y="793684"/>
                </a:lnTo>
                <a:lnTo>
                  <a:pt x="194768" y="798050"/>
                </a:lnTo>
                <a:lnTo>
                  <a:pt x="166234" y="806438"/>
                </a:lnTo>
                <a:lnTo>
                  <a:pt x="157733" y="814959"/>
                </a:lnTo>
                <a:lnTo>
                  <a:pt x="157733" y="1551051"/>
                </a:lnTo>
                <a:lnTo>
                  <a:pt x="156424" y="1554453"/>
                </a:lnTo>
                <a:lnTo>
                  <a:pt x="152606" y="1557724"/>
                </a:lnTo>
                <a:lnTo>
                  <a:pt x="146440" y="1560837"/>
                </a:lnTo>
                <a:lnTo>
                  <a:pt x="138090" y="1563765"/>
                </a:lnTo>
                <a:lnTo>
                  <a:pt x="127717" y="1566480"/>
                </a:lnTo>
                <a:lnTo>
                  <a:pt x="115486" y="1568956"/>
                </a:lnTo>
                <a:lnTo>
                  <a:pt x="101558" y="1571166"/>
                </a:lnTo>
                <a:lnTo>
                  <a:pt x="86096" y="1573081"/>
                </a:lnTo>
                <a:lnTo>
                  <a:pt x="69262" y="1574676"/>
                </a:lnTo>
                <a:lnTo>
                  <a:pt x="51220" y="1575922"/>
                </a:lnTo>
                <a:lnTo>
                  <a:pt x="32131" y="1576794"/>
                </a:lnTo>
                <a:lnTo>
                  <a:pt x="12159" y="1577263"/>
                </a:lnTo>
                <a:lnTo>
                  <a:pt x="0" y="157734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10610088" y="4489704"/>
            <a:ext cx="315467" cy="1577339"/>
          </a:xfrm>
          <a:custGeom>
            <a:avLst/>
            <a:gdLst/>
            <a:ahLst/>
            <a:cxnLst/>
            <a:rect l="l" t="t" r="r" b="b"/>
            <a:pathLst>
              <a:path w="315467" h="1577339">
                <a:moveTo>
                  <a:pt x="0" y="0"/>
                </a:moveTo>
                <a:lnTo>
                  <a:pt x="40048" y="857"/>
                </a:lnTo>
                <a:lnTo>
                  <a:pt x="76297" y="3282"/>
                </a:lnTo>
                <a:lnTo>
                  <a:pt x="107445" y="7056"/>
                </a:lnTo>
                <a:lnTo>
                  <a:pt x="141756" y="14763"/>
                </a:lnTo>
                <a:lnTo>
                  <a:pt x="157733" y="26289"/>
                </a:lnTo>
                <a:lnTo>
                  <a:pt x="157733" y="762381"/>
                </a:lnTo>
                <a:lnTo>
                  <a:pt x="159043" y="765775"/>
                </a:lnTo>
                <a:lnTo>
                  <a:pt x="169027" y="772151"/>
                </a:lnTo>
                <a:lnTo>
                  <a:pt x="177377" y="775078"/>
                </a:lnTo>
                <a:lnTo>
                  <a:pt x="187750" y="777794"/>
                </a:lnTo>
                <a:lnTo>
                  <a:pt x="199981" y="780271"/>
                </a:lnTo>
                <a:lnTo>
                  <a:pt x="213909" y="782483"/>
                </a:lnTo>
                <a:lnTo>
                  <a:pt x="229371" y="784402"/>
                </a:lnTo>
                <a:lnTo>
                  <a:pt x="246205" y="785999"/>
                </a:lnTo>
                <a:lnTo>
                  <a:pt x="264247" y="787248"/>
                </a:lnTo>
                <a:lnTo>
                  <a:pt x="283336" y="788122"/>
                </a:lnTo>
                <a:lnTo>
                  <a:pt x="303308" y="788592"/>
                </a:lnTo>
                <a:lnTo>
                  <a:pt x="315467" y="788670"/>
                </a:lnTo>
                <a:lnTo>
                  <a:pt x="295049" y="788888"/>
                </a:lnTo>
                <a:lnTo>
                  <a:pt x="256738" y="790557"/>
                </a:lnTo>
                <a:lnTo>
                  <a:pt x="222877" y="793684"/>
                </a:lnTo>
                <a:lnTo>
                  <a:pt x="194768" y="798050"/>
                </a:lnTo>
                <a:lnTo>
                  <a:pt x="166234" y="806438"/>
                </a:lnTo>
                <a:lnTo>
                  <a:pt x="157733" y="814959"/>
                </a:lnTo>
                <a:lnTo>
                  <a:pt x="157733" y="1551051"/>
                </a:lnTo>
                <a:lnTo>
                  <a:pt x="156424" y="1554453"/>
                </a:lnTo>
                <a:lnTo>
                  <a:pt x="152606" y="1557724"/>
                </a:lnTo>
                <a:lnTo>
                  <a:pt x="146440" y="1560837"/>
                </a:lnTo>
                <a:lnTo>
                  <a:pt x="138090" y="1563765"/>
                </a:lnTo>
                <a:lnTo>
                  <a:pt x="127717" y="1566480"/>
                </a:lnTo>
                <a:lnTo>
                  <a:pt x="115486" y="1568956"/>
                </a:lnTo>
                <a:lnTo>
                  <a:pt x="101558" y="1571166"/>
                </a:lnTo>
                <a:lnTo>
                  <a:pt x="86096" y="1573081"/>
                </a:lnTo>
                <a:lnTo>
                  <a:pt x="69262" y="1574676"/>
                </a:lnTo>
                <a:lnTo>
                  <a:pt x="51220" y="1575922"/>
                </a:lnTo>
                <a:lnTo>
                  <a:pt x="32131" y="1576794"/>
                </a:lnTo>
                <a:lnTo>
                  <a:pt x="12159" y="1577263"/>
                </a:lnTo>
                <a:lnTo>
                  <a:pt x="0" y="157734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07491" y="768359"/>
            <a:ext cx="284629" cy="3426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00"/>
              </a:lnSpc>
              <a:spcBef>
                <a:spcPts val="135"/>
              </a:spcBef>
            </a:pPr>
            <a:r>
              <a:rPr dirty="0" smtClean="0" baseline="1891" sz="3750" spc="0" b="1">
                <a:solidFill>
                  <a:srgbClr val="FFFFFF"/>
                </a:solidFill>
                <a:latin typeface="Arial Black"/>
                <a:cs typeface="Arial Black"/>
              </a:rPr>
              <a:t>4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28759" y="4094835"/>
            <a:ext cx="223237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y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19849" y="4645385"/>
            <a:ext cx="223211" cy="465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620"/>
              </a:lnSpc>
              <a:spcBef>
                <a:spcPts val="181"/>
              </a:spcBef>
            </a:pPr>
            <a:r>
              <a:rPr dirty="0" smtClean="0" baseline="-4934" sz="3525" spc="-989">
                <a:latin typeface="Times New Roman"/>
                <a:cs typeface="Times New Roman"/>
              </a:rPr>
              <a:t>u</a:t>
            </a:r>
            <a:r>
              <a:rPr dirty="0" smtClean="0" baseline="29505" sz="3525" spc="0">
                <a:latin typeface="MT Extra"/>
                <a:cs typeface="MT Extra"/>
              </a:rPr>
              <a:t></a:t>
            </a:r>
            <a:endParaRPr sz="2350">
              <a:latin typeface="MT Extra"/>
              <a:cs typeface="MT Extr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06074" y="5110644"/>
            <a:ext cx="984571" cy="5283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75"/>
              </a:lnSpc>
              <a:spcBef>
                <a:spcPts val="98"/>
              </a:spcBef>
            </a:pPr>
            <a:r>
              <a:rPr dirty="0" smtClean="0" sz="1800" spc="0">
                <a:latin typeface="Century Gothic"/>
                <a:cs typeface="Century Gothic"/>
              </a:rPr>
              <a:t>Pa</a:t>
            </a:r>
            <a:r>
              <a:rPr dirty="0" smtClean="0" sz="1800" spc="-9">
                <a:latin typeface="Century Gothic"/>
                <a:cs typeface="Century Gothic"/>
              </a:rPr>
              <a:t>n</a:t>
            </a:r>
            <a:r>
              <a:rPr dirty="0" smtClean="0" sz="1800" spc="4">
                <a:latin typeface="Century Gothic"/>
                <a:cs typeface="Century Gothic"/>
              </a:rPr>
              <a:t>j</a:t>
            </a:r>
            <a:r>
              <a:rPr dirty="0" smtClean="0" sz="1800" spc="-4">
                <a:latin typeface="Century Gothic"/>
                <a:cs typeface="Century Gothic"/>
              </a:rPr>
              <a:t>a</a:t>
            </a:r>
            <a:r>
              <a:rPr dirty="0" smtClean="0" sz="1800" spc="-4">
                <a:latin typeface="Century Gothic"/>
                <a:cs typeface="Century Gothic"/>
              </a:rPr>
              <a:t>n</a:t>
            </a:r>
            <a:r>
              <a:rPr dirty="0" smtClean="0" sz="1800" spc="0">
                <a:latin typeface="Century Gothic"/>
                <a:cs typeface="Century Gothic"/>
              </a:rPr>
              <a:t>g</a:t>
            </a:r>
            <a:endParaRPr sz="1800">
              <a:latin typeface="Century Gothic"/>
              <a:cs typeface="Century Gothic"/>
            </a:endParaRPr>
          </a:p>
          <a:p>
            <a:pPr marL="12700" marR="34290">
              <a:lnSpc>
                <a:spcPts val="2160"/>
              </a:lnSpc>
              <a:spcBef>
                <a:spcPts val="9"/>
              </a:spcBef>
            </a:pPr>
            <a:r>
              <a:rPr dirty="0" smtClean="0" baseline="-1510" sz="2700" spc="-14">
                <a:latin typeface="Century Gothic"/>
                <a:cs typeface="Century Gothic"/>
              </a:rPr>
              <a:t>V</a:t>
            </a:r>
            <a:r>
              <a:rPr dirty="0" smtClean="0" baseline="-1510" sz="2700" spc="-4">
                <a:latin typeface="Century Gothic"/>
                <a:cs typeface="Century Gothic"/>
              </a:rPr>
              <a:t>e</a:t>
            </a:r>
            <a:r>
              <a:rPr dirty="0" smtClean="0" baseline="-1510" sz="2700" spc="0">
                <a:latin typeface="Century Gothic"/>
                <a:cs typeface="Century Gothic"/>
              </a:rPr>
              <a:t>k</a:t>
            </a:r>
            <a:r>
              <a:rPr dirty="0" smtClean="0" baseline="-1510" sz="2700" spc="-14">
                <a:latin typeface="Century Gothic"/>
                <a:cs typeface="Century Gothic"/>
              </a:rPr>
              <a:t>t</a:t>
            </a:r>
            <a:r>
              <a:rPr dirty="0" smtClean="0" baseline="-1510" sz="2700" spc="0">
                <a:latin typeface="Century Gothic"/>
                <a:cs typeface="Century Gothic"/>
              </a:rPr>
              <a:t>or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90612" y="5248713"/>
            <a:ext cx="210664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393" sz="3225" spc="-954">
                <a:latin typeface="Times New Roman"/>
                <a:cs typeface="Times New Roman"/>
              </a:rPr>
              <a:t>u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79628" y="5248713"/>
            <a:ext cx="435340" cy="4232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85"/>
              </a:lnSpc>
              <a:spcBef>
                <a:spcPts val="164"/>
              </a:spcBef>
            </a:pPr>
            <a:r>
              <a:rPr dirty="0" smtClean="0" baseline="-5062" sz="3225" spc="0">
                <a:latin typeface="Symbol"/>
                <a:cs typeface="Symbol"/>
              </a:rPr>
              <a:t></a:t>
            </a:r>
            <a:r>
              <a:rPr dirty="0" smtClean="0" baseline="-5393" sz="3225" spc="-176">
                <a:latin typeface="Times New Roman"/>
                <a:cs typeface="Times New Roman"/>
              </a:rPr>
              <a:t> </a:t>
            </a:r>
            <a:r>
              <a:rPr dirty="0" smtClean="0" baseline="-5393" sz="3225" spc="-1204">
                <a:latin typeface="Times New Roman"/>
                <a:cs typeface="Times New Roman"/>
              </a:rPr>
              <a:t>w</a:t>
            </a:r>
            <a:r>
              <a:rPr dirty="0" smtClean="0" baseline="28666" sz="3225" spc="0">
                <a:latin typeface="MT Extra"/>
                <a:cs typeface="MT Extra"/>
              </a:rPr>
              <a:t></a:t>
            </a:r>
            <a:endParaRPr sz="2150">
              <a:latin typeface="MT Extra"/>
              <a:cs typeface="MT Extr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930888" y="6203189"/>
            <a:ext cx="223463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80"/>
              </a:lnSpc>
              <a:spcBef>
                <a:spcPts val="114"/>
              </a:spcBef>
            </a:pPr>
            <a:r>
              <a:rPr dirty="0" smtClean="0" sz="2100" spc="0">
                <a:latin typeface="Verdana"/>
                <a:cs typeface="Verdana"/>
              </a:rPr>
              <a:t>x</a:t>
            </a:r>
            <a:endParaRPr sz="21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44079" y="6365282"/>
            <a:ext cx="271058" cy="4816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45"/>
              </a:lnSpc>
              <a:spcBef>
                <a:spcPts val="187"/>
              </a:spcBef>
            </a:pPr>
            <a:r>
              <a:rPr dirty="0" smtClean="0" baseline="-4732" sz="3675" spc="-1364">
                <a:latin typeface="Times New Roman"/>
                <a:cs typeface="Times New Roman"/>
              </a:rPr>
              <a:t>w</a:t>
            </a:r>
            <a:r>
              <a:rPr dirty="0" smtClean="0" baseline="29349" sz="3675" spc="0">
                <a:latin typeface="MT Extra"/>
                <a:cs typeface="MT Extra"/>
              </a:rPr>
              <a:t></a:t>
            </a:r>
            <a:endParaRPr sz="2450">
              <a:latin typeface="MT Extra"/>
              <a:cs typeface="MT Extra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16671" y="6503981"/>
            <a:ext cx="242231" cy="3379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0"/>
              </a:lnSpc>
              <a:spcBef>
                <a:spcPts val="133"/>
              </a:spcBef>
            </a:pPr>
            <a:r>
              <a:rPr dirty="0" smtClean="0" sz="2450" spc="0">
                <a:latin typeface="Symbol"/>
                <a:cs typeface="Symbol"/>
              </a:rPr>
              <a:t></a:t>
            </a:r>
            <a:endParaRPr sz="2450">
              <a:latin typeface="Symbol"/>
              <a:cs typeface="Symbo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62584" y="434339"/>
            <a:ext cx="8714232" cy="5849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804416" y="374903"/>
            <a:ext cx="8525256" cy="6060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900427" y="665988"/>
            <a:ext cx="8592312" cy="59329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708404" y="3022091"/>
            <a:ext cx="7749540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602994" y="343654"/>
            <a:ext cx="7174090" cy="342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95"/>
              </a:lnSpc>
              <a:spcBef>
                <a:spcPts val="134"/>
              </a:spcBef>
            </a:pP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SISTEM</a:t>
            </a:r>
            <a:r>
              <a:rPr dirty="0" smtClean="0" baseline="1891" sz="3750" spc="-105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-84" b="1">
                <a:solidFill>
                  <a:srgbClr val="006FC0"/>
                </a:solidFill>
                <a:latin typeface="Arial Black"/>
                <a:cs typeface="Arial Black"/>
              </a:rPr>
              <a:t>K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OORDI</a:t>
            </a:r>
            <a:r>
              <a:rPr dirty="0" smtClean="0" baseline="1891" sz="3750" spc="-25" b="1">
                <a:solidFill>
                  <a:srgbClr val="006FC0"/>
                </a:solidFill>
                <a:latin typeface="Arial Black"/>
                <a:cs typeface="Arial Black"/>
              </a:rPr>
              <a:t>N</a:t>
            </a:r>
            <a:r>
              <a:rPr dirty="0" smtClean="0" baseline="1891" sz="3750" spc="-164" b="1">
                <a:solidFill>
                  <a:srgbClr val="006FC0"/>
                </a:solidFill>
                <a:latin typeface="Arial Black"/>
                <a:cs typeface="Arial Black"/>
              </a:rPr>
              <a:t>A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T</a:t>
            </a:r>
            <a:r>
              <a:rPr dirty="0" smtClean="0" baseline="1891" sz="3750" spc="-104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-104" b="1">
                <a:solidFill>
                  <a:srgbClr val="006FC0"/>
                </a:solidFill>
                <a:latin typeface="Arial Black"/>
                <a:cs typeface="Arial Black"/>
              </a:rPr>
              <a:t>D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ALAM</a:t>
            </a:r>
            <a:r>
              <a:rPr dirty="0" smtClean="0" baseline="1891" sz="3750" spc="-68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DIMEN</a:t>
            </a:r>
            <a:r>
              <a:rPr dirty="0" smtClean="0" baseline="1891" sz="3750" spc="-9" b="1">
                <a:solidFill>
                  <a:srgbClr val="006FC0"/>
                </a:solidFill>
                <a:latin typeface="Arial Black"/>
                <a:cs typeface="Arial Black"/>
              </a:rPr>
              <a:t>S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I</a:t>
            </a:r>
            <a:r>
              <a:rPr dirty="0" smtClean="0" baseline="1891" sz="3750" spc="-74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R3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02994" y="773603"/>
            <a:ext cx="194966" cy="304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dirty="0" smtClean="0" sz="2200" spc="0">
                <a:solidFill>
                  <a:srgbClr val="A42F0F"/>
                </a:solidFill>
                <a:latin typeface="Wingdings"/>
                <a:cs typeface="Wingdings"/>
              </a:rPr>
              <a:t></a:t>
            </a:r>
            <a:endParaRPr sz="2200">
              <a:latin typeface="Wingdings"/>
              <a:cs typeface="Wingding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945894" y="773499"/>
            <a:ext cx="7489162" cy="15264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630">
              <a:lnSpc>
                <a:spcPts val="2345"/>
              </a:lnSpc>
              <a:spcBef>
                <a:spcPts val="117"/>
              </a:spcBef>
            </a:pPr>
            <a:r>
              <a:rPr dirty="0" smtClean="0" sz="2200" spc="-119" b="1">
                <a:solidFill>
                  <a:srgbClr val="006FC0"/>
                </a:solidFill>
                <a:latin typeface="Arial"/>
                <a:cs typeface="Arial"/>
              </a:rPr>
              <a:t>V</a:t>
            </a:r>
            <a:r>
              <a:rPr dirty="0" smtClean="0" sz="2200" spc="0" b="1">
                <a:solidFill>
                  <a:srgbClr val="006FC0"/>
                </a:solidFill>
                <a:latin typeface="Arial"/>
                <a:cs typeface="Arial"/>
              </a:rPr>
              <a:t>ek</a:t>
            </a:r>
            <a:r>
              <a:rPr dirty="0" smtClean="0" sz="2200" spc="4" b="1">
                <a:solidFill>
                  <a:srgbClr val="006FC0"/>
                </a:solidFill>
                <a:latin typeface="Arial"/>
                <a:cs typeface="Arial"/>
              </a:rPr>
              <a:t>t</a:t>
            </a:r>
            <a:r>
              <a:rPr dirty="0" smtClean="0" sz="2200" spc="0" b="1">
                <a:solidFill>
                  <a:srgbClr val="006FC0"/>
                </a:solidFill>
                <a:latin typeface="Arial"/>
                <a:cs typeface="Arial"/>
              </a:rPr>
              <a:t>or</a:t>
            </a:r>
            <a:endParaRPr sz="2200">
              <a:latin typeface="Arial"/>
              <a:cs typeface="Arial"/>
            </a:endParaRPr>
          </a:p>
          <a:p>
            <a:pPr marL="127000">
              <a:lnSpc>
                <a:spcPts val="2426"/>
              </a:lnSpc>
              <a:spcBef>
                <a:spcPts val="442"/>
              </a:spcBef>
            </a:pP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nyatakan</a:t>
            </a:r>
            <a:r>
              <a:rPr dirty="0" smtClean="0" sz="2300" spc="-4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denga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4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tiga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bua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3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satuan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,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dirty="0" smtClean="0" baseline="-21257" sz="2250" spc="2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da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-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z</a:t>
            </a:r>
            <a:endParaRPr sz="1500">
              <a:latin typeface="Arial"/>
              <a:cs typeface="Arial"/>
            </a:endParaRPr>
          </a:p>
          <a:p>
            <a:pPr marL="127000" marR="57630">
              <a:lnSpc>
                <a:spcPts val="2426"/>
              </a:lnSpc>
              <a:spcBef>
                <a:spcPts val="725"/>
              </a:spcBef>
            </a:pP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C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o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ntoh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: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r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=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dirty="0" smtClean="0" sz="2300" spc="-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z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404040"/>
                </a:solidFill>
                <a:latin typeface="Arial"/>
                <a:cs typeface="Arial"/>
              </a:rPr>
              <a:t>=</a:t>
            </a:r>
            <a:r>
              <a:rPr dirty="0" smtClean="0" sz="2300" spc="-19" b="1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x</a:t>
            </a:r>
            <a:r>
              <a:rPr dirty="0" smtClean="0" baseline="-21257" sz="2250" spc="2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y</a:t>
            </a:r>
            <a:r>
              <a:rPr dirty="0" smtClean="0" baseline="-21257" sz="2250" spc="225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+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z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4" b="1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baseline="-21257" sz="2250" spc="0">
                <a:solidFill>
                  <a:srgbClr val="404040"/>
                </a:solidFill>
                <a:latin typeface="Arial"/>
                <a:cs typeface="Arial"/>
              </a:rPr>
              <a:t>z</a:t>
            </a:r>
            <a:endParaRPr sz="1500">
              <a:latin typeface="Arial"/>
              <a:cs typeface="Arial"/>
            </a:endParaRPr>
          </a:p>
          <a:p>
            <a:pPr marL="127000" marR="57630">
              <a:lnSpc>
                <a:spcPct val="95825"/>
              </a:lnSpc>
              <a:spcBef>
                <a:spcPts val="740"/>
              </a:spcBef>
            </a:pP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ektor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pos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si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dari</a:t>
            </a:r>
            <a:r>
              <a:rPr dirty="0" smtClean="0" sz="2300" spc="-14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seb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h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titik</a:t>
            </a:r>
            <a:r>
              <a:rPr dirty="0" smtClean="0" sz="2300" spc="-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da</a:t>
            </a:r>
            <a:r>
              <a:rPr dirty="0" smtClean="0" sz="2300" spc="9">
                <a:solidFill>
                  <a:srgbClr val="404040"/>
                </a:solidFill>
                <a:latin typeface="Arial"/>
                <a:cs typeface="Arial"/>
              </a:rPr>
              <a:t>l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am</a:t>
            </a:r>
            <a:r>
              <a:rPr dirty="0" smtClean="0" sz="2300" spc="-29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rua</a:t>
            </a:r>
            <a:r>
              <a:rPr dirty="0" smtClean="0" sz="2300" spc="4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dirty="0" smtClean="0" sz="2300" spc="0">
                <a:solidFill>
                  <a:srgbClr val="404040"/>
                </a:solidFill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5638800" y="448055"/>
            <a:ext cx="4800600" cy="3483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1671728" y="1642941"/>
            <a:ext cx="159429" cy="68957"/>
          </a:xfrm>
          <a:custGeom>
            <a:avLst/>
            <a:gdLst/>
            <a:ahLst/>
            <a:cxnLst/>
            <a:rect l="l" t="t" r="r" b="b"/>
            <a:pathLst>
              <a:path w="159429" h="68957">
                <a:moveTo>
                  <a:pt x="101274" y="43083"/>
                </a:moveTo>
                <a:lnTo>
                  <a:pt x="90484" y="68957"/>
                </a:lnTo>
                <a:lnTo>
                  <a:pt x="159429" y="34462"/>
                </a:lnTo>
                <a:lnTo>
                  <a:pt x="90484" y="0"/>
                </a:lnTo>
                <a:lnTo>
                  <a:pt x="101274" y="25841"/>
                </a:lnTo>
                <a:lnTo>
                  <a:pt x="0" y="25841"/>
                </a:lnTo>
                <a:lnTo>
                  <a:pt x="0" y="43083"/>
                </a:lnTo>
                <a:lnTo>
                  <a:pt x="101274" y="43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2524866" y="1642941"/>
            <a:ext cx="191733" cy="68957"/>
          </a:xfrm>
          <a:custGeom>
            <a:avLst/>
            <a:gdLst/>
            <a:ahLst/>
            <a:cxnLst/>
            <a:rect l="l" t="t" r="r" b="b"/>
            <a:pathLst>
              <a:path w="191733" h="68957">
                <a:moveTo>
                  <a:pt x="133546" y="43083"/>
                </a:moveTo>
                <a:lnTo>
                  <a:pt x="122788" y="68957"/>
                </a:lnTo>
                <a:lnTo>
                  <a:pt x="191733" y="34462"/>
                </a:lnTo>
                <a:lnTo>
                  <a:pt x="122788" y="0"/>
                </a:lnTo>
                <a:lnTo>
                  <a:pt x="133546" y="25841"/>
                </a:lnTo>
                <a:lnTo>
                  <a:pt x="0" y="25841"/>
                </a:lnTo>
                <a:lnTo>
                  <a:pt x="0" y="43083"/>
                </a:lnTo>
                <a:lnTo>
                  <a:pt x="133546" y="43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3512611" y="1642941"/>
            <a:ext cx="191733" cy="68957"/>
          </a:xfrm>
          <a:custGeom>
            <a:avLst/>
            <a:gdLst/>
            <a:ahLst/>
            <a:cxnLst/>
            <a:rect l="l" t="t" r="r" b="b"/>
            <a:pathLst>
              <a:path w="191733" h="68957">
                <a:moveTo>
                  <a:pt x="133578" y="43083"/>
                </a:moveTo>
                <a:lnTo>
                  <a:pt x="122798" y="68957"/>
                </a:lnTo>
                <a:lnTo>
                  <a:pt x="191733" y="34462"/>
                </a:lnTo>
                <a:lnTo>
                  <a:pt x="122798" y="0"/>
                </a:lnTo>
                <a:lnTo>
                  <a:pt x="133578" y="25841"/>
                </a:lnTo>
                <a:lnTo>
                  <a:pt x="0" y="25841"/>
                </a:lnTo>
                <a:lnTo>
                  <a:pt x="0" y="43083"/>
                </a:lnTo>
                <a:lnTo>
                  <a:pt x="133578" y="43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489597" y="1642941"/>
            <a:ext cx="191743" cy="68957"/>
          </a:xfrm>
          <a:custGeom>
            <a:avLst/>
            <a:gdLst/>
            <a:ahLst/>
            <a:cxnLst/>
            <a:rect l="l" t="t" r="r" b="b"/>
            <a:pathLst>
              <a:path w="191743" h="68957">
                <a:moveTo>
                  <a:pt x="133588" y="43083"/>
                </a:moveTo>
                <a:lnTo>
                  <a:pt x="122820" y="68957"/>
                </a:lnTo>
                <a:lnTo>
                  <a:pt x="191743" y="34462"/>
                </a:lnTo>
                <a:lnTo>
                  <a:pt x="122820" y="0"/>
                </a:lnTo>
                <a:lnTo>
                  <a:pt x="133588" y="25841"/>
                </a:lnTo>
                <a:lnTo>
                  <a:pt x="0" y="25841"/>
                </a:lnTo>
                <a:lnTo>
                  <a:pt x="0" y="43083"/>
                </a:lnTo>
                <a:lnTo>
                  <a:pt x="133588" y="43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1671728" y="2379961"/>
            <a:ext cx="159429" cy="68989"/>
          </a:xfrm>
          <a:custGeom>
            <a:avLst/>
            <a:gdLst/>
            <a:ahLst/>
            <a:cxnLst/>
            <a:rect l="l" t="t" r="r" b="b"/>
            <a:pathLst>
              <a:path w="159429" h="68989">
                <a:moveTo>
                  <a:pt x="101274" y="43115"/>
                </a:moveTo>
                <a:lnTo>
                  <a:pt x="90484" y="68989"/>
                </a:lnTo>
                <a:lnTo>
                  <a:pt x="159429" y="34494"/>
                </a:lnTo>
                <a:lnTo>
                  <a:pt x="90484" y="0"/>
                </a:lnTo>
                <a:lnTo>
                  <a:pt x="101274" y="25873"/>
                </a:lnTo>
                <a:lnTo>
                  <a:pt x="0" y="25873"/>
                </a:lnTo>
                <a:lnTo>
                  <a:pt x="0" y="43115"/>
                </a:lnTo>
                <a:lnTo>
                  <a:pt x="101274" y="43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3715134" y="2379961"/>
            <a:ext cx="191733" cy="68989"/>
          </a:xfrm>
          <a:custGeom>
            <a:avLst/>
            <a:gdLst/>
            <a:ahLst/>
            <a:cxnLst/>
            <a:rect l="l" t="t" r="r" b="b"/>
            <a:pathLst>
              <a:path w="191733" h="68989">
                <a:moveTo>
                  <a:pt x="133557" y="43115"/>
                </a:moveTo>
                <a:lnTo>
                  <a:pt x="122798" y="68989"/>
                </a:lnTo>
                <a:lnTo>
                  <a:pt x="191733" y="34494"/>
                </a:lnTo>
                <a:lnTo>
                  <a:pt x="122798" y="0"/>
                </a:lnTo>
                <a:lnTo>
                  <a:pt x="133557" y="25873"/>
                </a:lnTo>
                <a:lnTo>
                  <a:pt x="0" y="25873"/>
                </a:lnTo>
                <a:lnTo>
                  <a:pt x="0" y="43115"/>
                </a:lnTo>
                <a:lnTo>
                  <a:pt x="133557" y="43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504688" y="2379961"/>
            <a:ext cx="191743" cy="68989"/>
          </a:xfrm>
          <a:custGeom>
            <a:avLst/>
            <a:gdLst/>
            <a:ahLst/>
            <a:cxnLst/>
            <a:rect l="l" t="t" r="r" b="b"/>
            <a:pathLst>
              <a:path w="191743" h="68989">
                <a:moveTo>
                  <a:pt x="133588" y="43115"/>
                </a:moveTo>
                <a:lnTo>
                  <a:pt x="122798" y="68989"/>
                </a:lnTo>
                <a:lnTo>
                  <a:pt x="191743" y="34494"/>
                </a:lnTo>
                <a:lnTo>
                  <a:pt x="122798" y="0"/>
                </a:lnTo>
                <a:lnTo>
                  <a:pt x="133588" y="25873"/>
                </a:lnTo>
                <a:lnTo>
                  <a:pt x="0" y="25873"/>
                </a:lnTo>
                <a:lnTo>
                  <a:pt x="0" y="43115"/>
                </a:lnTo>
                <a:lnTo>
                  <a:pt x="133588" y="431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1778731" y="4945969"/>
            <a:ext cx="276269" cy="68953"/>
          </a:xfrm>
          <a:custGeom>
            <a:avLst/>
            <a:gdLst/>
            <a:ahLst/>
            <a:cxnLst/>
            <a:rect l="l" t="t" r="r" b="b"/>
            <a:pathLst>
              <a:path w="276269" h="68953">
                <a:moveTo>
                  <a:pt x="217680" y="42691"/>
                </a:moveTo>
                <a:lnTo>
                  <a:pt x="206796" y="68953"/>
                </a:lnTo>
                <a:lnTo>
                  <a:pt x="276269" y="34476"/>
                </a:lnTo>
                <a:lnTo>
                  <a:pt x="206796" y="0"/>
                </a:lnTo>
                <a:lnTo>
                  <a:pt x="217680" y="25453"/>
                </a:lnTo>
                <a:lnTo>
                  <a:pt x="0" y="25453"/>
                </a:lnTo>
                <a:lnTo>
                  <a:pt x="0" y="42691"/>
                </a:lnTo>
                <a:lnTo>
                  <a:pt x="217680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2872988" y="4945969"/>
            <a:ext cx="127260" cy="68953"/>
          </a:xfrm>
          <a:custGeom>
            <a:avLst/>
            <a:gdLst/>
            <a:ahLst/>
            <a:cxnLst/>
            <a:rect l="l" t="t" r="r" b="b"/>
            <a:pathLst>
              <a:path w="127260" h="68953">
                <a:moveTo>
                  <a:pt x="69511" y="42691"/>
                </a:moveTo>
                <a:lnTo>
                  <a:pt x="58606" y="68953"/>
                </a:lnTo>
                <a:lnTo>
                  <a:pt x="127260" y="34476"/>
                </a:lnTo>
                <a:lnTo>
                  <a:pt x="58606" y="0"/>
                </a:lnTo>
                <a:lnTo>
                  <a:pt x="69511" y="25453"/>
                </a:lnTo>
                <a:lnTo>
                  <a:pt x="0" y="25453"/>
                </a:lnTo>
                <a:lnTo>
                  <a:pt x="0" y="42691"/>
                </a:lnTo>
                <a:lnTo>
                  <a:pt x="69511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3593858" y="4945969"/>
            <a:ext cx="127260" cy="68953"/>
          </a:xfrm>
          <a:custGeom>
            <a:avLst/>
            <a:gdLst/>
            <a:ahLst/>
            <a:cxnLst/>
            <a:rect l="l" t="t" r="r" b="b"/>
            <a:pathLst>
              <a:path w="127260" h="68953">
                <a:moveTo>
                  <a:pt x="68654" y="42691"/>
                </a:moveTo>
                <a:lnTo>
                  <a:pt x="57749" y="68953"/>
                </a:lnTo>
                <a:lnTo>
                  <a:pt x="127260" y="34476"/>
                </a:lnTo>
                <a:lnTo>
                  <a:pt x="57749" y="0"/>
                </a:lnTo>
                <a:lnTo>
                  <a:pt x="68654" y="25453"/>
                </a:lnTo>
                <a:lnTo>
                  <a:pt x="0" y="25453"/>
                </a:lnTo>
                <a:lnTo>
                  <a:pt x="0" y="42691"/>
                </a:lnTo>
                <a:lnTo>
                  <a:pt x="68654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5389740" y="4945969"/>
            <a:ext cx="172492" cy="68953"/>
          </a:xfrm>
          <a:custGeom>
            <a:avLst/>
            <a:gdLst/>
            <a:ahLst/>
            <a:cxnLst/>
            <a:rect l="l" t="t" r="r" b="b"/>
            <a:pathLst>
              <a:path w="172492" h="68953">
                <a:moveTo>
                  <a:pt x="113852" y="42691"/>
                </a:moveTo>
                <a:lnTo>
                  <a:pt x="102878" y="68953"/>
                </a:lnTo>
                <a:lnTo>
                  <a:pt x="172492" y="34476"/>
                </a:lnTo>
                <a:lnTo>
                  <a:pt x="102878" y="0"/>
                </a:lnTo>
                <a:lnTo>
                  <a:pt x="113852" y="25453"/>
                </a:lnTo>
                <a:lnTo>
                  <a:pt x="0" y="25453"/>
                </a:lnTo>
                <a:lnTo>
                  <a:pt x="0" y="42691"/>
                </a:lnTo>
                <a:lnTo>
                  <a:pt x="113852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7451768" y="4945969"/>
            <a:ext cx="172492" cy="68953"/>
          </a:xfrm>
          <a:custGeom>
            <a:avLst/>
            <a:gdLst/>
            <a:ahLst/>
            <a:cxnLst/>
            <a:rect l="l" t="t" r="r" b="b"/>
            <a:pathLst>
              <a:path w="172492" h="68953">
                <a:moveTo>
                  <a:pt x="113852" y="42691"/>
                </a:moveTo>
                <a:lnTo>
                  <a:pt x="102878" y="68953"/>
                </a:lnTo>
                <a:lnTo>
                  <a:pt x="172492" y="34476"/>
                </a:lnTo>
                <a:lnTo>
                  <a:pt x="102878" y="0"/>
                </a:lnTo>
                <a:lnTo>
                  <a:pt x="113852" y="25453"/>
                </a:lnTo>
                <a:lnTo>
                  <a:pt x="0" y="25453"/>
                </a:lnTo>
                <a:lnTo>
                  <a:pt x="0" y="42691"/>
                </a:lnTo>
                <a:lnTo>
                  <a:pt x="113852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9179098" y="4945969"/>
            <a:ext cx="172492" cy="68953"/>
          </a:xfrm>
          <a:custGeom>
            <a:avLst/>
            <a:gdLst/>
            <a:ahLst/>
            <a:cxnLst/>
            <a:rect l="l" t="t" r="r" b="b"/>
            <a:pathLst>
              <a:path w="172492" h="68953">
                <a:moveTo>
                  <a:pt x="114538" y="42691"/>
                </a:moveTo>
                <a:lnTo>
                  <a:pt x="103907" y="68953"/>
                </a:lnTo>
                <a:lnTo>
                  <a:pt x="172492" y="34476"/>
                </a:lnTo>
                <a:lnTo>
                  <a:pt x="103907" y="0"/>
                </a:lnTo>
                <a:lnTo>
                  <a:pt x="114538" y="25453"/>
                </a:lnTo>
                <a:lnTo>
                  <a:pt x="0" y="25453"/>
                </a:lnTo>
                <a:lnTo>
                  <a:pt x="0" y="42691"/>
                </a:lnTo>
                <a:lnTo>
                  <a:pt x="114538" y="426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405981" y="5682572"/>
            <a:ext cx="172458" cy="68987"/>
          </a:xfrm>
          <a:custGeom>
            <a:avLst/>
            <a:gdLst/>
            <a:ahLst/>
            <a:cxnLst/>
            <a:rect l="l" t="t" r="r" b="b"/>
            <a:pathLst>
              <a:path w="172458" h="68987">
                <a:moveTo>
                  <a:pt x="113852" y="43499"/>
                </a:moveTo>
                <a:lnTo>
                  <a:pt x="102981" y="68987"/>
                </a:lnTo>
                <a:lnTo>
                  <a:pt x="172458" y="34476"/>
                </a:lnTo>
                <a:lnTo>
                  <a:pt x="102981" y="0"/>
                </a:lnTo>
                <a:lnTo>
                  <a:pt x="113852" y="26261"/>
                </a:lnTo>
                <a:lnTo>
                  <a:pt x="0" y="26261"/>
                </a:lnTo>
                <a:lnTo>
                  <a:pt x="0" y="43499"/>
                </a:lnTo>
                <a:lnTo>
                  <a:pt x="113852" y="4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5380481" y="5682572"/>
            <a:ext cx="172492" cy="68987"/>
          </a:xfrm>
          <a:custGeom>
            <a:avLst/>
            <a:gdLst/>
            <a:ahLst/>
            <a:cxnLst/>
            <a:rect l="l" t="t" r="r" b="b"/>
            <a:pathLst>
              <a:path w="172492" h="68987">
                <a:moveTo>
                  <a:pt x="114881" y="43499"/>
                </a:moveTo>
                <a:lnTo>
                  <a:pt x="103907" y="68987"/>
                </a:lnTo>
                <a:lnTo>
                  <a:pt x="172492" y="34476"/>
                </a:lnTo>
                <a:lnTo>
                  <a:pt x="103907" y="0"/>
                </a:lnTo>
                <a:lnTo>
                  <a:pt x="114881" y="26261"/>
                </a:lnTo>
                <a:lnTo>
                  <a:pt x="0" y="26261"/>
                </a:lnTo>
                <a:lnTo>
                  <a:pt x="0" y="43499"/>
                </a:lnTo>
                <a:lnTo>
                  <a:pt x="114881" y="4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6351654" y="5682572"/>
            <a:ext cx="172492" cy="68987"/>
          </a:xfrm>
          <a:custGeom>
            <a:avLst/>
            <a:gdLst/>
            <a:ahLst/>
            <a:cxnLst/>
            <a:rect l="l" t="t" r="r" b="b"/>
            <a:pathLst>
              <a:path w="172492" h="68987">
                <a:moveTo>
                  <a:pt x="113852" y="43499"/>
                </a:moveTo>
                <a:lnTo>
                  <a:pt x="102878" y="68987"/>
                </a:lnTo>
                <a:lnTo>
                  <a:pt x="172492" y="34476"/>
                </a:lnTo>
                <a:lnTo>
                  <a:pt x="102878" y="0"/>
                </a:lnTo>
                <a:lnTo>
                  <a:pt x="113852" y="26261"/>
                </a:lnTo>
                <a:lnTo>
                  <a:pt x="0" y="26261"/>
                </a:lnTo>
                <a:lnTo>
                  <a:pt x="0" y="43499"/>
                </a:lnTo>
                <a:lnTo>
                  <a:pt x="113852" y="4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49832" y="395087"/>
            <a:ext cx="215793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5"/>
              </a:lnSpc>
              <a:spcBef>
                <a:spcPts val="125"/>
              </a:spcBef>
            </a:pPr>
            <a:r>
              <a:rPr dirty="0" smtClean="0" baseline="2055" sz="3450" spc="0">
                <a:solidFill>
                  <a:srgbClr val="006FC0"/>
                </a:solidFill>
                <a:latin typeface="Arial Black"/>
                <a:cs typeface="Arial Black"/>
              </a:rPr>
              <a:t>•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93622" y="395087"/>
            <a:ext cx="4068132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05"/>
              </a:lnSpc>
              <a:spcBef>
                <a:spcPts val="125"/>
              </a:spcBef>
            </a:pPr>
            <a:r>
              <a:rPr dirty="0" smtClean="0" baseline="2055" sz="3450" spc="-125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ek</a:t>
            </a:r>
            <a:r>
              <a:rPr dirty="0" smtClean="0" baseline="2055" sz="3450" spc="-9" b="1">
                <a:solidFill>
                  <a:srgbClr val="006FC0"/>
                </a:solidFill>
                <a:latin typeface="Arial Black"/>
                <a:cs typeface="Arial Black"/>
              </a:rPr>
              <a:t>t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or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2055" sz="3450" spc="-59" b="1">
                <a:solidFill>
                  <a:srgbClr val="006FC0"/>
                </a:solidFill>
                <a:latin typeface="Arial Black"/>
                <a:cs typeface="Arial Black"/>
              </a:rPr>
              <a:t>P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o</a:t>
            </a:r>
            <a:r>
              <a:rPr dirty="0" smtClean="0" baseline="2055" sz="3450" spc="-4" b="1">
                <a:solidFill>
                  <a:srgbClr val="006FC0"/>
                </a:solidFill>
                <a:latin typeface="Arial Black"/>
                <a:cs typeface="Arial Black"/>
              </a:rPr>
              <a:t>s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isi</a:t>
            </a:r>
            <a:r>
              <a:rPr dirty="0" smtClean="0" baseline="2055" sz="3450" spc="-25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Di</a:t>
            </a:r>
            <a:r>
              <a:rPr dirty="0" smtClean="0" baseline="2055" sz="3450" spc="-9" b="1">
                <a:solidFill>
                  <a:srgbClr val="006FC0"/>
                </a:solidFill>
                <a:latin typeface="Arial Black"/>
                <a:cs typeface="Arial Black"/>
              </a:rPr>
              <a:t>m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en</a:t>
            </a:r>
            <a:r>
              <a:rPr dirty="0" smtClean="0" baseline="2055" sz="3450" spc="-9" b="1">
                <a:solidFill>
                  <a:srgbClr val="006FC0"/>
                </a:solidFill>
                <a:latin typeface="Arial Black"/>
                <a:cs typeface="Arial Black"/>
              </a:rPr>
              <a:t>s</a:t>
            </a: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i</a:t>
            </a:r>
            <a:r>
              <a:rPr dirty="0" smtClean="0" baseline="2055" sz="3450" spc="-19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2055" sz="3450" spc="-4" b="1">
                <a:solidFill>
                  <a:srgbClr val="006FC0"/>
                </a:solidFill>
                <a:latin typeface="Arial Black"/>
                <a:cs typeface="Arial Black"/>
              </a:rPr>
              <a:t>R3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1509" y="1722428"/>
            <a:ext cx="865307" cy="11832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9360">
              <a:lnSpc>
                <a:spcPts val="3490"/>
              </a:lnSpc>
              <a:spcBef>
                <a:spcPts val="174"/>
              </a:spcBef>
            </a:pPr>
            <a:r>
              <a:rPr dirty="0" smtClean="0" sz="3250" spc="104" i="1">
                <a:latin typeface="Times New Roman"/>
                <a:cs typeface="Times New Roman"/>
              </a:rPr>
              <a:t>r</a:t>
            </a:r>
            <a:r>
              <a:rPr dirty="0" smtClean="0" sz="3250" spc="0" i="1">
                <a:latin typeface="Times New Roman"/>
                <a:cs typeface="Times New Roman"/>
              </a:rPr>
              <a:t>P</a:t>
            </a:r>
            <a:r>
              <a:rPr dirty="0" smtClean="0" sz="3250" spc="0" i="1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  <a:p>
            <a:pPr marL="12700">
              <a:lnSpc>
                <a:spcPct val="102091"/>
              </a:lnSpc>
              <a:spcBef>
                <a:spcPts val="1647"/>
              </a:spcBef>
            </a:pPr>
            <a:r>
              <a:rPr dirty="0" smtClean="0" sz="3250" spc="-100" i="1">
                <a:latin typeface="Times New Roman"/>
                <a:cs typeface="Times New Roman"/>
              </a:rPr>
              <a:t>r</a:t>
            </a:r>
            <a:r>
              <a:rPr dirty="0" smtClean="0" sz="3250" spc="0" i="1">
                <a:latin typeface="Times New Roman"/>
                <a:cs typeface="Times New Roman"/>
              </a:rPr>
              <a:t>Q</a:t>
            </a:r>
            <a:r>
              <a:rPr dirty="0" smtClean="0" sz="3250" spc="-14" i="1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04616" y="1722428"/>
            <a:ext cx="2393995" cy="446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sz="3250" i="1">
                <a:latin typeface="Times New Roman"/>
                <a:cs typeface="Times New Roman"/>
              </a:rPr>
              <a:t>a</a:t>
            </a:r>
            <a:r>
              <a:rPr dirty="0" smtClean="0" sz="3250" spc="-500" i="1">
                <a:latin typeface="Times New Roman"/>
                <a:cs typeface="Times New Roman"/>
              </a:rPr>
              <a:t> </a:t>
            </a:r>
            <a:r>
              <a:rPr dirty="0" smtClean="0" baseline="-6102" sz="2850" spc="0" i="1">
                <a:latin typeface="Times New Roman"/>
                <a:cs typeface="Times New Roman"/>
              </a:rPr>
              <a:t>x</a:t>
            </a:r>
            <a:r>
              <a:rPr dirty="0" smtClean="0" baseline="-6102" sz="2850" spc="445" i="1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</a:t>
            </a:r>
            <a:r>
              <a:rPr dirty="0" smtClean="0" sz="3250" spc="-209">
                <a:latin typeface="Times New Roman"/>
                <a:cs typeface="Times New Roman"/>
              </a:rPr>
              <a:t> </a:t>
            </a:r>
            <a:r>
              <a:rPr dirty="0" smtClean="0" sz="3250" spc="50">
                <a:latin typeface="Times New Roman"/>
                <a:cs typeface="Times New Roman"/>
              </a:rPr>
              <a:t>2</a:t>
            </a:r>
            <a:r>
              <a:rPr dirty="0" smtClean="0" sz="3250" spc="0" i="1">
                <a:latin typeface="Times New Roman"/>
                <a:cs typeface="Times New Roman"/>
              </a:rPr>
              <a:t>a</a:t>
            </a:r>
            <a:r>
              <a:rPr dirty="0" smtClean="0" sz="3250" spc="-414" i="1">
                <a:latin typeface="Times New Roman"/>
                <a:cs typeface="Times New Roman"/>
              </a:rPr>
              <a:t> </a:t>
            </a:r>
            <a:r>
              <a:rPr dirty="0" smtClean="0" baseline="-6102" sz="2850" spc="0" i="1">
                <a:latin typeface="Times New Roman"/>
                <a:cs typeface="Times New Roman"/>
              </a:rPr>
              <a:t>y</a:t>
            </a:r>
            <a:r>
              <a:rPr dirty="0" smtClean="0" baseline="-6102" sz="2850" spc="0" i="1">
                <a:latin typeface="Times New Roman"/>
                <a:cs typeface="Times New Roman"/>
              </a:rPr>
              <a:t> </a:t>
            </a:r>
            <a:r>
              <a:rPr dirty="0" smtClean="0" baseline="-6102" sz="2850" spc="0" i="1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</a:t>
            </a:r>
            <a:r>
              <a:rPr dirty="0" smtClean="0" sz="3250" spc="-314">
                <a:latin typeface="Times New Roman"/>
                <a:cs typeface="Times New Roman"/>
              </a:rPr>
              <a:t> </a:t>
            </a:r>
            <a:r>
              <a:rPr dirty="0" smtClean="0" sz="3250" spc="-54">
                <a:latin typeface="Times New Roman"/>
                <a:cs typeface="Times New Roman"/>
              </a:rPr>
              <a:t>3</a:t>
            </a:r>
            <a:r>
              <a:rPr dirty="0" smtClean="0" sz="3250" spc="0" i="1">
                <a:latin typeface="Times New Roman"/>
                <a:cs typeface="Times New Roman"/>
              </a:rPr>
              <a:t>a</a:t>
            </a:r>
            <a:r>
              <a:rPr dirty="0" smtClean="0" sz="3250" spc="-500" i="1">
                <a:latin typeface="Times New Roman"/>
                <a:cs typeface="Times New Roman"/>
              </a:rPr>
              <a:t> </a:t>
            </a:r>
            <a:r>
              <a:rPr dirty="0" smtClean="0" baseline="-6102" sz="2850" spc="0" i="1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4008" y="2459469"/>
            <a:ext cx="1634566" cy="5159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85"/>
              </a:lnSpc>
              <a:spcBef>
                <a:spcPts val="199"/>
              </a:spcBef>
            </a:pPr>
            <a:r>
              <a:rPr dirty="0" smtClean="0" baseline="7135" sz="4875" spc="50">
                <a:latin typeface="Times New Roman"/>
                <a:cs typeface="Times New Roman"/>
              </a:rPr>
              <a:t>2</a:t>
            </a:r>
            <a:r>
              <a:rPr dirty="0" smtClean="0" baseline="7135" sz="4875" spc="125" i="1">
                <a:latin typeface="Times New Roman"/>
                <a:cs typeface="Times New Roman"/>
              </a:rPr>
              <a:t>a</a:t>
            </a:r>
            <a:r>
              <a:rPr dirty="0" smtClean="0" baseline="-12205" sz="2850" spc="0" i="1">
                <a:latin typeface="Times New Roman"/>
                <a:cs typeface="Times New Roman"/>
              </a:rPr>
              <a:t>x</a:t>
            </a:r>
            <a:r>
              <a:rPr dirty="0" smtClean="0" baseline="-12205" sz="2850" spc="445" i="1">
                <a:latin typeface="Times New Roman"/>
                <a:cs typeface="Times New Roman"/>
              </a:rPr>
              <a:t> </a:t>
            </a:r>
            <a:r>
              <a:rPr dirty="0" smtClean="0" baseline="6697" sz="4875" spc="0">
                <a:latin typeface="Symbol"/>
                <a:cs typeface="Symbol"/>
              </a:rPr>
              <a:t></a:t>
            </a:r>
            <a:r>
              <a:rPr dirty="0" smtClean="0" baseline="7135" sz="4875" spc="-264">
                <a:latin typeface="Times New Roman"/>
                <a:cs typeface="Times New Roman"/>
              </a:rPr>
              <a:t> </a:t>
            </a:r>
            <a:r>
              <a:rPr dirty="0" smtClean="0" baseline="7135" sz="4875" spc="50">
                <a:latin typeface="Times New Roman"/>
                <a:cs typeface="Times New Roman"/>
              </a:rPr>
              <a:t>2</a:t>
            </a:r>
            <a:r>
              <a:rPr dirty="0" smtClean="0" baseline="7135" sz="4875" spc="0" i="1">
                <a:latin typeface="Times New Roman"/>
                <a:cs typeface="Times New Roman"/>
              </a:rPr>
              <a:t>a</a:t>
            </a:r>
            <a:r>
              <a:rPr dirty="0" smtClean="0" baseline="7135" sz="4875" spc="-414" i="1">
                <a:latin typeface="Times New Roman"/>
                <a:cs typeface="Times New Roman"/>
              </a:rPr>
              <a:t> </a:t>
            </a:r>
            <a:r>
              <a:rPr dirty="0" smtClean="0" baseline="6102" sz="2850" spc="0" i="1">
                <a:latin typeface="Times New Roman"/>
                <a:cs typeface="Times New Roman"/>
              </a:rPr>
              <a:t>y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0706" y="2459469"/>
            <a:ext cx="732996" cy="4462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sz="3250" spc="0">
                <a:latin typeface="Symbol"/>
                <a:cs typeface="Symbol"/>
              </a:rPr>
              <a:t></a:t>
            </a:r>
            <a:r>
              <a:rPr dirty="0" smtClean="0" sz="3250" spc="-209">
                <a:latin typeface="Times New Roman"/>
                <a:cs typeface="Times New Roman"/>
              </a:rPr>
              <a:t> </a:t>
            </a:r>
            <a:r>
              <a:rPr dirty="0" smtClean="0" sz="3250" spc="0" i="1">
                <a:latin typeface="Times New Roman"/>
                <a:cs typeface="Times New Roman"/>
              </a:rPr>
              <a:t>a</a:t>
            </a:r>
            <a:r>
              <a:rPr dirty="0" smtClean="0" sz="3250" spc="-500" i="1">
                <a:latin typeface="Times New Roman"/>
                <a:cs typeface="Times New Roman"/>
              </a:rPr>
              <a:t> </a:t>
            </a:r>
            <a:r>
              <a:rPr dirty="0" smtClean="0" baseline="-6102" sz="2850" spc="0" i="1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45540" y="3989697"/>
            <a:ext cx="2960777" cy="342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95"/>
              </a:lnSpc>
              <a:spcBef>
                <a:spcPts val="134"/>
              </a:spcBef>
            </a:pPr>
            <a:r>
              <a:rPr dirty="0" smtClean="0" baseline="2520" sz="3450" spc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r>
              <a:rPr dirty="0" smtClean="0" baseline="2520" sz="3450" spc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baseline="1891" sz="3750" spc="-129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ektor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anta</a:t>
            </a:r>
            <a:r>
              <a:rPr dirty="0" smtClean="0" baseline="1891" sz="3750" spc="50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a</a:t>
            </a:r>
            <a:r>
              <a:rPr dirty="0" smtClean="0" baseline="1891" sz="3750" spc="-16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2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8929" y="3989697"/>
            <a:ext cx="775403" cy="3423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95"/>
              </a:lnSpc>
              <a:spcBef>
                <a:spcPts val="134"/>
              </a:spcBef>
            </a:pP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ti</a:t>
            </a:r>
            <a:r>
              <a:rPr dirty="0" smtClean="0" baseline="1891" sz="3750" spc="-9" b="1">
                <a:solidFill>
                  <a:srgbClr val="006FC0"/>
                </a:solidFill>
                <a:latin typeface="Arial Black"/>
                <a:cs typeface="Arial Black"/>
              </a:rPr>
              <a:t>t</a:t>
            </a:r>
            <a:r>
              <a:rPr dirty="0" smtClean="0" baseline="1891" sz="3750" spc="0" b="1">
                <a:solidFill>
                  <a:srgbClr val="006FC0"/>
                </a:solidFill>
                <a:latin typeface="Arial Black"/>
                <a:cs typeface="Arial Black"/>
              </a:rPr>
              <a:t>ik</a:t>
            </a:r>
            <a:endParaRPr sz="250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9602" y="5025217"/>
            <a:ext cx="1789198" cy="1176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8564" algn="r">
              <a:lnSpc>
                <a:spcPts val="3490"/>
              </a:lnSpc>
              <a:spcBef>
                <a:spcPts val="174"/>
              </a:spcBef>
            </a:pPr>
            <a:r>
              <a:rPr dirty="0" smtClean="0" sz="3250" spc="0">
                <a:latin typeface="Symbol"/>
                <a:cs typeface="Symbol"/>
              </a:rPr>
              <a:t></a:t>
            </a:r>
            <a:r>
              <a:rPr dirty="0" smtClean="0" sz="3250" spc="-54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Times New Roman"/>
                <a:cs typeface="Times New Roman"/>
              </a:rPr>
              <a:t>r</a:t>
            </a:r>
            <a:r>
              <a:rPr dirty="0" smtClean="0" sz="3250" spc="-564">
                <a:latin typeface="Times New Roman"/>
                <a:cs typeface="Times New Roman"/>
              </a:rPr>
              <a:t> </a:t>
            </a:r>
            <a:r>
              <a:rPr dirty="0" smtClean="0" baseline="-4577" sz="2850" spc="0">
                <a:latin typeface="Times New Roman"/>
                <a:cs typeface="Times New Roman"/>
              </a:rPr>
              <a:t>P</a:t>
            </a:r>
            <a:r>
              <a:rPr dirty="0" smtClean="0" baseline="-4577" sz="2850" spc="446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</a:t>
            </a:r>
            <a:r>
              <a:rPr dirty="0" smtClean="0" sz="3250" spc="-254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Times New Roman"/>
                <a:cs typeface="Times New Roman"/>
              </a:rPr>
              <a:t>r</a:t>
            </a:r>
            <a:r>
              <a:rPr dirty="0" smtClean="0" sz="3250" spc="-604">
                <a:latin typeface="Times New Roman"/>
                <a:cs typeface="Times New Roman"/>
              </a:rPr>
              <a:t> </a:t>
            </a:r>
            <a:r>
              <a:rPr dirty="0" smtClean="0" baseline="-4577" sz="2850" spc="0">
                <a:latin typeface="Times New Roman"/>
                <a:cs typeface="Times New Roman"/>
              </a:rPr>
              <a:t>Q</a:t>
            </a:r>
            <a:r>
              <a:rPr dirty="0" smtClean="0" baseline="-4577" sz="2850" spc="0">
                <a:latin typeface="Times New Roman"/>
                <a:cs typeface="Times New Roman"/>
              </a:rPr>
              <a:t> </a:t>
            </a:r>
            <a:r>
              <a:rPr dirty="0" smtClean="0" baseline="-4577" sz="2850" spc="162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  <a:p>
            <a:pPr marR="12700" algn="r">
              <a:lnSpc>
                <a:spcPts val="3954"/>
              </a:lnSpc>
              <a:spcBef>
                <a:spcPts val="1841"/>
              </a:spcBef>
            </a:pPr>
            <a:r>
              <a:rPr dirty="0" smtClean="0" baseline="-1674" sz="4875" spc="0">
                <a:latin typeface="Symbol"/>
                <a:cs typeface="Symbol"/>
              </a:rPr>
              <a:t></a:t>
            </a:r>
            <a:endParaRPr sz="3250">
              <a:latin typeface="Symbol"/>
              <a:cs typeface="Symbo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372328" y="5025217"/>
            <a:ext cx="1428251" cy="11829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90"/>
              </a:lnSpc>
              <a:spcBef>
                <a:spcPts val="174"/>
              </a:spcBef>
            </a:pPr>
            <a:r>
              <a:rPr dirty="0" smtClean="0" sz="3250" spc="64">
                <a:latin typeface="Times New Roman"/>
                <a:cs typeface="Times New Roman"/>
              </a:rPr>
              <a:t>(</a:t>
            </a:r>
            <a:r>
              <a:rPr dirty="0" smtClean="0" sz="3250" spc="0">
                <a:latin typeface="Times New Roman"/>
                <a:cs typeface="Times New Roman"/>
              </a:rPr>
              <a:t>2</a:t>
            </a:r>
            <a:r>
              <a:rPr dirty="0" smtClean="0" sz="3250" spc="-275">
                <a:latin typeface="Times New Roman"/>
                <a:cs typeface="Times New Roman"/>
              </a:rPr>
              <a:t> </a:t>
            </a:r>
            <a:r>
              <a:rPr dirty="0" smtClean="0" sz="3250" spc="159">
                <a:latin typeface="Symbol"/>
                <a:cs typeface="Symbol"/>
              </a:rPr>
              <a:t></a:t>
            </a:r>
            <a:r>
              <a:rPr dirty="0" smtClean="0" sz="3250" spc="-284">
                <a:latin typeface="Times New Roman"/>
                <a:cs typeface="Times New Roman"/>
              </a:rPr>
              <a:t>1</a:t>
            </a:r>
            <a:r>
              <a:rPr dirty="0" smtClean="0" sz="3250" spc="14">
                <a:latin typeface="Times New Roman"/>
                <a:cs typeface="Times New Roman"/>
              </a:rPr>
              <a:t>)</a:t>
            </a:r>
            <a:r>
              <a:rPr dirty="0" smtClean="0" sz="3250" spc="0">
                <a:latin typeface="Times New Roman"/>
                <a:cs typeface="Times New Roman"/>
              </a:rPr>
              <a:t>a</a:t>
            </a:r>
            <a:r>
              <a:rPr dirty="0" smtClean="0" sz="3250" spc="-504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x</a:t>
            </a:r>
            <a:endParaRPr sz="1900">
              <a:latin typeface="Times New Roman"/>
              <a:cs typeface="Times New Roman"/>
            </a:endParaRPr>
          </a:p>
          <a:p>
            <a:pPr marL="19421" marR="5143">
              <a:lnSpc>
                <a:spcPts val="3919"/>
              </a:lnSpc>
              <a:spcBef>
                <a:spcPts val="1643"/>
              </a:spcBef>
            </a:pPr>
            <a:r>
              <a:rPr dirty="0" smtClean="0" sz="3250">
                <a:latin typeface="Times New Roman"/>
                <a:cs typeface="Times New Roman"/>
              </a:rPr>
              <a:t>a</a:t>
            </a:r>
            <a:r>
              <a:rPr dirty="0" smtClean="0" sz="3250" spc="-500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x</a:t>
            </a:r>
            <a:r>
              <a:rPr dirty="0" smtClean="0" baseline="-6102" sz="2850" spc="0">
                <a:latin typeface="Times New Roman"/>
                <a:cs typeface="Times New Roman"/>
              </a:rPr>
              <a:t> </a:t>
            </a:r>
            <a:r>
              <a:rPr dirty="0" smtClean="0" baseline="-6102" sz="2850" spc="18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</a:t>
            </a:r>
            <a:r>
              <a:rPr dirty="0" smtClean="0" sz="3250" spc="-259">
                <a:latin typeface="Times New Roman"/>
                <a:cs typeface="Times New Roman"/>
              </a:rPr>
              <a:t> </a:t>
            </a:r>
            <a:r>
              <a:rPr dirty="0" smtClean="0" sz="3250" spc="-29">
                <a:latin typeface="Times New Roman"/>
                <a:cs typeface="Times New Roman"/>
              </a:rPr>
              <a:t>4</a:t>
            </a:r>
            <a:r>
              <a:rPr dirty="0" smtClean="0" sz="3250" spc="0">
                <a:latin typeface="Times New Roman"/>
                <a:cs typeface="Times New Roman"/>
              </a:rPr>
              <a:t>a</a:t>
            </a:r>
            <a:r>
              <a:rPr dirty="0" smtClean="0" sz="3250" spc="-479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y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19760" y="5025217"/>
            <a:ext cx="3753612" cy="11829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388">
              <a:lnSpc>
                <a:spcPts val="3490"/>
              </a:lnSpc>
              <a:spcBef>
                <a:spcPts val="174"/>
              </a:spcBef>
            </a:pPr>
            <a:r>
              <a:rPr dirty="0" smtClean="0" sz="3250" spc="0">
                <a:latin typeface="Symbol"/>
                <a:cs typeface="Symbol"/>
              </a:rPr>
              <a:t></a:t>
            </a:r>
            <a:r>
              <a:rPr dirty="0" smtClean="0" sz="3250" spc="-254">
                <a:latin typeface="Times New Roman"/>
                <a:cs typeface="Times New Roman"/>
              </a:rPr>
              <a:t> </a:t>
            </a:r>
            <a:r>
              <a:rPr dirty="0" smtClean="0" sz="3250" spc="69">
                <a:latin typeface="Times New Roman"/>
                <a:cs typeface="Times New Roman"/>
              </a:rPr>
              <a:t>(</a:t>
            </a:r>
            <a:r>
              <a:rPr dirty="0" smtClean="0" sz="3250" spc="-44">
                <a:latin typeface="Symbol"/>
                <a:cs typeface="Symbol"/>
              </a:rPr>
              <a:t></a:t>
            </a:r>
            <a:r>
              <a:rPr dirty="0" smtClean="0" sz="3250" spc="0">
                <a:latin typeface="Times New Roman"/>
                <a:cs typeface="Times New Roman"/>
              </a:rPr>
              <a:t>2</a:t>
            </a:r>
            <a:r>
              <a:rPr dirty="0" smtClean="0" sz="3250" spc="-245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</a:t>
            </a:r>
            <a:r>
              <a:rPr dirty="0" smtClean="0" sz="3250" spc="-259">
                <a:latin typeface="Times New Roman"/>
                <a:cs typeface="Times New Roman"/>
              </a:rPr>
              <a:t> </a:t>
            </a:r>
            <a:r>
              <a:rPr dirty="0" smtClean="0" sz="3250" spc="-25">
                <a:latin typeface="Times New Roman"/>
                <a:cs typeface="Times New Roman"/>
              </a:rPr>
              <a:t>2</a:t>
            </a:r>
            <a:r>
              <a:rPr dirty="0" smtClean="0" sz="3250" spc="14">
                <a:latin typeface="Times New Roman"/>
                <a:cs typeface="Times New Roman"/>
              </a:rPr>
              <a:t>)</a:t>
            </a:r>
            <a:r>
              <a:rPr dirty="0" smtClean="0" sz="3250" spc="0">
                <a:latin typeface="Times New Roman"/>
                <a:cs typeface="Times New Roman"/>
              </a:rPr>
              <a:t>a</a:t>
            </a:r>
            <a:r>
              <a:rPr dirty="0" smtClean="0" sz="3250" spc="-479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y</a:t>
            </a:r>
            <a:r>
              <a:rPr dirty="0" smtClean="0" baseline="-6102" sz="2850" spc="433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</a:t>
            </a:r>
            <a:r>
              <a:rPr dirty="0" smtClean="0" sz="3250" spc="-254">
                <a:latin typeface="Times New Roman"/>
                <a:cs typeface="Times New Roman"/>
              </a:rPr>
              <a:t> </a:t>
            </a:r>
            <a:r>
              <a:rPr dirty="0" smtClean="0" sz="3250" spc="-289">
                <a:latin typeface="Times New Roman"/>
                <a:cs typeface="Times New Roman"/>
              </a:rPr>
              <a:t>(</a:t>
            </a:r>
            <a:r>
              <a:rPr dirty="0" smtClean="0" sz="3250" spc="0">
                <a:latin typeface="Times New Roman"/>
                <a:cs typeface="Times New Roman"/>
              </a:rPr>
              <a:t>1</a:t>
            </a:r>
            <a:r>
              <a:rPr dirty="0" smtClean="0" sz="3250" spc="-589">
                <a:latin typeface="Times New Roman"/>
                <a:cs typeface="Times New Roman"/>
              </a:rPr>
              <a:t> </a:t>
            </a:r>
            <a:r>
              <a:rPr dirty="0" smtClean="0" sz="3250" spc="0">
                <a:latin typeface="Symbol"/>
                <a:cs typeface="Symbol"/>
              </a:rPr>
              <a:t></a:t>
            </a:r>
            <a:r>
              <a:rPr dirty="0" smtClean="0" sz="3250" spc="-394">
                <a:latin typeface="Times New Roman"/>
                <a:cs typeface="Times New Roman"/>
              </a:rPr>
              <a:t> </a:t>
            </a:r>
            <a:r>
              <a:rPr dirty="0" smtClean="0" sz="3250" spc="-129">
                <a:latin typeface="Times New Roman"/>
                <a:cs typeface="Times New Roman"/>
              </a:rPr>
              <a:t>3</a:t>
            </a:r>
            <a:r>
              <a:rPr dirty="0" smtClean="0" sz="3250" spc="14">
                <a:latin typeface="Times New Roman"/>
                <a:cs typeface="Times New Roman"/>
              </a:rPr>
              <a:t>)</a:t>
            </a:r>
            <a:r>
              <a:rPr dirty="0" smtClean="0" sz="3250" spc="0">
                <a:latin typeface="Times New Roman"/>
                <a:cs typeface="Times New Roman"/>
              </a:rPr>
              <a:t>a</a:t>
            </a:r>
            <a:r>
              <a:rPr dirty="0" smtClean="0" sz="3250" spc="-534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  <a:p>
            <a:pPr marL="12700" marR="63136">
              <a:lnSpc>
                <a:spcPts val="3919"/>
              </a:lnSpc>
              <a:spcBef>
                <a:spcPts val="1643"/>
              </a:spcBef>
            </a:pPr>
            <a:r>
              <a:rPr dirty="0" smtClean="0" sz="3250" spc="0">
                <a:latin typeface="Symbol"/>
                <a:cs typeface="Symbol"/>
              </a:rPr>
              <a:t></a:t>
            </a:r>
            <a:r>
              <a:rPr dirty="0" smtClean="0" sz="3250" spc="-249">
                <a:latin typeface="Times New Roman"/>
                <a:cs typeface="Times New Roman"/>
              </a:rPr>
              <a:t> </a:t>
            </a:r>
            <a:r>
              <a:rPr dirty="0" smtClean="0" sz="3250" spc="-34">
                <a:latin typeface="Times New Roman"/>
                <a:cs typeface="Times New Roman"/>
              </a:rPr>
              <a:t>2</a:t>
            </a:r>
            <a:r>
              <a:rPr dirty="0" smtClean="0" sz="3250" spc="0">
                <a:latin typeface="Times New Roman"/>
                <a:cs typeface="Times New Roman"/>
              </a:rPr>
              <a:t>a</a:t>
            </a:r>
            <a:r>
              <a:rPr dirty="0" smtClean="0" sz="3250" spc="-525">
                <a:latin typeface="Times New Roman"/>
                <a:cs typeface="Times New Roman"/>
              </a:rPr>
              <a:t> </a:t>
            </a:r>
            <a:r>
              <a:rPr dirty="0" smtClean="0" baseline="-6102" sz="2850" spc="0">
                <a:latin typeface="Times New Roman"/>
                <a:cs typeface="Times New Roman"/>
              </a:rPr>
              <a:t>z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58497" y="5031834"/>
            <a:ext cx="724582" cy="439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25"/>
              </a:lnSpc>
              <a:spcBef>
                <a:spcPts val="171"/>
              </a:spcBef>
            </a:pPr>
            <a:r>
              <a:rPr dirty="0" smtClean="0" sz="3250">
                <a:latin typeface="Times New Roman"/>
                <a:cs typeface="Times New Roman"/>
              </a:rPr>
              <a:t>R</a:t>
            </a:r>
            <a:r>
              <a:rPr dirty="0" smtClean="0" sz="3250" spc="-509">
                <a:latin typeface="Times New Roman"/>
                <a:cs typeface="Times New Roman"/>
              </a:rPr>
              <a:t> </a:t>
            </a:r>
            <a:r>
              <a:rPr dirty="0" smtClean="0" baseline="-4577" sz="2850" spc="9">
                <a:latin typeface="Times New Roman"/>
                <a:cs typeface="Times New Roman"/>
              </a:rPr>
              <a:t>PQ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2351532" y="1779270"/>
            <a:ext cx="1384554" cy="1079753"/>
          </a:xfrm>
          <a:custGeom>
            <a:avLst/>
            <a:gdLst/>
            <a:ahLst/>
            <a:cxnLst/>
            <a:rect l="l" t="t" r="r" b="b"/>
            <a:pathLst>
              <a:path w="1384554" h="1079753">
                <a:moveTo>
                  <a:pt x="1332357" y="26034"/>
                </a:moveTo>
                <a:lnTo>
                  <a:pt x="1384554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4" h="1079753">
                <a:moveTo>
                  <a:pt x="1384554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4" y="0"/>
                </a:lnTo>
                <a:close/>
              </a:path>
              <a:path w="1384554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4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4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5" y="26924"/>
                </a:lnTo>
                <a:lnTo>
                  <a:pt x="1343406" y="32003"/>
                </a:lnTo>
                <a:lnTo>
                  <a:pt x="1346454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8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4" h="1079753">
                <a:moveTo>
                  <a:pt x="1343406" y="32003"/>
                </a:moveTo>
                <a:lnTo>
                  <a:pt x="1339595" y="26924"/>
                </a:lnTo>
                <a:lnTo>
                  <a:pt x="1341501" y="48005"/>
                </a:lnTo>
                <a:lnTo>
                  <a:pt x="1346454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2351532" y="1779270"/>
            <a:ext cx="1384554" cy="1079753"/>
          </a:xfrm>
          <a:custGeom>
            <a:avLst/>
            <a:gdLst/>
            <a:ahLst/>
            <a:cxnLst/>
            <a:rect l="l" t="t" r="r" b="b"/>
            <a:pathLst>
              <a:path w="1384554" h="1079753">
                <a:moveTo>
                  <a:pt x="1332357" y="26034"/>
                </a:moveTo>
                <a:lnTo>
                  <a:pt x="1384554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7" y="26034"/>
                </a:lnTo>
                <a:close/>
              </a:path>
              <a:path w="1384554" h="1079753">
                <a:moveTo>
                  <a:pt x="1384554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4" y="0"/>
                </a:lnTo>
                <a:close/>
              </a:path>
              <a:path w="1384554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4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4" y="0"/>
                </a:lnTo>
                <a:lnTo>
                  <a:pt x="1332357" y="26034"/>
                </a:lnTo>
                <a:lnTo>
                  <a:pt x="1341501" y="48005"/>
                </a:lnTo>
                <a:lnTo>
                  <a:pt x="1339595" y="26924"/>
                </a:lnTo>
                <a:lnTo>
                  <a:pt x="1343406" y="32003"/>
                </a:lnTo>
                <a:lnTo>
                  <a:pt x="1346454" y="44068"/>
                </a:lnTo>
                <a:lnTo>
                  <a:pt x="1341501" y="48005"/>
                </a:lnTo>
                <a:lnTo>
                  <a:pt x="1332357" y="26034"/>
                </a:lnTo>
                <a:lnTo>
                  <a:pt x="1317376" y="37771"/>
                </a:lnTo>
                <a:lnTo>
                  <a:pt x="5968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4" h="1079753">
                <a:moveTo>
                  <a:pt x="1343406" y="32003"/>
                </a:moveTo>
                <a:lnTo>
                  <a:pt x="1339595" y="26924"/>
                </a:lnTo>
                <a:lnTo>
                  <a:pt x="1341501" y="48005"/>
                </a:lnTo>
                <a:lnTo>
                  <a:pt x="1346454" y="44068"/>
                </a:lnTo>
                <a:lnTo>
                  <a:pt x="1343406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3261392" y="2375150"/>
            <a:ext cx="346554" cy="63681"/>
          </a:xfrm>
          <a:custGeom>
            <a:avLst/>
            <a:gdLst/>
            <a:ahLst/>
            <a:cxnLst/>
            <a:rect l="l" t="t" r="r" b="b"/>
            <a:pathLst>
              <a:path w="346554" h="63681">
                <a:moveTo>
                  <a:pt x="241393" y="39786"/>
                </a:moveTo>
                <a:lnTo>
                  <a:pt x="221948" y="63681"/>
                </a:lnTo>
                <a:lnTo>
                  <a:pt x="346554" y="31831"/>
                </a:lnTo>
                <a:lnTo>
                  <a:pt x="221948" y="0"/>
                </a:lnTo>
                <a:lnTo>
                  <a:pt x="241393" y="23875"/>
                </a:lnTo>
                <a:lnTo>
                  <a:pt x="0" y="23875"/>
                </a:lnTo>
                <a:lnTo>
                  <a:pt x="0" y="39786"/>
                </a:lnTo>
                <a:lnTo>
                  <a:pt x="241393" y="397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989995" y="2211210"/>
            <a:ext cx="494706" cy="67915"/>
          </a:xfrm>
          <a:custGeom>
            <a:avLst/>
            <a:gdLst/>
            <a:ahLst/>
            <a:cxnLst/>
            <a:rect l="l" t="t" r="r" b="b"/>
            <a:pathLst>
              <a:path w="494706" h="67915">
                <a:moveTo>
                  <a:pt x="439514" y="42431"/>
                </a:moveTo>
                <a:lnTo>
                  <a:pt x="429284" y="67915"/>
                </a:lnTo>
                <a:lnTo>
                  <a:pt x="494706" y="33947"/>
                </a:lnTo>
                <a:lnTo>
                  <a:pt x="429284" y="0"/>
                </a:lnTo>
                <a:lnTo>
                  <a:pt x="439514" y="25462"/>
                </a:lnTo>
                <a:lnTo>
                  <a:pt x="0" y="25462"/>
                </a:lnTo>
                <a:lnTo>
                  <a:pt x="0" y="42431"/>
                </a:lnTo>
                <a:lnTo>
                  <a:pt x="439514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1903766" y="2211210"/>
            <a:ext cx="181947" cy="67915"/>
          </a:xfrm>
          <a:custGeom>
            <a:avLst/>
            <a:gdLst/>
            <a:ahLst/>
            <a:cxnLst/>
            <a:rect l="l" t="t" r="r" b="b"/>
            <a:pathLst>
              <a:path w="181947" h="67915">
                <a:moveTo>
                  <a:pt x="126745" y="42431"/>
                </a:moveTo>
                <a:lnTo>
                  <a:pt x="116525" y="67915"/>
                </a:lnTo>
                <a:lnTo>
                  <a:pt x="181947" y="33947"/>
                </a:lnTo>
                <a:lnTo>
                  <a:pt x="116525" y="0"/>
                </a:lnTo>
                <a:lnTo>
                  <a:pt x="126745" y="25462"/>
                </a:lnTo>
                <a:lnTo>
                  <a:pt x="0" y="25462"/>
                </a:lnTo>
                <a:lnTo>
                  <a:pt x="0" y="42431"/>
                </a:lnTo>
                <a:lnTo>
                  <a:pt x="126745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4355465" y="5078730"/>
            <a:ext cx="146086" cy="864717"/>
          </a:xfrm>
          <a:custGeom>
            <a:avLst/>
            <a:gdLst/>
            <a:ahLst/>
            <a:cxnLst/>
            <a:rect l="l" t="t" r="r" b="b"/>
            <a:pathLst>
              <a:path w="146086" h="864717">
                <a:moveTo>
                  <a:pt x="130884" y="609169"/>
                </a:moveTo>
                <a:lnTo>
                  <a:pt x="135228" y="584011"/>
                </a:lnTo>
                <a:lnTo>
                  <a:pt x="138847" y="558080"/>
                </a:lnTo>
                <a:lnTo>
                  <a:pt x="141743" y="531373"/>
                </a:lnTo>
                <a:lnTo>
                  <a:pt x="143914" y="503892"/>
                </a:lnTo>
                <a:lnTo>
                  <a:pt x="145362" y="475636"/>
                </a:lnTo>
                <a:lnTo>
                  <a:pt x="146086" y="446605"/>
                </a:lnTo>
                <a:lnTo>
                  <a:pt x="146086" y="417110"/>
                </a:lnTo>
                <a:lnTo>
                  <a:pt x="145362" y="388292"/>
                </a:lnTo>
                <a:lnTo>
                  <a:pt x="143914" y="360221"/>
                </a:lnTo>
                <a:lnTo>
                  <a:pt x="141743" y="332899"/>
                </a:lnTo>
                <a:lnTo>
                  <a:pt x="138847" y="306327"/>
                </a:lnTo>
                <a:lnTo>
                  <a:pt x="135228" y="280505"/>
                </a:lnTo>
                <a:lnTo>
                  <a:pt x="130884" y="255433"/>
                </a:lnTo>
                <a:lnTo>
                  <a:pt x="125817" y="231114"/>
                </a:lnTo>
                <a:lnTo>
                  <a:pt x="120026" y="207547"/>
                </a:lnTo>
                <a:lnTo>
                  <a:pt x="113511" y="184733"/>
                </a:lnTo>
                <a:lnTo>
                  <a:pt x="106186" y="162448"/>
                </a:lnTo>
                <a:lnTo>
                  <a:pt x="96173" y="135906"/>
                </a:lnTo>
                <a:lnTo>
                  <a:pt x="85266" y="110871"/>
                </a:lnTo>
                <a:lnTo>
                  <a:pt x="73460" y="87342"/>
                </a:lnTo>
                <a:lnTo>
                  <a:pt x="60754" y="65314"/>
                </a:lnTo>
                <a:lnTo>
                  <a:pt x="47144" y="44785"/>
                </a:lnTo>
                <a:lnTo>
                  <a:pt x="32627" y="25752"/>
                </a:lnTo>
                <a:lnTo>
                  <a:pt x="17199" y="8211"/>
                </a:lnTo>
                <a:lnTo>
                  <a:pt x="9144" y="0"/>
                </a:lnTo>
                <a:lnTo>
                  <a:pt x="0" y="10160"/>
                </a:lnTo>
                <a:lnTo>
                  <a:pt x="2483" y="12973"/>
                </a:lnTo>
                <a:lnTo>
                  <a:pt x="9836" y="21735"/>
                </a:lnTo>
                <a:lnTo>
                  <a:pt x="30440" y="50284"/>
                </a:lnTo>
                <a:lnTo>
                  <a:pt x="48863" y="82234"/>
                </a:lnTo>
                <a:lnTo>
                  <a:pt x="65111" y="117597"/>
                </a:lnTo>
                <a:lnTo>
                  <a:pt x="79191" y="156384"/>
                </a:lnTo>
                <a:lnTo>
                  <a:pt x="87375" y="184150"/>
                </a:lnTo>
                <a:lnTo>
                  <a:pt x="94864" y="214217"/>
                </a:lnTo>
                <a:lnTo>
                  <a:pt x="101996" y="249448"/>
                </a:lnTo>
                <a:lnTo>
                  <a:pt x="107737" y="286059"/>
                </a:lnTo>
                <a:lnTo>
                  <a:pt x="112091" y="324046"/>
                </a:lnTo>
                <a:lnTo>
                  <a:pt x="115065" y="363407"/>
                </a:lnTo>
                <a:lnTo>
                  <a:pt x="116663" y="404139"/>
                </a:lnTo>
                <a:lnTo>
                  <a:pt x="116928" y="442148"/>
                </a:lnTo>
                <a:lnTo>
                  <a:pt x="116744" y="456109"/>
                </a:lnTo>
                <a:lnTo>
                  <a:pt x="115284" y="497053"/>
                </a:lnTo>
                <a:lnTo>
                  <a:pt x="112458" y="536592"/>
                </a:lnTo>
                <a:lnTo>
                  <a:pt x="108259" y="574724"/>
                </a:lnTo>
                <a:lnTo>
                  <a:pt x="102683" y="611451"/>
                </a:lnTo>
                <a:lnTo>
                  <a:pt x="95723" y="646774"/>
                </a:lnTo>
                <a:lnTo>
                  <a:pt x="87375" y="680694"/>
                </a:lnTo>
                <a:lnTo>
                  <a:pt x="77776" y="712763"/>
                </a:lnTo>
                <a:lnTo>
                  <a:pt x="63455" y="751164"/>
                </a:lnTo>
                <a:lnTo>
                  <a:pt x="46961" y="786159"/>
                </a:lnTo>
                <a:lnTo>
                  <a:pt x="28291" y="817747"/>
                </a:lnTo>
                <a:lnTo>
                  <a:pt x="7437" y="845931"/>
                </a:lnTo>
                <a:lnTo>
                  <a:pt x="0" y="854570"/>
                </a:lnTo>
                <a:lnTo>
                  <a:pt x="9144" y="864717"/>
                </a:lnTo>
                <a:lnTo>
                  <a:pt x="15669" y="858125"/>
                </a:lnTo>
                <a:lnTo>
                  <a:pt x="23541" y="849624"/>
                </a:lnTo>
                <a:lnTo>
                  <a:pt x="31185" y="840747"/>
                </a:lnTo>
                <a:lnTo>
                  <a:pt x="38601" y="831494"/>
                </a:lnTo>
                <a:lnTo>
                  <a:pt x="45790" y="821865"/>
                </a:lnTo>
                <a:lnTo>
                  <a:pt x="52752" y="811860"/>
                </a:lnTo>
                <a:lnTo>
                  <a:pt x="59488" y="801479"/>
                </a:lnTo>
                <a:lnTo>
                  <a:pt x="65997" y="790722"/>
                </a:lnTo>
                <a:lnTo>
                  <a:pt x="72281" y="779588"/>
                </a:lnTo>
                <a:lnTo>
                  <a:pt x="78340" y="768079"/>
                </a:lnTo>
                <a:lnTo>
                  <a:pt x="84173" y="756193"/>
                </a:lnTo>
                <a:lnTo>
                  <a:pt x="89783" y="743931"/>
                </a:lnTo>
                <a:lnTo>
                  <a:pt x="95168" y="731293"/>
                </a:lnTo>
                <a:lnTo>
                  <a:pt x="100329" y="718278"/>
                </a:lnTo>
                <a:lnTo>
                  <a:pt x="105267" y="704888"/>
                </a:lnTo>
                <a:lnTo>
                  <a:pt x="109982" y="691121"/>
                </a:lnTo>
                <a:lnTo>
                  <a:pt x="113511" y="679994"/>
                </a:lnTo>
                <a:lnTo>
                  <a:pt x="116859" y="668674"/>
                </a:lnTo>
                <a:lnTo>
                  <a:pt x="120026" y="657160"/>
                </a:lnTo>
                <a:lnTo>
                  <a:pt x="123012" y="645453"/>
                </a:lnTo>
                <a:lnTo>
                  <a:pt x="125817" y="633552"/>
                </a:lnTo>
                <a:lnTo>
                  <a:pt x="128441" y="621457"/>
                </a:lnTo>
                <a:lnTo>
                  <a:pt x="130884" y="6091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3864700" y="5078730"/>
            <a:ext cx="146086" cy="864717"/>
          </a:xfrm>
          <a:custGeom>
            <a:avLst/>
            <a:gdLst/>
            <a:ahLst/>
            <a:cxnLst/>
            <a:rect l="l" t="t" r="r" b="b"/>
            <a:pathLst>
              <a:path w="146086" h="864717">
                <a:moveTo>
                  <a:pt x="0" y="417110"/>
                </a:moveTo>
                <a:lnTo>
                  <a:pt x="0" y="446605"/>
                </a:lnTo>
                <a:lnTo>
                  <a:pt x="723" y="475636"/>
                </a:lnTo>
                <a:lnTo>
                  <a:pt x="2171" y="503892"/>
                </a:lnTo>
                <a:lnTo>
                  <a:pt x="4343" y="531373"/>
                </a:lnTo>
                <a:lnTo>
                  <a:pt x="7239" y="558080"/>
                </a:lnTo>
                <a:lnTo>
                  <a:pt x="10858" y="584011"/>
                </a:lnTo>
                <a:lnTo>
                  <a:pt x="15201" y="609169"/>
                </a:lnTo>
                <a:lnTo>
                  <a:pt x="20269" y="633552"/>
                </a:lnTo>
                <a:lnTo>
                  <a:pt x="26060" y="657160"/>
                </a:lnTo>
                <a:lnTo>
                  <a:pt x="32575" y="679994"/>
                </a:lnTo>
                <a:lnTo>
                  <a:pt x="39878" y="702270"/>
                </a:lnTo>
                <a:lnTo>
                  <a:pt x="49863" y="728820"/>
                </a:lnTo>
                <a:lnTo>
                  <a:pt x="60760" y="753865"/>
                </a:lnTo>
                <a:lnTo>
                  <a:pt x="72569" y="777405"/>
                </a:lnTo>
                <a:lnTo>
                  <a:pt x="85287" y="799440"/>
                </a:lnTo>
                <a:lnTo>
                  <a:pt x="98914" y="819971"/>
                </a:lnTo>
                <a:lnTo>
                  <a:pt x="113447" y="838998"/>
                </a:lnTo>
                <a:lnTo>
                  <a:pt x="128884" y="856520"/>
                </a:lnTo>
                <a:lnTo>
                  <a:pt x="136942" y="864717"/>
                </a:lnTo>
                <a:lnTo>
                  <a:pt x="146086" y="854570"/>
                </a:lnTo>
                <a:lnTo>
                  <a:pt x="143628" y="851788"/>
                </a:lnTo>
                <a:lnTo>
                  <a:pt x="136270" y="843029"/>
                </a:lnTo>
                <a:lnTo>
                  <a:pt x="115638" y="814483"/>
                </a:lnTo>
                <a:lnTo>
                  <a:pt x="97174" y="782534"/>
                </a:lnTo>
                <a:lnTo>
                  <a:pt x="80885" y="747182"/>
                </a:lnTo>
                <a:lnTo>
                  <a:pt x="66775" y="708425"/>
                </a:lnTo>
                <a:lnTo>
                  <a:pt x="58583" y="680694"/>
                </a:lnTo>
                <a:lnTo>
                  <a:pt x="51005" y="650044"/>
                </a:lnTo>
                <a:lnTo>
                  <a:pt x="43931" y="614853"/>
                </a:lnTo>
                <a:lnTo>
                  <a:pt x="38220" y="578259"/>
                </a:lnTo>
                <a:lnTo>
                  <a:pt x="33876" y="540260"/>
                </a:lnTo>
                <a:lnTo>
                  <a:pt x="30901" y="500855"/>
                </a:lnTo>
                <a:lnTo>
                  <a:pt x="29298" y="460043"/>
                </a:lnTo>
                <a:lnTo>
                  <a:pt x="29025" y="422795"/>
                </a:lnTo>
                <a:lnTo>
                  <a:pt x="29203" y="408861"/>
                </a:lnTo>
                <a:lnTo>
                  <a:pt x="30659" y="367974"/>
                </a:lnTo>
                <a:lnTo>
                  <a:pt x="33495" y="328457"/>
                </a:lnTo>
                <a:lnTo>
                  <a:pt x="37708" y="290313"/>
                </a:lnTo>
                <a:lnTo>
                  <a:pt x="43295" y="253546"/>
                </a:lnTo>
                <a:lnTo>
                  <a:pt x="50255" y="218157"/>
                </a:lnTo>
                <a:lnTo>
                  <a:pt x="58583" y="184150"/>
                </a:lnTo>
                <a:lnTo>
                  <a:pt x="68237" y="151891"/>
                </a:lnTo>
                <a:lnTo>
                  <a:pt x="82581" y="113497"/>
                </a:lnTo>
                <a:lnTo>
                  <a:pt x="99102" y="78524"/>
                </a:lnTo>
                <a:lnTo>
                  <a:pt x="117795" y="46960"/>
                </a:lnTo>
                <a:lnTo>
                  <a:pt x="138653" y="18795"/>
                </a:lnTo>
                <a:lnTo>
                  <a:pt x="146086" y="10160"/>
                </a:lnTo>
                <a:lnTo>
                  <a:pt x="136942" y="0"/>
                </a:lnTo>
                <a:lnTo>
                  <a:pt x="122535" y="15123"/>
                </a:lnTo>
                <a:lnTo>
                  <a:pt x="107463" y="33267"/>
                </a:lnTo>
                <a:lnTo>
                  <a:pt x="93297" y="52905"/>
                </a:lnTo>
                <a:lnTo>
                  <a:pt x="80038" y="74039"/>
                </a:lnTo>
                <a:lnTo>
                  <a:pt x="67688" y="96674"/>
                </a:lnTo>
                <a:lnTo>
                  <a:pt x="56248" y="120812"/>
                </a:lnTo>
                <a:lnTo>
                  <a:pt x="50870" y="133445"/>
                </a:lnTo>
                <a:lnTo>
                  <a:pt x="45719" y="146455"/>
                </a:lnTo>
                <a:lnTo>
                  <a:pt x="40797" y="159843"/>
                </a:lnTo>
                <a:lnTo>
                  <a:pt x="36104" y="173609"/>
                </a:lnTo>
                <a:lnTo>
                  <a:pt x="29227" y="196045"/>
                </a:lnTo>
                <a:lnTo>
                  <a:pt x="23074" y="219236"/>
                </a:lnTo>
                <a:lnTo>
                  <a:pt x="17645" y="243179"/>
                </a:lnTo>
                <a:lnTo>
                  <a:pt x="12939" y="267875"/>
                </a:lnTo>
                <a:lnTo>
                  <a:pt x="8958" y="293322"/>
                </a:lnTo>
                <a:lnTo>
                  <a:pt x="5700" y="319519"/>
                </a:lnTo>
                <a:lnTo>
                  <a:pt x="4343" y="332899"/>
                </a:lnTo>
                <a:lnTo>
                  <a:pt x="3167" y="346467"/>
                </a:lnTo>
                <a:lnTo>
                  <a:pt x="2171" y="360221"/>
                </a:lnTo>
                <a:lnTo>
                  <a:pt x="1357" y="374163"/>
                </a:lnTo>
                <a:lnTo>
                  <a:pt x="723" y="388292"/>
                </a:lnTo>
                <a:lnTo>
                  <a:pt x="271" y="402607"/>
                </a:lnTo>
                <a:lnTo>
                  <a:pt x="0" y="4171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2270232" y="5234826"/>
            <a:ext cx="476938" cy="67915"/>
          </a:xfrm>
          <a:custGeom>
            <a:avLst/>
            <a:gdLst/>
            <a:ahLst/>
            <a:cxnLst/>
            <a:rect l="l" t="t" r="r" b="b"/>
            <a:pathLst>
              <a:path w="476938" h="67915">
                <a:moveTo>
                  <a:pt x="421671" y="42431"/>
                </a:moveTo>
                <a:lnTo>
                  <a:pt x="411447" y="67915"/>
                </a:lnTo>
                <a:lnTo>
                  <a:pt x="476938" y="33947"/>
                </a:lnTo>
                <a:lnTo>
                  <a:pt x="411447" y="0"/>
                </a:lnTo>
                <a:lnTo>
                  <a:pt x="421671" y="25462"/>
                </a:lnTo>
                <a:lnTo>
                  <a:pt x="0" y="25462"/>
                </a:lnTo>
                <a:lnTo>
                  <a:pt x="0" y="42431"/>
                </a:lnTo>
                <a:lnTo>
                  <a:pt x="421671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3166800" y="5234826"/>
            <a:ext cx="182181" cy="67915"/>
          </a:xfrm>
          <a:custGeom>
            <a:avLst/>
            <a:gdLst/>
            <a:ahLst/>
            <a:cxnLst/>
            <a:rect l="l" t="t" r="r" b="b"/>
            <a:pathLst>
              <a:path w="182181" h="67915">
                <a:moveTo>
                  <a:pt x="126914" y="42431"/>
                </a:moveTo>
                <a:lnTo>
                  <a:pt x="116690" y="67915"/>
                </a:lnTo>
                <a:lnTo>
                  <a:pt x="182181" y="33947"/>
                </a:lnTo>
                <a:lnTo>
                  <a:pt x="116690" y="0"/>
                </a:lnTo>
                <a:lnTo>
                  <a:pt x="126914" y="25462"/>
                </a:lnTo>
                <a:lnTo>
                  <a:pt x="0" y="25462"/>
                </a:lnTo>
                <a:lnTo>
                  <a:pt x="0" y="42431"/>
                </a:lnTo>
                <a:lnTo>
                  <a:pt x="126914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421910" y="5169138"/>
            <a:ext cx="477296" cy="67837"/>
          </a:xfrm>
          <a:custGeom>
            <a:avLst/>
            <a:gdLst/>
            <a:ahLst/>
            <a:cxnLst/>
            <a:rect l="l" t="t" r="r" b="b"/>
            <a:pathLst>
              <a:path w="477296" h="67837">
                <a:moveTo>
                  <a:pt x="421981" y="42382"/>
                </a:moveTo>
                <a:lnTo>
                  <a:pt x="411730" y="67837"/>
                </a:lnTo>
                <a:lnTo>
                  <a:pt x="477296" y="33908"/>
                </a:lnTo>
                <a:lnTo>
                  <a:pt x="411730" y="0"/>
                </a:lnTo>
                <a:lnTo>
                  <a:pt x="421981" y="25433"/>
                </a:lnTo>
                <a:lnTo>
                  <a:pt x="0" y="25433"/>
                </a:lnTo>
                <a:lnTo>
                  <a:pt x="0" y="42382"/>
                </a:lnTo>
                <a:lnTo>
                  <a:pt x="421981" y="42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6319135" y="5169138"/>
            <a:ext cx="182296" cy="67837"/>
          </a:xfrm>
          <a:custGeom>
            <a:avLst/>
            <a:gdLst/>
            <a:ahLst/>
            <a:cxnLst/>
            <a:rect l="l" t="t" r="r" b="b"/>
            <a:pathLst>
              <a:path w="182296" h="67837">
                <a:moveTo>
                  <a:pt x="126991" y="42382"/>
                </a:moveTo>
                <a:lnTo>
                  <a:pt x="116760" y="67837"/>
                </a:lnTo>
                <a:lnTo>
                  <a:pt x="182296" y="33908"/>
                </a:lnTo>
                <a:lnTo>
                  <a:pt x="116760" y="0"/>
                </a:lnTo>
                <a:lnTo>
                  <a:pt x="126991" y="25433"/>
                </a:lnTo>
                <a:lnTo>
                  <a:pt x="0" y="25433"/>
                </a:lnTo>
                <a:lnTo>
                  <a:pt x="0" y="42382"/>
                </a:lnTo>
                <a:lnTo>
                  <a:pt x="126991" y="42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7245022" y="5169138"/>
            <a:ext cx="83977" cy="67837"/>
          </a:xfrm>
          <a:custGeom>
            <a:avLst/>
            <a:gdLst/>
            <a:ahLst/>
            <a:cxnLst/>
            <a:rect l="l" t="t" r="r" b="b"/>
            <a:pathLst>
              <a:path w="83977" h="67837">
                <a:moveTo>
                  <a:pt x="28672" y="42382"/>
                </a:moveTo>
                <a:lnTo>
                  <a:pt x="18441" y="67837"/>
                </a:lnTo>
                <a:lnTo>
                  <a:pt x="83977" y="33908"/>
                </a:lnTo>
                <a:lnTo>
                  <a:pt x="18441" y="0"/>
                </a:lnTo>
                <a:lnTo>
                  <a:pt x="28672" y="25433"/>
                </a:lnTo>
                <a:lnTo>
                  <a:pt x="0" y="25433"/>
                </a:lnTo>
                <a:lnTo>
                  <a:pt x="0" y="42382"/>
                </a:lnTo>
                <a:lnTo>
                  <a:pt x="28672" y="42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8072589" y="5169138"/>
            <a:ext cx="176176" cy="67837"/>
          </a:xfrm>
          <a:custGeom>
            <a:avLst/>
            <a:gdLst/>
            <a:ahLst/>
            <a:cxnLst/>
            <a:rect l="l" t="t" r="r" b="b"/>
            <a:pathLst>
              <a:path w="176176" h="67837">
                <a:moveTo>
                  <a:pt x="120871" y="42382"/>
                </a:moveTo>
                <a:lnTo>
                  <a:pt x="110620" y="67837"/>
                </a:lnTo>
                <a:lnTo>
                  <a:pt x="176176" y="33908"/>
                </a:lnTo>
                <a:lnTo>
                  <a:pt x="110620" y="0"/>
                </a:lnTo>
                <a:lnTo>
                  <a:pt x="120871" y="25433"/>
                </a:lnTo>
                <a:lnTo>
                  <a:pt x="0" y="25433"/>
                </a:lnTo>
                <a:lnTo>
                  <a:pt x="0" y="42382"/>
                </a:lnTo>
                <a:lnTo>
                  <a:pt x="120871" y="42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8949330" y="5169138"/>
            <a:ext cx="182317" cy="67837"/>
          </a:xfrm>
          <a:custGeom>
            <a:avLst/>
            <a:gdLst/>
            <a:ahLst/>
            <a:cxnLst/>
            <a:rect l="l" t="t" r="r" b="b"/>
            <a:pathLst>
              <a:path w="182317" h="67837">
                <a:moveTo>
                  <a:pt x="127011" y="42382"/>
                </a:moveTo>
                <a:lnTo>
                  <a:pt x="116781" y="67837"/>
                </a:lnTo>
                <a:lnTo>
                  <a:pt x="182317" y="33908"/>
                </a:lnTo>
                <a:lnTo>
                  <a:pt x="116781" y="0"/>
                </a:lnTo>
                <a:lnTo>
                  <a:pt x="127011" y="25433"/>
                </a:lnTo>
                <a:lnTo>
                  <a:pt x="0" y="25433"/>
                </a:lnTo>
                <a:lnTo>
                  <a:pt x="0" y="42382"/>
                </a:lnTo>
                <a:lnTo>
                  <a:pt x="127011" y="42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6853428" y="17045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6853428" y="17045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9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889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6AAC9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7318883" y="1674876"/>
            <a:ext cx="1375537" cy="1071752"/>
          </a:xfrm>
          <a:custGeom>
            <a:avLst/>
            <a:gdLst/>
            <a:ahLst/>
            <a:cxnLst/>
            <a:rect l="l" t="t" r="r" b="b"/>
            <a:pathLst>
              <a:path w="1375537" h="1071752">
                <a:moveTo>
                  <a:pt x="0" y="1061847"/>
                </a:moveTo>
                <a:lnTo>
                  <a:pt x="7874" y="1071752"/>
                </a:lnTo>
                <a:lnTo>
                  <a:pt x="1319266" y="51752"/>
                </a:lnTo>
                <a:lnTo>
                  <a:pt x="1329309" y="43941"/>
                </a:lnTo>
                <a:lnTo>
                  <a:pt x="1338834" y="76835"/>
                </a:lnTo>
                <a:lnTo>
                  <a:pt x="1375537" y="0"/>
                </a:lnTo>
                <a:lnTo>
                  <a:pt x="1321562" y="33909"/>
                </a:lnTo>
                <a:lnTo>
                  <a:pt x="1311470" y="41758"/>
                </a:lnTo>
                <a:lnTo>
                  <a:pt x="0" y="1061847"/>
                </a:lnTo>
                <a:close/>
              </a:path>
              <a:path w="1375537" h="1071752">
                <a:moveTo>
                  <a:pt x="1321562" y="33909"/>
                </a:moveTo>
                <a:lnTo>
                  <a:pt x="1375537" y="0"/>
                </a:lnTo>
                <a:lnTo>
                  <a:pt x="1291971" y="16763"/>
                </a:lnTo>
                <a:lnTo>
                  <a:pt x="1311470" y="41758"/>
                </a:lnTo>
                <a:lnTo>
                  <a:pt x="1321562" y="33909"/>
                </a:lnTo>
                <a:close/>
              </a:path>
              <a:path w="1375537" h="1071752">
                <a:moveTo>
                  <a:pt x="1338834" y="76835"/>
                </a:moveTo>
                <a:lnTo>
                  <a:pt x="1329309" y="43941"/>
                </a:lnTo>
                <a:lnTo>
                  <a:pt x="1319266" y="51752"/>
                </a:lnTo>
                <a:lnTo>
                  <a:pt x="1338834" y="768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015228" y="19331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6015228" y="19331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2AA4B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5786628" y="17045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F835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5786628" y="1704594"/>
            <a:ext cx="1384553" cy="1079753"/>
          </a:xfrm>
          <a:custGeom>
            <a:avLst/>
            <a:gdLst/>
            <a:ahLst/>
            <a:cxnLst/>
            <a:rect l="l" t="t" r="r" b="b"/>
            <a:pathLst>
              <a:path w="1384553" h="1079753">
                <a:moveTo>
                  <a:pt x="1332356" y="26034"/>
                </a:moveTo>
                <a:lnTo>
                  <a:pt x="1384553" y="0"/>
                </a:lnTo>
                <a:lnTo>
                  <a:pt x="1300988" y="16763"/>
                </a:lnTo>
                <a:lnTo>
                  <a:pt x="1317376" y="37771"/>
                </a:lnTo>
                <a:lnTo>
                  <a:pt x="1332356" y="26034"/>
                </a:lnTo>
                <a:close/>
              </a:path>
              <a:path w="1384553" h="1079753">
                <a:moveTo>
                  <a:pt x="1384553" y="0"/>
                </a:moveTo>
                <a:lnTo>
                  <a:pt x="1347343" y="36956"/>
                </a:lnTo>
                <a:lnTo>
                  <a:pt x="1347851" y="76834"/>
                </a:lnTo>
                <a:lnTo>
                  <a:pt x="1384553" y="0"/>
                </a:lnTo>
                <a:close/>
              </a:path>
              <a:path w="1384553" h="1079753">
                <a:moveTo>
                  <a:pt x="3937" y="1073784"/>
                </a:moveTo>
                <a:lnTo>
                  <a:pt x="7747" y="1078738"/>
                </a:lnTo>
                <a:lnTo>
                  <a:pt x="14986" y="1079753"/>
                </a:lnTo>
                <a:lnTo>
                  <a:pt x="19938" y="1075816"/>
                </a:lnTo>
                <a:lnTo>
                  <a:pt x="1331455" y="55818"/>
                </a:lnTo>
                <a:lnTo>
                  <a:pt x="1327403" y="29971"/>
                </a:lnTo>
                <a:lnTo>
                  <a:pt x="1331455" y="55818"/>
                </a:lnTo>
                <a:lnTo>
                  <a:pt x="1347851" y="76834"/>
                </a:lnTo>
                <a:lnTo>
                  <a:pt x="1347343" y="36956"/>
                </a:lnTo>
                <a:lnTo>
                  <a:pt x="1384553" y="0"/>
                </a:lnTo>
                <a:lnTo>
                  <a:pt x="1332356" y="26034"/>
                </a:lnTo>
                <a:lnTo>
                  <a:pt x="1341501" y="48005"/>
                </a:lnTo>
                <a:lnTo>
                  <a:pt x="1339596" y="26923"/>
                </a:lnTo>
                <a:lnTo>
                  <a:pt x="1343405" y="32003"/>
                </a:lnTo>
                <a:lnTo>
                  <a:pt x="1346453" y="44068"/>
                </a:lnTo>
                <a:lnTo>
                  <a:pt x="1341501" y="48005"/>
                </a:lnTo>
                <a:lnTo>
                  <a:pt x="1332356" y="26034"/>
                </a:lnTo>
                <a:lnTo>
                  <a:pt x="1317376" y="37771"/>
                </a:lnTo>
                <a:lnTo>
                  <a:pt x="5969" y="1057782"/>
                </a:lnTo>
                <a:lnTo>
                  <a:pt x="1016" y="1061592"/>
                </a:lnTo>
                <a:lnTo>
                  <a:pt x="0" y="1068831"/>
                </a:lnTo>
                <a:lnTo>
                  <a:pt x="3937" y="1073784"/>
                </a:lnTo>
                <a:close/>
              </a:path>
              <a:path w="1384553" h="1079753">
                <a:moveTo>
                  <a:pt x="1343405" y="32003"/>
                </a:moveTo>
                <a:lnTo>
                  <a:pt x="1339596" y="26923"/>
                </a:lnTo>
                <a:lnTo>
                  <a:pt x="1341501" y="48005"/>
                </a:lnTo>
                <a:lnTo>
                  <a:pt x="1346453" y="44068"/>
                </a:lnTo>
                <a:lnTo>
                  <a:pt x="1343405" y="32003"/>
                </a:lnTo>
                <a:close/>
              </a:path>
            </a:pathLst>
          </a:custGeom>
          <a:solidFill>
            <a:srgbClr val="9F8351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807212" y="215192"/>
            <a:ext cx="1746463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800"/>
              </a:lnSpc>
              <a:spcBef>
                <a:spcPts val="190"/>
              </a:spcBef>
            </a:pPr>
            <a:r>
              <a:rPr dirty="0" smtClean="0" baseline="1969" sz="5400" spc="-184" b="1">
                <a:solidFill>
                  <a:srgbClr val="006FC0"/>
                </a:solidFill>
                <a:latin typeface="Arial Black"/>
                <a:cs typeface="Arial Black"/>
              </a:rPr>
              <a:t>V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ekt</a:t>
            </a:r>
            <a:r>
              <a:rPr dirty="0" smtClean="0" baseline="1969" sz="5400" spc="-9" b="1">
                <a:solidFill>
                  <a:srgbClr val="006FC0"/>
                </a:solidFill>
                <a:latin typeface="Arial Black"/>
                <a:cs typeface="Arial Black"/>
              </a:rPr>
              <a:t>o</a:t>
            </a:r>
            <a:r>
              <a:rPr dirty="0" smtClean="0" baseline="1969" sz="5400" spc="0" b="1">
                <a:solidFill>
                  <a:srgbClr val="006FC0"/>
                </a:solidFill>
                <a:latin typeface="Arial Black"/>
                <a:cs typeface="Arial Black"/>
              </a:rPr>
              <a:t>r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02284" y="1242237"/>
            <a:ext cx="2064039" cy="300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65"/>
              </a:lnSpc>
              <a:spcBef>
                <a:spcPts val="118"/>
              </a:spcBef>
            </a:pPr>
            <a:r>
              <a:rPr dirty="0" smtClean="0" baseline="2251" sz="3150" spc="0" b="1">
                <a:solidFill>
                  <a:srgbClr val="006FC0"/>
                </a:solidFill>
                <a:latin typeface="Arial Black"/>
                <a:cs typeface="Arial Black"/>
              </a:rPr>
              <a:t>1.</a:t>
            </a:r>
            <a:r>
              <a:rPr dirty="0" smtClean="0" baseline="2251" sz="3150" spc="0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2760" sz="3150" spc="0">
                <a:latin typeface="Arial"/>
                <a:cs typeface="Arial"/>
              </a:rPr>
              <a:t>Besa</a:t>
            </a:r>
            <a:r>
              <a:rPr dirty="0" smtClean="0" baseline="2760" sz="3150" spc="-9">
                <a:latin typeface="Arial"/>
                <a:cs typeface="Arial"/>
              </a:rPr>
              <a:t>r</a:t>
            </a:r>
            <a:r>
              <a:rPr dirty="0" smtClean="0" baseline="2760" sz="3150" spc="0">
                <a:latin typeface="Arial"/>
                <a:cs typeface="Arial"/>
              </a:rPr>
              <a:t>an</a:t>
            </a:r>
            <a:r>
              <a:rPr dirty="0" smtClean="0" baseline="2760" sz="3150" spc="-14">
                <a:latin typeface="Arial"/>
                <a:cs typeface="Arial"/>
              </a:rPr>
              <a:t> </a:t>
            </a:r>
            <a:r>
              <a:rPr dirty="0" smtClean="0" baseline="2760" sz="3150" spc="-4">
                <a:latin typeface="Arial"/>
                <a:cs typeface="Arial"/>
              </a:rPr>
              <a:t>y</a:t>
            </a:r>
            <a:r>
              <a:rPr dirty="0" smtClean="0" baseline="2760" sz="3150" spc="0">
                <a:latin typeface="Arial"/>
                <a:cs typeface="Arial"/>
              </a:rPr>
              <a:t>a</a:t>
            </a:r>
            <a:r>
              <a:rPr dirty="0" smtClean="0" baseline="2760" sz="3150" spc="-9">
                <a:latin typeface="Arial"/>
                <a:cs typeface="Arial"/>
              </a:rPr>
              <a:t>n</a:t>
            </a:r>
            <a:r>
              <a:rPr dirty="0" smtClean="0" baseline="2760" sz="3150" spc="0">
                <a:latin typeface="Arial"/>
                <a:cs typeface="Arial"/>
              </a:rPr>
              <a:t>g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3654" y="1242237"/>
            <a:ext cx="1422187" cy="6467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>
                <a:latin typeface="Arial"/>
                <a:cs typeface="Arial"/>
              </a:rPr>
              <a:t>mem</a:t>
            </a:r>
            <a:r>
              <a:rPr dirty="0" smtClean="0" sz="2100" spc="-9">
                <a:latin typeface="Arial"/>
                <a:cs typeface="Arial"/>
              </a:rPr>
              <a:t>p</a:t>
            </a:r>
            <a:r>
              <a:rPr dirty="0" smtClean="0" sz="2100" spc="0">
                <a:latin typeface="Arial"/>
                <a:cs typeface="Arial"/>
              </a:rPr>
              <a:t>u</a:t>
            </a:r>
            <a:r>
              <a:rPr dirty="0" smtClean="0" sz="2100" spc="-9">
                <a:latin typeface="Arial"/>
                <a:cs typeface="Arial"/>
              </a:rPr>
              <a:t>n</a:t>
            </a:r>
            <a:r>
              <a:rPr dirty="0" smtClean="0" sz="2100" spc="-4">
                <a:latin typeface="Arial"/>
                <a:cs typeface="Arial"/>
              </a:rPr>
              <a:t>y</a:t>
            </a:r>
            <a:r>
              <a:rPr dirty="0" smtClean="0" sz="2100" spc="0">
                <a:latin typeface="Arial"/>
                <a:cs typeface="Arial"/>
              </a:rPr>
              <a:t>ai</a:t>
            </a:r>
            <a:endParaRPr sz="2100">
              <a:latin typeface="Arial"/>
              <a:cs typeface="Arial"/>
            </a:endParaRPr>
          </a:p>
          <a:p>
            <a:pPr marL="649008" marR="578420" algn="ctr">
              <a:lnSpc>
                <a:spcPct val="101277"/>
              </a:lnSpc>
              <a:spcBef>
                <a:spcPts val="746"/>
              </a:spcBef>
            </a:pPr>
            <a:r>
              <a:rPr dirty="0" smtClean="0" sz="1600" spc="0">
                <a:latin typeface="Verdana"/>
                <a:cs typeface="Verdana"/>
              </a:rPr>
              <a:t>B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23359" y="1242237"/>
            <a:ext cx="1087993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0" b="1">
                <a:latin typeface="Arial"/>
                <a:cs typeface="Arial"/>
              </a:rPr>
              <a:t>panj</a:t>
            </a:r>
            <a:r>
              <a:rPr dirty="0" smtClean="0" sz="2100" spc="-9" b="1">
                <a:latin typeface="Arial"/>
                <a:cs typeface="Arial"/>
              </a:rPr>
              <a:t>a</a:t>
            </a:r>
            <a:r>
              <a:rPr dirty="0" smtClean="0" sz="2100" spc="0" b="1">
                <a:latin typeface="Arial"/>
                <a:cs typeface="Arial"/>
              </a:rPr>
              <a:t>ng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22163" y="1242237"/>
            <a:ext cx="2140623" cy="292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50"/>
              </a:lnSpc>
              <a:spcBef>
                <a:spcPts val="112"/>
              </a:spcBef>
            </a:pPr>
            <a:r>
              <a:rPr dirty="0" smtClean="0" sz="2100" spc="-4" b="1">
                <a:latin typeface="Arial"/>
                <a:cs typeface="Arial"/>
              </a:rPr>
              <a:t>(</a:t>
            </a:r>
            <a:r>
              <a:rPr dirty="0" smtClean="0" sz="2100" spc="0" b="1">
                <a:latin typeface="Arial"/>
                <a:cs typeface="Arial"/>
              </a:rPr>
              <a:t>be</a:t>
            </a:r>
            <a:r>
              <a:rPr dirty="0" smtClean="0" sz="2100" spc="-9" b="1">
                <a:latin typeface="Arial"/>
                <a:cs typeface="Arial"/>
              </a:rPr>
              <a:t>s</a:t>
            </a:r>
            <a:r>
              <a:rPr dirty="0" smtClean="0" sz="2100" spc="0" b="1">
                <a:latin typeface="Arial"/>
                <a:cs typeface="Arial"/>
              </a:rPr>
              <a:t>a</a:t>
            </a:r>
            <a:r>
              <a:rPr dirty="0" smtClean="0" sz="2100" spc="-4" b="1">
                <a:latin typeface="Arial"/>
                <a:cs typeface="Arial"/>
              </a:rPr>
              <a:t>r</a:t>
            </a:r>
            <a:r>
              <a:rPr dirty="0" smtClean="0" sz="2100" spc="0" b="1">
                <a:latin typeface="Arial"/>
                <a:cs typeface="Arial"/>
              </a:rPr>
              <a:t>)</a:t>
            </a:r>
            <a:r>
              <a:rPr dirty="0" smtClean="0" sz="2100" spc="14" b="1">
                <a:latin typeface="Arial"/>
                <a:cs typeface="Arial"/>
              </a:rPr>
              <a:t> </a:t>
            </a:r>
            <a:r>
              <a:rPr dirty="0" smtClean="0" sz="2100" spc="0" b="1">
                <a:latin typeface="Arial"/>
                <a:cs typeface="Arial"/>
              </a:rPr>
              <a:t>dan</a:t>
            </a:r>
            <a:r>
              <a:rPr dirty="0" smtClean="0" sz="2100" spc="0" b="1">
                <a:latin typeface="Arial"/>
                <a:cs typeface="Arial"/>
              </a:rPr>
              <a:t> </a:t>
            </a:r>
            <a:r>
              <a:rPr dirty="0" smtClean="0" sz="2100" spc="0" b="1">
                <a:latin typeface="Arial"/>
                <a:cs typeface="Arial"/>
              </a:rPr>
              <a:t>a</a:t>
            </a:r>
            <a:r>
              <a:rPr dirty="0" smtClean="0" sz="2100" spc="-4" b="1">
                <a:latin typeface="Arial"/>
                <a:cs typeface="Arial"/>
              </a:rPr>
              <a:t>r</a:t>
            </a:r>
            <a:r>
              <a:rPr dirty="0" smtClean="0" sz="2100" spc="0" b="1">
                <a:latin typeface="Arial"/>
                <a:cs typeface="Arial"/>
              </a:rPr>
              <a:t>ah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00797" y="2289295"/>
            <a:ext cx="1167171" cy="439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AB</a:t>
            </a:r>
            <a:r>
              <a:rPr dirty="0" smtClean="0" sz="3200" spc="-196" i="1">
                <a:latin typeface="Times New Roman"/>
                <a:cs typeface="Times New Roman"/>
              </a:rPr>
              <a:t> </a:t>
            </a:r>
            <a:r>
              <a:rPr dirty="0" smtClean="0" sz="3200" spc="0">
                <a:latin typeface="Symbol"/>
                <a:cs typeface="Symbol"/>
              </a:rPr>
              <a:t></a:t>
            </a:r>
            <a:r>
              <a:rPr dirty="0" smtClean="0" sz="3200" spc="-155">
                <a:latin typeface="Times New Roman"/>
                <a:cs typeface="Times New Roman"/>
              </a:rPr>
              <a:t> </a:t>
            </a:r>
            <a:r>
              <a:rPr dirty="0" smtClean="0" sz="3200" spc="0" i="1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12389" y="2453684"/>
            <a:ext cx="579335" cy="69758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5390">
              <a:lnSpc>
                <a:spcPts val="3170"/>
              </a:lnSpc>
              <a:spcBef>
                <a:spcPts val="158"/>
              </a:spcBef>
            </a:pPr>
            <a:r>
              <a:rPr dirty="0" smtClean="0" sz="3000" spc="0" i="1"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  <a:p>
            <a:pPr marL="12700" marR="57359">
              <a:lnSpc>
                <a:spcPct val="101277"/>
              </a:lnSpc>
              <a:spcBef>
                <a:spcPts val="291"/>
              </a:spcBef>
            </a:pPr>
            <a:r>
              <a:rPr dirty="0" smtClean="0" sz="1500" spc="0">
                <a:latin typeface="Verdana"/>
                <a:cs typeface="Verdana"/>
              </a:rPr>
              <a:t>(a)</a:t>
            </a:r>
            <a:endParaRPr sz="1500">
              <a:latin typeface="Verdan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90064" y="2912075"/>
            <a:ext cx="194362" cy="2280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55"/>
              </a:lnSpc>
              <a:spcBef>
                <a:spcPts val="87"/>
              </a:spcBef>
            </a:pPr>
            <a:r>
              <a:rPr dirty="0" smtClean="0" sz="1600" spc="0">
                <a:latin typeface="Verdana"/>
                <a:cs typeface="Verdana"/>
              </a:rPr>
              <a:t>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76620" y="2935368"/>
            <a:ext cx="1425305" cy="680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1655"/>
              </a:lnSpc>
              <a:spcBef>
                <a:spcPts val="82"/>
              </a:spcBef>
            </a:pPr>
            <a:r>
              <a:rPr dirty="0" smtClean="0" sz="1500" spc="0">
                <a:latin typeface="Verdana"/>
                <a:cs typeface="Verdana"/>
              </a:rPr>
              <a:t>(b)</a:t>
            </a:r>
            <a:endParaRPr sz="1500">
              <a:latin typeface="Verdana"/>
              <a:cs typeface="Verdana"/>
            </a:endParaRPr>
          </a:p>
          <a:p>
            <a:pPr marL="12700">
              <a:lnSpc>
                <a:spcPct val="95825"/>
              </a:lnSpc>
              <a:spcBef>
                <a:spcPts val="928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Ekivalen</a:t>
            </a:r>
            <a:endParaRPr sz="23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15416" y="4352421"/>
            <a:ext cx="1775480" cy="3267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dirty="0" smtClean="0" baseline="2055" sz="3450" spc="0" b="1">
                <a:solidFill>
                  <a:srgbClr val="006FC0"/>
                </a:solidFill>
                <a:latin typeface="Arial Black"/>
                <a:cs typeface="Arial Black"/>
              </a:rPr>
              <a:t>2.</a:t>
            </a:r>
            <a:r>
              <a:rPr dirty="0" smtClean="0" baseline="2055" sz="3450" spc="-9" b="1">
                <a:solidFill>
                  <a:srgbClr val="006FC0"/>
                </a:solidFill>
                <a:latin typeface="Arial Black"/>
                <a:cs typeface="Arial Black"/>
              </a:rPr>
              <a:t> </a:t>
            </a:r>
            <a:r>
              <a:rPr dirty="0" smtClean="0" baseline="2520" sz="3450" spc="0">
                <a:latin typeface="Arial"/>
                <a:cs typeface="Arial"/>
              </a:rPr>
              <a:t>Jika</a:t>
            </a:r>
            <a:r>
              <a:rPr dirty="0" smtClean="0" baseline="2520" sz="3450" spc="0">
                <a:latin typeface="Arial"/>
                <a:cs typeface="Arial"/>
              </a:rPr>
              <a:t> </a:t>
            </a:r>
            <a:r>
              <a:rPr dirty="0" smtClean="0" baseline="2520" sz="3450" spc="0">
                <a:latin typeface="Arial"/>
                <a:cs typeface="Arial"/>
              </a:rPr>
              <a:t>suatu</a:t>
            </a:r>
            <a:endParaRPr sz="2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98496" y="4352421"/>
            <a:ext cx="76737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titik</a:t>
            </a:r>
            <a:r>
              <a:rPr dirty="0" smtClean="0" sz="2300" spc="-13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61837" y="4352421"/>
            <a:ext cx="527800" cy="371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5"/>
              </a:lnSpc>
              <a:spcBef>
                <a:spcPts val="141"/>
              </a:spcBef>
            </a:pPr>
            <a:r>
              <a:rPr dirty="0" smtClean="0" baseline="7562" sz="3450">
                <a:latin typeface="Arial"/>
                <a:cs typeface="Arial"/>
              </a:rPr>
              <a:t>(</a:t>
            </a:r>
            <a:r>
              <a:rPr dirty="0" smtClean="0" baseline="7562" sz="3450" spc="4">
                <a:latin typeface="Arial"/>
                <a:cs typeface="Arial"/>
              </a:rPr>
              <a:t>a</a:t>
            </a:r>
            <a:r>
              <a:rPr dirty="0" smtClean="0" baseline="-9662" sz="2250" spc="0">
                <a:latin typeface="Arial"/>
                <a:cs typeface="Arial"/>
              </a:rPr>
              <a:t>1</a:t>
            </a:r>
            <a:r>
              <a:rPr dirty="0" smtClean="0" baseline="7562" sz="3450" spc="0">
                <a:latin typeface="Arial"/>
                <a:cs typeface="Arial"/>
              </a:rPr>
              <a:t>,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89675" y="4352421"/>
            <a:ext cx="429730" cy="16684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5"/>
              </a:lnSpc>
              <a:spcBef>
                <a:spcPts val="141"/>
              </a:spcBef>
            </a:pPr>
            <a:r>
              <a:rPr dirty="0" smtClean="0" baseline="7562" sz="3450">
                <a:latin typeface="Arial"/>
                <a:cs typeface="Arial"/>
              </a:rPr>
              <a:t>a</a:t>
            </a:r>
            <a:r>
              <a:rPr dirty="0" smtClean="0" baseline="-9662" sz="2250">
                <a:latin typeface="Arial"/>
                <a:cs typeface="Arial"/>
              </a:rPr>
              <a:t>2</a:t>
            </a:r>
            <a:r>
              <a:rPr dirty="0" smtClean="0" baseline="7562" sz="3450">
                <a:latin typeface="Arial"/>
                <a:cs typeface="Arial"/>
              </a:rPr>
              <a:t>,</a:t>
            </a:r>
            <a:endParaRPr sz="2300">
              <a:latin typeface="Arial"/>
              <a:cs typeface="Arial"/>
            </a:endParaRPr>
          </a:p>
          <a:p>
            <a:pPr marL="30890" marR="17076">
              <a:lnSpc>
                <a:spcPts val="6350"/>
              </a:lnSpc>
              <a:spcBef>
                <a:spcPts val="175"/>
              </a:spcBef>
            </a:pPr>
            <a:r>
              <a:rPr dirty="0" smtClean="0" baseline="3636" sz="3450">
                <a:latin typeface="Cambria Math"/>
                <a:cs typeface="Cambria Math"/>
              </a:rPr>
              <a:t>𝑎</a:t>
            </a:r>
            <a:r>
              <a:rPr dirty="0" smtClean="0" baseline="3636" sz="3450">
                <a:latin typeface="Cambria Math"/>
                <a:cs typeface="Cambria Math"/>
              </a:rPr>
              <a:t>1</a:t>
            </a:r>
            <a:endParaRPr sz="2300">
              <a:latin typeface="Cambria Math"/>
              <a:cs typeface="Cambria Math"/>
            </a:endParaRPr>
          </a:p>
          <a:p>
            <a:pPr marL="30890" marR="16990">
              <a:lnSpc>
                <a:spcPts val="2700"/>
              </a:lnSpc>
            </a:pPr>
            <a:r>
              <a:rPr dirty="0" smtClean="0" baseline="7531" sz="3450">
                <a:latin typeface="Cambria Math"/>
                <a:cs typeface="Cambria Math"/>
              </a:rPr>
              <a:t>𝑎2</a:t>
            </a:r>
            <a:endParaRPr sz="2300">
              <a:latin typeface="Cambria Math"/>
              <a:cs typeface="Cambria Math"/>
            </a:endParaRPr>
          </a:p>
          <a:p>
            <a:pPr marL="30890" marR="16990">
              <a:lnSpc>
                <a:spcPts val="1250"/>
              </a:lnSpc>
            </a:pPr>
            <a:r>
              <a:rPr dirty="0" smtClean="0" baseline="1558" sz="3450">
                <a:latin typeface="Cambria Math"/>
                <a:cs typeface="Cambria Math"/>
              </a:rPr>
              <a:t>𝑎3</a:t>
            </a:r>
            <a:endParaRPr sz="23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22394" y="4352421"/>
            <a:ext cx="445972" cy="371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35"/>
              </a:lnSpc>
              <a:spcBef>
                <a:spcPts val="141"/>
              </a:spcBef>
            </a:pPr>
            <a:r>
              <a:rPr dirty="0" smtClean="0" baseline="7562" sz="3450" spc="4">
                <a:latin typeface="Arial"/>
                <a:cs typeface="Arial"/>
              </a:rPr>
              <a:t>a</a:t>
            </a:r>
            <a:r>
              <a:rPr dirty="0" smtClean="0" baseline="-9662" sz="2250" spc="0">
                <a:latin typeface="Arial"/>
                <a:cs typeface="Arial"/>
              </a:rPr>
              <a:t>3</a:t>
            </a:r>
            <a:r>
              <a:rPr dirty="0" smtClean="0" baseline="7562" sz="3450" spc="0"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68926" y="4352421"/>
            <a:ext cx="297364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da</a:t>
            </a:r>
            <a:r>
              <a:rPr dirty="0" smtClean="0" sz="2300" spc="9">
                <a:latin typeface="Arial"/>
                <a:cs typeface="Arial"/>
              </a:rPr>
              <a:t>l</a:t>
            </a:r>
            <a:r>
              <a:rPr dirty="0" smtClean="0" sz="2300" spc="0">
                <a:latin typeface="Arial"/>
                <a:cs typeface="Arial"/>
              </a:rPr>
              <a:t>am</a:t>
            </a:r>
            <a:r>
              <a:rPr dirty="0" smtClean="0" sz="2300" spc="-2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rua</a:t>
            </a:r>
            <a:r>
              <a:rPr dirty="0" smtClean="0" sz="2300" spc="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ga</a:t>
            </a:r>
            <a:r>
              <a:rPr dirty="0" smtClean="0" sz="2300" spc="-14">
                <a:latin typeface="Arial"/>
                <a:cs typeface="Arial"/>
              </a:rPr>
              <a:t>n</a:t>
            </a:r>
            <a:r>
              <a:rPr dirty="0" smtClean="0" sz="2300" spc="-4">
                <a:latin typeface="Arial"/>
                <a:cs typeface="Arial"/>
              </a:rPr>
              <a:t>/</a:t>
            </a:r>
            <a:r>
              <a:rPr dirty="0" smtClean="0" sz="2300" spc="0">
                <a:latin typeface="Arial"/>
                <a:cs typeface="Arial"/>
              </a:rPr>
              <a:t>b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-9">
                <a:latin typeface="Arial"/>
                <a:cs typeface="Arial"/>
              </a:rPr>
              <a:t>d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-9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g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0251" y="4352421"/>
            <a:ext cx="2488210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da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1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O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titik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pa</a:t>
            </a:r>
            <a:r>
              <a:rPr dirty="0" smtClean="0" sz="2300" spc="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gkal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89756" y="5247138"/>
            <a:ext cx="3812475" cy="5079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935"/>
              </a:lnSpc>
              <a:spcBef>
                <a:spcPts val="196"/>
              </a:spcBef>
            </a:pPr>
            <a:r>
              <a:rPr dirty="0" smtClean="0" baseline="7246" sz="4800" spc="-9" i="1">
                <a:latin typeface="Times New Roman"/>
                <a:cs typeface="Times New Roman"/>
              </a:rPr>
              <a:t>O</a:t>
            </a:r>
            <a:r>
              <a:rPr dirty="0" smtClean="0" baseline="7246" sz="4800" spc="0" i="1">
                <a:latin typeface="Times New Roman"/>
                <a:cs typeface="Times New Roman"/>
              </a:rPr>
              <a:t>A</a:t>
            </a:r>
            <a:r>
              <a:rPr dirty="0" smtClean="0" baseline="7246" sz="4800" spc="-317" i="1">
                <a:latin typeface="Times New Roman"/>
                <a:cs typeface="Times New Roman"/>
              </a:rPr>
              <a:t> </a:t>
            </a:r>
            <a:r>
              <a:rPr dirty="0" smtClean="0" baseline="6802" sz="4800" spc="0">
                <a:latin typeface="Symbol"/>
                <a:cs typeface="Symbol"/>
              </a:rPr>
              <a:t></a:t>
            </a:r>
            <a:r>
              <a:rPr dirty="0" smtClean="0" baseline="7246" sz="4800" spc="-137">
                <a:latin typeface="Times New Roman"/>
                <a:cs typeface="Times New Roman"/>
              </a:rPr>
              <a:t> </a:t>
            </a:r>
            <a:r>
              <a:rPr dirty="0" smtClean="0" baseline="7246" sz="4800" spc="0" i="1">
                <a:latin typeface="Times New Roman"/>
                <a:cs typeface="Times New Roman"/>
              </a:rPr>
              <a:t>a</a:t>
            </a:r>
            <a:r>
              <a:rPr dirty="0" smtClean="0" baseline="7246" sz="4800" spc="-77" i="1">
                <a:latin typeface="Times New Roman"/>
                <a:cs typeface="Times New Roman"/>
              </a:rPr>
              <a:t> </a:t>
            </a:r>
            <a:r>
              <a:rPr dirty="0" smtClean="0" baseline="6802" sz="4800" spc="0">
                <a:latin typeface="Symbol"/>
                <a:cs typeface="Symbol"/>
              </a:rPr>
              <a:t></a:t>
            </a:r>
            <a:r>
              <a:rPr dirty="0" smtClean="0" baseline="7246" sz="4800" spc="-137">
                <a:latin typeface="Times New Roman"/>
                <a:cs typeface="Times New Roman"/>
              </a:rPr>
              <a:t> </a:t>
            </a:r>
            <a:r>
              <a:rPr dirty="0" smtClean="0" baseline="7246" sz="4800" spc="-164" i="1">
                <a:latin typeface="Times New Roman"/>
                <a:cs typeface="Times New Roman"/>
              </a:rPr>
              <a:t>a</a:t>
            </a:r>
            <a:r>
              <a:rPr dirty="0" smtClean="0" baseline="-12535" sz="2775" spc="0">
                <a:latin typeface="Times New Roman"/>
                <a:cs typeface="Times New Roman"/>
              </a:rPr>
              <a:t>1</a:t>
            </a:r>
            <a:r>
              <a:rPr dirty="0" smtClean="0" baseline="-12535" sz="2775" spc="-304">
                <a:latin typeface="Times New Roman"/>
                <a:cs typeface="Times New Roman"/>
              </a:rPr>
              <a:t> </a:t>
            </a:r>
            <a:r>
              <a:rPr dirty="0" smtClean="0" baseline="7246" sz="4800" spc="0" i="1">
                <a:latin typeface="Times New Roman"/>
                <a:cs typeface="Times New Roman"/>
              </a:rPr>
              <a:t>i</a:t>
            </a:r>
            <a:r>
              <a:rPr dirty="0" smtClean="0" baseline="7246" sz="4800" spc="-236" i="1">
                <a:latin typeface="Times New Roman"/>
                <a:cs typeface="Times New Roman"/>
              </a:rPr>
              <a:t> </a:t>
            </a:r>
            <a:r>
              <a:rPr dirty="0" smtClean="0" baseline="6802" sz="4800" spc="0">
                <a:latin typeface="Symbol"/>
                <a:cs typeface="Symbol"/>
              </a:rPr>
              <a:t></a:t>
            </a:r>
            <a:r>
              <a:rPr dirty="0" smtClean="0" baseline="7246" sz="4800" spc="-282">
                <a:latin typeface="Times New Roman"/>
                <a:cs typeface="Times New Roman"/>
              </a:rPr>
              <a:t> </a:t>
            </a:r>
            <a:r>
              <a:rPr dirty="0" smtClean="0" baseline="7246" sz="4800" spc="34" i="1">
                <a:latin typeface="Times New Roman"/>
                <a:cs typeface="Times New Roman"/>
              </a:rPr>
              <a:t>a</a:t>
            </a:r>
            <a:r>
              <a:rPr dirty="0" smtClean="0" baseline="-12535" sz="2775" spc="0">
                <a:latin typeface="Times New Roman"/>
                <a:cs typeface="Times New Roman"/>
              </a:rPr>
              <a:t>2</a:t>
            </a:r>
            <a:r>
              <a:rPr dirty="0" smtClean="0" baseline="-12535" sz="2775" spc="436">
                <a:latin typeface="Times New Roman"/>
                <a:cs typeface="Times New Roman"/>
              </a:rPr>
              <a:t> </a:t>
            </a:r>
            <a:r>
              <a:rPr dirty="0" smtClean="0" baseline="7246" sz="4800" spc="0" i="1">
                <a:latin typeface="Times New Roman"/>
                <a:cs typeface="Times New Roman"/>
              </a:rPr>
              <a:t>j</a:t>
            </a:r>
            <a:r>
              <a:rPr dirty="0" smtClean="0" baseline="7246" sz="4800" spc="-186" i="1">
                <a:latin typeface="Times New Roman"/>
                <a:cs typeface="Times New Roman"/>
              </a:rPr>
              <a:t> </a:t>
            </a:r>
            <a:r>
              <a:rPr dirty="0" smtClean="0" baseline="6802" sz="4800" spc="0">
                <a:latin typeface="Symbol"/>
                <a:cs typeface="Symbol"/>
              </a:rPr>
              <a:t></a:t>
            </a:r>
            <a:r>
              <a:rPr dirty="0" smtClean="0" baseline="7246" sz="4800" spc="-282">
                <a:latin typeface="Times New Roman"/>
                <a:cs typeface="Times New Roman"/>
              </a:rPr>
              <a:t> </a:t>
            </a:r>
            <a:r>
              <a:rPr dirty="0" smtClean="0" baseline="7246" sz="4800" spc="-164" i="1">
                <a:latin typeface="Times New Roman"/>
                <a:cs typeface="Times New Roman"/>
              </a:rPr>
              <a:t>a</a:t>
            </a:r>
            <a:r>
              <a:rPr dirty="0" smtClean="0" baseline="-12535" sz="2775" spc="0">
                <a:latin typeface="Times New Roman"/>
                <a:cs typeface="Times New Roman"/>
              </a:rPr>
              <a:t>1</a:t>
            </a:r>
            <a:r>
              <a:rPr dirty="0" smtClean="0" baseline="-12535" sz="2775" spc="-204">
                <a:latin typeface="Times New Roman"/>
                <a:cs typeface="Times New Roman"/>
              </a:rPr>
              <a:t> </a:t>
            </a:r>
            <a:r>
              <a:rPr dirty="0" smtClean="0" baseline="7246" sz="4800" spc="0" i="1">
                <a:latin typeface="Times New Roman"/>
                <a:cs typeface="Times New Roman"/>
              </a:rPr>
              <a:t>k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38092" y="5312911"/>
            <a:ext cx="1193374" cy="4397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 spc="-4" i="1">
                <a:latin typeface="Times New Roman"/>
                <a:cs typeface="Times New Roman"/>
              </a:rPr>
              <a:t>O</a:t>
            </a:r>
            <a:r>
              <a:rPr dirty="0" smtClean="0" sz="3200" spc="0" i="1">
                <a:latin typeface="Times New Roman"/>
                <a:cs typeface="Times New Roman"/>
              </a:rPr>
              <a:t>A</a:t>
            </a:r>
            <a:r>
              <a:rPr dirty="0" smtClean="0" sz="3200" spc="-317" i="1">
                <a:latin typeface="Times New Roman"/>
                <a:cs typeface="Times New Roman"/>
              </a:rPr>
              <a:t> </a:t>
            </a:r>
            <a:r>
              <a:rPr dirty="0" smtClean="0" sz="3200" spc="0">
                <a:latin typeface="Symbol"/>
                <a:cs typeface="Symbol"/>
              </a:rPr>
              <a:t></a:t>
            </a:r>
            <a:r>
              <a:rPr dirty="0" smtClean="0" sz="3200" spc="-137">
                <a:latin typeface="Times New Roman"/>
                <a:cs typeface="Times New Roman"/>
              </a:rPr>
              <a:t> </a:t>
            </a:r>
            <a:r>
              <a:rPr dirty="0" smtClean="0" sz="3200" spc="0" i="1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5416" y="5346018"/>
            <a:ext cx="944591" cy="318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Maka</a:t>
            </a:r>
            <a:r>
              <a:rPr dirty="0" smtClean="0" sz="2300" spc="-1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,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58870" y="5346018"/>
            <a:ext cx="240169" cy="318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=</a:t>
            </a:r>
            <a:endParaRPr sz="23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91558" y="5346018"/>
            <a:ext cx="638790" cy="318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atau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911095" y="1417320"/>
            <a:ext cx="6278880" cy="23896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911095" y="4800600"/>
            <a:ext cx="4957572" cy="16687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6996683" y="5085588"/>
            <a:ext cx="4091939" cy="10988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2152650" y="4117086"/>
            <a:ext cx="4477511" cy="563880"/>
          </a:xfrm>
          <a:custGeom>
            <a:avLst/>
            <a:gdLst/>
            <a:ahLst/>
            <a:cxnLst/>
            <a:rect l="l" t="t" r="r" b="b"/>
            <a:pathLst>
              <a:path w="4477511" h="563880">
                <a:moveTo>
                  <a:pt x="0" y="563880"/>
                </a:moveTo>
                <a:lnTo>
                  <a:pt x="4477511" y="563880"/>
                </a:lnTo>
                <a:lnTo>
                  <a:pt x="4477511" y="0"/>
                </a:lnTo>
                <a:lnTo>
                  <a:pt x="0" y="0"/>
                </a:lnTo>
                <a:lnTo>
                  <a:pt x="0" y="5638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2152650" y="4117086"/>
            <a:ext cx="4477511" cy="563880"/>
          </a:xfrm>
          <a:custGeom>
            <a:avLst/>
            <a:gdLst/>
            <a:ahLst/>
            <a:cxnLst/>
            <a:rect l="l" t="t" r="r" b="b"/>
            <a:pathLst>
              <a:path w="4477511" h="563880">
                <a:moveTo>
                  <a:pt x="0" y="563880"/>
                </a:moveTo>
                <a:lnTo>
                  <a:pt x="4477511" y="563880"/>
                </a:lnTo>
                <a:lnTo>
                  <a:pt x="4477511" y="0"/>
                </a:lnTo>
                <a:lnTo>
                  <a:pt x="0" y="0"/>
                </a:lnTo>
                <a:lnTo>
                  <a:pt x="0" y="563880"/>
                </a:lnTo>
                <a:close/>
              </a:path>
            </a:pathLst>
          </a:custGeom>
          <a:ln w="32004">
            <a:solidFill>
              <a:srgbClr val="9F835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671574" y="553597"/>
            <a:ext cx="8349722" cy="668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3.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-134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r>
              <a:rPr dirty="0" smtClean="0" sz="2300" spc="-9">
                <a:latin typeface="Arial"/>
                <a:cs typeface="Arial"/>
              </a:rPr>
              <a:t> </a:t>
            </a:r>
            <a:r>
              <a:rPr dirty="0" smtClean="0" sz="2300" spc="4">
                <a:latin typeface="Arial"/>
                <a:cs typeface="Arial"/>
              </a:rPr>
              <a:t>dapa</a:t>
            </a:r>
            <a:r>
              <a:rPr dirty="0" smtClean="0" sz="2300" spc="0">
                <a:latin typeface="Arial"/>
                <a:cs typeface="Arial"/>
              </a:rPr>
              <a:t>t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d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j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ml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-9">
                <a:latin typeface="Arial"/>
                <a:cs typeface="Arial"/>
              </a:rPr>
              <a:t>h</a:t>
            </a:r>
            <a:r>
              <a:rPr dirty="0" smtClean="0" sz="2300" spc="0">
                <a:latin typeface="Arial"/>
                <a:cs typeface="Arial"/>
              </a:rPr>
              <a:t>k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4">
                <a:latin typeface="Arial"/>
                <a:cs typeface="Arial"/>
              </a:rPr>
              <a:t>denga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4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aturan</a:t>
            </a:r>
            <a:r>
              <a:rPr dirty="0" smtClean="0" sz="2300" spc="-2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j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j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ran</a:t>
            </a:r>
            <a:r>
              <a:rPr dirty="0" smtClean="0" sz="2300" spc="-3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ge</a:t>
            </a:r>
            <a:r>
              <a:rPr dirty="0" smtClean="0" sz="2300" spc="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j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-9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g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atau</a:t>
            </a:r>
            <a:endParaRPr sz="2300">
              <a:latin typeface="Arial"/>
              <a:cs typeface="Arial"/>
            </a:endParaRPr>
          </a:p>
          <a:p>
            <a:pPr marL="405892" marR="43891">
              <a:lnSpc>
                <a:spcPct val="95825"/>
              </a:lnSpc>
            </a:pPr>
            <a:r>
              <a:rPr dirty="0" smtClean="0" sz="2300" spc="0">
                <a:latin typeface="Arial"/>
                <a:cs typeface="Arial"/>
              </a:rPr>
              <a:t>aturan</a:t>
            </a:r>
            <a:r>
              <a:rPr dirty="0" smtClean="0" sz="2300" spc="-3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segitiga</a:t>
            </a:r>
            <a:endParaRPr sz="23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152650" y="4117086"/>
            <a:ext cx="4477511" cy="5638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34060">
              <a:lnSpc>
                <a:spcPct val="117513"/>
              </a:lnSpc>
              <a:spcBef>
                <a:spcPts val="470"/>
              </a:spcBef>
            </a:pPr>
            <a:r>
              <a:rPr dirty="0" smtClean="0" sz="2300" spc="-184" b="1">
                <a:latin typeface="Arial Black"/>
                <a:cs typeface="Arial Black"/>
              </a:rPr>
              <a:t>P</a:t>
            </a:r>
            <a:r>
              <a:rPr dirty="0" smtClean="0" sz="2300" spc="0" b="1">
                <a:latin typeface="Arial Black"/>
                <a:cs typeface="Arial Black"/>
              </a:rPr>
              <a:t>AN</a:t>
            </a:r>
            <a:r>
              <a:rPr dirty="0" smtClean="0" sz="2300" spc="-64" b="1">
                <a:latin typeface="Arial Black"/>
                <a:cs typeface="Arial Black"/>
              </a:rPr>
              <a:t>J</a:t>
            </a:r>
            <a:r>
              <a:rPr dirty="0" smtClean="0" sz="2300" spc="0" b="1">
                <a:latin typeface="Arial Black"/>
                <a:cs typeface="Arial Black"/>
              </a:rPr>
              <a:t>ANG</a:t>
            </a:r>
            <a:r>
              <a:rPr dirty="0" smtClean="0" sz="2300" spc="-34" b="1">
                <a:latin typeface="Arial Black"/>
                <a:cs typeface="Arial Black"/>
              </a:rPr>
              <a:t> </a:t>
            </a:r>
            <a:r>
              <a:rPr dirty="0" smtClean="0" sz="2300" spc="0" b="1">
                <a:latin typeface="Arial Black"/>
                <a:cs typeface="Arial Black"/>
              </a:rPr>
              <a:t>VEK</a:t>
            </a:r>
            <a:r>
              <a:rPr dirty="0" smtClean="0" sz="2300" spc="-79" b="1">
                <a:latin typeface="Arial Black"/>
                <a:cs typeface="Arial Black"/>
              </a:rPr>
              <a:t>T</a:t>
            </a:r>
            <a:r>
              <a:rPr dirty="0" smtClean="0" sz="2300" spc="0" b="1">
                <a:latin typeface="Arial Black"/>
                <a:cs typeface="Arial Black"/>
              </a:rPr>
              <a:t>OR</a:t>
            </a:r>
            <a:endParaRPr sz="23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object 4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3554077" y="624047"/>
            <a:ext cx="152675" cy="0"/>
          </a:xfrm>
          <a:custGeom>
            <a:avLst/>
            <a:gdLst/>
            <a:ahLst/>
            <a:cxnLst/>
            <a:rect l="l" t="t" r="r" b="b"/>
            <a:pathLst>
              <a:path w="152675" h="0">
                <a:moveTo>
                  <a:pt x="0" y="0"/>
                </a:moveTo>
                <a:lnTo>
                  <a:pt x="152675" y="0"/>
                </a:lnTo>
              </a:path>
            </a:pathLst>
          </a:custGeom>
          <a:ln w="125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6443595" y="635322"/>
            <a:ext cx="145237" cy="0"/>
          </a:xfrm>
          <a:custGeom>
            <a:avLst/>
            <a:gdLst/>
            <a:ahLst/>
            <a:cxnLst/>
            <a:rect l="l" t="t" r="r" b="b"/>
            <a:pathLst>
              <a:path w="145237" h="0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121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2704077" y="5103725"/>
            <a:ext cx="145866" cy="0"/>
          </a:xfrm>
          <a:custGeom>
            <a:avLst/>
            <a:gdLst/>
            <a:ahLst/>
            <a:cxnLst/>
            <a:rect l="l" t="t" r="r" b="b"/>
            <a:pathLst>
              <a:path w="145866" h="0">
                <a:moveTo>
                  <a:pt x="0" y="0"/>
                </a:moveTo>
                <a:lnTo>
                  <a:pt x="145866" y="0"/>
                </a:lnTo>
              </a:path>
            </a:pathLst>
          </a:custGeom>
          <a:ln w="120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2987603" y="5103725"/>
            <a:ext cx="127125" cy="0"/>
          </a:xfrm>
          <a:custGeom>
            <a:avLst/>
            <a:gdLst/>
            <a:ahLst/>
            <a:cxnLst/>
            <a:rect l="l" t="t" r="r" b="b"/>
            <a:pathLst>
              <a:path w="127125" h="0">
                <a:moveTo>
                  <a:pt x="0" y="0"/>
                </a:moveTo>
                <a:lnTo>
                  <a:pt x="127125" y="0"/>
                </a:lnTo>
              </a:path>
            </a:pathLst>
          </a:custGeom>
          <a:ln w="120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3708175" y="5103725"/>
            <a:ext cx="145866" cy="0"/>
          </a:xfrm>
          <a:custGeom>
            <a:avLst/>
            <a:gdLst/>
            <a:ahLst/>
            <a:cxnLst/>
            <a:rect l="l" t="t" r="r" b="b"/>
            <a:pathLst>
              <a:path w="145866" h="0">
                <a:moveTo>
                  <a:pt x="0" y="0"/>
                </a:moveTo>
                <a:lnTo>
                  <a:pt x="145866" y="0"/>
                </a:lnTo>
              </a:path>
            </a:pathLst>
          </a:custGeom>
          <a:ln w="120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4168041" y="5103725"/>
            <a:ext cx="127125" cy="0"/>
          </a:xfrm>
          <a:custGeom>
            <a:avLst/>
            <a:gdLst/>
            <a:ahLst/>
            <a:cxnLst/>
            <a:rect l="l" t="t" r="r" b="b"/>
            <a:pathLst>
              <a:path w="127125" h="0">
                <a:moveTo>
                  <a:pt x="0" y="0"/>
                </a:moveTo>
                <a:lnTo>
                  <a:pt x="127125" y="0"/>
                </a:lnTo>
              </a:path>
            </a:pathLst>
          </a:custGeom>
          <a:ln w="1201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3551175" y="5037412"/>
            <a:ext cx="0" cy="354473"/>
          </a:xfrm>
          <a:custGeom>
            <a:avLst/>
            <a:gdLst/>
            <a:ahLst/>
            <a:cxnLst/>
            <a:rect l="l" t="t" r="r" b="b"/>
            <a:pathLst>
              <a:path w="0" h="354473">
                <a:moveTo>
                  <a:pt x="0" y="0"/>
                </a:moveTo>
                <a:lnTo>
                  <a:pt x="0" y="354473"/>
                </a:lnTo>
              </a:path>
            </a:pathLst>
          </a:custGeom>
          <a:ln w="123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3510168" y="5037412"/>
            <a:ext cx="0" cy="354473"/>
          </a:xfrm>
          <a:custGeom>
            <a:avLst/>
            <a:gdLst/>
            <a:ahLst/>
            <a:cxnLst/>
            <a:rect l="l" t="t" r="r" b="b"/>
            <a:pathLst>
              <a:path w="0" h="354473">
                <a:moveTo>
                  <a:pt x="0" y="0"/>
                </a:moveTo>
                <a:lnTo>
                  <a:pt x="0" y="354473"/>
                </a:lnTo>
              </a:path>
            </a:pathLst>
          </a:custGeom>
          <a:ln w="123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4483792" y="5037412"/>
            <a:ext cx="0" cy="354473"/>
          </a:xfrm>
          <a:custGeom>
            <a:avLst/>
            <a:gdLst/>
            <a:ahLst/>
            <a:cxnLst/>
            <a:rect l="l" t="t" r="r" b="b"/>
            <a:pathLst>
              <a:path w="0" h="354473">
                <a:moveTo>
                  <a:pt x="0" y="0"/>
                </a:moveTo>
                <a:lnTo>
                  <a:pt x="0" y="354473"/>
                </a:lnTo>
              </a:path>
            </a:pathLst>
          </a:custGeom>
          <a:ln w="123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4442784" y="5037412"/>
            <a:ext cx="0" cy="354473"/>
          </a:xfrm>
          <a:custGeom>
            <a:avLst/>
            <a:gdLst/>
            <a:ahLst/>
            <a:cxnLst/>
            <a:rect l="l" t="t" r="r" b="b"/>
            <a:pathLst>
              <a:path w="0" h="354473">
                <a:moveTo>
                  <a:pt x="0" y="0"/>
                </a:moveTo>
                <a:lnTo>
                  <a:pt x="0" y="354473"/>
                </a:lnTo>
              </a:path>
            </a:pathLst>
          </a:custGeom>
          <a:ln w="1230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2595668" y="3477023"/>
            <a:ext cx="133961" cy="0"/>
          </a:xfrm>
          <a:custGeom>
            <a:avLst/>
            <a:gdLst/>
            <a:ahLst/>
            <a:cxnLst/>
            <a:rect l="l" t="t" r="r" b="b"/>
            <a:pathLst>
              <a:path w="133961" h="0">
                <a:moveTo>
                  <a:pt x="0" y="0"/>
                </a:moveTo>
                <a:lnTo>
                  <a:pt x="133961" y="0"/>
                </a:lnTo>
              </a:path>
            </a:pathLst>
          </a:custGeom>
          <a:ln w="111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2505289" y="3416107"/>
            <a:ext cx="0" cy="325759"/>
          </a:xfrm>
          <a:custGeom>
            <a:avLst/>
            <a:gdLst/>
            <a:ahLst/>
            <a:cxnLst/>
            <a:rect l="l" t="t" r="r" b="b"/>
            <a:pathLst>
              <a:path w="0" h="325759">
                <a:moveTo>
                  <a:pt x="0" y="0"/>
                </a:moveTo>
                <a:lnTo>
                  <a:pt x="0" y="325759"/>
                </a:lnTo>
              </a:path>
            </a:pathLst>
          </a:custGeom>
          <a:ln w="112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2467631" y="3416107"/>
            <a:ext cx="0" cy="325759"/>
          </a:xfrm>
          <a:custGeom>
            <a:avLst/>
            <a:gdLst/>
            <a:ahLst/>
            <a:cxnLst/>
            <a:rect l="l" t="t" r="r" b="b"/>
            <a:pathLst>
              <a:path w="0" h="325759">
                <a:moveTo>
                  <a:pt x="0" y="0"/>
                </a:moveTo>
                <a:lnTo>
                  <a:pt x="0" y="325759"/>
                </a:lnTo>
              </a:path>
            </a:pathLst>
          </a:custGeom>
          <a:ln w="112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2848508" y="3416107"/>
            <a:ext cx="0" cy="325759"/>
          </a:xfrm>
          <a:custGeom>
            <a:avLst/>
            <a:gdLst/>
            <a:ahLst/>
            <a:cxnLst/>
            <a:rect l="l" t="t" r="r" b="b"/>
            <a:pathLst>
              <a:path w="0" h="325759">
                <a:moveTo>
                  <a:pt x="0" y="0"/>
                </a:moveTo>
                <a:lnTo>
                  <a:pt x="0" y="325759"/>
                </a:lnTo>
              </a:path>
            </a:pathLst>
          </a:custGeom>
          <a:ln w="112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2810850" y="3416107"/>
            <a:ext cx="0" cy="325759"/>
          </a:xfrm>
          <a:custGeom>
            <a:avLst/>
            <a:gdLst/>
            <a:ahLst/>
            <a:cxnLst/>
            <a:rect l="l" t="t" r="r" b="b"/>
            <a:pathLst>
              <a:path w="0" h="325759">
                <a:moveTo>
                  <a:pt x="0" y="0"/>
                </a:moveTo>
                <a:lnTo>
                  <a:pt x="0" y="325759"/>
                </a:lnTo>
              </a:path>
            </a:pathLst>
          </a:custGeom>
          <a:ln w="112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3222397" y="3477023"/>
            <a:ext cx="134501" cy="0"/>
          </a:xfrm>
          <a:custGeom>
            <a:avLst/>
            <a:gdLst/>
            <a:ahLst/>
            <a:cxnLst/>
            <a:rect l="l" t="t" r="r" b="b"/>
            <a:pathLst>
              <a:path w="134501" h="0">
                <a:moveTo>
                  <a:pt x="0" y="0"/>
                </a:moveTo>
                <a:lnTo>
                  <a:pt x="134501" y="0"/>
                </a:lnTo>
              </a:path>
            </a:pathLst>
          </a:custGeom>
          <a:ln w="111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3607590" y="3477023"/>
            <a:ext cx="134479" cy="0"/>
          </a:xfrm>
          <a:custGeom>
            <a:avLst/>
            <a:gdLst/>
            <a:ahLst/>
            <a:cxnLst/>
            <a:rect l="l" t="t" r="r" b="b"/>
            <a:pathLst>
              <a:path w="134479" h="0">
                <a:moveTo>
                  <a:pt x="0" y="0"/>
                </a:moveTo>
                <a:lnTo>
                  <a:pt x="134479" y="0"/>
                </a:lnTo>
              </a:path>
            </a:pathLst>
          </a:custGeom>
          <a:ln w="1113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3859890" y="3344593"/>
            <a:ext cx="170528" cy="242079"/>
          </a:xfrm>
          <a:custGeom>
            <a:avLst/>
            <a:gdLst/>
            <a:ahLst/>
            <a:cxnLst/>
            <a:rect l="l" t="t" r="r" b="b"/>
            <a:pathLst>
              <a:path w="170528" h="242079">
                <a:moveTo>
                  <a:pt x="170528" y="0"/>
                </a:moveTo>
                <a:lnTo>
                  <a:pt x="0" y="242079"/>
                </a:lnTo>
              </a:path>
            </a:pathLst>
          </a:custGeom>
          <a:ln w="535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4430481" y="3530570"/>
            <a:ext cx="37153" cy="21590"/>
          </a:xfrm>
          <a:custGeom>
            <a:avLst/>
            <a:gdLst/>
            <a:ahLst/>
            <a:cxnLst/>
            <a:rect l="l" t="t" r="r" b="b"/>
            <a:pathLst>
              <a:path w="37153" h="21590">
                <a:moveTo>
                  <a:pt x="0" y="21590"/>
                </a:moveTo>
                <a:lnTo>
                  <a:pt x="37153" y="0"/>
                </a:lnTo>
              </a:path>
            </a:pathLst>
          </a:custGeom>
          <a:ln w="120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4467635" y="3536821"/>
            <a:ext cx="54257" cy="114772"/>
          </a:xfrm>
          <a:custGeom>
            <a:avLst/>
            <a:gdLst/>
            <a:ahLst/>
            <a:cxnLst/>
            <a:rect l="l" t="t" r="r" b="b"/>
            <a:pathLst>
              <a:path w="54257" h="114772">
                <a:moveTo>
                  <a:pt x="0" y="0"/>
                </a:moveTo>
                <a:lnTo>
                  <a:pt x="54257" y="114772"/>
                </a:lnTo>
              </a:path>
            </a:pathLst>
          </a:custGeom>
          <a:ln w="240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4527811" y="3317497"/>
            <a:ext cx="71940" cy="334096"/>
          </a:xfrm>
          <a:custGeom>
            <a:avLst/>
            <a:gdLst/>
            <a:ahLst/>
            <a:cxnLst/>
            <a:rect l="l" t="t" r="r" b="b"/>
            <a:pathLst>
              <a:path w="71940" h="334096">
                <a:moveTo>
                  <a:pt x="0" y="334096"/>
                </a:moveTo>
                <a:lnTo>
                  <a:pt x="71940" y="0"/>
                </a:lnTo>
              </a:path>
            </a:pathLst>
          </a:custGeom>
          <a:ln w="12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4599751" y="3317497"/>
            <a:ext cx="1787028" cy="0"/>
          </a:xfrm>
          <a:custGeom>
            <a:avLst/>
            <a:gdLst/>
            <a:ahLst/>
            <a:cxnLst/>
            <a:rect l="l" t="t" r="r" b="b"/>
            <a:pathLst>
              <a:path w="1787028" h="0">
                <a:moveTo>
                  <a:pt x="0" y="0"/>
                </a:moveTo>
                <a:lnTo>
                  <a:pt x="1787028" y="0"/>
                </a:lnTo>
              </a:path>
            </a:pathLst>
          </a:custGeom>
          <a:ln w="119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6704084" y="3545911"/>
            <a:ext cx="37202" cy="21590"/>
          </a:xfrm>
          <a:custGeom>
            <a:avLst/>
            <a:gdLst/>
            <a:ahLst/>
            <a:cxnLst/>
            <a:rect l="l" t="t" r="r" b="b"/>
            <a:pathLst>
              <a:path w="37202" h="21590">
                <a:moveTo>
                  <a:pt x="0" y="21590"/>
                </a:moveTo>
                <a:lnTo>
                  <a:pt x="37202" y="0"/>
                </a:lnTo>
              </a:path>
            </a:pathLst>
          </a:custGeom>
          <a:ln w="1205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741286" y="3552161"/>
            <a:ext cx="54112" cy="99432"/>
          </a:xfrm>
          <a:custGeom>
            <a:avLst/>
            <a:gdLst/>
            <a:ahLst/>
            <a:cxnLst/>
            <a:rect l="l" t="t" r="r" b="b"/>
            <a:pathLst>
              <a:path w="54112" h="99432">
                <a:moveTo>
                  <a:pt x="0" y="0"/>
                </a:moveTo>
                <a:lnTo>
                  <a:pt x="54112" y="99432"/>
                </a:lnTo>
              </a:path>
            </a:pathLst>
          </a:custGeom>
          <a:ln w="2398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6801437" y="3355003"/>
            <a:ext cx="71988" cy="296590"/>
          </a:xfrm>
          <a:custGeom>
            <a:avLst/>
            <a:gdLst/>
            <a:ahLst/>
            <a:cxnLst/>
            <a:rect l="l" t="t" r="r" b="b"/>
            <a:pathLst>
              <a:path w="71988" h="296590">
                <a:moveTo>
                  <a:pt x="0" y="296590"/>
                </a:moveTo>
                <a:lnTo>
                  <a:pt x="71988" y="0"/>
                </a:lnTo>
              </a:path>
            </a:pathLst>
          </a:custGeom>
          <a:ln w="12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6873426" y="3355003"/>
            <a:ext cx="284813" cy="0"/>
          </a:xfrm>
          <a:custGeom>
            <a:avLst/>
            <a:gdLst/>
            <a:ahLst/>
            <a:cxnLst/>
            <a:rect l="l" t="t" r="r" b="b"/>
            <a:pathLst>
              <a:path w="284813" h="0">
                <a:moveTo>
                  <a:pt x="0" y="0"/>
                </a:moveTo>
                <a:lnTo>
                  <a:pt x="284813" y="0"/>
                </a:lnTo>
              </a:path>
            </a:pathLst>
          </a:custGeom>
          <a:ln w="1194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2606658" y="4121170"/>
            <a:ext cx="117493" cy="0"/>
          </a:xfrm>
          <a:custGeom>
            <a:avLst/>
            <a:gdLst/>
            <a:ahLst/>
            <a:cxnLst/>
            <a:rect l="l" t="t" r="r" b="b"/>
            <a:pathLst>
              <a:path w="117493" h="0">
                <a:moveTo>
                  <a:pt x="0" y="0"/>
                </a:moveTo>
                <a:lnTo>
                  <a:pt x="117493" y="0"/>
                </a:lnTo>
              </a:path>
            </a:pathLst>
          </a:custGeom>
          <a:ln w="111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2520563" y="4058851"/>
            <a:ext cx="0" cy="324804"/>
          </a:xfrm>
          <a:custGeom>
            <a:avLst/>
            <a:gdLst/>
            <a:ahLst/>
            <a:cxnLst/>
            <a:rect l="l" t="t" r="r" b="b"/>
            <a:pathLst>
              <a:path w="0" h="324804">
                <a:moveTo>
                  <a:pt x="0" y="0"/>
                </a:moveTo>
                <a:lnTo>
                  <a:pt x="0" y="324804"/>
                </a:lnTo>
              </a:path>
            </a:pathLst>
          </a:custGeom>
          <a:ln w="11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2482660" y="4058851"/>
            <a:ext cx="0" cy="324804"/>
          </a:xfrm>
          <a:custGeom>
            <a:avLst/>
            <a:gdLst/>
            <a:ahLst/>
            <a:cxnLst/>
            <a:rect l="l" t="t" r="r" b="b"/>
            <a:pathLst>
              <a:path w="0" h="324804">
                <a:moveTo>
                  <a:pt x="0" y="0"/>
                </a:moveTo>
                <a:lnTo>
                  <a:pt x="0" y="324804"/>
                </a:lnTo>
              </a:path>
            </a:pathLst>
          </a:custGeom>
          <a:ln w="11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2838415" y="4058851"/>
            <a:ext cx="0" cy="324804"/>
          </a:xfrm>
          <a:custGeom>
            <a:avLst/>
            <a:gdLst/>
            <a:ahLst/>
            <a:cxnLst/>
            <a:rect l="l" t="t" r="r" b="b"/>
            <a:pathLst>
              <a:path w="0" h="324804">
                <a:moveTo>
                  <a:pt x="0" y="0"/>
                </a:moveTo>
                <a:lnTo>
                  <a:pt x="0" y="324804"/>
                </a:lnTo>
              </a:path>
            </a:pathLst>
          </a:custGeom>
          <a:ln w="11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2801044" y="4058851"/>
            <a:ext cx="0" cy="324804"/>
          </a:xfrm>
          <a:custGeom>
            <a:avLst/>
            <a:gdLst/>
            <a:ahLst/>
            <a:cxnLst/>
            <a:rect l="l" t="t" r="r" b="b"/>
            <a:pathLst>
              <a:path w="0" h="324804">
                <a:moveTo>
                  <a:pt x="0" y="0"/>
                </a:moveTo>
                <a:lnTo>
                  <a:pt x="0" y="324804"/>
                </a:lnTo>
              </a:path>
            </a:pathLst>
          </a:custGeom>
          <a:ln w="1137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3135142" y="4190894"/>
            <a:ext cx="34110" cy="19531"/>
          </a:xfrm>
          <a:custGeom>
            <a:avLst/>
            <a:gdLst/>
            <a:ahLst/>
            <a:cxnLst/>
            <a:rect l="l" t="t" r="r" b="b"/>
            <a:pathLst>
              <a:path w="34110" h="19531">
                <a:moveTo>
                  <a:pt x="0" y="19531"/>
                </a:moveTo>
                <a:lnTo>
                  <a:pt x="34110" y="0"/>
                </a:lnTo>
              </a:path>
            </a:pathLst>
          </a:custGeom>
          <a:ln w="111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3169253" y="4196697"/>
            <a:ext cx="49813" cy="103513"/>
          </a:xfrm>
          <a:custGeom>
            <a:avLst/>
            <a:gdLst/>
            <a:ahLst/>
            <a:cxnLst/>
            <a:rect l="l" t="t" r="r" b="b"/>
            <a:pathLst>
              <a:path w="49813" h="103513">
                <a:moveTo>
                  <a:pt x="0" y="0"/>
                </a:moveTo>
                <a:lnTo>
                  <a:pt x="49813" y="103513"/>
                </a:lnTo>
              </a:path>
            </a:pathLst>
          </a:custGeom>
          <a:ln w="221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3224478" y="3996013"/>
            <a:ext cx="66069" cy="304197"/>
          </a:xfrm>
          <a:custGeom>
            <a:avLst/>
            <a:gdLst/>
            <a:ahLst/>
            <a:cxnLst/>
            <a:rect l="l" t="t" r="r" b="b"/>
            <a:pathLst>
              <a:path w="66069" h="304197">
                <a:moveTo>
                  <a:pt x="0" y="304197"/>
                </a:moveTo>
                <a:lnTo>
                  <a:pt x="66069" y="0"/>
                </a:lnTo>
              </a:path>
            </a:pathLst>
          </a:custGeom>
          <a:ln w="1135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3290547" y="3996013"/>
            <a:ext cx="1655918" cy="0"/>
          </a:xfrm>
          <a:custGeom>
            <a:avLst/>
            <a:gdLst/>
            <a:ahLst/>
            <a:cxnLst/>
            <a:rect l="l" t="t" r="r" b="b"/>
            <a:pathLst>
              <a:path w="1655918" h="0">
                <a:moveTo>
                  <a:pt x="0" y="0"/>
                </a:moveTo>
                <a:lnTo>
                  <a:pt x="1655918" y="0"/>
                </a:lnTo>
              </a:path>
            </a:pathLst>
          </a:custGeom>
          <a:ln w="111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5237227" y="4207264"/>
            <a:ext cx="33933" cy="19531"/>
          </a:xfrm>
          <a:custGeom>
            <a:avLst/>
            <a:gdLst/>
            <a:ahLst/>
            <a:cxnLst/>
            <a:rect l="l" t="t" r="r" b="b"/>
            <a:pathLst>
              <a:path w="33933" h="19531">
                <a:moveTo>
                  <a:pt x="0" y="19531"/>
                </a:moveTo>
                <a:lnTo>
                  <a:pt x="33933" y="0"/>
                </a:lnTo>
              </a:path>
            </a:pathLst>
          </a:custGeom>
          <a:ln w="111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5271160" y="4212547"/>
            <a:ext cx="49901" cy="91888"/>
          </a:xfrm>
          <a:custGeom>
            <a:avLst/>
            <a:gdLst/>
            <a:ahLst/>
            <a:cxnLst/>
            <a:rect l="l" t="t" r="r" b="b"/>
            <a:pathLst>
              <a:path w="49901" h="91888">
                <a:moveTo>
                  <a:pt x="0" y="0"/>
                </a:moveTo>
                <a:lnTo>
                  <a:pt x="49901" y="91888"/>
                </a:lnTo>
              </a:path>
            </a:pathLst>
          </a:custGeom>
          <a:ln w="2208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5326385" y="4030334"/>
            <a:ext cx="66092" cy="274101"/>
          </a:xfrm>
          <a:custGeom>
            <a:avLst/>
            <a:gdLst/>
            <a:ahLst/>
            <a:cxnLst/>
            <a:rect l="l" t="t" r="r" b="b"/>
            <a:pathLst>
              <a:path w="66092" h="274101">
                <a:moveTo>
                  <a:pt x="0" y="274101"/>
                </a:moveTo>
                <a:lnTo>
                  <a:pt x="66092" y="0"/>
                </a:lnTo>
              </a:path>
            </a:pathLst>
          </a:custGeom>
          <a:ln w="1135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5392477" y="4030334"/>
            <a:ext cx="265477" cy="0"/>
          </a:xfrm>
          <a:custGeom>
            <a:avLst/>
            <a:gdLst/>
            <a:ahLst/>
            <a:cxnLst/>
            <a:rect l="l" t="t" r="r" b="b"/>
            <a:pathLst>
              <a:path w="265477" h="0">
                <a:moveTo>
                  <a:pt x="0" y="0"/>
                </a:moveTo>
                <a:lnTo>
                  <a:pt x="265477" y="0"/>
                </a:lnTo>
              </a:path>
            </a:pathLst>
          </a:custGeom>
          <a:ln w="1110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4869320" y="5235232"/>
            <a:ext cx="31820" cy="18540"/>
          </a:xfrm>
          <a:custGeom>
            <a:avLst/>
            <a:gdLst/>
            <a:ahLst/>
            <a:cxnLst/>
            <a:rect l="l" t="t" r="r" b="b"/>
            <a:pathLst>
              <a:path w="31820" h="18540">
                <a:moveTo>
                  <a:pt x="0" y="18540"/>
                </a:moveTo>
                <a:lnTo>
                  <a:pt x="31820" y="0"/>
                </a:lnTo>
              </a:path>
            </a:pathLst>
          </a:custGeom>
          <a:ln w="103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4901140" y="5240598"/>
            <a:ext cx="45971" cy="123917"/>
          </a:xfrm>
          <a:custGeom>
            <a:avLst/>
            <a:gdLst/>
            <a:ahLst/>
            <a:cxnLst/>
            <a:rect l="l" t="t" r="r" b="b"/>
            <a:pathLst>
              <a:path w="45971" h="123917">
                <a:moveTo>
                  <a:pt x="0" y="0"/>
                </a:moveTo>
                <a:lnTo>
                  <a:pt x="45971" y="123917"/>
                </a:lnTo>
              </a:path>
            </a:pathLst>
          </a:custGeom>
          <a:ln w="2062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52657" y="5012772"/>
            <a:ext cx="61115" cy="351743"/>
          </a:xfrm>
          <a:custGeom>
            <a:avLst/>
            <a:gdLst/>
            <a:ahLst/>
            <a:cxnLst/>
            <a:rect l="l" t="t" r="r" b="b"/>
            <a:pathLst>
              <a:path w="61115" h="351743">
                <a:moveTo>
                  <a:pt x="0" y="351743"/>
                </a:moveTo>
                <a:lnTo>
                  <a:pt x="61115" y="0"/>
                </a:lnTo>
              </a:path>
            </a:pathLst>
          </a:custGeom>
          <a:ln w="1059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5013772" y="5012772"/>
            <a:ext cx="3394872" cy="0"/>
          </a:xfrm>
          <a:custGeom>
            <a:avLst/>
            <a:gdLst/>
            <a:ahLst/>
            <a:cxnLst/>
            <a:rect l="l" t="t" r="r" b="b"/>
            <a:pathLst>
              <a:path w="3394872" h="0">
                <a:moveTo>
                  <a:pt x="0" y="0"/>
                </a:moveTo>
                <a:lnTo>
                  <a:pt x="3394872" y="0"/>
                </a:lnTo>
              </a:path>
            </a:pathLst>
          </a:custGeom>
          <a:ln w="1025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3541304" y="5901122"/>
            <a:ext cx="37463" cy="21698"/>
          </a:xfrm>
          <a:custGeom>
            <a:avLst/>
            <a:gdLst/>
            <a:ahLst/>
            <a:cxnLst/>
            <a:rect l="l" t="t" r="r" b="b"/>
            <a:pathLst>
              <a:path w="37463" h="21698">
                <a:moveTo>
                  <a:pt x="0" y="21698"/>
                </a:moveTo>
                <a:lnTo>
                  <a:pt x="37463" y="0"/>
                </a:lnTo>
              </a:path>
            </a:pathLst>
          </a:custGeom>
          <a:ln w="123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3578767" y="5906985"/>
            <a:ext cx="54708" cy="146530"/>
          </a:xfrm>
          <a:custGeom>
            <a:avLst/>
            <a:gdLst/>
            <a:ahLst/>
            <a:cxnLst/>
            <a:rect l="l" t="t" r="r" b="b"/>
            <a:pathLst>
              <a:path w="54708" h="146530">
                <a:moveTo>
                  <a:pt x="0" y="0"/>
                </a:moveTo>
                <a:lnTo>
                  <a:pt x="54708" y="146530"/>
                </a:lnTo>
              </a:path>
            </a:pathLst>
          </a:custGeom>
          <a:ln w="2434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3639443" y="5638578"/>
            <a:ext cx="72539" cy="414938"/>
          </a:xfrm>
          <a:custGeom>
            <a:avLst/>
            <a:gdLst/>
            <a:ahLst/>
            <a:cxnLst/>
            <a:rect l="l" t="t" r="r" b="b"/>
            <a:pathLst>
              <a:path w="72539" h="414938">
                <a:moveTo>
                  <a:pt x="0" y="414938"/>
                </a:moveTo>
                <a:lnTo>
                  <a:pt x="72539" y="0"/>
                </a:lnTo>
              </a:path>
            </a:pathLst>
          </a:custGeom>
          <a:ln w="1248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3711983" y="5638578"/>
            <a:ext cx="2535704" cy="0"/>
          </a:xfrm>
          <a:custGeom>
            <a:avLst/>
            <a:gdLst/>
            <a:ahLst/>
            <a:cxnLst/>
            <a:rect l="l" t="t" r="r" b="b"/>
            <a:pathLst>
              <a:path w="2535704" h="0">
                <a:moveTo>
                  <a:pt x="0" y="0"/>
                </a:moveTo>
                <a:lnTo>
                  <a:pt x="2535704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3541304" y="6411608"/>
            <a:ext cx="37463" cy="21684"/>
          </a:xfrm>
          <a:custGeom>
            <a:avLst/>
            <a:gdLst/>
            <a:ahLst/>
            <a:cxnLst/>
            <a:rect l="l" t="t" r="r" b="b"/>
            <a:pathLst>
              <a:path w="37463" h="21684">
                <a:moveTo>
                  <a:pt x="0" y="21684"/>
                </a:moveTo>
                <a:lnTo>
                  <a:pt x="37463" y="0"/>
                </a:lnTo>
              </a:path>
            </a:pathLst>
          </a:custGeom>
          <a:ln w="12362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3578767" y="6418055"/>
            <a:ext cx="54708" cy="99632"/>
          </a:xfrm>
          <a:custGeom>
            <a:avLst/>
            <a:gdLst/>
            <a:ahLst/>
            <a:cxnLst/>
            <a:rect l="l" t="t" r="r" b="b"/>
            <a:pathLst>
              <a:path w="54708" h="99632">
                <a:moveTo>
                  <a:pt x="0" y="0"/>
                </a:moveTo>
                <a:lnTo>
                  <a:pt x="54708" y="99632"/>
                </a:lnTo>
              </a:path>
            </a:pathLst>
          </a:custGeom>
          <a:ln w="2430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3639443" y="6219366"/>
            <a:ext cx="72539" cy="298321"/>
          </a:xfrm>
          <a:custGeom>
            <a:avLst/>
            <a:gdLst/>
            <a:ahLst/>
            <a:cxnLst/>
            <a:rect l="l" t="t" r="r" b="b"/>
            <a:pathLst>
              <a:path w="72539" h="298321">
                <a:moveTo>
                  <a:pt x="0" y="298321"/>
                </a:moveTo>
                <a:lnTo>
                  <a:pt x="72539" y="0"/>
                </a:lnTo>
              </a:path>
            </a:pathLst>
          </a:custGeom>
          <a:ln w="1247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3711983" y="6219366"/>
            <a:ext cx="176622" cy="0"/>
          </a:xfrm>
          <a:custGeom>
            <a:avLst/>
            <a:gdLst/>
            <a:ahLst/>
            <a:cxnLst/>
            <a:rect l="l" t="t" r="r" b="b"/>
            <a:pathLst>
              <a:path w="176622" h="0">
                <a:moveTo>
                  <a:pt x="0" y="0"/>
                </a:moveTo>
                <a:lnTo>
                  <a:pt x="176622" y="0"/>
                </a:lnTo>
              </a:path>
            </a:pathLst>
          </a:custGeom>
          <a:ln w="123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9379962" y="996810"/>
            <a:ext cx="274510" cy="59447"/>
          </a:xfrm>
          <a:custGeom>
            <a:avLst/>
            <a:gdLst/>
            <a:ahLst/>
            <a:cxnLst/>
            <a:rect l="l" t="t" r="r" b="b"/>
            <a:pathLst>
              <a:path w="274510" h="59447">
                <a:moveTo>
                  <a:pt x="231672" y="37140"/>
                </a:moveTo>
                <a:lnTo>
                  <a:pt x="223731" y="59447"/>
                </a:lnTo>
                <a:lnTo>
                  <a:pt x="274510" y="29714"/>
                </a:lnTo>
                <a:lnTo>
                  <a:pt x="223731" y="0"/>
                </a:lnTo>
                <a:lnTo>
                  <a:pt x="231672" y="22288"/>
                </a:lnTo>
                <a:lnTo>
                  <a:pt x="0" y="22288"/>
                </a:lnTo>
                <a:lnTo>
                  <a:pt x="0" y="37140"/>
                </a:lnTo>
                <a:lnTo>
                  <a:pt x="231672" y="371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1501902" y="82576"/>
            <a:ext cx="1889458" cy="8196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Co</a:t>
            </a:r>
            <a:r>
              <a:rPr dirty="0" smtClean="0" baseline="1183" sz="3600" spc="4">
                <a:solidFill>
                  <a:srgbClr val="006FC0"/>
                </a:solidFill>
                <a:latin typeface="Bookman Old Style"/>
                <a:cs typeface="Bookman Old Style"/>
              </a:rPr>
              <a:t>n</a:t>
            </a: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toh</a:t>
            </a: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 </a:t>
            </a: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:</a:t>
            </a:r>
            <a:endParaRPr sz="2400">
              <a:latin typeface="Bookman Old Style"/>
              <a:cs typeface="Bookman Old Style"/>
            </a:endParaRPr>
          </a:p>
          <a:p>
            <a:pPr marL="355853">
              <a:lnSpc>
                <a:spcPct val="97819"/>
              </a:lnSpc>
              <a:spcBef>
                <a:spcPts val="907"/>
              </a:spcBef>
            </a:pPr>
            <a:r>
              <a:rPr dirty="0" smtClean="0" sz="2400" spc="0">
                <a:solidFill>
                  <a:srgbClr val="404040"/>
                </a:solidFill>
                <a:latin typeface="Bookman Old Style"/>
                <a:cs typeface="Bookman Old Style"/>
              </a:rPr>
              <a:t>Diketahui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16950" y="466858"/>
            <a:ext cx="1787914" cy="4355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29"/>
              </a:lnSpc>
              <a:spcBef>
                <a:spcPts val="171"/>
              </a:spcBef>
            </a:pPr>
            <a:r>
              <a:rPr dirty="0" smtClean="0" sz="2450" spc="0" i="1">
                <a:latin typeface="Times New Roman"/>
                <a:cs typeface="Times New Roman"/>
              </a:rPr>
              <a:t>u</a:t>
            </a:r>
            <a:r>
              <a:rPr dirty="0" smtClean="0" sz="2450" spc="164" i="1">
                <a:latin typeface="Times New Roman"/>
                <a:cs typeface="Times New Roman"/>
              </a:rPr>
              <a:t> </a:t>
            </a:r>
            <a:r>
              <a:rPr dirty="0" smtClean="0" sz="2450" spc="0">
                <a:latin typeface="Symbol"/>
                <a:cs typeface="Symbol"/>
              </a:rPr>
              <a:t></a:t>
            </a:r>
            <a:r>
              <a:rPr dirty="0" smtClean="0" sz="2450" spc="-153">
                <a:latin typeface="Times New Roman"/>
                <a:cs typeface="Times New Roman"/>
              </a:rPr>
              <a:t> </a:t>
            </a:r>
            <a:r>
              <a:rPr dirty="0" smtClean="0" sz="3200" spc="-305">
                <a:latin typeface="Symbol"/>
                <a:cs typeface="Symbol"/>
              </a:rPr>
              <a:t></a:t>
            </a:r>
            <a:r>
              <a:rPr dirty="0" smtClean="0" sz="2450" spc="-247">
                <a:latin typeface="Times New Roman"/>
                <a:cs typeface="Times New Roman"/>
              </a:rPr>
              <a:t>1</a:t>
            </a:r>
            <a:r>
              <a:rPr dirty="0" smtClean="0" sz="2450" spc="0">
                <a:latin typeface="Times New Roman"/>
                <a:cs typeface="Times New Roman"/>
              </a:rPr>
              <a:t>,</a:t>
            </a:r>
            <a:r>
              <a:rPr dirty="0" smtClean="0" sz="2450" spc="6">
                <a:latin typeface="Times New Roman"/>
                <a:cs typeface="Times New Roman"/>
              </a:rPr>
              <a:t> </a:t>
            </a:r>
            <a:r>
              <a:rPr dirty="0" smtClean="0" sz="2450" spc="-279">
                <a:latin typeface="Times New Roman"/>
                <a:cs typeface="Times New Roman"/>
              </a:rPr>
              <a:t>1</a:t>
            </a:r>
            <a:r>
              <a:rPr dirty="0" smtClean="0" sz="2450" spc="0">
                <a:latin typeface="Times New Roman"/>
                <a:cs typeface="Times New Roman"/>
              </a:rPr>
              <a:t>,</a:t>
            </a:r>
            <a:r>
              <a:rPr dirty="0" smtClean="0" sz="2450" spc="226">
                <a:latin typeface="Times New Roman"/>
                <a:cs typeface="Times New Roman"/>
              </a:rPr>
              <a:t> </a:t>
            </a:r>
            <a:r>
              <a:rPr dirty="0" smtClean="0" sz="2450" spc="-89">
                <a:latin typeface="Times New Roman"/>
                <a:cs typeface="Times New Roman"/>
              </a:rPr>
              <a:t>2</a:t>
            </a:r>
            <a:r>
              <a:rPr dirty="0" smtClean="0" sz="2450" spc="0">
                <a:latin typeface="Times New Roman"/>
                <a:cs typeface="Times New Roman"/>
              </a:rPr>
              <a:t>,</a:t>
            </a:r>
            <a:r>
              <a:rPr dirty="0" smtClean="0" sz="2450" spc="146">
                <a:latin typeface="Times New Roman"/>
                <a:cs typeface="Times New Roman"/>
              </a:rPr>
              <a:t> </a:t>
            </a:r>
            <a:r>
              <a:rPr dirty="0" smtClean="0" sz="2450" spc="-54">
                <a:latin typeface="Times New Roman"/>
                <a:cs typeface="Times New Roman"/>
              </a:rPr>
              <a:t>3</a:t>
            </a:r>
            <a:r>
              <a:rPr dirty="0" smtClean="0" sz="3200" spc="0">
                <a:latin typeface="Symbol"/>
                <a:cs typeface="Symbol"/>
              </a:rPr>
              <a:t>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410337" y="478869"/>
            <a:ext cx="1896735" cy="425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50"/>
              </a:lnSpc>
              <a:spcBef>
                <a:spcPts val="167"/>
              </a:spcBef>
            </a:pPr>
            <a:r>
              <a:rPr dirty="0" smtClean="0" sz="2350" spc="0" i="1">
                <a:latin typeface="Times New Roman"/>
                <a:cs typeface="Times New Roman"/>
              </a:rPr>
              <a:t>v</a:t>
            </a:r>
            <a:r>
              <a:rPr dirty="0" smtClean="0" sz="2350" spc="416" i="1">
                <a:latin typeface="Times New Roman"/>
                <a:cs typeface="Times New Roman"/>
              </a:rPr>
              <a:t> </a:t>
            </a:r>
            <a:r>
              <a:rPr dirty="0" smtClean="0" sz="2350" spc="0">
                <a:latin typeface="Symbol"/>
                <a:cs typeface="Symbol"/>
              </a:rPr>
              <a:t></a:t>
            </a:r>
            <a:r>
              <a:rPr dirty="0" smtClean="0" sz="2350" spc="155">
                <a:latin typeface="Times New Roman"/>
                <a:cs typeface="Times New Roman"/>
              </a:rPr>
              <a:t> </a:t>
            </a:r>
            <a:r>
              <a:rPr dirty="0" smtClean="0" sz="3150" spc="-75">
                <a:latin typeface="Symbol"/>
                <a:cs typeface="Symbol"/>
              </a:rPr>
              <a:t></a:t>
            </a:r>
            <a:r>
              <a:rPr dirty="0" smtClean="0" sz="2350" spc="-100">
                <a:latin typeface="Times New Roman"/>
                <a:cs typeface="Times New Roman"/>
              </a:rPr>
              <a:t>2</a:t>
            </a:r>
            <a:r>
              <a:rPr dirty="0" smtClean="0" sz="2350" spc="0">
                <a:latin typeface="Times New Roman"/>
                <a:cs typeface="Times New Roman"/>
              </a:rPr>
              <a:t>,</a:t>
            </a:r>
            <a:r>
              <a:rPr dirty="0" smtClean="0" sz="2350" spc="257">
                <a:latin typeface="Times New Roman"/>
                <a:cs typeface="Times New Roman"/>
              </a:rPr>
              <a:t> </a:t>
            </a:r>
            <a:r>
              <a:rPr dirty="0" smtClean="0" sz="2350" spc="-100">
                <a:latin typeface="Times New Roman"/>
                <a:cs typeface="Times New Roman"/>
              </a:rPr>
              <a:t>2</a:t>
            </a:r>
            <a:r>
              <a:rPr dirty="0" smtClean="0" sz="2350" spc="0">
                <a:latin typeface="Times New Roman"/>
                <a:cs typeface="Times New Roman"/>
              </a:rPr>
              <a:t>,</a:t>
            </a:r>
            <a:r>
              <a:rPr dirty="0" smtClean="0" sz="2350" spc="134">
                <a:latin typeface="Times New Roman"/>
                <a:cs typeface="Times New Roman"/>
              </a:rPr>
              <a:t> </a:t>
            </a:r>
            <a:r>
              <a:rPr dirty="0" smtClean="0" sz="2350" spc="-304">
                <a:latin typeface="Times New Roman"/>
                <a:cs typeface="Times New Roman"/>
              </a:rPr>
              <a:t>1</a:t>
            </a:r>
            <a:r>
              <a:rPr dirty="0" smtClean="0" sz="2350" spc="0">
                <a:latin typeface="Times New Roman"/>
                <a:cs typeface="Times New Roman"/>
              </a:rPr>
              <a:t>,</a:t>
            </a:r>
            <a:r>
              <a:rPr dirty="0" smtClean="0" sz="2350" spc="134">
                <a:latin typeface="Times New Roman"/>
                <a:cs typeface="Times New Roman"/>
              </a:rPr>
              <a:t> </a:t>
            </a:r>
            <a:r>
              <a:rPr dirty="0" smtClean="0" sz="2350" spc="-184">
                <a:latin typeface="Times New Roman"/>
                <a:cs typeface="Times New Roman"/>
              </a:rPr>
              <a:t>1</a:t>
            </a:r>
            <a:r>
              <a:rPr dirty="0" smtClean="0" sz="3150" spc="0">
                <a:latin typeface="Symbol"/>
                <a:cs typeface="Symbol"/>
              </a:rPr>
              <a:t></a:t>
            </a:r>
            <a:endParaRPr sz="31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06898" y="572034"/>
            <a:ext cx="63815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dan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45056" y="1064286"/>
            <a:ext cx="449717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-9">
                <a:solidFill>
                  <a:srgbClr val="404040"/>
                </a:solidFill>
                <a:latin typeface="Bookman Old Style"/>
                <a:cs typeface="Bookman Old Style"/>
              </a:rPr>
              <a:t>T</a:t>
            </a: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entukan</a:t>
            </a:r>
            <a:r>
              <a:rPr dirty="0" smtClean="0" baseline="1183" sz="3600" spc="14">
                <a:solidFill>
                  <a:srgbClr val="404040"/>
                </a:solidFill>
                <a:latin typeface="Bookman Old Style"/>
                <a:cs typeface="Bookman Old Style"/>
              </a:rPr>
              <a:t> </a:t>
            </a:r>
            <a:r>
              <a:rPr dirty="0" smtClean="0" baseline="1183" sz="3600" spc="0" u="heavy">
                <a:solidFill>
                  <a:srgbClr val="404040"/>
                </a:solidFill>
                <a:latin typeface="Bookman Old Style"/>
                <a:cs typeface="Bookman Old Style"/>
              </a:rPr>
              <a:t>panjang</a:t>
            </a:r>
            <a:r>
              <a:rPr dirty="0" smtClean="0" baseline="1207" sz="3600" spc="170" u="heavy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183" sz="3600" spc="0" u="heavy">
                <a:solidFill>
                  <a:srgbClr val="404040"/>
                </a:solidFill>
                <a:latin typeface="Bookman Old Style"/>
                <a:cs typeface="Bookman Old Style"/>
              </a:rPr>
              <a:t>vektor</a:t>
            </a:r>
            <a:r>
              <a:rPr dirty="0" smtClean="0" baseline="1207" sz="3600" spc="0" u="heavy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207" sz="3600" spc="0" u="heavy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dan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368923" y="1064286"/>
            <a:ext cx="293777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 u="heavy">
                <a:solidFill>
                  <a:srgbClr val="404040"/>
                </a:solidFill>
                <a:latin typeface="Bookman Old Style"/>
                <a:cs typeface="Bookman Old Style"/>
              </a:rPr>
              <a:t>jarak</a:t>
            </a:r>
            <a:r>
              <a:rPr dirty="0" smtClean="0" baseline="1207" sz="3600" spc="144" u="heavy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183" sz="3600" spc="0" u="heavy">
                <a:solidFill>
                  <a:srgbClr val="404040"/>
                </a:solidFill>
                <a:latin typeface="Bookman Old Style"/>
                <a:cs typeface="Bookman Old Style"/>
              </a:rPr>
              <a:t>antara</a:t>
            </a:r>
            <a:r>
              <a:rPr dirty="0" smtClean="0" baseline="1207" sz="3600" spc="155" u="heavy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1183" sz="3600" spc="0" u="heavy">
                <a:solidFill>
                  <a:srgbClr val="404040"/>
                </a:solidFill>
                <a:latin typeface="Bookman Old Style"/>
                <a:cs typeface="Bookman Old Style"/>
              </a:rPr>
              <a:t>vektor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356959" y="1069278"/>
            <a:ext cx="367286" cy="3823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dirty="0" smtClean="0" sz="2800" spc="0" i="1">
                <a:latin typeface="Times New Roman"/>
                <a:cs typeface="Times New Roman"/>
              </a:rPr>
              <a:t>vu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45056" y="1430046"/>
            <a:ext cx="130862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tersebut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501902" y="2419503"/>
            <a:ext cx="2639325" cy="8194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Jawa</a:t>
            </a:r>
            <a:r>
              <a:rPr dirty="0" smtClean="0" baseline="1183" sz="3600" spc="-9">
                <a:solidFill>
                  <a:srgbClr val="006FC0"/>
                </a:solidFill>
                <a:latin typeface="Bookman Old Style"/>
                <a:cs typeface="Bookman Old Style"/>
              </a:rPr>
              <a:t>b</a:t>
            </a:r>
            <a:r>
              <a:rPr dirty="0" smtClean="0" baseline="1183" sz="3600" spc="0">
                <a:solidFill>
                  <a:srgbClr val="006FC0"/>
                </a:solidFill>
                <a:latin typeface="Bookman Old Style"/>
                <a:cs typeface="Bookman Old Style"/>
              </a:rPr>
              <a:t>:</a:t>
            </a:r>
            <a:endParaRPr sz="2400">
              <a:latin typeface="Bookman Old Style"/>
              <a:cs typeface="Bookman Old Style"/>
            </a:endParaRPr>
          </a:p>
          <a:p>
            <a:pPr marL="355853">
              <a:lnSpc>
                <a:spcPct val="97819"/>
              </a:lnSpc>
              <a:spcBef>
                <a:spcPts val="905"/>
              </a:spcBef>
            </a:pPr>
            <a:r>
              <a:rPr dirty="0" smtClean="0" sz="2400" spc="0">
                <a:solidFill>
                  <a:srgbClr val="404040"/>
                </a:solidFill>
                <a:latin typeface="Bookman Old Style"/>
                <a:cs typeface="Bookman Old Style"/>
              </a:rPr>
              <a:t>Panjang</a:t>
            </a:r>
            <a:r>
              <a:rPr dirty="0" smtClean="0" sz="2400" spc="0">
                <a:solidFill>
                  <a:srgbClr val="404040"/>
                </a:solidFill>
                <a:latin typeface="Bookman Old Style"/>
                <a:cs typeface="Bookman Old Style"/>
              </a:rPr>
              <a:t> </a:t>
            </a:r>
            <a:r>
              <a:rPr dirty="0" smtClean="0" sz="2400" spc="0">
                <a:solidFill>
                  <a:srgbClr val="404040"/>
                </a:solidFill>
                <a:latin typeface="Bookman Old Style"/>
                <a:cs typeface="Bookman Old Style"/>
              </a:rPr>
              <a:t>vektor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167886" y="2908707"/>
            <a:ext cx="247354" cy="7912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4105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:</a:t>
            </a:r>
            <a:endParaRPr sz="2400">
              <a:latin typeface="Bookman Old Style"/>
              <a:cs typeface="Bookman Old Style"/>
            </a:endParaRPr>
          </a:p>
          <a:p>
            <a:pPr marL="23152">
              <a:lnSpc>
                <a:spcPct val="102091"/>
              </a:lnSpc>
              <a:spcBef>
                <a:spcPts val="693"/>
              </a:spcBef>
            </a:pPr>
            <a:r>
              <a:rPr dirty="0" smtClean="0" sz="2300" spc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910043" y="3324668"/>
            <a:ext cx="1197028" cy="397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35"/>
              </a:lnSpc>
              <a:spcBef>
                <a:spcPts val="156"/>
              </a:spcBef>
            </a:pPr>
            <a:r>
              <a:rPr dirty="0" smtClean="0" baseline="-1265" sz="3225" spc="0">
                <a:latin typeface="Symbol"/>
                <a:cs typeface="Symbol"/>
              </a:rPr>
              <a:t></a:t>
            </a:r>
            <a:r>
              <a:rPr dirty="0" smtClean="0" baseline="-1348" sz="3225" spc="-128">
                <a:latin typeface="Times New Roman"/>
                <a:cs typeface="Times New Roman"/>
              </a:rPr>
              <a:t> </a:t>
            </a:r>
            <a:r>
              <a:rPr dirty="0" smtClean="0" sz="2800" spc="-101">
                <a:latin typeface="Symbol"/>
                <a:cs typeface="Symbol"/>
              </a:rPr>
              <a:t></a:t>
            </a:r>
            <a:r>
              <a:rPr dirty="0" smtClean="0" baseline="-1348" sz="3225" spc="0" i="1">
                <a:latin typeface="Times New Roman"/>
                <a:cs typeface="Times New Roman"/>
              </a:rPr>
              <a:t>u</a:t>
            </a:r>
            <a:r>
              <a:rPr dirty="0" smtClean="0" baseline="-1348" sz="3225" spc="148" i="1">
                <a:latin typeface="Times New Roman"/>
                <a:cs typeface="Times New Roman"/>
              </a:rPr>
              <a:t> </a:t>
            </a:r>
            <a:r>
              <a:rPr dirty="0" smtClean="0" baseline="-1265" sz="3225" spc="0">
                <a:latin typeface="Symbol"/>
                <a:cs typeface="Symbol"/>
              </a:rPr>
              <a:t></a:t>
            </a:r>
            <a:r>
              <a:rPr dirty="0" smtClean="0" baseline="-1348" sz="3225" spc="-195">
                <a:latin typeface="Times New Roman"/>
                <a:cs typeface="Times New Roman"/>
              </a:rPr>
              <a:t> </a:t>
            </a:r>
            <a:r>
              <a:rPr dirty="0" smtClean="0" baseline="-1348" sz="3225" spc="0" i="1">
                <a:latin typeface="Times New Roman"/>
                <a:cs typeface="Times New Roman"/>
              </a:rPr>
              <a:t>u</a:t>
            </a:r>
            <a:r>
              <a:rPr dirty="0" smtClean="0" baseline="-1348" sz="3225" spc="-234" i="1">
                <a:latin typeface="Times New Roman"/>
                <a:cs typeface="Times New Roman"/>
              </a:rPr>
              <a:t> </a:t>
            </a:r>
            <a:r>
              <a:rPr dirty="0" smtClean="0" sz="2800" spc="139">
                <a:latin typeface="Symbol"/>
                <a:cs typeface="Symbol"/>
              </a:rPr>
              <a:t></a:t>
            </a:r>
            <a:r>
              <a:rPr dirty="0" smtClean="0" baseline="64933" sz="1875" spc="39">
                <a:latin typeface="Times New Roman"/>
                <a:cs typeface="Times New Roman"/>
              </a:rPr>
              <a:t>1</a:t>
            </a:r>
            <a:r>
              <a:rPr dirty="0" smtClean="0" baseline="20871" sz="1875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573499" y="3352384"/>
            <a:ext cx="297950" cy="352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35"/>
              </a:lnSpc>
              <a:spcBef>
                <a:spcPts val="136"/>
              </a:spcBef>
            </a:pPr>
            <a:r>
              <a:rPr dirty="0" smtClean="0" baseline="-1260" sz="3450" spc="-139">
                <a:latin typeface="Times New Roman"/>
                <a:cs typeface="Times New Roman"/>
              </a:rPr>
              <a:t>1</a:t>
            </a:r>
            <a:r>
              <a:rPr dirty="0" smtClean="0" baseline="42945" sz="2025" spc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71912" y="3352384"/>
            <a:ext cx="1821856" cy="3522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25"/>
              </a:lnSpc>
              <a:spcBef>
                <a:spcPts val="136"/>
              </a:spcBef>
            </a:pPr>
            <a:r>
              <a:rPr dirty="0" smtClean="0" baseline="-1182" sz="3450" spc="125">
                <a:latin typeface="Symbol"/>
                <a:cs typeface="Symbol"/>
              </a:rPr>
              <a:t></a:t>
            </a:r>
            <a:r>
              <a:rPr dirty="0" smtClean="0" baseline="-1260" sz="3450" spc="-139">
                <a:latin typeface="Times New Roman"/>
                <a:cs typeface="Times New Roman"/>
              </a:rPr>
              <a:t>1</a:t>
            </a:r>
            <a:r>
              <a:rPr dirty="0" smtClean="0" baseline="42945" sz="2025" spc="0">
                <a:latin typeface="Times New Roman"/>
                <a:cs typeface="Times New Roman"/>
              </a:rPr>
              <a:t>2</a:t>
            </a:r>
            <a:r>
              <a:rPr dirty="0" smtClean="0" baseline="42945" sz="2025" spc="0">
                <a:latin typeface="Times New Roman"/>
                <a:cs typeface="Times New Roman"/>
              </a:rPr>
              <a:t> </a:t>
            </a:r>
            <a:r>
              <a:rPr dirty="0" smtClean="0" baseline="42945" sz="2025" spc="31">
                <a:latin typeface="Times New Roman"/>
                <a:cs typeface="Times New Roman"/>
              </a:rPr>
              <a:t> </a:t>
            </a:r>
            <a:r>
              <a:rPr dirty="0" smtClean="0" baseline="-1182" sz="3450" spc="0">
                <a:latin typeface="Symbol"/>
                <a:cs typeface="Symbol"/>
              </a:rPr>
              <a:t></a:t>
            </a:r>
            <a:r>
              <a:rPr dirty="0" smtClean="0" baseline="-1260" sz="3450" spc="-149">
                <a:latin typeface="Times New Roman"/>
                <a:cs typeface="Times New Roman"/>
              </a:rPr>
              <a:t> </a:t>
            </a:r>
            <a:r>
              <a:rPr dirty="0" smtClean="0" baseline="-1260" sz="3450" spc="39">
                <a:latin typeface="Times New Roman"/>
                <a:cs typeface="Times New Roman"/>
              </a:rPr>
              <a:t>2</a:t>
            </a:r>
            <a:r>
              <a:rPr dirty="0" smtClean="0" baseline="42945" sz="2025" spc="0">
                <a:latin typeface="Times New Roman"/>
                <a:cs typeface="Times New Roman"/>
              </a:rPr>
              <a:t>2</a:t>
            </a:r>
            <a:r>
              <a:rPr dirty="0" smtClean="0" baseline="42945" sz="2025" spc="318">
                <a:latin typeface="Times New Roman"/>
                <a:cs typeface="Times New Roman"/>
              </a:rPr>
              <a:t> </a:t>
            </a:r>
            <a:r>
              <a:rPr dirty="0" smtClean="0" baseline="-1182" sz="3450" spc="0">
                <a:latin typeface="Symbol"/>
                <a:cs typeface="Symbol"/>
              </a:rPr>
              <a:t></a:t>
            </a:r>
            <a:r>
              <a:rPr dirty="0" smtClean="0" baseline="-1260" sz="3450" spc="-219">
                <a:latin typeface="Times New Roman"/>
                <a:cs typeface="Times New Roman"/>
              </a:rPr>
              <a:t> </a:t>
            </a:r>
            <a:r>
              <a:rPr dirty="0" smtClean="0" baseline="-1260" sz="3450" spc="-29">
                <a:latin typeface="Times New Roman"/>
                <a:cs typeface="Times New Roman"/>
              </a:rPr>
              <a:t>3</a:t>
            </a:r>
            <a:r>
              <a:rPr dirty="0" smtClean="0" baseline="42945" sz="2025" spc="0">
                <a:latin typeface="Times New Roman"/>
                <a:cs typeface="Times New Roman"/>
              </a:rPr>
              <a:t>2</a:t>
            </a:r>
            <a:r>
              <a:rPr dirty="0" smtClean="0" baseline="42945" sz="2025" spc="0">
                <a:latin typeface="Times New Roman"/>
                <a:cs typeface="Times New Roman"/>
              </a:rPr>
              <a:t> </a:t>
            </a:r>
            <a:r>
              <a:rPr dirty="0" smtClean="0" baseline="42945" sz="2025" spc="318">
                <a:latin typeface="Times New Roman"/>
                <a:cs typeface="Times New Roman"/>
              </a:rPr>
              <a:t> </a:t>
            </a:r>
            <a:r>
              <a:rPr dirty="0" smtClean="0" baseline="-1182" sz="3450" spc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846473" y="3385244"/>
            <a:ext cx="362049" cy="3194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300" spc="-50">
                <a:latin typeface="Times New Roman"/>
                <a:cs typeface="Times New Roman"/>
              </a:rPr>
              <a:t>15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60911" y="3415057"/>
            <a:ext cx="204537" cy="2979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90"/>
              </a:lnSpc>
              <a:spcBef>
                <a:spcPts val="114"/>
              </a:spcBef>
            </a:pPr>
            <a:r>
              <a:rPr dirty="0" smtClean="0" sz="2150" spc="0" i="1">
                <a:latin typeface="Times New Roman"/>
                <a:cs typeface="Times New Roman"/>
              </a:rPr>
              <a:t>u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294614" y="4027342"/>
            <a:ext cx="296526" cy="3275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0"/>
              </a:lnSpc>
              <a:spcBef>
                <a:spcPts val="125"/>
              </a:spcBef>
            </a:pPr>
            <a:r>
              <a:rPr dirty="0" smtClean="0" baseline="-1380" sz="3150" spc="44">
                <a:latin typeface="Times New Roman"/>
                <a:cs typeface="Times New Roman"/>
              </a:rPr>
              <a:t>2</a:t>
            </a:r>
            <a:r>
              <a:rPr dirty="0" smtClean="0" baseline="41742" sz="1875" spc="0">
                <a:latin typeface="Times New Roman"/>
                <a:cs typeface="Times New Roman"/>
              </a:rPr>
              <a:t>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589722" y="4027342"/>
            <a:ext cx="1638313" cy="3275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25"/>
              </a:lnSpc>
              <a:spcBef>
                <a:spcPts val="126"/>
              </a:spcBef>
            </a:pPr>
            <a:r>
              <a:rPr dirty="0" smtClean="0" baseline="-1295" sz="3150" spc="0">
                <a:latin typeface="Symbol"/>
                <a:cs typeface="Symbol"/>
              </a:rPr>
              <a:t></a:t>
            </a:r>
            <a:r>
              <a:rPr dirty="0" smtClean="0" baseline="-1380" sz="3150" spc="-128">
                <a:latin typeface="Times New Roman"/>
                <a:cs typeface="Times New Roman"/>
              </a:rPr>
              <a:t> </a:t>
            </a:r>
            <a:r>
              <a:rPr dirty="0" smtClean="0" baseline="-1380" sz="3150" spc="44">
                <a:latin typeface="Times New Roman"/>
                <a:cs typeface="Times New Roman"/>
              </a:rPr>
              <a:t>2</a:t>
            </a:r>
            <a:r>
              <a:rPr dirty="0" smtClean="0" baseline="41742" sz="1875" spc="0">
                <a:latin typeface="Times New Roman"/>
                <a:cs typeface="Times New Roman"/>
              </a:rPr>
              <a:t>2</a:t>
            </a:r>
            <a:r>
              <a:rPr dirty="0" smtClean="0" baseline="41742" sz="1875" spc="287">
                <a:latin typeface="Times New Roman"/>
                <a:cs typeface="Times New Roman"/>
              </a:rPr>
              <a:t> </a:t>
            </a:r>
            <a:r>
              <a:rPr dirty="0" smtClean="0" baseline="-1295" sz="3150" spc="119">
                <a:latin typeface="Symbol"/>
                <a:cs typeface="Symbol"/>
              </a:rPr>
              <a:t></a:t>
            </a:r>
            <a:r>
              <a:rPr dirty="0" smtClean="0" baseline="-1380" sz="3150" spc="-125">
                <a:latin typeface="Times New Roman"/>
                <a:cs typeface="Times New Roman"/>
              </a:rPr>
              <a:t>1</a:t>
            </a:r>
            <a:r>
              <a:rPr dirty="0" smtClean="0" baseline="41742" sz="1875" spc="0">
                <a:latin typeface="Times New Roman"/>
                <a:cs typeface="Times New Roman"/>
              </a:rPr>
              <a:t>2</a:t>
            </a:r>
            <a:r>
              <a:rPr dirty="0" smtClean="0" baseline="41742" sz="1875" spc="0">
                <a:latin typeface="Times New Roman"/>
                <a:cs typeface="Times New Roman"/>
              </a:rPr>
              <a:t> </a:t>
            </a:r>
            <a:r>
              <a:rPr dirty="0" smtClean="0" baseline="41742" sz="1875" spc="20">
                <a:latin typeface="Times New Roman"/>
                <a:cs typeface="Times New Roman"/>
              </a:rPr>
              <a:t> </a:t>
            </a:r>
            <a:r>
              <a:rPr dirty="0" smtClean="0" baseline="-1295" sz="3150" spc="119">
                <a:latin typeface="Symbol"/>
                <a:cs typeface="Symbol"/>
              </a:rPr>
              <a:t></a:t>
            </a:r>
            <a:r>
              <a:rPr dirty="0" smtClean="0" baseline="-1380" sz="3150" spc="-125">
                <a:latin typeface="Times New Roman"/>
                <a:cs typeface="Times New Roman"/>
              </a:rPr>
              <a:t>1</a:t>
            </a:r>
            <a:r>
              <a:rPr dirty="0" smtClean="0" baseline="41742" sz="1875" spc="0">
                <a:latin typeface="Times New Roman"/>
                <a:cs typeface="Times New Roman"/>
              </a:rPr>
              <a:t>2</a:t>
            </a:r>
            <a:r>
              <a:rPr dirty="0" smtClean="0" baseline="41742" sz="1875" spc="0">
                <a:latin typeface="Times New Roman"/>
                <a:cs typeface="Times New Roman"/>
              </a:rPr>
              <a:t>  </a:t>
            </a:r>
            <a:r>
              <a:rPr dirty="0" smtClean="0" baseline="41742" sz="1875" spc="15">
                <a:latin typeface="Times New Roman"/>
                <a:cs typeface="Times New Roman"/>
              </a:rPr>
              <a:t> </a:t>
            </a:r>
            <a:r>
              <a:rPr dirty="0" smtClean="0" baseline="-1295" sz="3150" spc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02608" y="4053427"/>
            <a:ext cx="218956" cy="297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15"/>
              </a:lnSpc>
              <a:spcBef>
                <a:spcPts val="115"/>
              </a:spcBef>
            </a:pPr>
            <a:r>
              <a:rPr dirty="0" smtClean="0" sz="2100" spc="0">
                <a:latin typeface="Symbol"/>
                <a:cs typeface="Symbol"/>
              </a:rPr>
              <a:t>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76089" y="4057767"/>
            <a:ext cx="189690" cy="297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75"/>
              </a:lnSpc>
              <a:spcBef>
                <a:spcPts val="113"/>
              </a:spcBef>
            </a:pPr>
            <a:r>
              <a:rPr dirty="0" smtClean="0" sz="2100" spc="0" i="1">
                <a:latin typeface="Times New Roman"/>
                <a:cs typeface="Times New Roman"/>
              </a:rPr>
              <a:t>v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366913" y="4057767"/>
            <a:ext cx="334719" cy="2971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75"/>
              </a:lnSpc>
              <a:spcBef>
                <a:spcPts val="113"/>
              </a:spcBef>
            </a:pPr>
            <a:r>
              <a:rPr dirty="0" smtClean="0" sz="2100" spc="-39">
                <a:latin typeface="Times New Roman"/>
                <a:cs typeface="Times New Roman"/>
              </a:rPr>
              <a:t>10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45056" y="4631462"/>
            <a:ext cx="194579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Jarak</a:t>
            </a:r>
            <a:r>
              <a:rPr dirty="0" smtClean="0" baseline="1183" sz="3600" spc="-19">
                <a:solidFill>
                  <a:srgbClr val="404040"/>
                </a:solidFill>
                <a:latin typeface="Bookman Old Style"/>
                <a:cs typeface="Bookman Old Style"/>
              </a:rPr>
              <a:t> </a:t>
            </a: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kedua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17112" y="4631462"/>
            <a:ext cx="99828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80"/>
              </a:lnSpc>
              <a:spcBef>
                <a:spcPts val="129"/>
              </a:spcBef>
            </a:pP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ve</a:t>
            </a:r>
            <a:r>
              <a:rPr dirty="0" smtClean="0" baseline="1183" sz="3600" spc="4">
                <a:solidFill>
                  <a:srgbClr val="404040"/>
                </a:solidFill>
                <a:latin typeface="Bookman Old Style"/>
                <a:cs typeface="Bookman Old Style"/>
              </a:rPr>
              <a:t>k</a:t>
            </a:r>
            <a:r>
              <a:rPr dirty="0" smtClean="0" baseline="1183" sz="3600" spc="0">
                <a:solidFill>
                  <a:srgbClr val="404040"/>
                </a:solidFill>
                <a:latin typeface="Bookman Old Style"/>
                <a:cs typeface="Bookman Old Style"/>
              </a:rPr>
              <a:t>tor</a:t>
            </a:r>
            <a:endParaRPr sz="2400">
              <a:latin typeface="Bookman Old Style"/>
              <a:cs typeface="Bookman Old Style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72101" y="4953221"/>
            <a:ext cx="1105016" cy="16132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36188" algn="r">
              <a:lnSpc>
                <a:spcPts val="3310"/>
              </a:lnSpc>
              <a:spcBef>
                <a:spcPts val="165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d</a:t>
            </a:r>
            <a:r>
              <a:rPr dirty="0" smtClean="0" sz="2300" spc="-50" i="1">
                <a:latin typeface="Times New Roman"/>
                <a:cs typeface="Times New Roman"/>
              </a:rPr>
              <a:t> </a:t>
            </a:r>
            <a:r>
              <a:rPr dirty="0" smtClean="0" sz="3050" spc="-139">
                <a:latin typeface="Symbol"/>
                <a:cs typeface="Symbol"/>
              </a:rPr>
              <a:t></a:t>
            </a:r>
            <a:r>
              <a:rPr dirty="0" smtClean="0" sz="2300" spc="0" i="1">
                <a:latin typeface="Times New Roman"/>
                <a:cs typeface="Times New Roman"/>
              </a:rPr>
              <a:t>u</a:t>
            </a:r>
            <a:r>
              <a:rPr dirty="0" smtClean="0" sz="2300" spc="-364" i="1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Times New Roman"/>
                <a:cs typeface="Times New Roman"/>
              </a:rPr>
              <a:t>,</a:t>
            </a:r>
            <a:r>
              <a:rPr dirty="0" smtClean="0" sz="2300" spc="-309">
                <a:latin typeface="Times New Roman"/>
                <a:cs typeface="Times New Roman"/>
              </a:rPr>
              <a:t> </a:t>
            </a:r>
            <a:r>
              <a:rPr dirty="0" smtClean="0" sz="2300" spc="0" i="1">
                <a:latin typeface="Times New Roman"/>
                <a:cs typeface="Times New Roman"/>
              </a:rPr>
              <a:t>v</a:t>
            </a:r>
            <a:r>
              <a:rPr dirty="0" smtClean="0" sz="2300" spc="-300" i="1">
                <a:latin typeface="Times New Roman"/>
                <a:cs typeface="Times New Roman"/>
              </a:rPr>
              <a:t> </a:t>
            </a:r>
            <a:r>
              <a:rPr dirty="0" smtClean="0" sz="3050" spc="0">
                <a:latin typeface="Symbol"/>
                <a:cs typeface="Symbol"/>
              </a:rPr>
              <a:t></a:t>
            </a:r>
            <a:r>
              <a:rPr dirty="0" smtClean="0" sz="3050" spc="-464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  <a:p>
            <a:pPr marR="12700" algn="r">
              <a:lnSpc>
                <a:spcPct val="102091"/>
              </a:lnSpc>
              <a:spcBef>
                <a:spcPts val="2295"/>
              </a:spcBef>
            </a:pPr>
            <a:r>
              <a:rPr dirty="0" smtClean="0" sz="2300" spc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  <a:p>
            <a:pPr marR="12700" algn="r">
              <a:lnSpc>
                <a:spcPct val="102091"/>
              </a:lnSpc>
              <a:spcBef>
                <a:spcPts val="1284"/>
              </a:spcBef>
            </a:pPr>
            <a:r>
              <a:rPr dirty="0" smtClean="0" sz="2300" spc="0">
                <a:latin typeface="Symbol"/>
                <a:cs typeface="Symbol"/>
              </a:rPr>
              <a:t>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12183" y="5016189"/>
            <a:ext cx="2537995" cy="356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dirty="0" smtClean="0" sz="2600" spc="-275">
                <a:latin typeface="Symbol"/>
                <a:cs typeface="Symbol"/>
              </a:rPr>
              <a:t></a:t>
            </a:r>
            <a:r>
              <a:rPr dirty="0" smtClean="0" sz="1950" spc="119">
                <a:latin typeface="Times New Roman"/>
                <a:cs typeface="Times New Roman"/>
              </a:rPr>
              <a:t>1</a:t>
            </a:r>
            <a:r>
              <a:rPr dirty="0" smtClean="0" sz="1950" spc="0">
                <a:latin typeface="Symbol"/>
                <a:cs typeface="Symbol"/>
              </a:rPr>
              <a:t></a:t>
            </a:r>
            <a:r>
              <a:rPr dirty="0" smtClean="0" sz="1950" spc="-194">
                <a:latin typeface="Times New Roman"/>
                <a:cs typeface="Times New Roman"/>
              </a:rPr>
              <a:t> </a:t>
            </a:r>
            <a:r>
              <a:rPr dirty="0" smtClean="0" sz="1950" spc="25">
                <a:latin typeface="Times New Roman"/>
                <a:cs typeface="Times New Roman"/>
              </a:rPr>
              <a:t>2</a:t>
            </a:r>
            <a:r>
              <a:rPr dirty="0" smtClean="0" sz="2600" spc="-79">
                <a:latin typeface="Symbol"/>
                <a:cs typeface="Symbol"/>
              </a:rPr>
              <a:t></a:t>
            </a:r>
            <a:r>
              <a:rPr dirty="0" smtClean="0" baseline="50413" sz="1725" spc="0">
                <a:latin typeface="Times New Roman"/>
                <a:cs typeface="Times New Roman"/>
              </a:rPr>
              <a:t>2</a:t>
            </a:r>
            <a:r>
              <a:rPr dirty="0" smtClean="0" baseline="50413" sz="1725" spc="0">
                <a:latin typeface="Times New Roman"/>
                <a:cs typeface="Times New Roman"/>
              </a:rPr>
              <a:t> </a:t>
            </a:r>
            <a:r>
              <a:rPr dirty="0" smtClean="0" baseline="50413" sz="1725" spc="-69">
                <a:latin typeface="Times New Roman"/>
                <a:cs typeface="Times New Roman"/>
              </a:rPr>
              <a:t> </a:t>
            </a:r>
            <a:r>
              <a:rPr dirty="0" smtClean="0" sz="1950" spc="0">
                <a:latin typeface="Symbol"/>
                <a:cs typeface="Symbol"/>
              </a:rPr>
              <a:t></a:t>
            </a:r>
            <a:r>
              <a:rPr dirty="0" smtClean="0" sz="1950" spc="-146">
                <a:latin typeface="Times New Roman"/>
                <a:cs typeface="Times New Roman"/>
              </a:rPr>
              <a:t> </a:t>
            </a:r>
            <a:r>
              <a:rPr dirty="0" smtClean="0" sz="2600" spc="-275">
                <a:latin typeface="Symbol"/>
                <a:cs typeface="Symbol"/>
              </a:rPr>
              <a:t></a:t>
            </a:r>
            <a:r>
              <a:rPr dirty="0" smtClean="0" sz="1950" spc="119">
                <a:latin typeface="Times New Roman"/>
                <a:cs typeface="Times New Roman"/>
              </a:rPr>
              <a:t>1</a:t>
            </a:r>
            <a:r>
              <a:rPr dirty="0" smtClean="0" sz="1950" spc="0">
                <a:latin typeface="Symbol"/>
                <a:cs typeface="Symbol"/>
              </a:rPr>
              <a:t></a:t>
            </a:r>
            <a:r>
              <a:rPr dirty="0" smtClean="0" sz="1950" spc="-194">
                <a:latin typeface="Times New Roman"/>
                <a:cs typeface="Times New Roman"/>
              </a:rPr>
              <a:t> </a:t>
            </a:r>
            <a:r>
              <a:rPr dirty="0" smtClean="0" sz="1950" spc="25">
                <a:latin typeface="Times New Roman"/>
                <a:cs typeface="Times New Roman"/>
              </a:rPr>
              <a:t>2</a:t>
            </a:r>
            <a:r>
              <a:rPr dirty="0" smtClean="0" sz="2600" spc="-79">
                <a:latin typeface="Symbol"/>
                <a:cs typeface="Symbol"/>
              </a:rPr>
              <a:t></a:t>
            </a:r>
            <a:r>
              <a:rPr dirty="0" smtClean="0" baseline="50413" sz="1725" spc="0">
                <a:latin typeface="Times New Roman"/>
                <a:cs typeface="Times New Roman"/>
              </a:rPr>
              <a:t>2</a:t>
            </a:r>
            <a:r>
              <a:rPr dirty="0" smtClean="0" baseline="50413" sz="1725" spc="0">
                <a:latin typeface="Times New Roman"/>
                <a:cs typeface="Times New Roman"/>
              </a:rPr>
              <a:t> </a:t>
            </a:r>
            <a:r>
              <a:rPr dirty="0" smtClean="0" baseline="50413" sz="1725" spc="-69">
                <a:latin typeface="Times New Roman"/>
                <a:cs typeface="Times New Roman"/>
              </a:rPr>
              <a:t> </a:t>
            </a:r>
            <a:r>
              <a:rPr dirty="0" smtClean="0" sz="1950" spc="0">
                <a:latin typeface="Symbol"/>
                <a:cs typeface="Symbol"/>
              </a:rPr>
              <a:t></a:t>
            </a:r>
            <a:r>
              <a:rPr dirty="0" smtClean="0" sz="1950" spc="-141">
                <a:latin typeface="Times New Roman"/>
                <a:cs typeface="Times New Roman"/>
              </a:rPr>
              <a:t> </a:t>
            </a:r>
            <a:r>
              <a:rPr dirty="0" smtClean="0" sz="2600" spc="-54">
                <a:latin typeface="Symbol"/>
                <a:cs typeface="Symbol"/>
              </a:rPr>
              <a:t></a:t>
            </a:r>
            <a:r>
              <a:rPr dirty="0" smtClean="0" sz="1950" spc="0">
                <a:latin typeface="Times New Roman"/>
                <a:cs typeface="Times New Roman"/>
              </a:rPr>
              <a:t>2</a:t>
            </a:r>
            <a:r>
              <a:rPr dirty="0" smtClean="0" sz="1950" spc="-219">
                <a:latin typeface="Times New Roman"/>
                <a:cs typeface="Times New Roman"/>
              </a:rPr>
              <a:t> </a:t>
            </a:r>
            <a:r>
              <a:rPr dirty="0" smtClean="0" sz="1950" spc="75">
                <a:latin typeface="Symbol"/>
                <a:cs typeface="Symbol"/>
              </a:rPr>
              <a:t></a:t>
            </a:r>
            <a:r>
              <a:rPr dirty="0" smtClean="0" sz="1950" spc="-125">
                <a:latin typeface="Times New Roman"/>
                <a:cs typeface="Times New Roman"/>
              </a:rPr>
              <a:t>1</a:t>
            </a:r>
            <a:r>
              <a:rPr dirty="0" smtClean="0" sz="2600" spc="-79">
                <a:latin typeface="Symbol"/>
                <a:cs typeface="Symbol"/>
              </a:rPr>
              <a:t></a:t>
            </a:r>
            <a:r>
              <a:rPr dirty="0" smtClean="0" baseline="50413" sz="1725" spc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39205" y="5016189"/>
            <a:ext cx="897505" cy="356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dirty="0" smtClean="0" sz="1950" spc="0">
                <a:latin typeface="Symbol"/>
                <a:cs typeface="Symbol"/>
              </a:rPr>
              <a:t></a:t>
            </a:r>
            <a:r>
              <a:rPr dirty="0" smtClean="0" sz="1950" spc="-141">
                <a:latin typeface="Times New Roman"/>
                <a:cs typeface="Times New Roman"/>
              </a:rPr>
              <a:t> </a:t>
            </a:r>
            <a:r>
              <a:rPr dirty="0" smtClean="0" sz="2600" spc="-119">
                <a:latin typeface="Symbol"/>
                <a:cs typeface="Symbol"/>
              </a:rPr>
              <a:t></a:t>
            </a:r>
            <a:r>
              <a:rPr dirty="0" smtClean="0" sz="1950" spc="0">
                <a:latin typeface="Times New Roman"/>
                <a:cs typeface="Times New Roman"/>
              </a:rPr>
              <a:t>3</a:t>
            </a:r>
            <a:r>
              <a:rPr dirty="0" smtClean="0" sz="1950" spc="-275">
                <a:latin typeface="Times New Roman"/>
                <a:cs typeface="Times New Roman"/>
              </a:rPr>
              <a:t> </a:t>
            </a:r>
            <a:r>
              <a:rPr dirty="0" smtClean="0" sz="1950" spc="75">
                <a:latin typeface="Symbol"/>
                <a:cs typeface="Symbol"/>
              </a:rPr>
              <a:t></a:t>
            </a:r>
            <a:r>
              <a:rPr dirty="0" smtClean="0" sz="1950" spc="-129">
                <a:latin typeface="Times New Roman"/>
                <a:cs typeface="Times New Roman"/>
              </a:rPr>
              <a:t>1</a:t>
            </a:r>
            <a:r>
              <a:rPr dirty="0" smtClean="0" sz="2600" spc="-79">
                <a:latin typeface="Symbol"/>
                <a:cs typeface="Symbol"/>
              </a:rPr>
              <a:t></a:t>
            </a:r>
            <a:r>
              <a:rPr dirty="0" smtClean="0" baseline="50413" sz="1725" spc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72032" y="5032900"/>
            <a:ext cx="668884" cy="3259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u</a:t>
            </a:r>
            <a:r>
              <a:rPr dirty="0" smtClean="0" sz="2300" spc="184" i="1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</a:t>
            </a:r>
            <a:r>
              <a:rPr dirty="0" smtClean="0" sz="2300" spc="-112">
                <a:latin typeface="Times New Roman"/>
                <a:cs typeface="Times New Roman"/>
              </a:rPr>
              <a:t> </a:t>
            </a:r>
            <a:r>
              <a:rPr dirty="0" smtClean="0" sz="2300" spc="0" i="1">
                <a:latin typeface="Times New Roman"/>
                <a:cs typeface="Times New Roman"/>
              </a:rPr>
              <a:t>v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52048" y="5083378"/>
            <a:ext cx="205588" cy="2764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dirty="0" smtClean="0" sz="1950" spc="0">
                <a:latin typeface="Symbol"/>
                <a:cs typeface="Symbol"/>
              </a:rPr>
              <a:t>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12363" y="5645073"/>
            <a:ext cx="2265657" cy="4155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270"/>
              </a:lnSpc>
              <a:spcBef>
                <a:spcPts val="163"/>
              </a:spcBef>
            </a:pPr>
            <a:r>
              <a:rPr dirty="0" smtClean="0" sz="3050" spc="-45">
                <a:latin typeface="Symbol"/>
                <a:cs typeface="Symbol"/>
              </a:rPr>
              <a:t></a:t>
            </a:r>
            <a:r>
              <a:rPr dirty="0" smtClean="0" sz="2300" spc="113">
                <a:latin typeface="Symbol"/>
                <a:cs typeface="Symbol"/>
              </a:rPr>
              <a:t></a:t>
            </a:r>
            <a:r>
              <a:rPr dirty="0" smtClean="0" sz="2300" spc="-113">
                <a:latin typeface="Times New Roman"/>
                <a:cs typeface="Times New Roman"/>
              </a:rPr>
              <a:t>1</a:t>
            </a:r>
            <a:r>
              <a:rPr dirty="0" smtClean="0" sz="3050" spc="-72">
                <a:latin typeface="Symbol"/>
                <a:cs typeface="Symbol"/>
              </a:rPr>
              <a:t></a:t>
            </a:r>
            <a:r>
              <a:rPr dirty="0" smtClean="0" baseline="51534" sz="2025" spc="0">
                <a:latin typeface="Times New Roman"/>
                <a:cs typeface="Times New Roman"/>
              </a:rPr>
              <a:t>2</a:t>
            </a:r>
            <a:r>
              <a:rPr dirty="0" smtClean="0" baseline="51534" sz="2025" spc="0">
                <a:latin typeface="Times New Roman"/>
                <a:cs typeface="Times New Roman"/>
              </a:rPr>
              <a:t> </a:t>
            </a:r>
            <a:r>
              <a:rPr dirty="0" smtClean="0" baseline="51534" sz="2025" spc="16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</a:t>
            </a:r>
            <a:r>
              <a:rPr dirty="0" smtClean="0" sz="2300" spc="-179">
                <a:latin typeface="Times New Roman"/>
                <a:cs typeface="Times New Roman"/>
              </a:rPr>
              <a:t> </a:t>
            </a:r>
            <a:r>
              <a:rPr dirty="0" smtClean="0" sz="3050" spc="-45">
                <a:latin typeface="Symbol"/>
                <a:cs typeface="Symbol"/>
              </a:rPr>
              <a:t></a:t>
            </a:r>
            <a:r>
              <a:rPr dirty="0" smtClean="0" sz="2300" spc="113">
                <a:latin typeface="Symbol"/>
                <a:cs typeface="Symbol"/>
              </a:rPr>
              <a:t></a:t>
            </a:r>
            <a:r>
              <a:rPr dirty="0" smtClean="0" sz="2300" spc="-113">
                <a:latin typeface="Times New Roman"/>
                <a:cs typeface="Times New Roman"/>
              </a:rPr>
              <a:t>1</a:t>
            </a:r>
            <a:r>
              <a:rPr dirty="0" smtClean="0" sz="3050" spc="-72">
                <a:latin typeface="Symbol"/>
                <a:cs typeface="Symbol"/>
              </a:rPr>
              <a:t></a:t>
            </a:r>
            <a:r>
              <a:rPr dirty="0" smtClean="0" baseline="51534" sz="2025" spc="0">
                <a:latin typeface="Times New Roman"/>
                <a:cs typeface="Times New Roman"/>
              </a:rPr>
              <a:t>2</a:t>
            </a:r>
            <a:r>
              <a:rPr dirty="0" smtClean="0" baseline="51534" sz="2025" spc="0">
                <a:latin typeface="Times New Roman"/>
                <a:cs typeface="Times New Roman"/>
              </a:rPr>
              <a:t> </a:t>
            </a:r>
            <a:r>
              <a:rPr dirty="0" smtClean="0" baseline="51534" sz="2025" spc="16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</a:t>
            </a:r>
            <a:r>
              <a:rPr dirty="0" smtClean="0" sz="2300" spc="-414">
                <a:latin typeface="Times New Roman"/>
                <a:cs typeface="Times New Roman"/>
              </a:rPr>
              <a:t> </a:t>
            </a:r>
            <a:r>
              <a:rPr dirty="0" smtClean="0" sz="2300" spc="-109">
                <a:latin typeface="Times New Roman"/>
                <a:cs typeface="Times New Roman"/>
              </a:rPr>
              <a:t>1</a:t>
            </a:r>
            <a:r>
              <a:rPr dirty="0" smtClean="0" baseline="45092" sz="2025" spc="0">
                <a:latin typeface="Times New Roman"/>
                <a:cs typeface="Times New Roman"/>
              </a:rPr>
              <a:t>2</a:t>
            </a:r>
            <a:r>
              <a:rPr dirty="0" smtClean="0" baseline="45092" sz="2025" spc="307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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46097" y="5695712"/>
            <a:ext cx="321475" cy="354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40"/>
              </a:lnSpc>
              <a:spcBef>
                <a:spcPts val="137"/>
              </a:spcBef>
            </a:pPr>
            <a:r>
              <a:rPr dirty="0" smtClean="0" baseline="-1260" sz="3450" spc="75">
                <a:latin typeface="Times New Roman"/>
                <a:cs typeface="Times New Roman"/>
              </a:rPr>
              <a:t>2</a:t>
            </a:r>
            <a:r>
              <a:rPr dirty="0" smtClean="0" baseline="42945" sz="2025" spc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12972" y="6250065"/>
            <a:ext cx="219616" cy="321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0"/>
              </a:lnSpc>
              <a:spcBef>
                <a:spcPts val="123"/>
              </a:spcBef>
            </a:pPr>
            <a:r>
              <a:rPr dirty="0" smtClean="0" sz="2300" spc="0">
                <a:latin typeface="Times New Roman"/>
                <a:cs typeface="Times New Roman"/>
              </a:rPr>
              <a:t>7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54077" y="484347"/>
            <a:ext cx="15267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3" name="object 13"/>
          <p:cNvSpPr txBox="1"/>
          <p:nvPr/>
        </p:nvSpPr>
        <p:spPr>
          <a:xfrm>
            <a:off x="6443595" y="495622"/>
            <a:ext cx="14523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4594990" y="1181862"/>
            <a:ext cx="9765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5619253" y="1181862"/>
            <a:ext cx="9688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7149724" y="1181862"/>
            <a:ext cx="9448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8225728" y="1181862"/>
            <a:ext cx="9594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595668" y="3337323"/>
            <a:ext cx="13396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3222397" y="3337323"/>
            <a:ext cx="134501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3607590" y="3337323"/>
            <a:ext cx="134479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06658" y="3981470"/>
            <a:ext cx="117493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2987603" y="4964025"/>
            <a:ext cx="12712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708175" y="4964025"/>
            <a:ext cx="145866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168041" y="4964025"/>
            <a:ext cx="127125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bject 5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2778236" y="1326211"/>
            <a:ext cx="129322" cy="48050"/>
          </a:xfrm>
          <a:custGeom>
            <a:avLst/>
            <a:gdLst/>
            <a:ahLst/>
            <a:cxnLst/>
            <a:rect l="l" t="t" r="r" b="b"/>
            <a:pathLst>
              <a:path w="129322" h="48050">
                <a:moveTo>
                  <a:pt x="90089" y="30035"/>
                </a:moveTo>
                <a:lnTo>
                  <a:pt x="82812" y="48050"/>
                </a:lnTo>
                <a:lnTo>
                  <a:pt x="129322" y="24025"/>
                </a:lnTo>
                <a:lnTo>
                  <a:pt x="82812" y="0"/>
                </a:lnTo>
                <a:lnTo>
                  <a:pt x="90089" y="18029"/>
                </a:lnTo>
                <a:lnTo>
                  <a:pt x="0" y="18029"/>
                </a:lnTo>
                <a:lnTo>
                  <a:pt x="0" y="30035"/>
                </a:lnTo>
                <a:lnTo>
                  <a:pt x="90089" y="30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4291561" y="1358215"/>
            <a:ext cx="116253" cy="48050"/>
          </a:xfrm>
          <a:custGeom>
            <a:avLst/>
            <a:gdLst/>
            <a:ahLst/>
            <a:cxnLst/>
            <a:rect l="l" t="t" r="r" b="b"/>
            <a:pathLst>
              <a:path w="116253" h="48050">
                <a:moveTo>
                  <a:pt x="77018" y="30035"/>
                </a:moveTo>
                <a:lnTo>
                  <a:pt x="69745" y="48050"/>
                </a:lnTo>
                <a:lnTo>
                  <a:pt x="116253" y="24025"/>
                </a:lnTo>
                <a:lnTo>
                  <a:pt x="69745" y="0"/>
                </a:lnTo>
                <a:lnTo>
                  <a:pt x="77018" y="18029"/>
                </a:lnTo>
                <a:lnTo>
                  <a:pt x="0" y="18029"/>
                </a:lnTo>
                <a:lnTo>
                  <a:pt x="0" y="30035"/>
                </a:lnTo>
                <a:lnTo>
                  <a:pt x="77018" y="30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6545603" y="1388695"/>
            <a:ext cx="129416" cy="48050"/>
          </a:xfrm>
          <a:custGeom>
            <a:avLst/>
            <a:gdLst/>
            <a:ahLst/>
            <a:cxnLst/>
            <a:rect l="l" t="t" r="r" b="b"/>
            <a:pathLst>
              <a:path w="129416" h="48050">
                <a:moveTo>
                  <a:pt x="90164" y="30035"/>
                </a:moveTo>
                <a:lnTo>
                  <a:pt x="82884" y="48050"/>
                </a:lnTo>
                <a:lnTo>
                  <a:pt x="129416" y="24025"/>
                </a:lnTo>
                <a:lnTo>
                  <a:pt x="82884" y="0"/>
                </a:lnTo>
                <a:lnTo>
                  <a:pt x="90164" y="18029"/>
                </a:lnTo>
                <a:lnTo>
                  <a:pt x="0" y="18029"/>
                </a:lnTo>
                <a:lnTo>
                  <a:pt x="0" y="30035"/>
                </a:lnTo>
                <a:lnTo>
                  <a:pt x="90164" y="30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6942589" y="1388695"/>
            <a:ext cx="116351" cy="48050"/>
          </a:xfrm>
          <a:custGeom>
            <a:avLst/>
            <a:gdLst/>
            <a:ahLst/>
            <a:cxnLst/>
            <a:rect l="l" t="t" r="r" b="b"/>
            <a:pathLst>
              <a:path w="116351" h="48050">
                <a:moveTo>
                  <a:pt x="77078" y="30035"/>
                </a:moveTo>
                <a:lnTo>
                  <a:pt x="69819" y="48050"/>
                </a:lnTo>
                <a:lnTo>
                  <a:pt x="116351" y="24025"/>
                </a:lnTo>
                <a:lnTo>
                  <a:pt x="69819" y="0"/>
                </a:lnTo>
                <a:lnTo>
                  <a:pt x="77078" y="18029"/>
                </a:lnTo>
                <a:lnTo>
                  <a:pt x="0" y="18029"/>
                </a:lnTo>
                <a:lnTo>
                  <a:pt x="0" y="30035"/>
                </a:lnTo>
                <a:lnTo>
                  <a:pt x="77078" y="30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6263951" y="2645995"/>
            <a:ext cx="129238" cy="48050"/>
          </a:xfrm>
          <a:custGeom>
            <a:avLst/>
            <a:gdLst/>
            <a:ahLst/>
            <a:cxnLst/>
            <a:rect l="l" t="t" r="r" b="b"/>
            <a:pathLst>
              <a:path w="129238" h="48050">
                <a:moveTo>
                  <a:pt x="90032" y="30035"/>
                </a:moveTo>
                <a:lnTo>
                  <a:pt x="82779" y="48050"/>
                </a:lnTo>
                <a:lnTo>
                  <a:pt x="129238" y="24025"/>
                </a:lnTo>
                <a:lnTo>
                  <a:pt x="82779" y="0"/>
                </a:lnTo>
                <a:lnTo>
                  <a:pt x="90032" y="18029"/>
                </a:lnTo>
                <a:lnTo>
                  <a:pt x="0" y="18029"/>
                </a:lnTo>
                <a:lnTo>
                  <a:pt x="0" y="30035"/>
                </a:lnTo>
                <a:lnTo>
                  <a:pt x="90032" y="30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2685442" y="4199164"/>
            <a:ext cx="328867" cy="46893"/>
          </a:xfrm>
          <a:custGeom>
            <a:avLst/>
            <a:gdLst/>
            <a:ahLst/>
            <a:cxnLst/>
            <a:rect l="l" t="t" r="r" b="b"/>
            <a:pathLst>
              <a:path w="328867" h="46893">
                <a:moveTo>
                  <a:pt x="290752" y="29298"/>
                </a:moveTo>
                <a:lnTo>
                  <a:pt x="283684" y="46893"/>
                </a:lnTo>
                <a:lnTo>
                  <a:pt x="328867" y="23435"/>
                </a:lnTo>
                <a:lnTo>
                  <a:pt x="283684" y="0"/>
                </a:lnTo>
                <a:lnTo>
                  <a:pt x="290752" y="17573"/>
                </a:lnTo>
                <a:lnTo>
                  <a:pt x="0" y="17573"/>
                </a:lnTo>
                <a:lnTo>
                  <a:pt x="0" y="29298"/>
                </a:lnTo>
                <a:lnTo>
                  <a:pt x="290752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3303652" y="4199164"/>
            <a:ext cx="125616" cy="46893"/>
          </a:xfrm>
          <a:custGeom>
            <a:avLst/>
            <a:gdLst/>
            <a:ahLst/>
            <a:cxnLst/>
            <a:rect l="l" t="t" r="r" b="b"/>
            <a:pathLst>
              <a:path w="125616" h="46893">
                <a:moveTo>
                  <a:pt x="87501" y="29298"/>
                </a:moveTo>
                <a:lnTo>
                  <a:pt x="80433" y="46893"/>
                </a:lnTo>
                <a:lnTo>
                  <a:pt x="125616" y="23435"/>
                </a:lnTo>
                <a:lnTo>
                  <a:pt x="80433" y="0"/>
                </a:lnTo>
                <a:lnTo>
                  <a:pt x="87501" y="17573"/>
                </a:lnTo>
                <a:lnTo>
                  <a:pt x="0" y="17573"/>
                </a:lnTo>
                <a:lnTo>
                  <a:pt x="0" y="29298"/>
                </a:lnTo>
                <a:lnTo>
                  <a:pt x="87501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3941614" y="4199164"/>
            <a:ext cx="57858" cy="46893"/>
          </a:xfrm>
          <a:custGeom>
            <a:avLst/>
            <a:gdLst/>
            <a:ahLst/>
            <a:cxnLst/>
            <a:rect l="l" t="t" r="r" b="b"/>
            <a:pathLst>
              <a:path w="57858" h="46893">
                <a:moveTo>
                  <a:pt x="19750" y="29298"/>
                </a:moveTo>
                <a:lnTo>
                  <a:pt x="12702" y="46893"/>
                </a:lnTo>
                <a:lnTo>
                  <a:pt x="57858" y="23435"/>
                </a:lnTo>
                <a:lnTo>
                  <a:pt x="12702" y="0"/>
                </a:lnTo>
                <a:lnTo>
                  <a:pt x="19750" y="17573"/>
                </a:lnTo>
                <a:lnTo>
                  <a:pt x="0" y="17573"/>
                </a:lnTo>
                <a:lnTo>
                  <a:pt x="0" y="29298"/>
                </a:lnTo>
                <a:lnTo>
                  <a:pt x="19750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4511825" y="4199164"/>
            <a:ext cx="121380" cy="46893"/>
          </a:xfrm>
          <a:custGeom>
            <a:avLst/>
            <a:gdLst/>
            <a:ahLst/>
            <a:cxnLst/>
            <a:rect l="l" t="t" r="r" b="b"/>
            <a:pathLst>
              <a:path w="121380" h="46893">
                <a:moveTo>
                  <a:pt x="83271" y="29298"/>
                </a:moveTo>
                <a:lnTo>
                  <a:pt x="76224" y="46893"/>
                </a:lnTo>
                <a:lnTo>
                  <a:pt x="121380" y="23435"/>
                </a:lnTo>
                <a:lnTo>
                  <a:pt x="76224" y="0"/>
                </a:lnTo>
                <a:lnTo>
                  <a:pt x="83271" y="17573"/>
                </a:lnTo>
                <a:lnTo>
                  <a:pt x="0" y="17573"/>
                </a:lnTo>
                <a:lnTo>
                  <a:pt x="0" y="29298"/>
                </a:lnTo>
                <a:lnTo>
                  <a:pt x="83271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135666" y="4199164"/>
            <a:ext cx="125616" cy="46893"/>
          </a:xfrm>
          <a:custGeom>
            <a:avLst/>
            <a:gdLst/>
            <a:ahLst/>
            <a:cxnLst/>
            <a:rect l="l" t="t" r="r" b="b"/>
            <a:pathLst>
              <a:path w="125616" h="46893">
                <a:moveTo>
                  <a:pt x="87521" y="29298"/>
                </a:moveTo>
                <a:lnTo>
                  <a:pt x="80460" y="46893"/>
                </a:lnTo>
                <a:lnTo>
                  <a:pt x="125616" y="23435"/>
                </a:lnTo>
                <a:lnTo>
                  <a:pt x="80460" y="0"/>
                </a:lnTo>
                <a:lnTo>
                  <a:pt x="87521" y="17573"/>
                </a:lnTo>
                <a:lnTo>
                  <a:pt x="0" y="17573"/>
                </a:lnTo>
                <a:lnTo>
                  <a:pt x="0" y="29298"/>
                </a:lnTo>
                <a:lnTo>
                  <a:pt x="87521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2685442" y="4706970"/>
            <a:ext cx="341570" cy="46893"/>
          </a:xfrm>
          <a:custGeom>
            <a:avLst/>
            <a:gdLst/>
            <a:ahLst/>
            <a:cxnLst/>
            <a:rect l="l" t="t" r="r" b="b"/>
            <a:pathLst>
              <a:path w="341570" h="46893">
                <a:moveTo>
                  <a:pt x="303455" y="29298"/>
                </a:moveTo>
                <a:lnTo>
                  <a:pt x="296394" y="46893"/>
                </a:lnTo>
                <a:lnTo>
                  <a:pt x="341570" y="23457"/>
                </a:lnTo>
                <a:lnTo>
                  <a:pt x="296394" y="0"/>
                </a:lnTo>
                <a:lnTo>
                  <a:pt x="303455" y="17587"/>
                </a:lnTo>
                <a:lnTo>
                  <a:pt x="0" y="17587"/>
                </a:lnTo>
                <a:lnTo>
                  <a:pt x="0" y="29298"/>
                </a:lnTo>
                <a:lnTo>
                  <a:pt x="303455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3316355" y="4706970"/>
            <a:ext cx="112913" cy="46893"/>
          </a:xfrm>
          <a:custGeom>
            <a:avLst/>
            <a:gdLst/>
            <a:ahLst/>
            <a:cxnLst/>
            <a:rect l="l" t="t" r="r" b="b"/>
            <a:pathLst>
              <a:path w="112913" h="46893">
                <a:moveTo>
                  <a:pt x="74798" y="29298"/>
                </a:moveTo>
                <a:lnTo>
                  <a:pt x="67730" y="46893"/>
                </a:lnTo>
                <a:lnTo>
                  <a:pt x="112913" y="23457"/>
                </a:lnTo>
                <a:lnTo>
                  <a:pt x="67730" y="0"/>
                </a:lnTo>
                <a:lnTo>
                  <a:pt x="74798" y="17587"/>
                </a:lnTo>
                <a:lnTo>
                  <a:pt x="0" y="17587"/>
                </a:lnTo>
                <a:lnTo>
                  <a:pt x="0" y="29298"/>
                </a:lnTo>
                <a:lnTo>
                  <a:pt x="74798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3920431" y="4706970"/>
            <a:ext cx="57879" cy="46893"/>
          </a:xfrm>
          <a:custGeom>
            <a:avLst/>
            <a:gdLst/>
            <a:ahLst/>
            <a:cxnLst/>
            <a:rect l="l" t="t" r="r" b="b"/>
            <a:pathLst>
              <a:path w="57879" h="46893">
                <a:moveTo>
                  <a:pt x="19770" y="29298"/>
                </a:moveTo>
                <a:lnTo>
                  <a:pt x="12702" y="46893"/>
                </a:lnTo>
                <a:lnTo>
                  <a:pt x="57879" y="23457"/>
                </a:lnTo>
                <a:lnTo>
                  <a:pt x="12702" y="0"/>
                </a:lnTo>
                <a:lnTo>
                  <a:pt x="19770" y="17587"/>
                </a:lnTo>
                <a:lnTo>
                  <a:pt x="0" y="17587"/>
                </a:lnTo>
                <a:lnTo>
                  <a:pt x="0" y="29298"/>
                </a:lnTo>
                <a:lnTo>
                  <a:pt x="19770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4469480" y="4706970"/>
            <a:ext cx="121387" cy="46893"/>
          </a:xfrm>
          <a:custGeom>
            <a:avLst/>
            <a:gdLst/>
            <a:ahLst/>
            <a:cxnLst/>
            <a:rect l="l" t="t" r="r" b="b"/>
            <a:pathLst>
              <a:path w="121387" h="46893">
                <a:moveTo>
                  <a:pt x="83271" y="29298"/>
                </a:moveTo>
                <a:lnTo>
                  <a:pt x="76224" y="46893"/>
                </a:lnTo>
                <a:lnTo>
                  <a:pt x="121387" y="23457"/>
                </a:lnTo>
                <a:lnTo>
                  <a:pt x="76224" y="0"/>
                </a:lnTo>
                <a:lnTo>
                  <a:pt x="83271" y="17587"/>
                </a:lnTo>
                <a:lnTo>
                  <a:pt x="0" y="17587"/>
                </a:lnTo>
                <a:lnTo>
                  <a:pt x="0" y="29298"/>
                </a:lnTo>
                <a:lnTo>
                  <a:pt x="83271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5072165" y="4706970"/>
            <a:ext cx="125616" cy="46893"/>
          </a:xfrm>
          <a:custGeom>
            <a:avLst/>
            <a:gdLst/>
            <a:ahLst/>
            <a:cxnLst/>
            <a:rect l="l" t="t" r="r" b="b"/>
            <a:pathLst>
              <a:path w="125616" h="46893">
                <a:moveTo>
                  <a:pt x="87501" y="29298"/>
                </a:moveTo>
                <a:lnTo>
                  <a:pt x="80453" y="46893"/>
                </a:lnTo>
                <a:lnTo>
                  <a:pt x="125616" y="23457"/>
                </a:lnTo>
                <a:lnTo>
                  <a:pt x="80453" y="0"/>
                </a:lnTo>
                <a:lnTo>
                  <a:pt x="87501" y="17587"/>
                </a:lnTo>
                <a:lnTo>
                  <a:pt x="0" y="17587"/>
                </a:lnTo>
                <a:lnTo>
                  <a:pt x="0" y="29298"/>
                </a:lnTo>
                <a:lnTo>
                  <a:pt x="87501" y="29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8461947" y="4311118"/>
            <a:ext cx="356987" cy="49150"/>
          </a:xfrm>
          <a:custGeom>
            <a:avLst/>
            <a:gdLst/>
            <a:ahLst/>
            <a:cxnLst/>
            <a:rect l="l" t="t" r="r" b="b"/>
            <a:pathLst>
              <a:path w="356987" h="49150">
                <a:moveTo>
                  <a:pt x="317160" y="30718"/>
                </a:moveTo>
                <a:lnTo>
                  <a:pt x="309788" y="49150"/>
                </a:lnTo>
                <a:lnTo>
                  <a:pt x="356987" y="24564"/>
                </a:lnTo>
                <a:lnTo>
                  <a:pt x="309788" y="0"/>
                </a:lnTo>
                <a:lnTo>
                  <a:pt x="317160" y="18432"/>
                </a:lnTo>
                <a:lnTo>
                  <a:pt x="0" y="18432"/>
                </a:lnTo>
                <a:lnTo>
                  <a:pt x="0" y="30718"/>
                </a:lnTo>
                <a:lnTo>
                  <a:pt x="317160" y="307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6051621" y="4723390"/>
            <a:ext cx="406588" cy="43696"/>
          </a:xfrm>
          <a:custGeom>
            <a:avLst/>
            <a:gdLst/>
            <a:ahLst/>
            <a:cxnLst/>
            <a:rect l="l" t="t" r="r" b="b"/>
            <a:pathLst>
              <a:path w="406588" h="43696">
                <a:moveTo>
                  <a:pt x="371285" y="27300"/>
                </a:moveTo>
                <a:lnTo>
                  <a:pt x="364760" y="43696"/>
                </a:lnTo>
                <a:lnTo>
                  <a:pt x="406588" y="21841"/>
                </a:lnTo>
                <a:lnTo>
                  <a:pt x="364760" y="0"/>
                </a:lnTo>
                <a:lnTo>
                  <a:pt x="371285" y="16382"/>
                </a:lnTo>
                <a:lnTo>
                  <a:pt x="0" y="16382"/>
                </a:lnTo>
                <a:lnTo>
                  <a:pt x="0" y="27300"/>
                </a:lnTo>
                <a:lnTo>
                  <a:pt x="371285" y="27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6479123" y="4723390"/>
            <a:ext cx="304632" cy="43696"/>
          </a:xfrm>
          <a:custGeom>
            <a:avLst/>
            <a:gdLst/>
            <a:ahLst/>
            <a:cxnLst/>
            <a:rect l="l" t="t" r="r" b="b"/>
            <a:pathLst>
              <a:path w="304632" h="43696">
                <a:moveTo>
                  <a:pt x="269329" y="27300"/>
                </a:moveTo>
                <a:lnTo>
                  <a:pt x="262785" y="43696"/>
                </a:lnTo>
                <a:lnTo>
                  <a:pt x="304632" y="21841"/>
                </a:lnTo>
                <a:lnTo>
                  <a:pt x="262785" y="0"/>
                </a:lnTo>
                <a:lnTo>
                  <a:pt x="269329" y="16382"/>
                </a:lnTo>
                <a:lnTo>
                  <a:pt x="0" y="16382"/>
                </a:lnTo>
                <a:lnTo>
                  <a:pt x="0" y="27300"/>
                </a:lnTo>
                <a:lnTo>
                  <a:pt x="269329" y="273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8750681" y="4748115"/>
            <a:ext cx="315651" cy="43507"/>
          </a:xfrm>
          <a:custGeom>
            <a:avLst/>
            <a:gdLst/>
            <a:ahLst/>
            <a:cxnLst/>
            <a:rect l="l" t="t" r="r" b="b"/>
            <a:pathLst>
              <a:path w="315651" h="43507">
                <a:moveTo>
                  <a:pt x="280435" y="27198"/>
                </a:moveTo>
                <a:lnTo>
                  <a:pt x="273914" y="43507"/>
                </a:lnTo>
                <a:lnTo>
                  <a:pt x="315651" y="21757"/>
                </a:lnTo>
                <a:lnTo>
                  <a:pt x="273914" y="0"/>
                </a:lnTo>
                <a:lnTo>
                  <a:pt x="280435" y="16309"/>
                </a:lnTo>
                <a:lnTo>
                  <a:pt x="0" y="16309"/>
                </a:lnTo>
                <a:lnTo>
                  <a:pt x="0" y="27198"/>
                </a:lnTo>
                <a:lnTo>
                  <a:pt x="280435" y="271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9521555" y="4748115"/>
            <a:ext cx="303908" cy="43507"/>
          </a:xfrm>
          <a:custGeom>
            <a:avLst/>
            <a:gdLst/>
            <a:ahLst/>
            <a:cxnLst/>
            <a:rect l="l" t="t" r="r" b="b"/>
            <a:pathLst>
              <a:path w="303908" h="43507">
                <a:moveTo>
                  <a:pt x="268686" y="27198"/>
                </a:moveTo>
                <a:lnTo>
                  <a:pt x="262171" y="43507"/>
                </a:lnTo>
                <a:lnTo>
                  <a:pt x="303908" y="21757"/>
                </a:lnTo>
                <a:lnTo>
                  <a:pt x="262171" y="0"/>
                </a:lnTo>
                <a:lnTo>
                  <a:pt x="268686" y="16309"/>
                </a:lnTo>
                <a:lnTo>
                  <a:pt x="0" y="16309"/>
                </a:lnTo>
                <a:lnTo>
                  <a:pt x="0" y="27198"/>
                </a:lnTo>
                <a:lnTo>
                  <a:pt x="268686" y="271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7401868" y="5549364"/>
            <a:ext cx="316247" cy="43719"/>
          </a:xfrm>
          <a:custGeom>
            <a:avLst/>
            <a:gdLst/>
            <a:ahLst/>
            <a:cxnLst/>
            <a:rect l="l" t="t" r="r" b="b"/>
            <a:pathLst>
              <a:path w="316247" h="43719">
                <a:moveTo>
                  <a:pt x="280964" y="27328"/>
                </a:moveTo>
                <a:lnTo>
                  <a:pt x="274424" y="43719"/>
                </a:lnTo>
                <a:lnTo>
                  <a:pt x="316247" y="21866"/>
                </a:lnTo>
                <a:lnTo>
                  <a:pt x="274424" y="0"/>
                </a:lnTo>
                <a:lnTo>
                  <a:pt x="280964" y="16404"/>
                </a:lnTo>
                <a:lnTo>
                  <a:pt x="0" y="16404"/>
                </a:lnTo>
                <a:lnTo>
                  <a:pt x="0" y="27328"/>
                </a:lnTo>
                <a:lnTo>
                  <a:pt x="280964" y="27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7986011" y="5549364"/>
            <a:ext cx="151596" cy="43719"/>
          </a:xfrm>
          <a:custGeom>
            <a:avLst/>
            <a:gdLst/>
            <a:ahLst/>
            <a:cxnLst/>
            <a:rect l="l" t="t" r="r" b="b"/>
            <a:pathLst>
              <a:path w="151596" h="43719">
                <a:moveTo>
                  <a:pt x="116312" y="27328"/>
                </a:moveTo>
                <a:lnTo>
                  <a:pt x="109766" y="43719"/>
                </a:lnTo>
                <a:lnTo>
                  <a:pt x="151596" y="21866"/>
                </a:lnTo>
                <a:lnTo>
                  <a:pt x="109766" y="0"/>
                </a:lnTo>
                <a:lnTo>
                  <a:pt x="116312" y="16404"/>
                </a:lnTo>
                <a:lnTo>
                  <a:pt x="0" y="16404"/>
                </a:lnTo>
                <a:lnTo>
                  <a:pt x="0" y="27328"/>
                </a:lnTo>
                <a:lnTo>
                  <a:pt x="116312" y="273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8559709" y="5384098"/>
            <a:ext cx="304480" cy="43699"/>
          </a:xfrm>
          <a:custGeom>
            <a:avLst/>
            <a:gdLst/>
            <a:ahLst/>
            <a:cxnLst/>
            <a:rect l="l" t="t" r="r" b="b"/>
            <a:pathLst>
              <a:path w="304480" h="43699">
                <a:moveTo>
                  <a:pt x="269197" y="27314"/>
                </a:moveTo>
                <a:lnTo>
                  <a:pt x="262664" y="43699"/>
                </a:lnTo>
                <a:lnTo>
                  <a:pt x="304480" y="21853"/>
                </a:lnTo>
                <a:lnTo>
                  <a:pt x="262664" y="0"/>
                </a:lnTo>
                <a:lnTo>
                  <a:pt x="269197" y="16384"/>
                </a:lnTo>
                <a:lnTo>
                  <a:pt x="0" y="16384"/>
                </a:lnTo>
                <a:lnTo>
                  <a:pt x="0" y="27314"/>
                </a:lnTo>
                <a:lnTo>
                  <a:pt x="269197" y="273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9292818" y="5384098"/>
            <a:ext cx="316246" cy="43699"/>
          </a:xfrm>
          <a:custGeom>
            <a:avLst/>
            <a:gdLst/>
            <a:ahLst/>
            <a:cxnLst/>
            <a:rect l="l" t="t" r="r" b="b"/>
            <a:pathLst>
              <a:path w="316246" h="43699">
                <a:moveTo>
                  <a:pt x="280962" y="27314"/>
                </a:moveTo>
                <a:lnTo>
                  <a:pt x="274435" y="43699"/>
                </a:lnTo>
                <a:lnTo>
                  <a:pt x="316246" y="21853"/>
                </a:lnTo>
                <a:lnTo>
                  <a:pt x="274435" y="0"/>
                </a:lnTo>
                <a:lnTo>
                  <a:pt x="280962" y="16384"/>
                </a:lnTo>
                <a:lnTo>
                  <a:pt x="0" y="16384"/>
                </a:lnTo>
                <a:lnTo>
                  <a:pt x="0" y="27314"/>
                </a:lnTo>
                <a:lnTo>
                  <a:pt x="280962" y="273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3344570" y="949911"/>
            <a:ext cx="466087" cy="330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dirty="0" smtClean="0" baseline="3865" sz="3375" spc="-139" i="1">
                <a:latin typeface="Times New Roman"/>
                <a:cs typeface="Times New Roman"/>
              </a:rPr>
              <a:t>a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178927" y="966330"/>
            <a:ext cx="17591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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679213" y="981915"/>
            <a:ext cx="618626" cy="330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dirty="0" smtClean="0" baseline="-1209" sz="3375" spc="0">
                <a:latin typeface="Symbol"/>
                <a:cs typeface="Symbol"/>
              </a:rPr>
              <a:t></a:t>
            </a:r>
            <a:r>
              <a:rPr dirty="0" smtClean="0" baseline="-1288" sz="3375" spc="-195">
                <a:latin typeface="Times New Roman"/>
                <a:cs typeface="Times New Roman"/>
              </a:rPr>
              <a:t> </a:t>
            </a:r>
            <a:r>
              <a:rPr dirty="0" smtClean="0" baseline="3865" sz="3375" spc="-169" i="1">
                <a:latin typeface="Times New Roman"/>
                <a:cs typeface="Times New Roman"/>
              </a:rPr>
              <a:t>b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4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22488" y="1007786"/>
            <a:ext cx="806747" cy="3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-139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1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</a:t>
            </a:r>
            <a:r>
              <a:rPr dirty="0" smtClean="0" sz="2250" spc="-208">
                <a:latin typeface="Times New Roman"/>
                <a:cs typeface="Times New Roman"/>
              </a:rPr>
              <a:t> </a:t>
            </a:r>
            <a:r>
              <a:rPr dirty="0" smtClean="0" sz="2250" spc="-169" i="1">
                <a:latin typeface="Times New Roman"/>
                <a:cs typeface="Times New Roman"/>
              </a:rPr>
              <a:t>b</a:t>
            </a:r>
            <a:r>
              <a:rPr dirty="0" smtClean="0" sz="2250" spc="0">
                <a:latin typeface="Times New Roman"/>
                <a:cs typeface="Times New Roman"/>
              </a:rPr>
              <a:t>1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30535" y="1028814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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312121" y="1028814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178927" y="1151026"/>
            <a:ext cx="17591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632277" y="1151026"/>
            <a:ext cx="17591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679213" y="1183030"/>
            <a:ext cx="17586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119514" y="1183030"/>
            <a:ext cx="17586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330535" y="1213510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312121" y="1213510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760447" y="1377763"/>
            <a:ext cx="431919" cy="31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a</a:t>
            </a:r>
            <a:r>
              <a:rPr dirty="0" smtClean="0" sz="2250" spc="-48" i="1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3178927" y="1382372"/>
            <a:ext cx="1301108" cy="8199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dirty="0" smtClean="0" baseline="-2418" sz="3375">
                <a:latin typeface="Symbol"/>
                <a:cs typeface="Symbol"/>
              </a:rPr>
              <a:t></a:t>
            </a:r>
            <a:r>
              <a:rPr dirty="0" smtClean="0" baseline="-2576" sz="3375" spc="-309">
                <a:latin typeface="Times New Roman"/>
                <a:cs typeface="Times New Roman"/>
              </a:rPr>
              <a:t> </a:t>
            </a:r>
            <a:r>
              <a:rPr dirty="0" smtClean="0" baseline="7730" sz="3375" spc="100" i="1">
                <a:latin typeface="Times New Roman"/>
                <a:cs typeface="Times New Roman"/>
              </a:rPr>
              <a:t>a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2418" sz="3375" spc="-98">
                <a:latin typeface="Symbol"/>
                <a:cs typeface="Symbol"/>
              </a:rPr>
              <a:t></a:t>
            </a:r>
            <a:r>
              <a:rPr dirty="0" smtClean="0" baseline="6301" sz="3450" spc="4">
                <a:latin typeface="Arial"/>
                <a:cs typeface="Arial"/>
              </a:rPr>
              <a:t>da</a:t>
            </a:r>
            <a:r>
              <a:rPr dirty="0" smtClean="0" baseline="6301" sz="3450" spc="0">
                <a:latin typeface="Arial"/>
                <a:cs typeface="Arial"/>
              </a:rPr>
              <a:t>n</a:t>
            </a:r>
            <a:r>
              <a:rPr dirty="0" smtClean="0" baseline="6301" sz="3450" spc="-218">
                <a:latin typeface="Arial"/>
                <a:cs typeface="Arial"/>
              </a:rPr>
              <a:t> </a:t>
            </a:r>
            <a:r>
              <a:rPr dirty="0" smtClean="0" baseline="1288" sz="3375" spc="0" i="1">
                <a:latin typeface="Times New Roman"/>
                <a:cs typeface="Times New Roman"/>
              </a:rPr>
              <a:t>b</a:t>
            </a:r>
            <a:endParaRPr sz="2250">
              <a:latin typeface="Times New Roman"/>
              <a:cs typeface="Times New Roman"/>
            </a:endParaRPr>
          </a:p>
          <a:p>
            <a:pPr marL="12700" marR="50029">
              <a:lnSpc>
                <a:spcPts val="2587"/>
              </a:lnSpc>
              <a:spcBef>
                <a:spcPts val="289"/>
              </a:spcBef>
            </a:pPr>
            <a:r>
              <a:rPr dirty="0" smtClean="0" baseline="-14511" sz="3375">
                <a:latin typeface="Symbol"/>
                <a:cs typeface="Symbol"/>
              </a:rPr>
              <a:t></a:t>
            </a:r>
            <a:r>
              <a:rPr dirty="0" smtClean="0" baseline="-15460" sz="3375" spc="-239">
                <a:latin typeface="Times New Roman"/>
                <a:cs typeface="Times New Roman"/>
              </a:rPr>
              <a:t> </a:t>
            </a:r>
            <a:r>
              <a:rPr dirty="0" smtClean="0" sz="2250" spc="34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55191" y="1387606"/>
            <a:ext cx="91272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4.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Jika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313426" y="1387606"/>
            <a:ext cx="1204575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,</a:t>
            </a:r>
            <a:r>
              <a:rPr dirty="0" smtClean="0" sz="2300" spc="-2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(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469947" y="1409767"/>
            <a:ext cx="836452" cy="824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9">
              <a:lnSpc>
                <a:spcPts val="2860"/>
              </a:lnSpc>
              <a:spcBef>
                <a:spcPts val="143"/>
              </a:spcBef>
            </a:pP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156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75">
                <a:latin typeface="Times New Roman"/>
                <a:cs typeface="Times New Roman"/>
              </a:rPr>
              <a:t> </a:t>
            </a:r>
            <a:r>
              <a:rPr dirty="0" smtClean="0" baseline="7730" sz="3375" spc="69" i="1">
                <a:latin typeface="Times New Roman"/>
                <a:cs typeface="Times New Roman"/>
              </a:rPr>
              <a:t>b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  <a:p>
            <a:pPr marL="221966">
              <a:lnSpc>
                <a:spcPts val="2587"/>
              </a:lnSpc>
              <a:spcBef>
                <a:spcPts val="266"/>
              </a:spcBef>
            </a:pPr>
            <a:r>
              <a:rPr dirty="0" smtClean="0" baseline="-14511" sz="3375">
                <a:latin typeface="Symbol"/>
                <a:cs typeface="Symbol"/>
              </a:rPr>
              <a:t></a:t>
            </a:r>
            <a:r>
              <a:rPr dirty="0" smtClean="0" baseline="-15460" sz="3375" spc="-309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b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527813" y="1440247"/>
            <a:ext cx="1971990" cy="824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281">
              <a:lnSpc>
                <a:spcPts val="2860"/>
              </a:lnSpc>
              <a:spcBef>
                <a:spcPts val="143"/>
              </a:spcBef>
            </a:pPr>
            <a:r>
              <a:rPr dirty="0" smtClean="0" baseline="7730" sz="3375" spc="0" i="1">
                <a:latin typeface="Times New Roman"/>
                <a:cs typeface="Times New Roman"/>
              </a:rPr>
              <a:t>a</a:t>
            </a:r>
            <a:r>
              <a:rPr dirty="0" smtClean="0" baseline="7730" sz="3375" spc="-183" i="1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</a:t>
            </a:r>
            <a:r>
              <a:rPr dirty="0" smtClean="0" baseline="7730" sz="3375" spc="-208">
                <a:latin typeface="Times New Roman"/>
                <a:cs typeface="Times New Roman"/>
              </a:rPr>
              <a:t> </a:t>
            </a:r>
            <a:r>
              <a:rPr dirty="0" smtClean="0" baseline="7730" sz="3375" spc="0" i="1">
                <a:latin typeface="Times New Roman"/>
                <a:cs typeface="Times New Roman"/>
              </a:rPr>
              <a:t>b</a:t>
            </a:r>
            <a:r>
              <a:rPr dirty="0" smtClean="0" baseline="7730" sz="3375" spc="-83" i="1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156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09">
                <a:latin typeface="Times New Roman"/>
                <a:cs typeface="Times New Roman"/>
              </a:rPr>
              <a:t> </a:t>
            </a:r>
            <a:r>
              <a:rPr dirty="0" smtClean="0" baseline="7730" sz="3375" spc="96" i="1">
                <a:latin typeface="Times New Roman"/>
                <a:cs typeface="Times New Roman"/>
              </a:rPr>
              <a:t>a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200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</a:t>
            </a:r>
            <a:r>
              <a:rPr dirty="0" smtClean="0" baseline="7730" sz="3375" spc="-208">
                <a:latin typeface="Times New Roman"/>
                <a:cs typeface="Times New Roman"/>
              </a:rPr>
              <a:t> </a:t>
            </a:r>
            <a:r>
              <a:rPr dirty="0" smtClean="0" baseline="7730" sz="3375" spc="69" i="1">
                <a:latin typeface="Times New Roman"/>
                <a:cs typeface="Times New Roman"/>
              </a:rPr>
              <a:t>b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  <a:p>
            <a:pPr marL="815421">
              <a:lnSpc>
                <a:spcPts val="2851"/>
              </a:lnSpc>
              <a:spcBef>
                <a:spcPts val="102"/>
              </a:spcBef>
            </a:pPr>
            <a:r>
              <a:rPr dirty="0" smtClean="0" baseline="-14511" sz="3375" spc="0">
                <a:latin typeface="Symbol"/>
                <a:cs typeface="Symbol"/>
              </a:rPr>
              <a:t></a:t>
            </a:r>
            <a:r>
              <a:rPr dirty="0" smtClean="0" baseline="-15460" sz="3375" spc="-187">
                <a:latin typeface="Times New Roman"/>
                <a:cs typeface="Times New Roman"/>
              </a:rPr>
              <a:t> </a:t>
            </a:r>
            <a:r>
              <a:rPr dirty="0" smtClean="0" sz="2250" spc="34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289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</a:t>
            </a:r>
            <a:r>
              <a:rPr dirty="0" smtClean="0" sz="2250" spc="-208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b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25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178927" y="1703605"/>
            <a:ext cx="17591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32277" y="1703605"/>
            <a:ext cx="17591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679213" y="1735609"/>
            <a:ext cx="17586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119514" y="1735609"/>
            <a:ext cx="17586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30535" y="1766089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312121" y="1766089"/>
            <a:ext cx="175968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039124" y="2269695"/>
            <a:ext cx="465904" cy="330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dirty="0" smtClean="0" baseline="3865" sz="3375" spc="-139" i="1">
                <a:latin typeface="Times New Roman"/>
                <a:cs typeface="Times New Roman"/>
              </a:rPr>
              <a:t>a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1302" y="2269695"/>
            <a:ext cx="666323" cy="3304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5"/>
              </a:lnSpc>
              <a:spcBef>
                <a:spcPts val="128"/>
              </a:spcBef>
            </a:pPr>
            <a:r>
              <a:rPr dirty="0" smtClean="0" baseline="3865" sz="3375" spc="-4" i="1">
                <a:latin typeface="Times New Roman"/>
                <a:cs typeface="Times New Roman"/>
              </a:rPr>
              <a:t>m</a:t>
            </a:r>
            <a:r>
              <a:rPr dirty="0" smtClean="0" baseline="3865" sz="3375" spc="-144" i="1">
                <a:latin typeface="Times New Roman"/>
                <a:cs typeface="Times New Roman"/>
              </a:rPr>
              <a:t>a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873558" y="2286114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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705729" y="2286114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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873558" y="2470810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26684" y="2470810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05729" y="2470810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59281" y="2470810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37016" y="2697547"/>
            <a:ext cx="2509169" cy="824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9">
              <a:lnSpc>
                <a:spcPts val="2860"/>
              </a:lnSpc>
              <a:spcBef>
                <a:spcPts val="143"/>
              </a:spcBef>
            </a:pPr>
            <a:r>
              <a:rPr dirty="0" smtClean="0" baseline="7730" sz="3375" spc="59" i="1">
                <a:latin typeface="Times New Roman"/>
                <a:cs typeface="Times New Roman"/>
              </a:rPr>
              <a:t>m</a:t>
            </a:r>
            <a:r>
              <a:rPr dirty="0" smtClean="0" baseline="7730" sz="3375" spc="0" i="1">
                <a:latin typeface="Times New Roman"/>
                <a:cs typeface="Times New Roman"/>
              </a:rPr>
              <a:t>a</a:t>
            </a:r>
            <a:r>
              <a:rPr dirty="0" smtClean="0" baseline="7730" sz="3375" spc="-97" i="1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91">
                <a:latin typeface="Times New Roman"/>
                <a:cs typeface="Times New Roman"/>
              </a:rPr>
              <a:t> </a:t>
            </a:r>
            <a:r>
              <a:rPr dirty="0" smtClean="0" baseline="7730" sz="3375" spc="-9" i="1">
                <a:latin typeface="Times New Roman"/>
                <a:cs typeface="Times New Roman"/>
              </a:rPr>
              <a:t>m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09">
                <a:latin typeface="Times New Roman"/>
                <a:cs typeface="Times New Roman"/>
              </a:rPr>
              <a:t> </a:t>
            </a:r>
            <a:r>
              <a:rPr dirty="0" smtClean="0" baseline="7730" sz="3375" spc="100" i="1">
                <a:latin typeface="Times New Roman"/>
                <a:cs typeface="Times New Roman"/>
              </a:rPr>
              <a:t>a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r>
              <a:rPr dirty="0" smtClean="0" baseline="-1288" sz="3375" spc="-95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161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09">
                <a:latin typeface="Times New Roman"/>
                <a:cs typeface="Times New Roman"/>
              </a:rPr>
              <a:t> </a:t>
            </a:r>
            <a:r>
              <a:rPr dirty="0" smtClean="0" baseline="7730" sz="3375" spc="-4" i="1">
                <a:latin typeface="Times New Roman"/>
                <a:cs typeface="Times New Roman"/>
              </a:rPr>
              <a:t>m</a:t>
            </a:r>
            <a:r>
              <a:rPr dirty="0" smtClean="0" baseline="7730" sz="3375" spc="94" i="1">
                <a:latin typeface="Times New Roman"/>
                <a:cs typeface="Times New Roman"/>
              </a:rPr>
              <a:t>a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  <a:p>
            <a:pPr marL="849242">
              <a:lnSpc>
                <a:spcPts val="2587"/>
              </a:lnSpc>
              <a:spcBef>
                <a:spcPts val="266"/>
              </a:spcBef>
            </a:pPr>
            <a:r>
              <a:rPr dirty="0" smtClean="0" baseline="-14511" sz="3375">
                <a:latin typeface="Symbol"/>
                <a:cs typeface="Symbol"/>
              </a:rPr>
              <a:t></a:t>
            </a:r>
            <a:r>
              <a:rPr dirty="0" smtClean="0" baseline="-15460" sz="3375" spc="-239">
                <a:latin typeface="Times New Roman"/>
                <a:cs typeface="Times New Roman"/>
              </a:rPr>
              <a:t> </a:t>
            </a:r>
            <a:r>
              <a:rPr dirty="0" smtClean="0" sz="2250" spc="34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r>
              <a:rPr dirty="0" smtClean="0" baseline="-15460" sz="3375" spc="0">
                <a:latin typeface="Times New Roman"/>
                <a:cs typeface="Times New Roman"/>
              </a:rPr>
              <a:t>  </a:t>
            </a:r>
            <a:r>
              <a:rPr dirty="0" smtClean="0" baseline="-15460" sz="3375" spc="426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</a:t>
            </a:r>
            <a:r>
              <a:rPr dirty="0" smtClean="0" baseline="-15460" sz="3375" spc="-239">
                <a:latin typeface="Times New Roman"/>
                <a:cs typeface="Times New Roman"/>
              </a:rPr>
              <a:t> </a:t>
            </a:r>
            <a:r>
              <a:rPr dirty="0" smtClean="0" sz="2250" spc="-4" i="1">
                <a:latin typeface="Times New Roman"/>
                <a:cs typeface="Times New Roman"/>
              </a:rPr>
              <a:t>m</a:t>
            </a:r>
            <a:r>
              <a:rPr dirty="0" smtClean="0" sz="2250" spc="25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11223" y="2723265"/>
            <a:ext cx="2675044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(i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)</a:t>
            </a:r>
            <a:r>
              <a:rPr dirty="0" smtClean="0" sz="2300" spc="-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U</a:t>
            </a:r>
            <a:r>
              <a:rPr dirty="0" smtClean="0" sz="2300" spc="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tuk</a:t>
            </a:r>
            <a:r>
              <a:rPr dirty="0" smtClean="0" sz="2300" spc="-25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=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b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l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ngan</a:t>
            </a:r>
            <a:endParaRPr sz="23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96765" y="2723265"/>
            <a:ext cx="1413045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real</a:t>
            </a:r>
            <a:r>
              <a:rPr dirty="0" smtClean="0" sz="2300" spc="-4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ska</a:t>
            </a:r>
            <a:r>
              <a:rPr dirty="0" smtClean="0" sz="2300" spc="4">
                <a:latin typeface="Arial"/>
                <a:cs typeface="Arial"/>
              </a:rPr>
              <a:t>l</a:t>
            </a:r>
            <a:r>
              <a:rPr dirty="0" smtClean="0" sz="2300" spc="0">
                <a:latin typeface="Arial"/>
                <a:cs typeface="Arial"/>
              </a:rPr>
              <a:t>ar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73558" y="3023389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26684" y="3023389"/>
            <a:ext cx="554927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r>
              <a:rPr dirty="0" smtClean="0" sz="2250" spc="0">
                <a:latin typeface="Times New Roman"/>
                <a:cs typeface="Times New Roman"/>
              </a:rPr>
              <a:t>  </a:t>
            </a:r>
            <a:r>
              <a:rPr dirty="0" smtClean="0" sz="2250" spc="426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359281" y="3023389"/>
            <a:ext cx="175882" cy="31398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0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59325" y="4249147"/>
            <a:ext cx="1875840" cy="866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0"/>
              </a:lnSpc>
              <a:spcBef>
                <a:spcPts val="137"/>
              </a:spcBef>
            </a:pPr>
            <a:r>
              <a:rPr dirty="0" smtClean="0" baseline="7905" sz="3300" spc="-4" i="1">
                <a:latin typeface="Times New Roman"/>
                <a:cs typeface="Times New Roman"/>
              </a:rPr>
              <a:t>O</a:t>
            </a:r>
            <a:r>
              <a:rPr dirty="0" smtClean="0" baseline="7905" sz="3300" spc="0" i="1">
                <a:latin typeface="Times New Roman"/>
                <a:cs typeface="Times New Roman"/>
              </a:rPr>
              <a:t>A</a:t>
            </a:r>
            <a:r>
              <a:rPr dirty="0" smtClean="0" baseline="7905" sz="3300" spc="-217" i="1">
                <a:latin typeface="Times New Roman"/>
                <a:cs typeface="Times New Roman"/>
              </a:rPr>
              <a:t> </a:t>
            </a:r>
            <a:r>
              <a:rPr dirty="0" smtClean="0" baseline="7420" sz="3300" spc="0">
                <a:latin typeface="Symbol"/>
                <a:cs typeface="Symbol"/>
              </a:rPr>
              <a:t></a:t>
            </a:r>
            <a:r>
              <a:rPr dirty="0" smtClean="0" baseline="7905" sz="3300" spc="-91">
                <a:latin typeface="Times New Roman"/>
                <a:cs typeface="Times New Roman"/>
              </a:rPr>
              <a:t> </a:t>
            </a:r>
            <a:r>
              <a:rPr dirty="0" smtClean="0" baseline="7905" sz="3300" spc="0" i="1">
                <a:latin typeface="Times New Roman"/>
                <a:cs typeface="Times New Roman"/>
              </a:rPr>
              <a:t>a</a:t>
            </a:r>
            <a:r>
              <a:rPr dirty="0" smtClean="0" baseline="7905" sz="3300" spc="-52" i="1">
                <a:latin typeface="Times New Roman"/>
                <a:cs typeface="Times New Roman"/>
              </a:rPr>
              <a:t> </a:t>
            </a:r>
            <a:r>
              <a:rPr dirty="0" smtClean="0" baseline="7420" sz="3300" spc="0">
                <a:latin typeface="Symbol"/>
                <a:cs typeface="Symbol"/>
              </a:rPr>
              <a:t></a:t>
            </a:r>
            <a:r>
              <a:rPr dirty="0" smtClean="0" baseline="7905" sz="3300" spc="-91">
                <a:latin typeface="Times New Roman"/>
                <a:cs typeface="Times New Roman"/>
              </a:rPr>
              <a:t> </a:t>
            </a:r>
            <a:r>
              <a:rPr dirty="0" smtClean="0" baseline="7905" sz="3300" spc="-114" i="1">
                <a:latin typeface="Times New Roman"/>
                <a:cs typeface="Times New Roman"/>
              </a:rPr>
              <a:t>a</a:t>
            </a:r>
            <a:r>
              <a:rPr dirty="0" smtClean="0" baseline="-11149" sz="1950" spc="0">
                <a:latin typeface="Times New Roman"/>
                <a:cs typeface="Times New Roman"/>
              </a:rPr>
              <a:t>1</a:t>
            </a:r>
            <a:r>
              <a:rPr dirty="0" smtClean="0" baseline="-11149" sz="1950" spc="-214">
                <a:latin typeface="Times New Roman"/>
                <a:cs typeface="Times New Roman"/>
              </a:rPr>
              <a:t> </a:t>
            </a:r>
            <a:r>
              <a:rPr dirty="0" smtClean="0" baseline="7905" sz="3300" spc="0" i="1">
                <a:latin typeface="Times New Roman"/>
                <a:cs typeface="Times New Roman"/>
              </a:rPr>
              <a:t>i</a:t>
            </a:r>
            <a:r>
              <a:rPr dirty="0" smtClean="0" baseline="7905" sz="3300" spc="-163" i="1">
                <a:latin typeface="Times New Roman"/>
                <a:cs typeface="Times New Roman"/>
              </a:rPr>
              <a:t> </a:t>
            </a:r>
            <a:r>
              <a:rPr dirty="0" smtClean="0" baseline="7420" sz="3300" spc="0">
                <a:latin typeface="Symbol"/>
                <a:cs typeface="Symbol"/>
              </a:rPr>
              <a:t></a:t>
            </a:r>
            <a:r>
              <a:rPr dirty="0" smtClean="0" baseline="7905" sz="3300" spc="-191">
                <a:latin typeface="Times New Roman"/>
                <a:cs typeface="Times New Roman"/>
              </a:rPr>
              <a:t> </a:t>
            </a:r>
            <a:r>
              <a:rPr dirty="0" smtClean="0" baseline="7905" sz="3300" spc="25" i="1">
                <a:latin typeface="Times New Roman"/>
                <a:cs typeface="Times New Roman"/>
              </a:rPr>
              <a:t>a</a:t>
            </a:r>
            <a:r>
              <a:rPr dirty="0" smtClean="0" baseline="-11149" sz="1950" spc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  <a:p>
            <a:pPr marL="12700" marR="50038">
              <a:lnSpc>
                <a:spcPts val="2553"/>
              </a:lnSpc>
              <a:spcBef>
                <a:spcPts val="817"/>
              </a:spcBef>
            </a:pPr>
            <a:r>
              <a:rPr dirty="0" smtClean="0" sz="2200" spc="-4" i="1">
                <a:latin typeface="Times New Roman"/>
                <a:cs typeface="Times New Roman"/>
              </a:rPr>
              <a:t>O</a:t>
            </a:r>
            <a:r>
              <a:rPr dirty="0" smtClean="0" sz="2200" spc="0" i="1">
                <a:latin typeface="Times New Roman"/>
                <a:cs typeface="Times New Roman"/>
              </a:rPr>
              <a:t>B</a:t>
            </a:r>
            <a:r>
              <a:rPr dirty="0" smtClean="0" sz="2200" spc="-117" i="1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Symbol"/>
                <a:cs typeface="Symbol"/>
              </a:rPr>
              <a:t></a:t>
            </a:r>
            <a:r>
              <a:rPr dirty="0" smtClean="0" sz="2200" spc="-161">
                <a:latin typeface="Times New Roman"/>
                <a:cs typeface="Times New Roman"/>
              </a:rPr>
              <a:t> </a:t>
            </a:r>
            <a:r>
              <a:rPr dirty="0" smtClean="0" sz="2200" spc="0" i="1">
                <a:latin typeface="Times New Roman"/>
                <a:cs typeface="Times New Roman"/>
              </a:rPr>
              <a:t>b</a:t>
            </a:r>
            <a:r>
              <a:rPr dirty="0" smtClean="0" sz="2200" spc="-82" i="1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Symbol"/>
                <a:cs typeface="Symbol"/>
              </a:rPr>
              <a:t></a:t>
            </a:r>
            <a:r>
              <a:rPr dirty="0" smtClean="0" sz="2200" spc="-161">
                <a:latin typeface="Times New Roman"/>
                <a:cs typeface="Times New Roman"/>
              </a:rPr>
              <a:t> </a:t>
            </a:r>
            <a:r>
              <a:rPr dirty="0" smtClean="0" sz="2200" spc="-214" i="1">
                <a:latin typeface="Times New Roman"/>
                <a:cs typeface="Times New Roman"/>
              </a:rPr>
              <a:t>b</a:t>
            </a:r>
            <a:r>
              <a:rPr dirty="0" smtClean="0" baseline="-24528" sz="1950" spc="0">
                <a:latin typeface="Times New Roman"/>
                <a:cs typeface="Times New Roman"/>
              </a:rPr>
              <a:t>1</a:t>
            </a:r>
            <a:r>
              <a:rPr dirty="0" smtClean="0" baseline="-24528" sz="1950" spc="-214">
                <a:latin typeface="Times New Roman"/>
                <a:cs typeface="Times New Roman"/>
              </a:rPr>
              <a:t> </a:t>
            </a:r>
            <a:r>
              <a:rPr dirty="0" smtClean="0" sz="2200" spc="0" i="1">
                <a:latin typeface="Times New Roman"/>
                <a:cs typeface="Times New Roman"/>
              </a:rPr>
              <a:t>i</a:t>
            </a:r>
            <a:r>
              <a:rPr dirty="0" smtClean="0" sz="2200" spc="-163" i="1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Symbol"/>
                <a:cs typeface="Symbol"/>
              </a:rPr>
              <a:t></a:t>
            </a:r>
            <a:r>
              <a:rPr dirty="0" smtClean="0" sz="2200" spc="-225">
                <a:latin typeface="Times New Roman"/>
                <a:cs typeface="Times New Roman"/>
              </a:rPr>
              <a:t> </a:t>
            </a:r>
            <a:r>
              <a:rPr dirty="0" smtClean="0" sz="2200" spc="-75" i="1">
                <a:latin typeface="Times New Roman"/>
                <a:cs typeface="Times New Roman"/>
              </a:rPr>
              <a:t>b</a:t>
            </a:r>
            <a:r>
              <a:rPr dirty="0" smtClean="0" baseline="-24528" sz="1950" spc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2653" y="4249147"/>
            <a:ext cx="811283" cy="866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045">
              <a:lnSpc>
                <a:spcPts val="2750"/>
              </a:lnSpc>
              <a:spcBef>
                <a:spcPts val="137"/>
              </a:spcBef>
            </a:pPr>
            <a:r>
              <a:rPr dirty="0" smtClean="0" baseline="7905" sz="3300" spc="0" i="1">
                <a:latin typeface="Times New Roman"/>
                <a:cs typeface="Times New Roman"/>
              </a:rPr>
              <a:t>j</a:t>
            </a:r>
            <a:r>
              <a:rPr dirty="0" smtClean="0" baseline="7905" sz="3300" spc="-128" i="1">
                <a:latin typeface="Times New Roman"/>
                <a:cs typeface="Times New Roman"/>
              </a:rPr>
              <a:t> </a:t>
            </a:r>
            <a:r>
              <a:rPr dirty="0" smtClean="0" baseline="7420" sz="3300" spc="0">
                <a:latin typeface="Symbol"/>
                <a:cs typeface="Symbol"/>
              </a:rPr>
              <a:t></a:t>
            </a:r>
            <a:r>
              <a:rPr dirty="0" smtClean="0" baseline="7905" sz="3300" spc="-191">
                <a:latin typeface="Times New Roman"/>
                <a:cs typeface="Times New Roman"/>
              </a:rPr>
              <a:t> </a:t>
            </a:r>
            <a:r>
              <a:rPr dirty="0" smtClean="0" baseline="7905" sz="3300" spc="-14" i="1">
                <a:latin typeface="Times New Roman"/>
                <a:cs typeface="Times New Roman"/>
              </a:rPr>
              <a:t>a</a:t>
            </a:r>
            <a:r>
              <a:rPr dirty="0" smtClean="0" baseline="-11149" sz="1950" spc="0">
                <a:latin typeface="Times New Roman"/>
                <a:cs typeface="Times New Roman"/>
              </a:rPr>
              <a:t>3</a:t>
            </a:r>
            <a:r>
              <a:rPr dirty="0" smtClean="0" baseline="-11149" sz="1950" spc="-77">
                <a:latin typeface="Times New Roman"/>
                <a:cs typeface="Times New Roman"/>
              </a:rPr>
              <a:t> </a:t>
            </a:r>
            <a:r>
              <a:rPr dirty="0" smtClean="0" baseline="7905" sz="3300" spc="0" i="1">
                <a:latin typeface="Times New Roman"/>
                <a:cs typeface="Times New Roman"/>
              </a:rPr>
              <a:t>k</a:t>
            </a:r>
            <a:endParaRPr sz="2200">
              <a:latin typeface="Times New Roman"/>
              <a:cs typeface="Times New Roman"/>
            </a:endParaRPr>
          </a:p>
          <a:p>
            <a:pPr marL="12700" marR="50038">
              <a:lnSpc>
                <a:spcPts val="2553"/>
              </a:lnSpc>
              <a:spcBef>
                <a:spcPts val="817"/>
              </a:spcBef>
            </a:pPr>
            <a:r>
              <a:rPr dirty="0" smtClean="0" sz="2200" spc="0" i="1">
                <a:latin typeface="Times New Roman"/>
                <a:cs typeface="Times New Roman"/>
              </a:rPr>
              <a:t>j</a:t>
            </a:r>
            <a:r>
              <a:rPr dirty="0" smtClean="0" sz="2200" spc="-128" i="1">
                <a:latin typeface="Times New Roman"/>
                <a:cs typeface="Times New Roman"/>
              </a:rPr>
              <a:t> </a:t>
            </a:r>
            <a:r>
              <a:rPr dirty="0" smtClean="0" sz="2200" spc="0">
                <a:latin typeface="Symbol"/>
                <a:cs typeface="Symbol"/>
              </a:rPr>
              <a:t></a:t>
            </a:r>
            <a:r>
              <a:rPr dirty="0" smtClean="0" sz="2200" spc="-225">
                <a:latin typeface="Times New Roman"/>
                <a:cs typeface="Times New Roman"/>
              </a:rPr>
              <a:t> </a:t>
            </a:r>
            <a:r>
              <a:rPr dirty="0" smtClean="0" sz="2200" spc="-110" i="1">
                <a:latin typeface="Times New Roman"/>
                <a:cs typeface="Times New Roman"/>
              </a:rPr>
              <a:t>b</a:t>
            </a:r>
            <a:r>
              <a:rPr dirty="0" smtClean="0" baseline="-24528" sz="1950" spc="0">
                <a:latin typeface="Times New Roman"/>
                <a:cs typeface="Times New Roman"/>
              </a:rPr>
              <a:t>3</a:t>
            </a:r>
            <a:r>
              <a:rPr dirty="0" smtClean="0" baseline="-24528" sz="1950" spc="-76">
                <a:latin typeface="Times New Roman"/>
                <a:cs typeface="Times New Roman"/>
              </a:rPr>
              <a:t> </a:t>
            </a:r>
            <a:r>
              <a:rPr dirty="0" smtClean="0" sz="2200" spc="0" i="1">
                <a:latin typeface="Times New Roman"/>
                <a:cs typeface="Times New Roman"/>
              </a:rPr>
              <a:t>k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55191" y="4294128"/>
            <a:ext cx="91272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5.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Jika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6257" y="4333251"/>
            <a:ext cx="2596687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d</a:t>
            </a:r>
            <a:r>
              <a:rPr dirty="0" smtClean="0" sz="2300" spc="0">
                <a:latin typeface="Arial"/>
                <a:cs typeface="Arial"/>
              </a:rPr>
              <a:t>an</a:t>
            </a:r>
            <a:r>
              <a:rPr dirty="0" smtClean="0" sz="2300" spc="-2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terletak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pada</a:t>
            </a:r>
            <a:endParaRPr sz="23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56040" y="4333251"/>
            <a:ext cx="2908295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dengan</a:t>
            </a:r>
            <a:r>
              <a:rPr dirty="0" smtClean="0" sz="2300" spc="-5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perban</a:t>
            </a:r>
            <a:r>
              <a:rPr dirty="0" smtClean="0" sz="2300" spc="-14">
                <a:latin typeface="Arial"/>
                <a:cs typeface="Arial"/>
              </a:rPr>
              <a:t>d</a:t>
            </a:r>
            <a:r>
              <a:rPr dirty="0" smtClean="0" sz="2300" spc="0">
                <a:latin typeface="Arial"/>
                <a:cs typeface="Arial"/>
              </a:rPr>
              <a:t>ing</a:t>
            </a:r>
            <a:r>
              <a:rPr dirty="0" smtClean="0" sz="2300" spc="-19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66216" y="4368837"/>
            <a:ext cx="416251" cy="3206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0"/>
              </a:lnSpc>
              <a:spcBef>
                <a:spcPts val="123"/>
              </a:spcBef>
            </a:pPr>
            <a:r>
              <a:rPr dirty="0" smtClean="0" sz="2300" spc="-4" i="1">
                <a:latin typeface="Times New Roman"/>
                <a:cs typeface="Times New Roman"/>
              </a:rPr>
              <a:t>AB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95438" y="4589226"/>
            <a:ext cx="2321298" cy="53245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95"/>
              </a:lnSpc>
              <a:spcBef>
                <a:spcPts val="209"/>
              </a:spcBef>
            </a:pPr>
            <a:r>
              <a:rPr dirty="0" smtClean="0" baseline="1260" sz="3450" spc="0">
                <a:latin typeface="Arial"/>
                <a:cs typeface="Arial"/>
              </a:rPr>
              <a:t>atau</a:t>
            </a:r>
            <a:r>
              <a:rPr dirty="0" smtClean="0" baseline="1260" sz="3450" spc="0">
                <a:latin typeface="Arial"/>
                <a:cs typeface="Arial"/>
              </a:rPr>
              <a:t>  </a:t>
            </a:r>
            <a:r>
              <a:rPr dirty="0" smtClean="0" baseline="1260" sz="3450" spc="275">
                <a:latin typeface="Arial"/>
                <a:cs typeface="Arial"/>
              </a:rPr>
              <a:t> </a:t>
            </a:r>
            <a:r>
              <a:rPr dirty="0" smtClean="0" sz="4000" spc="-189">
                <a:latin typeface="Symbol"/>
                <a:cs typeface="Symbol"/>
              </a:rPr>
              <a:t></a:t>
            </a:r>
            <a:r>
              <a:rPr dirty="0" smtClean="0" baseline="-1414" sz="3075" spc="0" i="1">
                <a:latin typeface="Times New Roman"/>
                <a:cs typeface="Times New Roman"/>
              </a:rPr>
              <a:t>n</a:t>
            </a:r>
            <a:r>
              <a:rPr dirty="0" smtClean="0" baseline="-1414" sz="3075" spc="-300" i="1">
                <a:latin typeface="Times New Roman"/>
                <a:cs typeface="Times New Roman"/>
              </a:rPr>
              <a:t> </a:t>
            </a:r>
            <a:r>
              <a:rPr dirty="0" smtClean="0" baseline="-1414" sz="3075" spc="0" i="1">
                <a:latin typeface="Times New Roman"/>
                <a:cs typeface="Times New Roman"/>
              </a:rPr>
              <a:t>AP</a:t>
            </a:r>
            <a:r>
              <a:rPr dirty="0" smtClean="0" baseline="-1414" sz="3075" spc="-129" i="1">
                <a:latin typeface="Times New Roman"/>
                <a:cs typeface="Times New Roman"/>
              </a:rPr>
              <a:t> </a:t>
            </a:r>
            <a:r>
              <a:rPr dirty="0" smtClean="0" baseline="-1327" sz="3075" spc="0">
                <a:latin typeface="Symbol"/>
                <a:cs typeface="Symbol"/>
              </a:rPr>
              <a:t></a:t>
            </a:r>
            <a:r>
              <a:rPr dirty="0" smtClean="0" baseline="-1414" sz="3075" spc="-99">
                <a:latin typeface="Times New Roman"/>
                <a:cs typeface="Times New Roman"/>
              </a:rPr>
              <a:t> </a:t>
            </a:r>
            <a:r>
              <a:rPr dirty="0" smtClean="0" baseline="-1414" sz="3075" spc="114" i="1">
                <a:latin typeface="Times New Roman"/>
                <a:cs typeface="Times New Roman"/>
              </a:rPr>
              <a:t>m</a:t>
            </a:r>
            <a:r>
              <a:rPr dirty="0" smtClean="0" baseline="-1414" sz="3075" spc="0" i="1">
                <a:latin typeface="Times New Roman"/>
                <a:cs typeface="Times New Roman"/>
              </a:rPr>
              <a:t>P</a:t>
            </a:r>
            <a:r>
              <a:rPr dirty="0" smtClean="0" baseline="-1414" sz="3075" spc="114" i="1">
                <a:latin typeface="Times New Roman"/>
                <a:cs typeface="Times New Roman"/>
              </a:rPr>
              <a:t>B</a:t>
            </a:r>
            <a:r>
              <a:rPr dirty="0" smtClean="0" sz="4000" spc="0">
                <a:latin typeface="Symbol"/>
                <a:cs typeface="Symbol"/>
              </a:rPr>
              <a:t></a:t>
            </a:r>
            <a:endParaRPr sz="40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3954" y="4769101"/>
            <a:ext cx="1501071" cy="2919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sz="2050" spc="0" i="1">
                <a:latin typeface="Times New Roman"/>
                <a:cs typeface="Times New Roman"/>
              </a:rPr>
              <a:t>AP</a:t>
            </a:r>
            <a:r>
              <a:rPr dirty="0" smtClean="0" sz="2050" spc="-159" i="1">
                <a:latin typeface="Times New Roman"/>
                <a:cs typeface="Times New Roman"/>
              </a:rPr>
              <a:t> </a:t>
            </a:r>
            <a:r>
              <a:rPr dirty="0" smtClean="0" sz="2050" spc="-25">
                <a:latin typeface="Times New Roman"/>
                <a:cs typeface="Times New Roman"/>
              </a:rPr>
              <a:t>:</a:t>
            </a:r>
            <a:r>
              <a:rPr dirty="0" smtClean="0" sz="2050" spc="0" i="1">
                <a:latin typeface="Times New Roman"/>
                <a:cs typeface="Times New Roman"/>
              </a:rPr>
              <a:t>PB</a:t>
            </a:r>
            <a:r>
              <a:rPr dirty="0" smtClean="0" sz="2050" spc="-152" i="1">
                <a:latin typeface="Times New Roman"/>
                <a:cs typeface="Times New Roman"/>
              </a:rPr>
              <a:t> </a:t>
            </a:r>
            <a:r>
              <a:rPr dirty="0" smtClean="0" sz="2050" spc="0">
                <a:latin typeface="Symbol"/>
                <a:cs typeface="Symbol"/>
              </a:rPr>
              <a:t></a:t>
            </a:r>
            <a:r>
              <a:rPr dirty="0" smtClean="0" sz="2050" spc="-99">
                <a:latin typeface="Times New Roman"/>
                <a:cs typeface="Times New Roman"/>
              </a:rPr>
              <a:t> </a:t>
            </a:r>
            <a:r>
              <a:rPr dirty="0" smtClean="0" sz="2050" spc="0" i="1">
                <a:latin typeface="Times New Roman"/>
                <a:cs typeface="Times New Roman"/>
              </a:rPr>
              <a:t>m</a:t>
            </a:r>
            <a:r>
              <a:rPr dirty="0" smtClean="0" sz="2050" spc="-214" i="1">
                <a:latin typeface="Times New Roman"/>
                <a:cs typeface="Times New Roman"/>
              </a:rPr>
              <a:t> </a:t>
            </a:r>
            <a:r>
              <a:rPr dirty="0" smtClean="0" sz="2050" spc="0">
                <a:latin typeface="Times New Roman"/>
                <a:cs typeface="Times New Roman"/>
              </a:rPr>
              <a:t>:</a:t>
            </a:r>
            <a:r>
              <a:rPr dirty="0" smtClean="0" sz="2050" spc="-179">
                <a:latin typeface="Times New Roman"/>
                <a:cs typeface="Times New Roman"/>
              </a:rPr>
              <a:t> </a:t>
            </a:r>
            <a:r>
              <a:rPr dirty="0" smtClean="0" sz="2050" spc="0" i="1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9124" y="5429834"/>
            <a:ext cx="1259359" cy="292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sz="2050" i="1" u="sng">
                <a:latin typeface="Times New Roman"/>
                <a:cs typeface="Times New Roman"/>
              </a:rPr>
              <a:t>n</a:t>
            </a:r>
            <a:r>
              <a:rPr dirty="0" smtClean="0" sz="2050" i="1" u="sng">
                <a:latin typeface="Times New Roman"/>
                <a:cs typeface="Times New Roman"/>
              </a:rPr>
              <a:t>OA</a:t>
            </a:r>
            <a:r>
              <a:rPr dirty="0" smtClean="0" sz="2050" spc="-234" u="sng">
                <a:latin typeface="Times New Roman"/>
                <a:cs typeface="Times New Roman"/>
              </a:rPr>
              <a:t> </a:t>
            </a:r>
            <a:r>
              <a:rPr dirty="0" smtClean="0" sz="2050" spc="0" u="sng">
                <a:latin typeface="Symbol"/>
                <a:cs typeface="Symbol"/>
              </a:rPr>
              <a:t></a:t>
            </a:r>
            <a:r>
              <a:rPr dirty="0" smtClean="0" sz="2050" spc="-725" u="sng">
                <a:latin typeface="Symbol"/>
                <a:cs typeface="Symbol"/>
              </a:rPr>
              <a:t></a:t>
            </a:r>
            <a:r>
              <a:rPr dirty="0" smtClean="0" sz="2050" spc="-9" i="1" u="sng">
                <a:latin typeface="Times New Roman"/>
                <a:cs typeface="Times New Roman"/>
              </a:rPr>
              <a:t>m</a:t>
            </a:r>
            <a:r>
              <a:rPr dirty="0" smtClean="0" sz="2050" spc="0" i="1" u="sng">
                <a:latin typeface="Times New Roman"/>
                <a:cs typeface="Times New Roman"/>
              </a:rPr>
              <a:t>OB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69812" y="5461537"/>
            <a:ext cx="866867" cy="3180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,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76757" y="5595114"/>
            <a:ext cx="1018907" cy="292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sz="2050" spc="0" i="1">
                <a:latin typeface="Times New Roman"/>
                <a:cs typeface="Times New Roman"/>
              </a:rPr>
              <a:t>OP</a:t>
            </a:r>
            <a:r>
              <a:rPr dirty="0" smtClean="0" sz="2050" spc="-144" i="1">
                <a:latin typeface="Times New Roman"/>
                <a:cs typeface="Times New Roman"/>
              </a:rPr>
              <a:t> </a:t>
            </a:r>
            <a:r>
              <a:rPr dirty="0" smtClean="0" sz="2050" spc="0">
                <a:latin typeface="Symbol"/>
                <a:cs typeface="Symbol"/>
              </a:rPr>
              <a:t></a:t>
            </a:r>
            <a:r>
              <a:rPr dirty="0" smtClean="0" sz="2050" spc="-39">
                <a:latin typeface="Times New Roman"/>
                <a:cs typeface="Times New Roman"/>
              </a:rPr>
              <a:t> </a:t>
            </a:r>
            <a:r>
              <a:rPr dirty="0" smtClean="0" sz="2050" spc="0" i="1">
                <a:latin typeface="Times New Roman"/>
                <a:cs typeface="Times New Roman"/>
              </a:rPr>
              <a:t>P</a:t>
            </a:r>
            <a:r>
              <a:rPr dirty="0" smtClean="0" sz="2050" spc="-75" i="1">
                <a:latin typeface="Times New Roman"/>
                <a:cs typeface="Times New Roman"/>
              </a:rPr>
              <a:t> </a:t>
            </a:r>
            <a:r>
              <a:rPr dirty="0" smtClean="0" sz="2050" spc="0">
                <a:latin typeface="Symbol"/>
                <a:cs typeface="Symbol"/>
              </a:rPr>
              <a:t>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740415" y="5799998"/>
            <a:ext cx="598862" cy="2921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dirty="0" smtClean="0" sz="2050" spc="0" i="1">
                <a:latin typeface="Times New Roman"/>
                <a:cs typeface="Times New Roman"/>
              </a:rPr>
              <a:t>m</a:t>
            </a:r>
            <a:r>
              <a:rPr dirty="0" smtClean="0" sz="2050" spc="-164" i="1">
                <a:latin typeface="Times New Roman"/>
                <a:cs typeface="Times New Roman"/>
              </a:rPr>
              <a:t> </a:t>
            </a:r>
            <a:r>
              <a:rPr dirty="0" smtClean="0" sz="2050" spc="0">
                <a:latin typeface="Symbol"/>
                <a:cs typeface="Symbol"/>
              </a:rPr>
              <a:t></a:t>
            </a:r>
            <a:r>
              <a:rPr dirty="0" smtClean="0" sz="2050" spc="-194">
                <a:latin typeface="Times New Roman"/>
                <a:cs typeface="Times New Roman"/>
              </a:rPr>
              <a:t> </a:t>
            </a:r>
            <a:r>
              <a:rPr dirty="0" smtClean="0" sz="2050" spc="0" i="1">
                <a:latin typeface="Times New Roman"/>
                <a:cs typeface="Times New Roman"/>
              </a:rPr>
              <a:t>n</a:t>
            </a:r>
            <a:endParaRPr sz="2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496823" y="457200"/>
            <a:ext cx="9800844" cy="6199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3762755" y="457200"/>
            <a:ext cx="6534911" cy="52425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1554480" y="2606040"/>
            <a:ext cx="7100316" cy="30662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6626352" y="3508248"/>
            <a:ext cx="449579" cy="224027"/>
          </a:xfrm>
          <a:custGeom>
            <a:avLst/>
            <a:gdLst/>
            <a:ahLst/>
            <a:cxnLst/>
            <a:rect l="l" t="t" r="r" b="b"/>
            <a:pathLst>
              <a:path w="449579" h="224027">
                <a:moveTo>
                  <a:pt x="0" y="224027"/>
                </a:moveTo>
                <a:lnTo>
                  <a:pt x="449579" y="224027"/>
                </a:lnTo>
                <a:lnTo>
                  <a:pt x="449579" y="0"/>
                </a:lnTo>
                <a:lnTo>
                  <a:pt x="0" y="0"/>
                </a:lnTo>
                <a:lnTo>
                  <a:pt x="0" y="2240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6626352" y="3508248"/>
            <a:ext cx="449579" cy="224027"/>
          </a:xfrm>
          <a:custGeom>
            <a:avLst/>
            <a:gdLst/>
            <a:ahLst/>
            <a:cxnLst/>
            <a:rect l="l" t="t" r="r" b="b"/>
            <a:pathLst>
              <a:path w="449579" h="224027">
                <a:moveTo>
                  <a:pt x="0" y="224027"/>
                </a:moveTo>
                <a:lnTo>
                  <a:pt x="449579" y="224027"/>
                </a:lnTo>
                <a:lnTo>
                  <a:pt x="449579" y="0"/>
                </a:lnTo>
                <a:lnTo>
                  <a:pt x="0" y="0"/>
                </a:lnTo>
                <a:lnTo>
                  <a:pt x="0" y="224027"/>
                </a:lnTo>
                <a:close/>
              </a:path>
            </a:pathLst>
          </a:custGeom>
          <a:ln w="15240">
            <a:solidFill>
              <a:srgbClr val="6AAC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5684520" y="3509772"/>
            <a:ext cx="449579" cy="225551"/>
          </a:xfrm>
          <a:custGeom>
            <a:avLst/>
            <a:gdLst/>
            <a:ahLst/>
            <a:cxnLst/>
            <a:rect l="l" t="t" r="r" b="b"/>
            <a:pathLst>
              <a:path w="449579" h="225551">
                <a:moveTo>
                  <a:pt x="0" y="225551"/>
                </a:moveTo>
                <a:lnTo>
                  <a:pt x="449579" y="225551"/>
                </a:lnTo>
                <a:lnTo>
                  <a:pt x="449579" y="0"/>
                </a:lnTo>
                <a:lnTo>
                  <a:pt x="0" y="0"/>
                </a:lnTo>
                <a:lnTo>
                  <a:pt x="0" y="2255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5684520" y="3509772"/>
            <a:ext cx="449579" cy="225551"/>
          </a:xfrm>
          <a:custGeom>
            <a:avLst/>
            <a:gdLst/>
            <a:ahLst/>
            <a:cxnLst/>
            <a:rect l="l" t="t" r="r" b="b"/>
            <a:pathLst>
              <a:path w="449579" h="225551">
                <a:moveTo>
                  <a:pt x="0" y="225551"/>
                </a:moveTo>
                <a:lnTo>
                  <a:pt x="449579" y="225551"/>
                </a:lnTo>
                <a:lnTo>
                  <a:pt x="449579" y="0"/>
                </a:lnTo>
                <a:lnTo>
                  <a:pt x="0" y="0"/>
                </a:lnTo>
                <a:lnTo>
                  <a:pt x="0" y="225551"/>
                </a:lnTo>
                <a:close/>
              </a:path>
            </a:pathLst>
          </a:custGeom>
          <a:ln w="15240">
            <a:solidFill>
              <a:srgbClr val="6AAC91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633220" y="883848"/>
            <a:ext cx="1045641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 b="1">
                <a:latin typeface="Arial"/>
                <a:cs typeface="Arial"/>
              </a:rPr>
              <a:t>CON</a:t>
            </a:r>
            <a:r>
              <a:rPr dirty="0" smtClean="0" sz="1800" spc="-34" b="1">
                <a:latin typeface="Arial"/>
                <a:cs typeface="Arial"/>
              </a:rPr>
              <a:t>T</a:t>
            </a:r>
            <a:r>
              <a:rPr dirty="0" smtClean="0" sz="1800" spc="0" b="1">
                <a:latin typeface="Arial"/>
                <a:cs typeface="Arial"/>
              </a:rPr>
              <a:t>OH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33220" y="1433444"/>
            <a:ext cx="2554529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9">
              <a:lnSpc>
                <a:spcPts val="1964"/>
              </a:lnSpc>
              <a:spcBef>
                <a:spcPts val="98"/>
              </a:spcBef>
            </a:pPr>
            <a:r>
              <a:rPr dirty="0" smtClean="0" sz="1800" spc="0">
                <a:latin typeface="Verdana"/>
                <a:cs typeface="Verdana"/>
              </a:rPr>
              <a:t>Car</a:t>
            </a:r>
            <a:r>
              <a:rPr dirty="0" smtClean="0" sz="1800" spc="9">
                <a:latin typeface="Verdana"/>
                <a:cs typeface="Verdana"/>
              </a:rPr>
              <a:t>i</a:t>
            </a:r>
            <a:r>
              <a:rPr dirty="0" smtClean="0" sz="1800" spc="9">
                <a:latin typeface="Verdana"/>
                <a:cs typeface="Verdana"/>
              </a:rPr>
              <a:t>l</a:t>
            </a:r>
            <a:r>
              <a:rPr dirty="0" smtClean="0" sz="1800" spc="0">
                <a:latin typeface="Verdana"/>
                <a:cs typeface="Verdana"/>
              </a:rPr>
              <a:t>ah</a:t>
            </a:r>
            <a:r>
              <a:rPr dirty="0" smtClean="0" sz="1800" spc="-14">
                <a:latin typeface="Verdana"/>
                <a:cs typeface="Verdana"/>
              </a:rPr>
              <a:t> </a:t>
            </a:r>
            <a:r>
              <a:rPr dirty="0" smtClean="0" sz="1800" spc="-9">
                <a:latin typeface="Verdana"/>
                <a:cs typeface="Verdana"/>
              </a:rPr>
              <a:t>k</a:t>
            </a:r>
            <a:r>
              <a:rPr dirty="0" smtClean="0" sz="1800" spc="0">
                <a:latin typeface="Verdana"/>
                <a:cs typeface="Verdana"/>
              </a:rPr>
              <a:t>oor</a:t>
            </a:r>
            <a:r>
              <a:rPr dirty="0" smtClean="0" sz="1800" spc="-4">
                <a:latin typeface="Verdana"/>
                <a:cs typeface="Verdana"/>
              </a:rPr>
              <a:t>d</a:t>
            </a:r>
            <a:r>
              <a:rPr dirty="0" smtClean="0" sz="1800" spc="9">
                <a:latin typeface="Verdana"/>
                <a:cs typeface="Verdana"/>
              </a:rPr>
              <a:t>i</a:t>
            </a:r>
            <a:r>
              <a:rPr dirty="0" smtClean="0" sz="1800" spc="0">
                <a:latin typeface="Verdana"/>
                <a:cs typeface="Verdana"/>
              </a:rPr>
              <a:t>nat</a:t>
            </a:r>
            <a:r>
              <a:rPr dirty="0" smtClean="0" sz="1800" spc="-19">
                <a:latin typeface="Verdana"/>
                <a:cs typeface="Verdana"/>
              </a:rPr>
              <a:t> </a:t>
            </a:r>
            <a:r>
              <a:rPr dirty="0" smtClean="0" sz="1800" spc="0">
                <a:latin typeface="Verdana"/>
                <a:cs typeface="Verdana"/>
              </a:rPr>
              <a:t>t</a:t>
            </a:r>
            <a:r>
              <a:rPr dirty="0" smtClean="0" sz="1800" spc="4">
                <a:latin typeface="Verdana"/>
                <a:cs typeface="Verdana"/>
              </a:rPr>
              <a:t>i</a:t>
            </a:r>
            <a:r>
              <a:rPr dirty="0" smtClean="0" sz="1800" spc="0">
                <a:latin typeface="Verdana"/>
                <a:cs typeface="Verdana"/>
              </a:rPr>
              <a:t>t</a:t>
            </a:r>
            <a:r>
              <a:rPr dirty="0" smtClean="0" sz="1800" spc="4">
                <a:latin typeface="Verdana"/>
                <a:cs typeface="Verdana"/>
              </a:rPr>
              <a:t>i</a:t>
            </a:r>
            <a:r>
              <a:rPr dirty="0" smtClean="0" sz="1800" spc="0">
                <a:latin typeface="Verdana"/>
                <a:cs typeface="Verdana"/>
              </a:rPr>
              <a:t>k</a:t>
            </a:r>
            <a:endParaRPr sz="1800">
              <a:latin typeface="Verdana"/>
              <a:cs typeface="Verdana"/>
            </a:endParaRPr>
          </a:p>
          <a:p>
            <a:pPr marL="12700">
              <a:lnSpc>
                <a:spcPts val="2160"/>
              </a:lnSpc>
              <a:spcBef>
                <a:spcPts val="64"/>
              </a:spcBef>
            </a:pPr>
            <a:r>
              <a:rPr dirty="0" smtClean="0" sz="1800" spc="0">
                <a:latin typeface="Verdana"/>
                <a:cs typeface="Verdana"/>
              </a:rPr>
              <a:t>men</a:t>
            </a:r>
            <a:r>
              <a:rPr dirty="0" smtClean="0" sz="1800" spc="-9">
                <a:latin typeface="Verdana"/>
                <a:cs typeface="Verdana"/>
              </a:rPr>
              <a:t>g</a:t>
            </a:r>
            <a:r>
              <a:rPr dirty="0" smtClean="0" sz="1800" spc="0">
                <a:latin typeface="Verdana"/>
                <a:cs typeface="Verdana"/>
              </a:rPr>
              <a:t>hubun</a:t>
            </a:r>
            <a:r>
              <a:rPr dirty="0" smtClean="0" sz="1800" spc="-9">
                <a:latin typeface="Verdana"/>
                <a:cs typeface="Verdana"/>
              </a:rPr>
              <a:t>g</a:t>
            </a:r>
            <a:r>
              <a:rPr dirty="0" smtClean="0" sz="1800" spc="0">
                <a:latin typeface="Verdana"/>
                <a:cs typeface="Verdana"/>
              </a:rPr>
              <a:t>kan</a:t>
            </a:r>
            <a:r>
              <a:rPr dirty="0" smtClean="0" sz="1800" spc="19">
                <a:latin typeface="Verdana"/>
                <a:cs typeface="Verdana"/>
              </a:rPr>
              <a:t> </a:t>
            </a:r>
            <a:r>
              <a:rPr dirty="0" smtClean="0" sz="1800" spc="-4" i="1">
                <a:latin typeface="Verdana"/>
                <a:cs typeface="Verdana"/>
              </a:rPr>
              <a:t>A</a:t>
            </a:r>
            <a:r>
              <a:rPr dirty="0" smtClean="0" sz="1800" spc="0">
                <a:latin typeface="Verdana"/>
                <a:cs typeface="Verdana"/>
              </a:rPr>
              <a:t>(</a:t>
            </a:r>
            <a:r>
              <a:rPr dirty="0" smtClean="0" sz="1800" spc="-4">
                <a:latin typeface="Verdana"/>
                <a:cs typeface="Verdana"/>
              </a:rPr>
              <a:t>1</a:t>
            </a:r>
            <a:r>
              <a:rPr dirty="0" smtClean="0" sz="1800" spc="0">
                <a:latin typeface="Verdana"/>
                <a:cs typeface="Verdana"/>
              </a:rPr>
              <a:t>,</a:t>
            </a:r>
            <a:r>
              <a:rPr dirty="0" smtClean="0" sz="1800" spc="0">
                <a:latin typeface="Verdana"/>
                <a:cs typeface="Verdana"/>
              </a:rPr>
              <a:t> </a:t>
            </a:r>
            <a:r>
              <a:rPr dirty="0" smtClean="0" sz="1800" spc="-4">
                <a:latin typeface="Verdana"/>
                <a:cs typeface="Verdana"/>
              </a:rPr>
              <a:t>d</a:t>
            </a:r>
            <a:r>
              <a:rPr dirty="0" smtClean="0" sz="1800" spc="0">
                <a:latin typeface="Verdana"/>
                <a:cs typeface="Verdana"/>
              </a:rPr>
              <a:t>en</a:t>
            </a:r>
            <a:r>
              <a:rPr dirty="0" smtClean="0" sz="1800" spc="-9">
                <a:latin typeface="Verdana"/>
                <a:cs typeface="Verdana"/>
              </a:rPr>
              <a:t>g</a:t>
            </a:r>
            <a:r>
              <a:rPr dirty="0" smtClean="0" sz="1800" spc="0">
                <a:latin typeface="Verdana"/>
                <a:cs typeface="Verdana"/>
              </a:rPr>
              <a:t>an</a:t>
            </a:r>
            <a:r>
              <a:rPr dirty="0" smtClean="0" sz="1800" spc="14">
                <a:latin typeface="Verdana"/>
                <a:cs typeface="Verdana"/>
              </a:rPr>
              <a:t> </a:t>
            </a:r>
            <a:r>
              <a:rPr dirty="0" smtClean="0" sz="1800" spc="-4">
                <a:latin typeface="Verdana"/>
                <a:cs typeface="Verdana"/>
              </a:rPr>
              <a:t>p</a:t>
            </a:r>
            <a:r>
              <a:rPr dirty="0" smtClean="0" sz="1800" spc="0">
                <a:latin typeface="Verdana"/>
                <a:cs typeface="Verdana"/>
              </a:rPr>
              <a:t>e</a:t>
            </a:r>
            <a:r>
              <a:rPr dirty="0" smtClean="0" sz="1800" spc="-4">
                <a:latin typeface="Verdana"/>
                <a:cs typeface="Verdana"/>
              </a:rPr>
              <a:t>r</a:t>
            </a:r>
            <a:r>
              <a:rPr dirty="0" smtClean="0" sz="1800" spc="-4">
                <a:latin typeface="Verdana"/>
                <a:cs typeface="Verdana"/>
              </a:rPr>
              <a:t>b</a:t>
            </a:r>
            <a:r>
              <a:rPr dirty="0" smtClean="0" sz="1800" spc="0">
                <a:latin typeface="Verdana"/>
                <a:cs typeface="Verdana"/>
              </a:rPr>
              <a:t>an</a:t>
            </a:r>
            <a:r>
              <a:rPr dirty="0" smtClean="0" sz="1800" spc="-4">
                <a:latin typeface="Verdana"/>
                <a:cs typeface="Verdana"/>
              </a:rPr>
              <a:t>d</a:t>
            </a:r>
            <a:r>
              <a:rPr dirty="0" smtClean="0" sz="1800" spc="9">
                <a:latin typeface="Verdana"/>
                <a:cs typeface="Verdana"/>
              </a:rPr>
              <a:t>i</a:t>
            </a:r>
            <a:r>
              <a:rPr dirty="0" smtClean="0" sz="1800" spc="0">
                <a:latin typeface="Verdana"/>
                <a:cs typeface="Verdana"/>
              </a:rPr>
              <a:t>ng</a:t>
            </a:r>
            <a:r>
              <a:rPr dirty="0" smtClean="0" sz="1800" spc="-4">
                <a:latin typeface="Verdana"/>
                <a:cs typeface="Verdana"/>
              </a:rPr>
              <a:t>a</a:t>
            </a:r>
            <a:r>
              <a:rPr dirty="0" smtClean="0" sz="1800" spc="0">
                <a:latin typeface="Verdana"/>
                <a:cs typeface="Verdana"/>
              </a:rPr>
              <a:t>n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04462" y="1433444"/>
            <a:ext cx="4722098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64"/>
              </a:lnSpc>
              <a:spcBef>
                <a:spcPts val="98"/>
              </a:spcBef>
            </a:pPr>
            <a:r>
              <a:rPr dirty="0" smtClean="0" sz="1800" spc="0" i="1">
                <a:latin typeface="Verdana"/>
                <a:cs typeface="Verdana"/>
              </a:rPr>
              <a:t>P</a:t>
            </a:r>
            <a:r>
              <a:rPr dirty="0" smtClean="0" sz="1800" spc="14" i="1">
                <a:latin typeface="Verdana"/>
                <a:cs typeface="Verdana"/>
              </a:rPr>
              <a:t> </a:t>
            </a:r>
            <a:r>
              <a:rPr dirty="0" smtClean="0" sz="1800" spc="-4">
                <a:latin typeface="Verdana"/>
                <a:cs typeface="Verdana"/>
              </a:rPr>
              <a:t>d</a:t>
            </a:r>
            <a:r>
              <a:rPr dirty="0" smtClean="0" sz="1800" spc="0">
                <a:latin typeface="Verdana"/>
                <a:cs typeface="Verdana"/>
              </a:rPr>
              <a:t>an</a:t>
            </a:r>
            <a:r>
              <a:rPr dirty="0" smtClean="0" sz="1800" spc="0">
                <a:latin typeface="Verdana"/>
                <a:cs typeface="Verdana"/>
              </a:rPr>
              <a:t> </a:t>
            </a:r>
            <a:r>
              <a:rPr dirty="0" smtClean="0" sz="1800" spc="0" i="1">
                <a:latin typeface="Verdana"/>
                <a:cs typeface="Verdana"/>
              </a:rPr>
              <a:t>Q</a:t>
            </a:r>
            <a:r>
              <a:rPr dirty="0" smtClean="0" sz="1800" spc="0" i="1">
                <a:latin typeface="Verdana"/>
                <a:cs typeface="Verdana"/>
              </a:rPr>
              <a:t> </a:t>
            </a:r>
            <a:r>
              <a:rPr dirty="0" smtClean="0" sz="1800" spc="-34">
                <a:latin typeface="Verdana"/>
                <a:cs typeface="Verdana"/>
              </a:rPr>
              <a:t>y</a:t>
            </a:r>
            <a:r>
              <a:rPr dirty="0" smtClean="0" sz="1800" spc="0">
                <a:latin typeface="Verdana"/>
                <a:cs typeface="Verdana"/>
              </a:rPr>
              <a:t>ang</a:t>
            </a:r>
            <a:r>
              <a:rPr dirty="0" smtClean="0" sz="1800" spc="0">
                <a:latin typeface="Verdana"/>
                <a:cs typeface="Verdana"/>
              </a:rPr>
              <a:t> </a:t>
            </a:r>
            <a:r>
              <a:rPr dirty="0" smtClean="0" sz="1800" spc="0">
                <a:latin typeface="Verdana"/>
                <a:cs typeface="Verdana"/>
              </a:rPr>
              <a:t>mem</a:t>
            </a:r>
            <a:r>
              <a:rPr dirty="0" smtClean="0" sz="1800" spc="-4">
                <a:latin typeface="Verdana"/>
                <a:cs typeface="Verdana"/>
              </a:rPr>
              <a:t>b</a:t>
            </a:r>
            <a:r>
              <a:rPr dirty="0" smtClean="0" sz="1800" spc="0">
                <a:latin typeface="Verdana"/>
                <a:cs typeface="Verdana"/>
              </a:rPr>
              <a:t>a</a:t>
            </a:r>
            <a:r>
              <a:rPr dirty="0" smtClean="0" sz="1800" spc="-4">
                <a:latin typeface="Verdana"/>
                <a:cs typeface="Verdana"/>
              </a:rPr>
              <a:t>g</a:t>
            </a:r>
            <a:r>
              <a:rPr dirty="0" smtClean="0" sz="1800" spc="0">
                <a:latin typeface="Verdana"/>
                <a:cs typeface="Verdana"/>
              </a:rPr>
              <a:t>i</a:t>
            </a:r>
            <a:r>
              <a:rPr dirty="0" smtClean="0" sz="1800" spc="29">
                <a:latin typeface="Verdana"/>
                <a:cs typeface="Verdana"/>
              </a:rPr>
              <a:t> </a:t>
            </a:r>
            <a:r>
              <a:rPr dirty="0" smtClean="0" sz="1800" spc="-4">
                <a:latin typeface="Verdana"/>
                <a:cs typeface="Verdana"/>
              </a:rPr>
              <a:t>g</a:t>
            </a:r>
            <a:r>
              <a:rPr dirty="0" smtClean="0" sz="1800" spc="0">
                <a:latin typeface="Verdana"/>
                <a:cs typeface="Verdana"/>
              </a:rPr>
              <a:t>ar</a:t>
            </a:r>
            <a:r>
              <a:rPr dirty="0" smtClean="0" sz="1800" spc="9">
                <a:latin typeface="Verdana"/>
                <a:cs typeface="Verdana"/>
              </a:rPr>
              <a:t>i</a:t>
            </a:r>
            <a:r>
              <a:rPr dirty="0" smtClean="0" sz="1800" spc="0">
                <a:latin typeface="Verdana"/>
                <a:cs typeface="Verdana"/>
              </a:rPr>
              <a:t>s</a:t>
            </a:r>
            <a:r>
              <a:rPr dirty="0" smtClean="0" sz="1800" spc="0">
                <a:latin typeface="Verdana"/>
                <a:cs typeface="Verdana"/>
              </a:rPr>
              <a:t> </a:t>
            </a:r>
            <a:r>
              <a:rPr dirty="0" smtClean="0" sz="1800" spc="-34">
                <a:latin typeface="Verdana"/>
                <a:cs typeface="Verdana"/>
              </a:rPr>
              <a:t>y</a:t>
            </a:r>
            <a:r>
              <a:rPr dirty="0" smtClean="0" sz="1800" spc="0">
                <a:latin typeface="Verdana"/>
                <a:cs typeface="Verdana"/>
              </a:rPr>
              <a:t>ang</a:t>
            </a:r>
            <a:endParaRPr sz="1800">
              <a:latin typeface="Verdana"/>
              <a:cs typeface="Verdana"/>
            </a:endParaRPr>
          </a:p>
          <a:p>
            <a:pPr marL="17119">
              <a:lnSpc>
                <a:spcPts val="2160"/>
              </a:lnSpc>
              <a:spcBef>
                <a:spcPts val="9"/>
              </a:spcBef>
            </a:pPr>
            <a:r>
              <a:rPr dirty="0" smtClean="0" baseline="-1523" sz="2700" spc="0">
                <a:latin typeface="Verdana"/>
                <a:cs typeface="Verdana"/>
              </a:rPr>
              <a:t>4,</a:t>
            </a:r>
            <a:r>
              <a:rPr dirty="0" smtClean="0" baseline="-1523" sz="2700" spc="0">
                <a:latin typeface="Verdana"/>
                <a:cs typeface="Verdana"/>
              </a:rPr>
              <a:t> </a:t>
            </a:r>
            <a:r>
              <a:rPr dirty="0" smtClean="0" baseline="-1523" sz="2700" spc="0">
                <a:latin typeface="Verdana"/>
                <a:cs typeface="Verdana"/>
              </a:rPr>
              <a:t>6)</a:t>
            </a:r>
            <a:r>
              <a:rPr dirty="0" smtClean="0" baseline="-1523" sz="2700" spc="0">
                <a:latin typeface="Verdana"/>
                <a:cs typeface="Verdana"/>
              </a:rPr>
              <a:t> </a:t>
            </a:r>
            <a:r>
              <a:rPr dirty="0" smtClean="0" baseline="-1523" sz="2700" spc="-4">
                <a:latin typeface="Verdana"/>
                <a:cs typeface="Verdana"/>
              </a:rPr>
              <a:t>d</a:t>
            </a:r>
            <a:r>
              <a:rPr dirty="0" smtClean="0" baseline="-1523" sz="2700" spc="0">
                <a:latin typeface="Verdana"/>
                <a:cs typeface="Verdana"/>
              </a:rPr>
              <a:t>an</a:t>
            </a:r>
            <a:r>
              <a:rPr dirty="0" smtClean="0" baseline="-1523" sz="2700" spc="14">
                <a:latin typeface="Verdana"/>
                <a:cs typeface="Verdana"/>
              </a:rPr>
              <a:t> </a:t>
            </a:r>
            <a:r>
              <a:rPr dirty="0" smtClean="0" baseline="-1523" sz="2700" spc="0" i="1">
                <a:latin typeface="Verdana"/>
                <a:cs typeface="Verdana"/>
              </a:rPr>
              <a:t>B</a:t>
            </a:r>
            <a:r>
              <a:rPr dirty="0" smtClean="0" baseline="-1523" sz="2700" spc="0">
                <a:latin typeface="Verdana"/>
                <a:cs typeface="Verdana"/>
              </a:rPr>
              <a:t>(</a:t>
            </a:r>
            <a:r>
              <a:rPr dirty="0" smtClean="0" baseline="-1523" sz="2700" spc="-4">
                <a:latin typeface="Verdana"/>
                <a:cs typeface="Verdana"/>
              </a:rPr>
              <a:t>1</a:t>
            </a:r>
            <a:r>
              <a:rPr dirty="0" smtClean="0" baseline="-1523" sz="2700" spc="0">
                <a:latin typeface="Verdana"/>
                <a:cs typeface="Verdana"/>
              </a:rPr>
              <a:t>,</a:t>
            </a:r>
            <a:r>
              <a:rPr dirty="0" smtClean="0" baseline="-1523" sz="2700" spc="9">
                <a:latin typeface="Verdana"/>
                <a:cs typeface="Verdana"/>
              </a:rPr>
              <a:t> </a:t>
            </a:r>
            <a:r>
              <a:rPr dirty="0" smtClean="0" baseline="-1523" sz="2700" spc="0">
                <a:latin typeface="Verdana"/>
                <a:cs typeface="Verdana"/>
              </a:rPr>
              <a:t>0,</a:t>
            </a:r>
            <a:r>
              <a:rPr dirty="0" smtClean="0" baseline="-1523" sz="2700" spc="0">
                <a:latin typeface="Verdana"/>
                <a:cs typeface="Verdana"/>
              </a:rPr>
              <a:t> </a:t>
            </a:r>
            <a:r>
              <a:rPr dirty="0" smtClean="0" baseline="-1523" sz="2700" spc="-4">
                <a:latin typeface="Verdana"/>
                <a:cs typeface="Verdana"/>
              </a:rPr>
              <a:t>2</a:t>
            </a:r>
            <a:r>
              <a:rPr dirty="0" smtClean="0" baseline="-1523" sz="2700" spc="0">
                <a:latin typeface="Verdana"/>
                <a:cs typeface="Verdana"/>
              </a:rPr>
              <a:t>)</a:t>
            </a:r>
            <a:r>
              <a:rPr dirty="0" smtClean="0" baseline="-1523" sz="2700" spc="0">
                <a:latin typeface="Verdana"/>
                <a:cs typeface="Verdana"/>
              </a:rPr>
              <a:t> </a:t>
            </a:r>
            <a:r>
              <a:rPr dirty="0" smtClean="0" baseline="-1523" sz="2700" spc="0">
                <a:latin typeface="Verdana"/>
                <a:cs typeface="Verdana"/>
              </a:rPr>
              <a:t>di</a:t>
            </a:r>
            <a:r>
              <a:rPr dirty="0" smtClean="0" baseline="-1523" sz="2700" spc="19">
                <a:latin typeface="Verdana"/>
                <a:cs typeface="Verdana"/>
              </a:rPr>
              <a:t> </a:t>
            </a:r>
            <a:r>
              <a:rPr dirty="0" smtClean="0" baseline="-1523" sz="2700" spc="-4">
                <a:latin typeface="Verdana"/>
                <a:cs typeface="Verdana"/>
              </a:rPr>
              <a:t>d</a:t>
            </a:r>
            <a:r>
              <a:rPr dirty="0" smtClean="0" baseline="-1523" sz="2700" spc="0">
                <a:latin typeface="Verdana"/>
                <a:cs typeface="Verdana"/>
              </a:rPr>
              <a:t>a</a:t>
            </a:r>
            <a:r>
              <a:rPr dirty="0" smtClean="0" baseline="-1523" sz="2700" spc="4">
                <a:latin typeface="Verdana"/>
                <a:cs typeface="Verdana"/>
              </a:rPr>
              <a:t>l</a:t>
            </a:r>
            <a:r>
              <a:rPr dirty="0" smtClean="0" baseline="-1523" sz="2700" spc="0">
                <a:latin typeface="Verdana"/>
                <a:cs typeface="Verdana"/>
              </a:rPr>
              <a:t>am</a:t>
            </a:r>
            <a:r>
              <a:rPr dirty="0" smtClean="0" baseline="-1523" sz="2700" spc="-9">
                <a:latin typeface="Verdana"/>
                <a:cs typeface="Verdana"/>
              </a:rPr>
              <a:t> </a:t>
            </a:r>
            <a:r>
              <a:rPr dirty="0" smtClean="0" baseline="-1523" sz="2700" spc="-4">
                <a:latin typeface="Verdana"/>
                <a:cs typeface="Verdana"/>
              </a:rPr>
              <a:t>d</a:t>
            </a:r>
            <a:r>
              <a:rPr dirty="0" smtClean="0" baseline="-1523" sz="2700" spc="0">
                <a:latin typeface="Verdana"/>
                <a:cs typeface="Verdana"/>
              </a:rPr>
              <a:t>an</a:t>
            </a:r>
            <a:r>
              <a:rPr dirty="0" smtClean="0" baseline="-1523" sz="2700" spc="14">
                <a:latin typeface="Verdana"/>
                <a:cs typeface="Verdana"/>
              </a:rPr>
              <a:t> </a:t>
            </a:r>
            <a:r>
              <a:rPr dirty="0" smtClean="0" baseline="-1523" sz="2700" spc="-4">
                <a:latin typeface="Verdana"/>
                <a:cs typeface="Verdana"/>
              </a:rPr>
              <a:t>d</a:t>
            </a:r>
            <a:r>
              <a:rPr dirty="0" smtClean="0" baseline="-1523" sz="2700" spc="0">
                <a:latin typeface="Verdana"/>
                <a:cs typeface="Verdana"/>
              </a:rPr>
              <a:t>i</a:t>
            </a:r>
            <a:r>
              <a:rPr dirty="0" smtClean="0" baseline="-1523" sz="2700" spc="9">
                <a:latin typeface="Verdana"/>
                <a:cs typeface="Verdana"/>
              </a:rPr>
              <a:t> </a:t>
            </a:r>
            <a:r>
              <a:rPr dirty="0" smtClean="0" baseline="-1523" sz="2700" spc="9">
                <a:latin typeface="Verdana"/>
                <a:cs typeface="Verdana"/>
              </a:rPr>
              <a:t>l</a:t>
            </a:r>
            <a:r>
              <a:rPr dirty="0" smtClean="0" baseline="-1523" sz="2700" spc="0">
                <a:latin typeface="Verdana"/>
                <a:cs typeface="Verdana"/>
              </a:rPr>
              <a:t>uar</a:t>
            </a:r>
            <a:endParaRPr sz="1800">
              <a:latin typeface="Verdana"/>
              <a:cs typeface="Verdana"/>
            </a:endParaRPr>
          </a:p>
          <a:p>
            <a:pPr marL="25323" marR="34290">
              <a:lnSpc>
                <a:spcPts val="2160"/>
              </a:lnSpc>
            </a:pPr>
            <a:r>
              <a:rPr dirty="0" smtClean="0" baseline="-1523" sz="2700" spc="0">
                <a:latin typeface="Verdana"/>
                <a:cs typeface="Verdana"/>
              </a:rPr>
              <a:t>3</a:t>
            </a:r>
            <a:r>
              <a:rPr dirty="0" smtClean="0" baseline="-1523" sz="2700" spc="9">
                <a:latin typeface="Verdana"/>
                <a:cs typeface="Verdana"/>
              </a:rPr>
              <a:t> </a:t>
            </a:r>
            <a:r>
              <a:rPr dirty="0" smtClean="0" baseline="-1523" sz="2700" spc="0">
                <a:latin typeface="Verdana"/>
                <a:cs typeface="Verdana"/>
              </a:rPr>
              <a:t>:</a:t>
            </a:r>
            <a:r>
              <a:rPr dirty="0" smtClean="0" baseline="-1523" sz="2700" spc="14">
                <a:latin typeface="Verdana"/>
                <a:cs typeface="Verdana"/>
              </a:rPr>
              <a:t> </a:t>
            </a:r>
            <a:r>
              <a:rPr dirty="0" smtClean="0" baseline="-1523" sz="2700" spc="0">
                <a:latin typeface="Verdana"/>
                <a:cs typeface="Verdana"/>
              </a:rPr>
              <a:t>1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26352" y="3508248"/>
            <a:ext cx="449579" cy="2240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0248" marR="131250" algn="ctr">
              <a:lnSpc>
                <a:spcPts val="1764"/>
              </a:lnSpc>
              <a:spcBef>
                <a:spcPts val="88"/>
              </a:spcBef>
            </a:pPr>
            <a:r>
              <a:rPr dirty="0" smtClean="0" baseline="-4531" sz="2700" spc="0" b="1">
                <a:latin typeface="Century Gothic"/>
                <a:cs typeface="Century Gothic"/>
              </a:rPr>
              <a:t>1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684520" y="3509772"/>
            <a:ext cx="449579" cy="225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0174" marR="131685" algn="ctr">
              <a:lnSpc>
                <a:spcPts val="1775"/>
              </a:lnSpc>
              <a:spcBef>
                <a:spcPts val="88"/>
              </a:spcBef>
            </a:pPr>
            <a:r>
              <a:rPr dirty="0" smtClean="0" baseline="-4531" sz="2700" spc="0" b="1">
                <a:latin typeface="Century Gothic"/>
                <a:cs typeface="Century Gothic"/>
              </a:rPr>
              <a:t>3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object 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2795000" y="720700"/>
            <a:ext cx="129322" cy="47994"/>
          </a:xfrm>
          <a:custGeom>
            <a:avLst/>
            <a:gdLst/>
            <a:ahLst/>
            <a:cxnLst/>
            <a:rect l="l" t="t" r="r" b="b"/>
            <a:pathLst>
              <a:path w="129322" h="47994">
                <a:moveTo>
                  <a:pt x="90089" y="30000"/>
                </a:moveTo>
                <a:lnTo>
                  <a:pt x="82812" y="47994"/>
                </a:lnTo>
                <a:lnTo>
                  <a:pt x="129322" y="23997"/>
                </a:lnTo>
                <a:lnTo>
                  <a:pt x="82812" y="0"/>
                </a:lnTo>
                <a:lnTo>
                  <a:pt x="90089" y="18009"/>
                </a:lnTo>
                <a:lnTo>
                  <a:pt x="0" y="18009"/>
                </a:lnTo>
                <a:lnTo>
                  <a:pt x="0" y="30000"/>
                </a:lnTo>
                <a:lnTo>
                  <a:pt x="90089" y="30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4468345" y="720700"/>
            <a:ext cx="116253" cy="47994"/>
          </a:xfrm>
          <a:custGeom>
            <a:avLst/>
            <a:gdLst/>
            <a:ahLst/>
            <a:cxnLst/>
            <a:rect l="l" t="t" r="r" b="b"/>
            <a:pathLst>
              <a:path w="116253" h="47994">
                <a:moveTo>
                  <a:pt x="77018" y="30000"/>
                </a:moveTo>
                <a:lnTo>
                  <a:pt x="69745" y="47994"/>
                </a:lnTo>
                <a:lnTo>
                  <a:pt x="116253" y="23997"/>
                </a:lnTo>
                <a:lnTo>
                  <a:pt x="69745" y="0"/>
                </a:lnTo>
                <a:lnTo>
                  <a:pt x="77018" y="18009"/>
                </a:lnTo>
                <a:lnTo>
                  <a:pt x="0" y="18009"/>
                </a:lnTo>
                <a:lnTo>
                  <a:pt x="0" y="30000"/>
                </a:lnTo>
                <a:lnTo>
                  <a:pt x="77018" y="30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6673546" y="740367"/>
            <a:ext cx="129261" cy="48016"/>
          </a:xfrm>
          <a:custGeom>
            <a:avLst/>
            <a:gdLst/>
            <a:ahLst/>
            <a:cxnLst/>
            <a:rect l="l" t="t" r="r" b="b"/>
            <a:pathLst>
              <a:path w="129261" h="48016">
                <a:moveTo>
                  <a:pt x="90055" y="30008"/>
                </a:moveTo>
                <a:lnTo>
                  <a:pt x="82781" y="48016"/>
                </a:lnTo>
                <a:lnTo>
                  <a:pt x="129261" y="24023"/>
                </a:lnTo>
                <a:lnTo>
                  <a:pt x="82781" y="0"/>
                </a:lnTo>
                <a:lnTo>
                  <a:pt x="90055" y="18008"/>
                </a:lnTo>
                <a:lnTo>
                  <a:pt x="0" y="18008"/>
                </a:lnTo>
                <a:lnTo>
                  <a:pt x="0" y="30008"/>
                </a:lnTo>
                <a:lnTo>
                  <a:pt x="90055" y="30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6869614" y="740367"/>
            <a:ext cx="116186" cy="48016"/>
          </a:xfrm>
          <a:custGeom>
            <a:avLst/>
            <a:gdLst/>
            <a:ahLst/>
            <a:cxnLst/>
            <a:rect l="l" t="t" r="r" b="b"/>
            <a:pathLst>
              <a:path w="116186" h="48016">
                <a:moveTo>
                  <a:pt x="76965" y="30008"/>
                </a:moveTo>
                <a:lnTo>
                  <a:pt x="69713" y="48016"/>
                </a:lnTo>
                <a:lnTo>
                  <a:pt x="116186" y="24023"/>
                </a:lnTo>
                <a:lnTo>
                  <a:pt x="69713" y="0"/>
                </a:lnTo>
                <a:lnTo>
                  <a:pt x="76965" y="18008"/>
                </a:lnTo>
                <a:lnTo>
                  <a:pt x="0" y="18008"/>
                </a:lnTo>
                <a:lnTo>
                  <a:pt x="0" y="30008"/>
                </a:lnTo>
                <a:lnTo>
                  <a:pt x="76965" y="30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5515572" y="1760600"/>
            <a:ext cx="134129" cy="48237"/>
          </a:xfrm>
          <a:custGeom>
            <a:avLst/>
            <a:gdLst/>
            <a:ahLst/>
            <a:cxnLst/>
            <a:rect l="l" t="t" r="r" b="b"/>
            <a:pathLst>
              <a:path w="134129" h="48237">
                <a:moveTo>
                  <a:pt x="93437" y="30155"/>
                </a:moveTo>
                <a:lnTo>
                  <a:pt x="85905" y="48237"/>
                </a:lnTo>
                <a:lnTo>
                  <a:pt x="134129" y="24115"/>
                </a:lnTo>
                <a:lnTo>
                  <a:pt x="85905" y="0"/>
                </a:lnTo>
                <a:lnTo>
                  <a:pt x="93437" y="18082"/>
                </a:lnTo>
                <a:lnTo>
                  <a:pt x="0" y="18082"/>
                </a:lnTo>
                <a:lnTo>
                  <a:pt x="0" y="30155"/>
                </a:lnTo>
                <a:lnTo>
                  <a:pt x="93437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881796" y="1760600"/>
            <a:ext cx="120567" cy="48237"/>
          </a:xfrm>
          <a:custGeom>
            <a:avLst/>
            <a:gdLst/>
            <a:ahLst/>
            <a:cxnLst/>
            <a:rect l="l" t="t" r="r" b="b"/>
            <a:pathLst>
              <a:path w="120567" h="48237">
                <a:moveTo>
                  <a:pt x="79868" y="30155"/>
                </a:moveTo>
                <a:lnTo>
                  <a:pt x="72343" y="48237"/>
                </a:lnTo>
                <a:lnTo>
                  <a:pt x="120567" y="24115"/>
                </a:lnTo>
                <a:lnTo>
                  <a:pt x="72343" y="0"/>
                </a:lnTo>
                <a:lnTo>
                  <a:pt x="79868" y="18082"/>
                </a:lnTo>
                <a:lnTo>
                  <a:pt x="0" y="18082"/>
                </a:lnTo>
                <a:lnTo>
                  <a:pt x="0" y="30155"/>
                </a:lnTo>
                <a:lnTo>
                  <a:pt x="79868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6352019" y="1760600"/>
            <a:ext cx="134124" cy="48237"/>
          </a:xfrm>
          <a:custGeom>
            <a:avLst/>
            <a:gdLst/>
            <a:ahLst/>
            <a:cxnLst/>
            <a:rect l="l" t="t" r="r" b="b"/>
            <a:pathLst>
              <a:path w="134124" h="48237">
                <a:moveTo>
                  <a:pt x="93432" y="30155"/>
                </a:moveTo>
                <a:lnTo>
                  <a:pt x="85907" y="48237"/>
                </a:lnTo>
                <a:lnTo>
                  <a:pt x="134124" y="24115"/>
                </a:lnTo>
                <a:lnTo>
                  <a:pt x="85907" y="0"/>
                </a:lnTo>
                <a:lnTo>
                  <a:pt x="93432" y="18082"/>
                </a:lnTo>
                <a:lnTo>
                  <a:pt x="0" y="18082"/>
                </a:lnTo>
                <a:lnTo>
                  <a:pt x="0" y="30155"/>
                </a:lnTo>
                <a:lnTo>
                  <a:pt x="93432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6316601" y="1735742"/>
            <a:ext cx="0" cy="509390"/>
          </a:xfrm>
          <a:custGeom>
            <a:avLst/>
            <a:gdLst/>
            <a:ahLst/>
            <a:cxnLst/>
            <a:rect l="l" t="t" r="r" b="b"/>
            <a:pathLst>
              <a:path w="0" h="509390">
                <a:moveTo>
                  <a:pt x="0" y="0"/>
                </a:moveTo>
                <a:lnTo>
                  <a:pt x="0" y="509390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6515544" y="1735742"/>
            <a:ext cx="0" cy="509390"/>
          </a:xfrm>
          <a:custGeom>
            <a:avLst/>
            <a:gdLst/>
            <a:ahLst/>
            <a:cxnLst/>
            <a:rect l="l" t="t" r="r" b="b"/>
            <a:pathLst>
              <a:path w="0" h="509390">
                <a:moveTo>
                  <a:pt x="0" y="0"/>
                </a:moveTo>
                <a:lnTo>
                  <a:pt x="0" y="509390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6591661" y="1760600"/>
            <a:ext cx="120560" cy="48237"/>
          </a:xfrm>
          <a:custGeom>
            <a:avLst/>
            <a:gdLst/>
            <a:ahLst/>
            <a:cxnLst/>
            <a:rect l="l" t="t" r="r" b="b"/>
            <a:pathLst>
              <a:path w="120560" h="48237">
                <a:moveTo>
                  <a:pt x="79868" y="30155"/>
                </a:moveTo>
                <a:lnTo>
                  <a:pt x="72321" y="48237"/>
                </a:lnTo>
                <a:lnTo>
                  <a:pt x="120560" y="24115"/>
                </a:lnTo>
                <a:lnTo>
                  <a:pt x="72321" y="0"/>
                </a:lnTo>
                <a:lnTo>
                  <a:pt x="79868" y="18082"/>
                </a:lnTo>
                <a:lnTo>
                  <a:pt x="0" y="18082"/>
                </a:lnTo>
                <a:lnTo>
                  <a:pt x="0" y="30155"/>
                </a:lnTo>
                <a:lnTo>
                  <a:pt x="79868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6556243" y="1735742"/>
            <a:ext cx="0" cy="509390"/>
          </a:xfrm>
          <a:custGeom>
            <a:avLst/>
            <a:gdLst/>
            <a:ahLst/>
            <a:cxnLst/>
            <a:rect l="l" t="t" r="r" b="b"/>
            <a:pathLst>
              <a:path w="0" h="509390">
                <a:moveTo>
                  <a:pt x="0" y="0"/>
                </a:moveTo>
                <a:lnTo>
                  <a:pt x="0" y="509390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6741600" y="1735742"/>
            <a:ext cx="0" cy="509390"/>
          </a:xfrm>
          <a:custGeom>
            <a:avLst/>
            <a:gdLst/>
            <a:ahLst/>
            <a:cxnLst/>
            <a:rect l="l" t="t" r="r" b="b"/>
            <a:pathLst>
              <a:path w="0" h="509390">
                <a:moveTo>
                  <a:pt x="0" y="0"/>
                </a:moveTo>
                <a:lnTo>
                  <a:pt x="0" y="509390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6442443" y="2414660"/>
            <a:ext cx="120582" cy="48237"/>
          </a:xfrm>
          <a:custGeom>
            <a:avLst/>
            <a:gdLst/>
            <a:ahLst/>
            <a:cxnLst/>
            <a:rect l="l" t="t" r="r" b="b"/>
            <a:pathLst>
              <a:path w="120582" h="48237">
                <a:moveTo>
                  <a:pt x="79883" y="30155"/>
                </a:moveTo>
                <a:lnTo>
                  <a:pt x="72336" y="48237"/>
                </a:lnTo>
                <a:lnTo>
                  <a:pt x="120582" y="24115"/>
                </a:lnTo>
                <a:lnTo>
                  <a:pt x="72336" y="0"/>
                </a:lnTo>
                <a:lnTo>
                  <a:pt x="79883" y="18104"/>
                </a:lnTo>
                <a:lnTo>
                  <a:pt x="0" y="18104"/>
                </a:lnTo>
                <a:lnTo>
                  <a:pt x="0" y="30155"/>
                </a:lnTo>
                <a:lnTo>
                  <a:pt x="79883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6407025" y="2389801"/>
            <a:ext cx="0" cy="509387"/>
          </a:xfrm>
          <a:custGeom>
            <a:avLst/>
            <a:gdLst/>
            <a:ahLst/>
            <a:cxnLst/>
            <a:rect l="l" t="t" r="r" b="b"/>
            <a:pathLst>
              <a:path w="0" h="509387">
                <a:moveTo>
                  <a:pt x="0" y="0"/>
                </a:moveTo>
                <a:lnTo>
                  <a:pt x="0" y="509387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6592404" y="2389801"/>
            <a:ext cx="0" cy="509387"/>
          </a:xfrm>
          <a:custGeom>
            <a:avLst/>
            <a:gdLst/>
            <a:ahLst/>
            <a:cxnLst/>
            <a:rect l="l" t="t" r="r" b="b"/>
            <a:pathLst>
              <a:path w="0" h="509387">
                <a:moveTo>
                  <a:pt x="0" y="0"/>
                </a:moveTo>
                <a:lnTo>
                  <a:pt x="0" y="509387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6668514" y="2414660"/>
            <a:ext cx="134131" cy="48237"/>
          </a:xfrm>
          <a:custGeom>
            <a:avLst/>
            <a:gdLst/>
            <a:ahLst/>
            <a:cxnLst/>
            <a:rect l="l" t="t" r="r" b="b"/>
            <a:pathLst>
              <a:path w="134131" h="48237">
                <a:moveTo>
                  <a:pt x="93439" y="30155"/>
                </a:moveTo>
                <a:lnTo>
                  <a:pt x="85907" y="48237"/>
                </a:lnTo>
                <a:lnTo>
                  <a:pt x="134131" y="24115"/>
                </a:lnTo>
                <a:lnTo>
                  <a:pt x="85907" y="0"/>
                </a:lnTo>
                <a:lnTo>
                  <a:pt x="93439" y="18104"/>
                </a:lnTo>
                <a:lnTo>
                  <a:pt x="0" y="18104"/>
                </a:lnTo>
                <a:lnTo>
                  <a:pt x="0" y="30155"/>
                </a:lnTo>
                <a:lnTo>
                  <a:pt x="93439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6633096" y="2389801"/>
            <a:ext cx="0" cy="509387"/>
          </a:xfrm>
          <a:custGeom>
            <a:avLst/>
            <a:gdLst/>
            <a:ahLst/>
            <a:cxnLst/>
            <a:rect l="l" t="t" r="r" b="b"/>
            <a:pathLst>
              <a:path w="0" h="509387">
                <a:moveTo>
                  <a:pt x="0" y="0"/>
                </a:moveTo>
                <a:lnTo>
                  <a:pt x="0" y="509387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6832024" y="2389801"/>
            <a:ext cx="0" cy="509387"/>
          </a:xfrm>
          <a:custGeom>
            <a:avLst/>
            <a:gdLst/>
            <a:ahLst/>
            <a:cxnLst/>
            <a:rect l="l" t="t" r="r" b="b"/>
            <a:pathLst>
              <a:path w="0" h="509387">
                <a:moveTo>
                  <a:pt x="0" y="0"/>
                </a:moveTo>
                <a:lnTo>
                  <a:pt x="0" y="509387"/>
                </a:lnTo>
              </a:path>
            </a:pathLst>
          </a:custGeom>
          <a:ln w="120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7951074" y="2414660"/>
            <a:ext cx="120567" cy="48237"/>
          </a:xfrm>
          <a:custGeom>
            <a:avLst/>
            <a:gdLst/>
            <a:ahLst/>
            <a:cxnLst/>
            <a:rect l="l" t="t" r="r" b="b"/>
            <a:pathLst>
              <a:path w="120567" h="48237">
                <a:moveTo>
                  <a:pt x="79875" y="30155"/>
                </a:moveTo>
                <a:lnTo>
                  <a:pt x="72343" y="48237"/>
                </a:lnTo>
                <a:lnTo>
                  <a:pt x="120567" y="24115"/>
                </a:lnTo>
                <a:lnTo>
                  <a:pt x="72343" y="0"/>
                </a:lnTo>
                <a:lnTo>
                  <a:pt x="79875" y="18104"/>
                </a:lnTo>
                <a:lnTo>
                  <a:pt x="0" y="18104"/>
                </a:lnTo>
                <a:lnTo>
                  <a:pt x="0" y="30155"/>
                </a:lnTo>
                <a:lnTo>
                  <a:pt x="79875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8303737" y="2414660"/>
            <a:ext cx="134131" cy="48237"/>
          </a:xfrm>
          <a:custGeom>
            <a:avLst/>
            <a:gdLst/>
            <a:ahLst/>
            <a:cxnLst/>
            <a:rect l="l" t="t" r="r" b="b"/>
            <a:pathLst>
              <a:path w="134131" h="48237">
                <a:moveTo>
                  <a:pt x="93439" y="30155"/>
                </a:moveTo>
                <a:lnTo>
                  <a:pt x="85907" y="48237"/>
                </a:lnTo>
                <a:lnTo>
                  <a:pt x="134131" y="24115"/>
                </a:lnTo>
                <a:lnTo>
                  <a:pt x="85907" y="0"/>
                </a:lnTo>
                <a:lnTo>
                  <a:pt x="93439" y="18104"/>
                </a:lnTo>
                <a:lnTo>
                  <a:pt x="0" y="18104"/>
                </a:lnTo>
                <a:lnTo>
                  <a:pt x="0" y="30155"/>
                </a:lnTo>
                <a:lnTo>
                  <a:pt x="93439" y="301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548640" y="3014472"/>
            <a:ext cx="4684776" cy="33939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2874010" y="4726686"/>
            <a:ext cx="685164" cy="541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2874010" y="4726686"/>
            <a:ext cx="685164" cy="541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2874010" y="4726686"/>
            <a:ext cx="685164" cy="541019"/>
          </a:xfrm>
          <a:custGeom>
            <a:avLst/>
            <a:gdLst/>
            <a:ahLst/>
            <a:cxnLst/>
            <a:rect l="l" t="t" r="r" b="b"/>
            <a:pathLst>
              <a:path w="685164" h="541019">
                <a:moveTo>
                  <a:pt x="473837" y="436752"/>
                </a:moveTo>
                <a:lnTo>
                  <a:pt x="685164" y="0"/>
                </a:lnTo>
                <a:lnTo>
                  <a:pt x="0" y="541019"/>
                </a:lnTo>
                <a:lnTo>
                  <a:pt x="473837" y="436752"/>
                </a:lnTo>
              </a:path>
            </a:pathLst>
          </a:custGeom>
          <a:ln w="9525">
            <a:solidFill>
              <a:srgbClr val="8AA14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5725668" y="3244596"/>
            <a:ext cx="5855208" cy="40416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3361334" y="344821"/>
            <a:ext cx="466034" cy="330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0"/>
              </a:lnSpc>
              <a:spcBef>
                <a:spcPts val="128"/>
              </a:spcBef>
            </a:pPr>
            <a:r>
              <a:rPr dirty="0" smtClean="0" baseline="3865" sz="3375" spc="-139" i="1">
                <a:latin typeface="Times New Roman"/>
                <a:cs typeface="Times New Roman"/>
              </a:rPr>
              <a:t>a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855997" y="344821"/>
            <a:ext cx="618573" cy="33004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70"/>
              </a:lnSpc>
              <a:spcBef>
                <a:spcPts val="128"/>
              </a:spcBef>
            </a:pPr>
            <a:r>
              <a:rPr dirty="0" smtClean="0" baseline="-1209" sz="3375" spc="0">
                <a:latin typeface="Symbol"/>
                <a:cs typeface="Symbol"/>
              </a:rPr>
              <a:t></a:t>
            </a:r>
            <a:r>
              <a:rPr dirty="0" smtClean="0" baseline="-1288" sz="3375" spc="-195">
                <a:latin typeface="Times New Roman"/>
                <a:cs typeface="Times New Roman"/>
              </a:rPr>
              <a:t> </a:t>
            </a:r>
            <a:r>
              <a:rPr dirty="0" smtClean="0" baseline="3865" sz="3375" spc="-169" i="1">
                <a:latin typeface="Times New Roman"/>
                <a:cs typeface="Times New Roman"/>
              </a:rPr>
              <a:t>b</a:t>
            </a:r>
            <a:r>
              <a:rPr dirty="0" smtClean="0" baseline="3865" sz="3375" spc="0">
                <a:latin typeface="Times New Roman"/>
                <a:cs typeface="Times New Roman"/>
              </a:rPr>
              <a:t>1</a:t>
            </a:r>
            <a:r>
              <a:rPr dirty="0" smtClean="0" baseline="3865" sz="3375" spc="-354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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95691" y="361221"/>
            <a:ext cx="175868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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95691" y="545704"/>
            <a:ext cx="175868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49041" y="545704"/>
            <a:ext cx="175868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55997" y="545704"/>
            <a:ext cx="175812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296298" y="545704"/>
            <a:ext cx="175812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800225" y="750193"/>
            <a:ext cx="31332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6.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23313" y="750193"/>
            <a:ext cx="58964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Jika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871341" y="750193"/>
            <a:ext cx="559544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dan</a:t>
            </a:r>
            <a:endParaRPr sz="2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8206" y="750193"/>
            <a:ext cx="866867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,</a:t>
            </a:r>
            <a:endParaRPr sz="2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333079" y="750193"/>
            <a:ext cx="329956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(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)</a:t>
            </a:r>
            <a:endParaRPr sz="2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77211" y="772178"/>
            <a:ext cx="1058707" cy="823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5">
              <a:lnSpc>
                <a:spcPts val="2855"/>
              </a:lnSpc>
              <a:spcBef>
                <a:spcPts val="142"/>
              </a:spcBef>
            </a:pPr>
            <a:r>
              <a:rPr dirty="0" smtClean="0" baseline="7730" sz="3375" spc="0" i="1">
                <a:latin typeface="Times New Roman"/>
                <a:cs typeface="Times New Roman"/>
              </a:rPr>
              <a:t>a</a:t>
            </a:r>
            <a:r>
              <a:rPr dirty="0" smtClean="0" baseline="7730" sz="3375" spc="-48" i="1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156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09">
                <a:latin typeface="Times New Roman"/>
                <a:cs typeface="Times New Roman"/>
              </a:rPr>
              <a:t> </a:t>
            </a:r>
            <a:r>
              <a:rPr dirty="0" smtClean="0" baseline="7730" sz="3375" spc="100" i="1">
                <a:latin typeface="Times New Roman"/>
                <a:cs typeface="Times New Roman"/>
              </a:rPr>
              <a:t>a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  <a:p>
            <a:pPr marL="431179">
              <a:lnSpc>
                <a:spcPts val="2587"/>
              </a:lnSpc>
              <a:spcBef>
                <a:spcPts val="262"/>
              </a:spcBef>
            </a:pPr>
            <a:r>
              <a:rPr dirty="0" smtClean="0" baseline="-14511" sz="3375">
                <a:latin typeface="Symbol"/>
                <a:cs typeface="Symbol"/>
              </a:rPr>
              <a:t></a:t>
            </a:r>
            <a:r>
              <a:rPr dirty="0" smtClean="0" baseline="-15460" sz="3375" spc="-239">
                <a:latin typeface="Times New Roman"/>
                <a:cs typeface="Times New Roman"/>
              </a:rPr>
              <a:t> </a:t>
            </a:r>
            <a:r>
              <a:rPr dirty="0" smtClean="0" sz="2250" spc="34" i="1">
                <a:latin typeface="Times New Roman"/>
                <a:cs typeface="Times New Roman"/>
              </a:rPr>
              <a:t>a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1839" y="772178"/>
            <a:ext cx="1041282" cy="8235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85">
              <a:lnSpc>
                <a:spcPts val="2855"/>
              </a:lnSpc>
              <a:spcBef>
                <a:spcPts val="142"/>
              </a:spcBef>
            </a:pPr>
            <a:r>
              <a:rPr dirty="0" smtClean="0" baseline="7730" sz="3375" spc="0" i="1">
                <a:latin typeface="Times New Roman"/>
                <a:cs typeface="Times New Roman"/>
              </a:rPr>
              <a:t>b</a:t>
            </a:r>
            <a:r>
              <a:rPr dirty="0" smtClean="0" baseline="7730" sz="3375" spc="-83" i="1">
                <a:latin typeface="Times New Roman"/>
                <a:cs typeface="Times New Roman"/>
              </a:rPr>
              <a:t> </a:t>
            </a:r>
            <a:r>
              <a:rPr dirty="0" smtClean="0" baseline="7255" sz="3375" spc="0">
                <a:latin typeface="Symbol"/>
                <a:cs typeface="Symbol"/>
              </a:rPr>
              <a:t></a:t>
            </a:r>
            <a:r>
              <a:rPr dirty="0" smtClean="0" baseline="7730" sz="3375" spc="-156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</a:t>
            </a:r>
            <a:r>
              <a:rPr dirty="0" smtClean="0" baseline="-1288" sz="3375" spc="-375">
                <a:latin typeface="Times New Roman"/>
                <a:cs typeface="Times New Roman"/>
              </a:rPr>
              <a:t> </a:t>
            </a:r>
            <a:r>
              <a:rPr dirty="0" smtClean="0" baseline="7730" sz="3375" spc="69" i="1">
                <a:latin typeface="Times New Roman"/>
                <a:cs typeface="Times New Roman"/>
              </a:rPr>
              <a:t>b</a:t>
            </a:r>
            <a:r>
              <a:rPr dirty="0" smtClean="0" baseline="7730" sz="3375" spc="0">
                <a:latin typeface="Times New Roman"/>
                <a:cs typeface="Times New Roman"/>
              </a:rPr>
              <a:t>2</a:t>
            </a:r>
            <a:r>
              <a:rPr dirty="0" smtClean="0" baseline="7730" sz="3375" spc="-389">
                <a:latin typeface="Times New Roman"/>
                <a:cs typeface="Times New Roman"/>
              </a:rPr>
              <a:t> </a:t>
            </a:r>
            <a:r>
              <a:rPr dirty="0" smtClean="0" baseline="-1209" sz="3375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  <a:p>
            <a:pPr marL="426858">
              <a:lnSpc>
                <a:spcPts val="2587"/>
              </a:lnSpc>
              <a:spcBef>
                <a:spcPts val="262"/>
              </a:spcBef>
            </a:pPr>
            <a:r>
              <a:rPr dirty="0" smtClean="0" baseline="-14511" sz="3375">
                <a:latin typeface="Symbol"/>
                <a:cs typeface="Symbol"/>
              </a:rPr>
              <a:t></a:t>
            </a:r>
            <a:r>
              <a:rPr dirty="0" smtClean="0" baseline="-15460" sz="3375" spc="-309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b</a:t>
            </a:r>
            <a:r>
              <a:rPr dirty="0" smtClean="0" sz="2250" spc="0">
                <a:latin typeface="Times New Roman"/>
                <a:cs typeface="Times New Roman"/>
              </a:rPr>
              <a:t>3</a:t>
            </a:r>
            <a:r>
              <a:rPr dirty="0" smtClean="0" sz="2250" spc="-389">
                <a:latin typeface="Times New Roman"/>
                <a:cs typeface="Times New Roman"/>
              </a:rPr>
              <a:t> </a:t>
            </a:r>
            <a:r>
              <a:rPr dirty="0" smtClean="0" baseline="-14511" sz="3375" spc="0">
                <a:latin typeface="Symbol"/>
                <a:cs typeface="Symbol"/>
              </a:rPr>
              <a:t>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55760" y="791873"/>
            <a:ext cx="2491936" cy="367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95"/>
              </a:lnSpc>
              <a:spcBef>
                <a:spcPts val="139"/>
              </a:spcBef>
            </a:pPr>
            <a:r>
              <a:rPr dirty="0" smtClean="0" baseline="6441" sz="3375" spc="-34" i="1">
                <a:latin typeface="Times New Roman"/>
                <a:cs typeface="Times New Roman"/>
              </a:rPr>
              <a:t>a</a:t>
            </a:r>
            <a:r>
              <a:rPr dirty="0" smtClean="0" baseline="6441" sz="3375" spc="-139">
                <a:latin typeface="Times New Roman"/>
                <a:cs typeface="Times New Roman"/>
              </a:rPr>
              <a:t>.</a:t>
            </a:r>
            <a:r>
              <a:rPr dirty="0" smtClean="0" baseline="6441" sz="3375" spc="0" i="1">
                <a:latin typeface="Times New Roman"/>
                <a:cs typeface="Times New Roman"/>
              </a:rPr>
              <a:t>b</a:t>
            </a:r>
            <a:r>
              <a:rPr dirty="0" smtClean="0" baseline="6441" sz="3375" spc="-134" i="1">
                <a:latin typeface="Times New Roman"/>
                <a:cs typeface="Times New Roman"/>
              </a:rPr>
              <a:t> </a:t>
            </a:r>
            <a:r>
              <a:rPr dirty="0" smtClean="0" baseline="6046" sz="3375" spc="0">
                <a:latin typeface="Symbol"/>
                <a:cs typeface="Symbol"/>
              </a:rPr>
              <a:t></a:t>
            </a:r>
            <a:r>
              <a:rPr dirty="0" smtClean="0" baseline="6441" sz="3375" spc="-21">
                <a:latin typeface="Times New Roman"/>
                <a:cs typeface="Times New Roman"/>
              </a:rPr>
              <a:t> </a:t>
            </a:r>
            <a:r>
              <a:rPr dirty="0" smtClean="0" baseline="6441" sz="3375" spc="-114" i="1">
                <a:latin typeface="Times New Roman"/>
                <a:cs typeface="Times New Roman"/>
              </a:rPr>
              <a:t>a</a:t>
            </a:r>
            <a:r>
              <a:rPr dirty="0" smtClean="0" baseline="-13379" sz="1950" spc="-125">
                <a:latin typeface="Times New Roman"/>
                <a:cs typeface="Times New Roman"/>
              </a:rPr>
              <a:t>1</a:t>
            </a:r>
            <a:r>
              <a:rPr dirty="0" smtClean="0" baseline="6441" sz="3375" spc="-219" i="1">
                <a:latin typeface="Times New Roman"/>
                <a:cs typeface="Times New Roman"/>
              </a:rPr>
              <a:t>b</a:t>
            </a:r>
            <a:r>
              <a:rPr dirty="0" smtClean="0" baseline="-13379" sz="1950" spc="0">
                <a:latin typeface="Times New Roman"/>
                <a:cs typeface="Times New Roman"/>
              </a:rPr>
              <a:t>1</a:t>
            </a:r>
            <a:r>
              <a:rPr dirty="0" smtClean="0" baseline="-13379" sz="1950" spc="71">
                <a:latin typeface="Times New Roman"/>
                <a:cs typeface="Times New Roman"/>
              </a:rPr>
              <a:t> </a:t>
            </a:r>
            <a:r>
              <a:rPr dirty="0" smtClean="0" baseline="6046" sz="3375" spc="0">
                <a:latin typeface="Symbol"/>
                <a:cs typeface="Symbol"/>
              </a:rPr>
              <a:t></a:t>
            </a:r>
            <a:r>
              <a:rPr dirty="0" smtClean="0" baseline="6441" sz="3375" spc="-126">
                <a:latin typeface="Times New Roman"/>
                <a:cs typeface="Times New Roman"/>
              </a:rPr>
              <a:t> </a:t>
            </a:r>
            <a:r>
              <a:rPr dirty="0" smtClean="0" baseline="6441" sz="3375" spc="-39" i="1">
                <a:latin typeface="Times New Roman"/>
                <a:cs typeface="Times New Roman"/>
              </a:rPr>
              <a:t>a</a:t>
            </a:r>
            <a:r>
              <a:rPr dirty="0" smtClean="0" baseline="-13379" sz="1950" spc="39">
                <a:latin typeface="Times New Roman"/>
                <a:cs typeface="Times New Roman"/>
              </a:rPr>
              <a:t>2</a:t>
            </a:r>
            <a:r>
              <a:rPr dirty="0" smtClean="0" baseline="6441" sz="3375" spc="-75" i="1">
                <a:latin typeface="Times New Roman"/>
                <a:cs typeface="Times New Roman"/>
              </a:rPr>
              <a:t>b</a:t>
            </a:r>
            <a:r>
              <a:rPr dirty="0" smtClean="0" baseline="-13379" sz="1950" spc="0">
                <a:latin typeface="Times New Roman"/>
                <a:cs typeface="Times New Roman"/>
              </a:rPr>
              <a:t>2</a:t>
            </a:r>
            <a:r>
              <a:rPr dirty="0" smtClean="0" baseline="-13379" sz="1950" spc="171">
                <a:latin typeface="Times New Roman"/>
                <a:cs typeface="Times New Roman"/>
              </a:rPr>
              <a:t> </a:t>
            </a:r>
            <a:r>
              <a:rPr dirty="0" smtClean="0" baseline="6046" sz="3375" spc="0">
                <a:latin typeface="Symbol"/>
                <a:cs typeface="Symbol"/>
              </a:rPr>
              <a:t></a:t>
            </a:r>
            <a:r>
              <a:rPr dirty="0" smtClean="0" baseline="6441" sz="3375" spc="-126">
                <a:latin typeface="Times New Roman"/>
                <a:cs typeface="Times New Roman"/>
              </a:rPr>
              <a:t> </a:t>
            </a:r>
            <a:r>
              <a:rPr dirty="0" smtClean="0" baseline="6441" sz="3375" spc="-79" i="1">
                <a:latin typeface="Times New Roman"/>
                <a:cs typeface="Times New Roman"/>
              </a:rPr>
              <a:t>a</a:t>
            </a:r>
            <a:r>
              <a:rPr dirty="0" smtClean="0" baseline="-13379" sz="1950" spc="0">
                <a:latin typeface="Times New Roman"/>
                <a:cs typeface="Times New Roman"/>
              </a:rPr>
              <a:t>3</a:t>
            </a:r>
            <a:r>
              <a:rPr dirty="0" smtClean="0" baseline="6441" sz="3375" spc="-114" i="1">
                <a:latin typeface="Times New Roman"/>
                <a:cs typeface="Times New Roman"/>
              </a:rPr>
              <a:t>b</a:t>
            </a:r>
            <a:r>
              <a:rPr dirty="0" smtClean="0" baseline="-13379" sz="1950" spc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195691" y="1097645"/>
            <a:ext cx="175868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49041" y="1097645"/>
            <a:ext cx="175868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55997" y="1097645"/>
            <a:ext cx="175812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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96298" y="1097645"/>
            <a:ext cx="175812" cy="3136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250" spc="0">
                <a:latin typeface="Symbol"/>
                <a:cs typeface="Symbol"/>
              </a:rPr>
              <a:t>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97594" y="1812375"/>
            <a:ext cx="571523" cy="3196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5"/>
              </a:lnSpc>
              <a:spcBef>
                <a:spcPts val="123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a</a:t>
            </a:r>
            <a:r>
              <a:rPr dirty="0" smtClean="0" sz="2250" spc="-193" i="1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</a:t>
            </a:r>
            <a:r>
              <a:rPr dirty="0" smtClean="0" sz="2250" spc="-294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b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67282" y="1812375"/>
            <a:ext cx="227839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5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86172" y="1812375"/>
            <a:ext cx="813069" cy="3684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dirty="0" smtClean="0" baseline="6441" sz="3375">
                <a:latin typeface="Times New Roman"/>
                <a:cs typeface="Times New Roman"/>
              </a:rPr>
              <a:t>co</a:t>
            </a:r>
            <a:r>
              <a:rPr dirty="0" smtClean="0" baseline="6441" sz="3375" spc="-44">
                <a:latin typeface="Times New Roman"/>
                <a:cs typeface="Times New Roman"/>
              </a:rPr>
              <a:t>s</a:t>
            </a:r>
            <a:r>
              <a:rPr dirty="0" smtClean="0" baseline="5668" sz="3600" spc="0">
                <a:latin typeface="Symbol"/>
                <a:cs typeface="Symbol"/>
              </a:rPr>
              <a:t></a:t>
            </a:r>
            <a:r>
              <a:rPr dirty="0" smtClean="0" baseline="6039" sz="3600" spc="-329">
                <a:latin typeface="Times New Roman"/>
                <a:cs typeface="Times New Roman"/>
              </a:rPr>
              <a:t> </a:t>
            </a:r>
            <a:r>
              <a:rPr dirty="0" smtClean="0" baseline="-13379" sz="1950" spc="4" i="1">
                <a:latin typeface="Times New Roman"/>
                <a:cs typeface="Times New Roman"/>
              </a:rPr>
              <a:t>ab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34037" y="1817001"/>
            <a:ext cx="213648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4632" y="1817001"/>
            <a:ext cx="213648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b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7706" y="2466434"/>
            <a:ext cx="227839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5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</a:t>
            </a:r>
            <a:endParaRPr sz="225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76596" y="2466434"/>
            <a:ext cx="807810" cy="3684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05"/>
              </a:lnSpc>
              <a:spcBef>
                <a:spcPts val="140"/>
              </a:spcBef>
            </a:pPr>
            <a:r>
              <a:rPr dirty="0" smtClean="0" baseline="6441" sz="3375">
                <a:latin typeface="Times New Roman"/>
                <a:cs typeface="Times New Roman"/>
              </a:rPr>
              <a:t>co</a:t>
            </a:r>
            <a:r>
              <a:rPr dirty="0" smtClean="0" baseline="6441" sz="3375" spc="-44">
                <a:latin typeface="Times New Roman"/>
                <a:cs typeface="Times New Roman"/>
              </a:rPr>
              <a:t>s</a:t>
            </a:r>
            <a:r>
              <a:rPr dirty="0" smtClean="0" baseline="5668" sz="3600" spc="0">
                <a:latin typeface="Symbol"/>
                <a:cs typeface="Symbol"/>
              </a:rPr>
              <a:t></a:t>
            </a:r>
            <a:r>
              <a:rPr dirty="0" smtClean="0" baseline="6039" sz="3600" spc="-369">
                <a:latin typeface="Times New Roman"/>
                <a:cs typeface="Times New Roman"/>
              </a:rPr>
              <a:t> </a:t>
            </a:r>
            <a:r>
              <a:rPr dirty="0" smtClean="0" baseline="-13379" sz="1950" spc="4" i="1">
                <a:latin typeface="Times New Roman"/>
                <a:cs typeface="Times New Roman"/>
              </a:rPr>
              <a:t>ba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707021" y="2466434"/>
            <a:ext cx="793084" cy="3196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5"/>
              </a:lnSpc>
              <a:spcBef>
                <a:spcPts val="123"/>
              </a:spcBef>
            </a:pPr>
            <a:r>
              <a:rPr dirty="0" smtClean="0" sz="2250" spc="0">
                <a:latin typeface="Symbol"/>
                <a:cs typeface="Symbol"/>
              </a:rPr>
              <a:t></a:t>
            </a:r>
            <a:r>
              <a:rPr dirty="0" smtClean="0" sz="2250" spc="-92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b</a:t>
            </a:r>
            <a:r>
              <a:rPr dirty="0" smtClean="0" sz="2250" spc="-244" i="1">
                <a:latin typeface="Times New Roman"/>
                <a:cs typeface="Times New Roman"/>
              </a:rPr>
              <a:t> </a:t>
            </a:r>
            <a:r>
              <a:rPr dirty="0" smtClean="0" sz="2250" spc="0">
                <a:latin typeface="Symbol"/>
                <a:cs typeface="Symbol"/>
              </a:rPr>
              <a:t></a:t>
            </a:r>
            <a:r>
              <a:rPr dirty="0" smtClean="0" sz="2250" spc="-214">
                <a:latin typeface="Times New Roman"/>
                <a:cs typeface="Times New Roman"/>
              </a:rPr>
              <a:t> </a:t>
            </a:r>
            <a:r>
              <a:rPr dirty="0" smtClean="0" sz="2250" spc="0" i="1">
                <a:latin typeface="Times New Roman"/>
                <a:cs typeface="Times New Roman"/>
              </a:rPr>
              <a:t>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15429" y="2471060"/>
            <a:ext cx="213648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b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650540" y="2471060"/>
            <a:ext cx="213648" cy="3150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sz="2250" spc="0" i="1">
                <a:latin typeface="Times New Roman"/>
                <a:cs typeface="Times New Roman"/>
              </a:rPr>
              <a:t>a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192526" y="4966372"/>
            <a:ext cx="20942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75"/>
              </a:lnSpc>
              <a:spcBef>
                <a:spcPts val="98"/>
              </a:spcBef>
            </a:pPr>
            <a:r>
              <a:rPr dirty="0" smtClean="0" sz="1800" spc="0" b="1">
                <a:solidFill>
                  <a:srgbClr val="FFFFFF"/>
                </a:solidFill>
                <a:latin typeface="Century Gothic"/>
                <a:cs typeface="Century Gothic"/>
              </a:rPr>
              <a:t>θ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6138536" y="1718809"/>
            <a:ext cx="148942" cy="66560"/>
          </a:xfrm>
          <a:custGeom>
            <a:avLst/>
            <a:gdLst/>
            <a:ahLst/>
            <a:cxnLst/>
            <a:rect l="l" t="t" r="r" b="b"/>
            <a:pathLst>
              <a:path w="148942" h="66560">
                <a:moveTo>
                  <a:pt x="94590" y="41584"/>
                </a:moveTo>
                <a:lnTo>
                  <a:pt x="84539" y="66560"/>
                </a:lnTo>
                <a:lnTo>
                  <a:pt x="148942" y="33269"/>
                </a:lnTo>
                <a:lnTo>
                  <a:pt x="84539" y="0"/>
                </a:lnTo>
                <a:lnTo>
                  <a:pt x="94590" y="24955"/>
                </a:lnTo>
                <a:lnTo>
                  <a:pt x="0" y="24955"/>
                </a:lnTo>
                <a:lnTo>
                  <a:pt x="0" y="41584"/>
                </a:lnTo>
                <a:lnTo>
                  <a:pt x="94590" y="41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173714" y="1718809"/>
            <a:ext cx="234732" cy="66560"/>
          </a:xfrm>
          <a:custGeom>
            <a:avLst/>
            <a:gdLst/>
            <a:ahLst/>
            <a:cxnLst/>
            <a:rect l="l" t="t" r="r" b="b"/>
            <a:pathLst>
              <a:path w="234732" h="66560">
                <a:moveTo>
                  <a:pt x="180080" y="41584"/>
                </a:moveTo>
                <a:lnTo>
                  <a:pt x="169978" y="66560"/>
                </a:lnTo>
                <a:lnTo>
                  <a:pt x="234732" y="33269"/>
                </a:lnTo>
                <a:lnTo>
                  <a:pt x="169978" y="0"/>
                </a:lnTo>
                <a:lnTo>
                  <a:pt x="180080" y="24955"/>
                </a:lnTo>
                <a:lnTo>
                  <a:pt x="0" y="24955"/>
                </a:lnTo>
                <a:lnTo>
                  <a:pt x="0" y="41584"/>
                </a:lnTo>
                <a:lnTo>
                  <a:pt x="180080" y="415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1636776" y="3090671"/>
            <a:ext cx="8458200" cy="36255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714881" y="749846"/>
            <a:ext cx="4389633" cy="1428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latin typeface="Arial"/>
                <a:cs typeface="Arial"/>
              </a:rPr>
              <a:t>CON</a:t>
            </a:r>
            <a:r>
              <a:rPr dirty="0" smtClean="0" sz="2400" spc="-54" b="1">
                <a:latin typeface="Arial"/>
                <a:cs typeface="Arial"/>
              </a:rPr>
              <a:t>T</a:t>
            </a:r>
            <a:r>
              <a:rPr dirty="0" smtClean="0" sz="2400" spc="0" b="1">
                <a:latin typeface="Arial"/>
                <a:cs typeface="Arial"/>
              </a:rPr>
              <a:t>OH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49305"/>
              </a:lnSpc>
              <a:spcBef>
                <a:spcPts val="548"/>
              </a:spcBef>
            </a:pPr>
            <a:r>
              <a:rPr dirty="0" smtClean="0" sz="2400" spc="0">
                <a:latin typeface="Arial"/>
                <a:cs typeface="Arial"/>
              </a:rPr>
              <a:t>v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=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(2,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4">
                <a:latin typeface="Arial"/>
                <a:cs typeface="Arial"/>
              </a:rPr>
              <a:t>-</a:t>
            </a:r>
            <a:r>
              <a:rPr dirty="0" smtClean="0" sz="2400" spc="0">
                <a:latin typeface="Arial"/>
                <a:cs typeface="Arial"/>
              </a:rPr>
              <a:t>1,</a:t>
            </a:r>
            <a:r>
              <a:rPr dirty="0" smtClean="0" sz="2400" spc="-14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1)</a:t>
            </a:r>
            <a:r>
              <a:rPr dirty="0" smtClean="0" sz="2400" spc="9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dan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w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=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(1,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1,</a:t>
            </a:r>
            <a:r>
              <a:rPr dirty="0" smtClean="0" sz="2400" spc="-19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2)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H</a:t>
            </a:r>
            <a:r>
              <a:rPr dirty="0" smtClean="0" sz="2400" spc="-9">
                <a:latin typeface="Arial"/>
                <a:cs typeface="Arial"/>
              </a:rPr>
              <a:t>i</a:t>
            </a:r>
            <a:r>
              <a:rPr dirty="0" smtClean="0" sz="2400" spc="0">
                <a:latin typeface="Arial"/>
                <a:cs typeface="Arial"/>
              </a:rPr>
              <a:t>tunglah</a:t>
            </a:r>
            <a:r>
              <a:rPr dirty="0" smtClean="0" sz="2400" spc="29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tentukan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sudut</a:t>
            </a:r>
            <a:r>
              <a:rPr dirty="0" smtClean="0" sz="2400" spc="0">
                <a:latin typeface="Arial"/>
                <a:cs typeface="Arial"/>
              </a:rPr>
              <a:t> </a:t>
            </a:r>
            <a:r>
              <a:rPr dirty="0" smtClean="0" sz="2400" spc="0">
                <a:latin typeface="Arial"/>
                <a:cs typeface="Arial"/>
              </a:rPr>
              <a:t>antara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2771" y="1801468"/>
            <a:ext cx="256395" cy="425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15"/>
              </a:lnSpc>
              <a:spcBef>
                <a:spcPts val="165"/>
              </a:spcBef>
            </a:pPr>
            <a:r>
              <a:rPr dirty="0" smtClean="0" sz="3150" spc="0" i="1">
                <a:latin typeface="Times New Roman"/>
                <a:cs typeface="Times New Roman"/>
              </a:rPr>
              <a:t>v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59994" y="1801468"/>
            <a:ext cx="344461" cy="4250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15"/>
              </a:lnSpc>
              <a:spcBef>
                <a:spcPts val="165"/>
              </a:spcBef>
            </a:pPr>
            <a:r>
              <a:rPr dirty="0" smtClean="0" sz="3150" spc="0" i="1">
                <a:latin typeface="Times New Roman"/>
                <a:cs typeface="Times New Roman"/>
              </a:rPr>
              <a:t>w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75908" y="1847754"/>
            <a:ext cx="57875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latin typeface="Arial"/>
                <a:cs typeface="Arial"/>
              </a:rPr>
              <a:t>dan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794764" y="2723907"/>
            <a:ext cx="1533364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latin typeface="Arial"/>
                <a:cs typeface="Arial"/>
              </a:rPr>
              <a:t>J</a:t>
            </a:r>
            <a:r>
              <a:rPr dirty="0" smtClean="0" sz="2300" spc="-125" b="1">
                <a:latin typeface="Arial"/>
                <a:cs typeface="Arial"/>
              </a:rPr>
              <a:t>A</a:t>
            </a:r>
            <a:r>
              <a:rPr dirty="0" smtClean="0" sz="2300" spc="-139" b="1">
                <a:latin typeface="Arial"/>
                <a:cs typeface="Arial"/>
              </a:rPr>
              <a:t>W</a:t>
            </a:r>
            <a:r>
              <a:rPr dirty="0" smtClean="0" sz="2300" spc="0" b="1">
                <a:latin typeface="Arial"/>
                <a:cs typeface="Arial"/>
              </a:rPr>
              <a:t>AB</a:t>
            </a:r>
            <a:r>
              <a:rPr dirty="0" smtClean="0" sz="2300" spc="4" b="1">
                <a:latin typeface="Arial"/>
                <a:cs typeface="Arial"/>
              </a:rPr>
              <a:t>A</a:t>
            </a:r>
            <a:r>
              <a:rPr dirty="0" smtClean="0" sz="2300" spc="0" b="1"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1877568" y="473963"/>
            <a:ext cx="3168396" cy="2176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2952956" y="2221878"/>
            <a:ext cx="151384" cy="67915"/>
          </a:xfrm>
          <a:custGeom>
            <a:avLst/>
            <a:gdLst/>
            <a:ahLst/>
            <a:cxnLst/>
            <a:rect l="l" t="t" r="r" b="b"/>
            <a:pathLst>
              <a:path w="151384" h="67915">
                <a:moveTo>
                  <a:pt x="96143" y="42431"/>
                </a:moveTo>
                <a:lnTo>
                  <a:pt x="85922" y="67915"/>
                </a:lnTo>
                <a:lnTo>
                  <a:pt x="151384" y="33947"/>
                </a:lnTo>
                <a:lnTo>
                  <a:pt x="85922" y="0"/>
                </a:lnTo>
                <a:lnTo>
                  <a:pt x="96143" y="25462"/>
                </a:lnTo>
                <a:lnTo>
                  <a:pt x="0" y="25462"/>
                </a:lnTo>
                <a:lnTo>
                  <a:pt x="0" y="42431"/>
                </a:lnTo>
                <a:lnTo>
                  <a:pt x="96143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5647707" y="2221878"/>
            <a:ext cx="183020" cy="67915"/>
          </a:xfrm>
          <a:custGeom>
            <a:avLst/>
            <a:gdLst/>
            <a:ahLst/>
            <a:cxnLst/>
            <a:rect l="l" t="t" r="r" b="b"/>
            <a:pathLst>
              <a:path w="183020" h="67915">
                <a:moveTo>
                  <a:pt x="127483" y="42431"/>
                </a:moveTo>
                <a:lnTo>
                  <a:pt x="117214" y="67915"/>
                </a:lnTo>
                <a:lnTo>
                  <a:pt x="183020" y="33947"/>
                </a:lnTo>
                <a:lnTo>
                  <a:pt x="117214" y="0"/>
                </a:lnTo>
                <a:lnTo>
                  <a:pt x="127483" y="25462"/>
                </a:lnTo>
                <a:lnTo>
                  <a:pt x="0" y="25462"/>
                </a:lnTo>
                <a:lnTo>
                  <a:pt x="0" y="42431"/>
                </a:lnTo>
                <a:lnTo>
                  <a:pt x="127483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7811787" y="2221878"/>
            <a:ext cx="164494" cy="67915"/>
          </a:xfrm>
          <a:custGeom>
            <a:avLst/>
            <a:gdLst/>
            <a:ahLst/>
            <a:cxnLst/>
            <a:rect l="l" t="t" r="r" b="b"/>
            <a:pathLst>
              <a:path w="164494" h="67915">
                <a:moveTo>
                  <a:pt x="108988" y="42431"/>
                </a:moveTo>
                <a:lnTo>
                  <a:pt x="98708" y="67915"/>
                </a:lnTo>
                <a:lnTo>
                  <a:pt x="164494" y="33947"/>
                </a:lnTo>
                <a:lnTo>
                  <a:pt x="98708" y="0"/>
                </a:lnTo>
                <a:lnTo>
                  <a:pt x="108988" y="25462"/>
                </a:lnTo>
                <a:lnTo>
                  <a:pt x="0" y="25462"/>
                </a:lnTo>
                <a:lnTo>
                  <a:pt x="0" y="42431"/>
                </a:lnTo>
                <a:lnTo>
                  <a:pt x="108988" y="42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3343119" y="3104220"/>
            <a:ext cx="151481" cy="67919"/>
          </a:xfrm>
          <a:custGeom>
            <a:avLst/>
            <a:gdLst/>
            <a:ahLst/>
            <a:cxnLst/>
            <a:rect l="l" t="t" r="r" b="b"/>
            <a:pathLst>
              <a:path w="151481" h="67919">
                <a:moveTo>
                  <a:pt x="96212" y="42453"/>
                </a:moveTo>
                <a:lnTo>
                  <a:pt x="85967" y="67919"/>
                </a:lnTo>
                <a:lnTo>
                  <a:pt x="151481" y="33964"/>
                </a:lnTo>
                <a:lnTo>
                  <a:pt x="85967" y="0"/>
                </a:lnTo>
                <a:lnTo>
                  <a:pt x="96212" y="25465"/>
                </a:lnTo>
                <a:lnTo>
                  <a:pt x="0" y="25465"/>
                </a:lnTo>
                <a:lnTo>
                  <a:pt x="0" y="42453"/>
                </a:lnTo>
                <a:lnTo>
                  <a:pt x="96212" y="4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3946950" y="2847377"/>
            <a:ext cx="182173" cy="67929"/>
          </a:xfrm>
          <a:custGeom>
            <a:avLst/>
            <a:gdLst/>
            <a:ahLst/>
            <a:cxnLst/>
            <a:rect l="l" t="t" r="r" b="b"/>
            <a:pathLst>
              <a:path w="182173" h="67929">
                <a:moveTo>
                  <a:pt x="126904" y="42453"/>
                </a:moveTo>
                <a:lnTo>
                  <a:pt x="116659" y="67929"/>
                </a:lnTo>
                <a:lnTo>
                  <a:pt x="182173" y="33964"/>
                </a:lnTo>
                <a:lnTo>
                  <a:pt x="116659" y="0"/>
                </a:lnTo>
                <a:lnTo>
                  <a:pt x="126904" y="25476"/>
                </a:lnTo>
                <a:lnTo>
                  <a:pt x="0" y="25476"/>
                </a:lnTo>
                <a:lnTo>
                  <a:pt x="0" y="42453"/>
                </a:lnTo>
                <a:lnTo>
                  <a:pt x="126904" y="4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444343" y="2847377"/>
            <a:ext cx="163740" cy="67929"/>
          </a:xfrm>
          <a:custGeom>
            <a:avLst/>
            <a:gdLst/>
            <a:ahLst/>
            <a:cxnLst/>
            <a:rect l="l" t="t" r="r" b="b"/>
            <a:pathLst>
              <a:path w="163740" h="67929">
                <a:moveTo>
                  <a:pt x="108471" y="42453"/>
                </a:moveTo>
                <a:lnTo>
                  <a:pt x="98256" y="67929"/>
                </a:lnTo>
                <a:lnTo>
                  <a:pt x="163740" y="33964"/>
                </a:lnTo>
                <a:lnTo>
                  <a:pt x="98256" y="0"/>
                </a:lnTo>
                <a:lnTo>
                  <a:pt x="108471" y="25476"/>
                </a:lnTo>
                <a:lnTo>
                  <a:pt x="0" y="25476"/>
                </a:lnTo>
                <a:lnTo>
                  <a:pt x="0" y="42453"/>
                </a:lnTo>
                <a:lnTo>
                  <a:pt x="108471" y="4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4108643" y="3595608"/>
            <a:ext cx="163760" cy="67919"/>
          </a:xfrm>
          <a:custGeom>
            <a:avLst/>
            <a:gdLst/>
            <a:ahLst/>
            <a:cxnLst/>
            <a:rect l="l" t="t" r="r" b="b"/>
            <a:pathLst>
              <a:path w="163760" h="67919">
                <a:moveTo>
                  <a:pt x="108491" y="42453"/>
                </a:moveTo>
                <a:lnTo>
                  <a:pt x="98256" y="67919"/>
                </a:lnTo>
                <a:lnTo>
                  <a:pt x="163760" y="33954"/>
                </a:lnTo>
                <a:lnTo>
                  <a:pt x="98256" y="0"/>
                </a:lnTo>
                <a:lnTo>
                  <a:pt x="108491" y="25465"/>
                </a:lnTo>
                <a:lnTo>
                  <a:pt x="0" y="25465"/>
                </a:lnTo>
                <a:lnTo>
                  <a:pt x="0" y="42453"/>
                </a:lnTo>
                <a:lnTo>
                  <a:pt x="108491" y="4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060564" y="3560597"/>
            <a:ext cx="0" cy="717444"/>
          </a:xfrm>
          <a:custGeom>
            <a:avLst/>
            <a:gdLst/>
            <a:ahLst/>
            <a:cxnLst/>
            <a:rect l="l" t="t" r="r" b="b"/>
            <a:pathLst>
              <a:path w="0" h="717444">
                <a:moveTo>
                  <a:pt x="0" y="0"/>
                </a:moveTo>
                <a:lnTo>
                  <a:pt x="0" y="717444"/>
                </a:lnTo>
              </a:path>
            </a:pathLst>
          </a:custGeom>
          <a:ln w="163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4312316" y="3560597"/>
            <a:ext cx="0" cy="717444"/>
          </a:xfrm>
          <a:custGeom>
            <a:avLst/>
            <a:gdLst/>
            <a:ahLst/>
            <a:cxnLst/>
            <a:rect l="l" t="t" r="r" b="b"/>
            <a:pathLst>
              <a:path w="0" h="717444">
                <a:moveTo>
                  <a:pt x="0" y="0"/>
                </a:moveTo>
                <a:lnTo>
                  <a:pt x="0" y="717444"/>
                </a:lnTo>
              </a:path>
            </a:pathLst>
          </a:custGeom>
          <a:ln w="163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3913169" y="3427937"/>
            <a:ext cx="728694" cy="0"/>
          </a:xfrm>
          <a:custGeom>
            <a:avLst/>
            <a:gdLst/>
            <a:ahLst/>
            <a:cxnLst/>
            <a:rect l="l" t="t" r="r" b="b"/>
            <a:pathLst>
              <a:path w="728694" h="0">
                <a:moveTo>
                  <a:pt x="0" y="0"/>
                </a:moveTo>
                <a:lnTo>
                  <a:pt x="728694" y="0"/>
                </a:lnTo>
              </a:path>
            </a:pathLst>
          </a:custGeom>
          <a:ln w="1697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4956045" y="3104220"/>
            <a:ext cx="163770" cy="67919"/>
          </a:xfrm>
          <a:custGeom>
            <a:avLst/>
            <a:gdLst/>
            <a:ahLst/>
            <a:cxnLst/>
            <a:rect l="l" t="t" r="r" b="b"/>
            <a:pathLst>
              <a:path w="163770" h="67919">
                <a:moveTo>
                  <a:pt x="108501" y="42453"/>
                </a:moveTo>
                <a:lnTo>
                  <a:pt x="98256" y="67919"/>
                </a:lnTo>
                <a:lnTo>
                  <a:pt x="163770" y="33964"/>
                </a:lnTo>
                <a:lnTo>
                  <a:pt x="98256" y="0"/>
                </a:lnTo>
                <a:lnTo>
                  <a:pt x="108501" y="25465"/>
                </a:lnTo>
                <a:lnTo>
                  <a:pt x="0" y="25465"/>
                </a:lnTo>
                <a:lnTo>
                  <a:pt x="0" y="42453"/>
                </a:lnTo>
                <a:lnTo>
                  <a:pt x="108501" y="42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3398319" y="4760632"/>
            <a:ext cx="151400" cy="67891"/>
          </a:xfrm>
          <a:custGeom>
            <a:avLst/>
            <a:gdLst/>
            <a:ahLst/>
            <a:cxnLst/>
            <a:rect l="l" t="t" r="r" b="b"/>
            <a:pathLst>
              <a:path w="151400" h="67891">
                <a:moveTo>
                  <a:pt x="96161" y="42409"/>
                </a:moveTo>
                <a:lnTo>
                  <a:pt x="85928" y="67891"/>
                </a:lnTo>
                <a:lnTo>
                  <a:pt x="151400" y="33940"/>
                </a:lnTo>
                <a:lnTo>
                  <a:pt x="85928" y="0"/>
                </a:lnTo>
                <a:lnTo>
                  <a:pt x="96161" y="25449"/>
                </a:lnTo>
                <a:lnTo>
                  <a:pt x="0" y="25449"/>
                </a:lnTo>
                <a:lnTo>
                  <a:pt x="0" y="42409"/>
                </a:lnTo>
                <a:lnTo>
                  <a:pt x="96161" y="424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3350245" y="4725615"/>
            <a:ext cx="0" cy="717001"/>
          </a:xfrm>
          <a:custGeom>
            <a:avLst/>
            <a:gdLst/>
            <a:ahLst/>
            <a:cxnLst/>
            <a:rect l="l" t="t" r="r" b="b"/>
            <a:pathLst>
              <a:path w="0" h="717001">
                <a:moveTo>
                  <a:pt x="0" y="0"/>
                </a:moveTo>
                <a:lnTo>
                  <a:pt x="0" y="717001"/>
                </a:lnTo>
              </a:path>
            </a:pathLst>
          </a:custGeom>
          <a:ln w="163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3589624" y="4725615"/>
            <a:ext cx="0" cy="717001"/>
          </a:xfrm>
          <a:custGeom>
            <a:avLst/>
            <a:gdLst/>
            <a:ahLst/>
            <a:cxnLst/>
            <a:rect l="l" t="t" r="r" b="b"/>
            <a:pathLst>
              <a:path w="0" h="717001">
                <a:moveTo>
                  <a:pt x="0" y="0"/>
                </a:moveTo>
                <a:lnTo>
                  <a:pt x="0" y="717001"/>
                </a:lnTo>
              </a:path>
            </a:pathLst>
          </a:custGeom>
          <a:ln w="163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4057094" y="4503947"/>
            <a:ext cx="182100" cy="67891"/>
          </a:xfrm>
          <a:custGeom>
            <a:avLst/>
            <a:gdLst/>
            <a:ahLst/>
            <a:cxnLst/>
            <a:rect l="l" t="t" r="r" b="b"/>
            <a:pathLst>
              <a:path w="182100" h="67891">
                <a:moveTo>
                  <a:pt x="126841" y="42441"/>
                </a:moveTo>
                <a:lnTo>
                  <a:pt x="116628" y="67891"/>
                </a:lnTo>
                <a:lnTo>
                  <a:pt x="182100" y="33940"/>
                </a:lnTo>
                <a:lnTo>
                  <a:pt x="116628" y="0"/>
                </a:lnTo>
                <a:lnTo>
                  <a:pt x="126841" y="25449"/>
                </a:lnTo>
                <a:lnTo>
                  <a:pt x="0" y="25449"/>
                </a:lnTo>
                <a:lnTo>
                  <a:pt x="0" y="42441"/>
                </a:lnTo>
                <a:lnTo>
                  <a:pt x="126841" y="424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4554255" y="4503947"/>
            <a:ext cx="163660" cy="67891"/>
          </a:xfrm>
          <a:custGeom>
            <a:avLst/>
            <a:gdLst/>
            <a:ahLst/>
            <a:cxnLst/>
            <a:rect l="l" t="t" r="r" b="b"/>
            <a:pathLst>
              <a:path w="163660" h="67891">
                <a:moveTo>
                  <a:pt x="108431" y="42441"/>
                </a:moveTo>
                <a:lnTo>
                  <a:pt x="98188" y="67891"/>
                </a:lnTo>
                <a:lnTo>
                  <a:pt x="163660" y="33940"/>
                </a:lnTo>
                <a:lnTo>
                  <a:pt x="98188" y="0"/>
                </a:lnTo>
                <a:lnTo>
                  <a:pt x="108431" y="25449"/>
                </a:lnTo>
                <a:lnTo>
                  <a:pt x="0" y="25449"/>
                </a:lnTo>
                <a:lnTo>
                  <a:pt x="0" y="42441"/>
                </a:lnTo>
                <a:lnTo>
                  <a:pt x="108431" y="424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4305675" y="5170049"/>
            <a:ext cx="163660" cy="67859"/>
          </a:xfrm>
          <a:custGeom>
            <a:avLst/>
            <a:gdLst/>
            <a:ahLst/>
            <a:cxnLst/>
            <a:rect l="l" t="t" r="r" b="b"/>
            <a:pathLst>
              <a:path w="163660" h="67859">
                <a:moveTo>
                  <a:pt x="108431" y="42409"/>
                </a:moveTo>
                <a:lnTo>
                  <a:pt x="98188" y="67859"/>
                </a:lnTo>
                <a:lnTo>
                  <a:pt x="163660" y="33919"/>
                </a:lnTo>
                <a:lnTo>
                  <a:pt x="98188" y="0"/>
                </a:lnTo>
                <a:lnTo>
                  <a:pt x="108431" y="25449"/>
                </a:lnTo>
                <a:lnTo>
                  <a:pt x="0" y="25449"/>
                </a:lnTo>
                <a:lnTo>
                  <a:pt x="0" y="42409"/>
                </a:lnTo>
                <a:lnTo>
                  <a:pt x="108431" y="424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4257604" y="5135031"/>
            <a:ext cx="0" cy="717006"/>
          </a:xfrm>
          <a:custGeom>
            <a:avLst/>
            <a:gdLst/>
            <a:ahLst/>
            <a:cxnLst/>
            <a:rect l="l" t="t" r="r" b="b"/>
            <a:pathLst>
              <a:path w="0" h="717006">
                <a:moveTo>
                  <a:pt x="0" y="0"/>
                </a:moveTo>
                <a:lnTo>
                  <a:pt x="0" y="717006"/>
                </a:lnTo>
              </a:path>
            </a:pathLst>
          </a:custGeom>
          <a:ln w="163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4509239" y="5135031"/>
            <a:ext cx="0" cy="717006"/>
          </a:xfrm>
          <a:custGeom>
            <a:avLst/>
            <a:gdLst/>
            <a:ahLst/>
            <a:cxnLst/>
            <a:rect l="l" t="t" r="r" b="b"/>
            <a:pathLst>
              <a:path w="0" h="717006">
                <a:moveTo>
                  <a:pt x="0" y="0"/>
                </a:moveTo>
                <a:lnTo>
                  <a:pt x="0" y="717006"/>
                </a:lnTo>
              </a:path>
            </a:pathLst>
          </a:custGeom>
          <a:ln w="1636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575943" y="784102"/>
            <a:ext cx="31407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 b="1">
                <a:solidFill>
                  <a:srgbClr val="006FC0"/>
                </a:solidFill>
                <a:latin typeface="Arial"/>
                <a:cs typeface="Arial"/>
              </a:rPr>
              <a:t>7.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97009" y="2299963"/>
            <a:ext cx="2283014" cy="10653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3425"/>
              </a:lnSpc>
              <a:spcBef>
                <a:spcPts val="171"/>
              </a:spcBef>
            </a:pPr>
            <a:r>
              <a:rPr dirty="0" smtClean="0" sz="3200">
                <a:latin typeface="Symbol"/>
                <a:cs typeface="Symbol"/>
              </a:rPr>
              <a:t></a:t>
            </a:r>
            <a:r>
              <a:rPr dirty="0" smtClean="0" sz="3200" spc="-414">
                <a:latin typeface="Times New Roman"/>
                <a:cs typeface="Times New Roman"/>
              </a:rPr>
              <a:t> </a:t>
            </a:r>
            <a:r>
              <a:rPr dirty="0" smtClean="0" baseline="2520" sz="3450" spc="0">
                <a:latin typeface="Arial"/>
                <a:cs typeface="Arial"/>
              </a:rPr>
              <a:t>proy</a:t>
            </a:r>
            <a:r>
              <a:rPr dirty="0" smtClean="0" baseline="2520" sz="3450" spc="4">
                <a:latin typeface="Arial"/>
                <a:cs typeface="Arial"/>
              </a:rPr>
              <a:t>e</a:t>
            </a:r>
            <a:r>
              <a:rPr dirty="0" smtClean="0" baseline="2520" sz="3450" spc="0">
                <a:latin typeface="Arial"/>
                <a:cs typeface="Arial"/>
              </a:rPr>
              <a:t>ksi</a:t>
            </a:r>
            <a:r>
              <a:rPr dirty="0" smtClean="0" baseline="2520" sz="3450" spc="-34">
                <a:latin typeface="Arial"/>
                <a:cs typeface="Arial"/>
              </a:rPr>
              <a:t> </a:t>
            </a:r>
            <a:r>
              <a:rPr dirty="0" smtClean="0" baseline="2520" sz="3450" spc="-9">
                <a:latin typeface="Arial"/>
                <a:cs typeface="Arial"/>
              </a:rPr>
              <a:t>v</a:t>
            </a:r>
            <a:r>
              <a:rPr dirty="0" smtClean="0" baseline="2520" sz="345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  <a:p>
            <a:pPr marL="698985" marR="814591" algn="ctr">
              <a:lnSpc>
                <a:spcPct val="102091"/>
              </a:lnSpc>
              <a:spcBef>
                <a:spcPts val="845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a</a:t>
            </a:r>
            <a:r>
              <a:rPr dirty="0" smtClean="0" sz="3200" spc="-287" i="1">
                <a:latin typeface="Times New Roman"/>
                <a:cs typeface="Times New Roman"/>
              </a:rPr>
              <a:t> </a:t>
            </a:r>
            <a:r>
              <a:rPr dirty="0" smtClean="0" sz="3200" spc="0">
                <a:latin typeface="Symbol"/>
                <a:cs typeface="Symbol"/>
              </a:rPr>
              <a:t></a:t>
            </a:r>
            <a:r>
              <a:rPr dirty="0" smtClean="0" sz="3200" spc="-434">
                <a:latin typeface="Times New Roman"/>
                <a:cs typeface="Times New Roman"/>
              </a:rPr>
              <a:t> </a:t>
            </a:r>
            <a:r>
              <a:rPr dirty="0" smtClean="0" sz="3200" spc="0" i="1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26955" y="2306477"/>
            <a:ext cx="261015" cy="433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c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27818" y="2306477"/>
            <a:ext cx="284026" cy="433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79571" y="2306477"/>
            <a:ext cx="284026" cy="4332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23897" y="2383413"/>
            <a:ext cx="58964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Jika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43676" y="2383413"/>
            <a:ext cx="159294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pa</a:t>
            </a:r>
            <a:r>
              <a:rPr dirty="0" smtClean="0" sz="2300" spc="4">
                <a:latin typeface="Arial"/>
                <a:cs typeface="Arial"/>
              </a:rPr>
              <a:t>d</a:t>
            </a:r>
            <a:r>
              <a:rPr dirty="0" smtClean="0" sz="2300" spc="0">
                <a:latin typeface="Arial"/>
                <a:cs typeface="Arial"/>
              </a:rPr>
              <a:t>a</a:t>
            </a:r>
            <a:r>
              <a:rPr dirty="0" smtClean="0" sz="2300" spc="-34">
                <a:latin typeface="Arial"/>
                <a:cs typeface="Arial"/>
              </a:rPr>
              <a:t> </a:t>
            </a:r>
            <a:r>
              <a:rPr dirty="0" smtClean="0" sz="2300" spc="-9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7126" y="3182335"/>
            <a:ext cx="573798" cy="43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c</a:t>
            </a:r>
            <a:r>
              <a:rPr dirty="0" smtClean="0" sz="3200" spc="-92" i="1">
                <a:latin typeface="Times New Roman"/>
                <a:cs typeface="Times New Roman"/>
              </a:rPr>
              <a:t> </a:t>
            </a:r>
            <a:r>
              <a:rPr dirty="0" smtClean="0" sz="3200" spc="0">
                <a:latin typeface="Symbol"/>
                <a:cs typeface="Symbol"/>
              </a:rPr>
              <a:t>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96715" y="3182335"/>
            <a:ext cx="511533" cy="4398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>
                <a:latin typeface="Symbol"/>
                <a:cs typeface="Symbol"/>
              </a:rPr>
              <a:t></a:t>
            </a:r>
            <a:r>
              <a:rPr dirty="0" smtClean="0" sz="3200" spc="-434">
                <a:latin typeface="Times New Roman"/>
                <a:cs typeface="Times New Roman"/>
              </a:rPr>
              <a:t> </a:t>
            </a:r>
            <a:r>
              <a:rPr dirty="0" smtClean="0" sz="3200" spc="0" i="1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23897" y="3434726"/>
            <a:ext cx="785600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3634" y="3434726"/>
            <a:ext cx="2438847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(Pro</a:t>
            </a:r>
            <a:r>
              <a:rPr dirty="0" smtClean="0" sz="2300" spc="-39" b="1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eksi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vektor)</a:t>
            </a:r>
            <a:endParaRPr sz="23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49762" y="3456147"/>
            <a:ext cx="175869" cy="26337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010"/>
              </a:lnSpc>
              <a:spcBef>
                <a:spcPts val="100"/>
              </a:spcBef>
            </a:pPr>
            <a:r>
              <a:rPr dirty="0" smtClean="0" sz="1850" spc="0">
                <a:latin typeface="Times New Roman"/>
                <a:cs typeface="Times New Roman"/>
              </a:rPr>
              <a:t>2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76522" y="3680238"/>
            <a:ext cx="283348" cy="4333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7236" y="4581999"/>
            <a:ext cx="768961" cy="439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40"/>
              </a:lnSpc>
              <a:spcBef>
                <a:spcPts val="172"/>
              </a:spcBef>
            </a:pPr>
            <a:r>
              <a:rPr dirty="0" smtClean="0" sz="3200" i="1" u="heavy">
                <a:latin typeface="Times New Roman"/>
                <a:cs typeface="Times New Roman"/>
              </a:rPr>
              <a:t>a</a:t>
            </a:r>
            <a:r>
              <a:rPr dirty="0" smtClean="0" sz="3200" spc="-289" u="heavy">
                <a:latin typeface="Times New Roman"/>
                <a:cs typeface="Times New Roman"/>
              </a:rPr>
              <a:t> </a:t>
            </a:r>
            <a:r>
              <a:rPr dirty="0" smtClean="0" sz="3200" spc="0" u="heavy">
                <a:latin typeface="Symbol"/>
                <a:cs typeface="Symbol"/>
              </a:rPr>
              <a:t></a:t>
            </a:r>
            <a:r>
              <a:rPr dirty="0" smtClean="0" sz="3200" spc="-1334" u="heavy">
                <a:latin typeface="Symbol"/>
                <a:cs typeface="Symbol"/>
              </a:rPr>
              <a:t></a:t>
            </a:r>
            <a:r>
              <a:rPr dirty="0" smtClean="0" sz="3200" spc="0" i="1" u="heavy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3897" y="4837060"/>
            <a:ext cx="606677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Dan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97625" y="4838663"/>
            <a:ext cx="302375" cy="433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10"/>
              </a:lnSpc>
              <a:spcBef>
                <a:spcPts val="170"/>
              </a:spcBef>
            </a:pPr>
            <a:r>
              <a:rPr dirty="0" smtClean="0" sz="3200" spc="0">
                <a:latin typeface="Symbol"/>
                <a:cs typeface="Symbol"/>
              </a:rPr>
              <a:t></a:t>
            </a:r>
            <a:endParaRPr sz="32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53634" y="4837060"/>
            <a:ext cx="2406666" cy="3183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(Pro</a:t>
            </a:r>
            <a:r>
              <a:rPr dirty="0" smtClean="0" sz="2300" spc="-39" b="1">
                <a:solidFill>
                  <a:srgbClr val="006FC0"/>
                </a:solidFill>
                <a:latin typeface="Arial"/>
                <a:cs typeface="Arial"/>
              </a:rPr>
              <a:t>y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eksi</a:t>
            </a:r>
            <a:r>
              <a:rPr dirty="0" smtClean="0" sz="2300" spc="-14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skalar)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2321" y="4845175"/>
            <a:ext cx="261038" cy="433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c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3526" y="5254591"/>
            <a:ext cx="283113" cy="4331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5"/>
              </a:lnSpc>
              <a:spcBef>
                <a:spcPts val="168"/>
              </a:spcBef>
            </a:pPr>
            <a:r>
              <a:rPr dirty="0" smtClean="0" sz="3200" spc="0" i="1">
                <a:latin typeface="Times New Roman"/>
                <a:cs typeface="Times New Roman"/>
              </a:rPr>
              <a:t>b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13169" y="3288237"/>
            <a:ext cx="728694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4246494" y="4789577"/>
            <a:ext cx="61227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-4572" y="714755"/>
            <a:ext cx="1596113" cy="507492"/>
          </a:xfrm>
          <a:custGeom>
            <a:avLst/>
            <a:gdLst/>
            <a:ahLst/>
            <a:cxnLst/>
            <a:rect l="l" t="t" r="r" b="b"/>
            <a:pathLst>
              <a:path w="1596113" h="507492">
                <a:moveTo>
                  <a:pt x="1355471" y="502666"/>
                </a:moveTo>
                <a:lnTo>
                  <a:pt x="1356995" y="501142"/>
                </a:lnTo>
                <a:lnTo>
                  <a:pt x="1360424" y="497967"/>
                </a:lnTo>
                <a:lnTo>
                  <a:pt x="1589532" y="268859"/>
                </a:lnTo>
                <a:lnTo>
                  <a:pt x="1594920" y="261504"/>
                </a:lnTo>
                <a:lnTo>
                  <a:pt x="1596113" y="250894"/>
                </a:lnTo>
                <a:lnTo>
                  <a:pt x="1589532" y="240284"/>
                </a:lnTo>
                <a:lnTo>
                  <a:pt x="1360424" y="11303"/>
                </a:lnTo>
                <a:lnTo>
                  <a:pt x="1355471" y="11303"/>
                </a:lnTo>
                <a:lnTo>
                  <a:pt x="1355471" y="6477"/>
                </a:lnTo>
                <a:lnTo>
                  <a:pt x="1350772" y="6477"/>
                </a:lnTo>
                <a:lnTo>
                  <a:pt x="1345946" y="1778"/>
                </a:lnTo>
                <a:lnTo>
                  <a:pt x="1250416" y="1778"/>
                </a:lnTo>
                <a:lnTo>
                  <a:pt x="4572" y="0"/>
                </a:lnTo>
                <a:lnTo>
                  <a:pt x="4572" y="503949"/>
                </a:lnTo>
                <a:lnTo>
                  <a:pt x="1250416" y="507492"/>
                </a:lnTo>
                <a:lnTo>
                  <a:pt x="1350772" y="507492"/>
                </a:lnTo>
                <a:lnTo>
                  <a:pt x="1355471" y="50266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4266777" y="637794"/>
            <a:ext cx="132381" cy="49245"/>
          </a:xfrm>
          <a:custGeom>
            <a:avLst/>
            <a:gdLst/>
            <a:ahLst/>
            <a:cxnLst/>
            <a:rect l="l" t="t" r="r" b="b"/>
            <a:pathLst>
              <a:path w="132381" h="49245">
                <a:moveTo>
                  <a:pt x="92220" y="30782"/>
                </a:moveTo>
                <a:lnTo>
                  <a:pt x="84786" y="49245"/>
                </a:lnTo>
                <a:lnTo>
                  <a:pt x="132381" y="24622"/>
                </a:lnTo>
                <a:lnTo>
                  <a:pt x="84786" y="0"/>
                </a:lnTo>
                <a:lnTo>
                  <a:pt x="92220" y="18478"/>
                </a:lnTo>
                <a:lnTo>
                  <a:pt x="0" y="18478"/>
                </a:lnTo>
                <a:lnTo>
                  <a:pt x="0" y="30782"/>
                </a:lnTo>
                <a:lnTo>
                  <a:pt x="92220" y="307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5217276" y="637794"/>
            <a:ext cx="118996" cy="49245"/>
          </a:xfrm>
          <a:custGeom>
            <a:avLst/>
            <a:gdLst/>
            <a:ahLst/>
            <a:cxnLst/>
            <a:rect l="l" t="t" r="r" b="b"/>
            <a:pathLst>
              <a:path w="118996" h="49245">
                <a:moveTo>
                  <a:pt x="78827" y="30782"/>
                </a:moveTo>
                <a:lnTo>
                  <a:pt x="71401" y="49245"/>
                </a:lnTo>
                <a:lnTo>
                  <a:pt x="118996" y="24622"/>
                </a:lnTo>
                <a:lnTo>
                  <a:pt x="71401" y="0"/>
                </a:lnTo>
                <a:lnTo>
                  <a:pt x="78827" y="18478"/>
                </a:lnTo>
                <a:lnTo>
                  <a:pt x="0" y="18478"/>
                </a:lnTo>
                <a:lnTo>
                  <a:pt x="0" y="30782"/>
                </a:lnTo>
                <a:lnTo>
                  <a:pt x="78827" y="307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6154390" y="637794"/>
            <a:ext cx="110059" cy="49245"/>
          </a:xfrm>
          <a:custGeom>
            <a:avLst/>
            <a:gdLst/>
            <a:ahLst/>
            <a:cxnLst/>
            <a:rect l="l" t="t" r="r" b="b"/>
            <a:pathLst>
              <a:path w="110059" h="49245">
                <a:moveTo>
                  <a:pt x="69912" y="30782"/>
                </a:moveTo>
                <a:lnTo>
                  <a:pt x="62471" y="49245"/>
                </a:lnTo>
                <a:lnTo>
                  <a:pt x="110059" y="24622"/>
                </a:lnTo>
                <a:lnTo>
                  <a:pt x="62471" y="0"/>
                </a:lnTo>
                <a:lnTo>
                  <a:pt x="69912" y="18478"/>
                </a:lnTo>
                <a:lnTo>
                  <a:pt x="0" y="18478"/>
                </a:lnTo>
                <a:lnTo>
                  <a:pt x="0" y="30782"/>
                </a:lnTo>
                <a:lnTo>
                  <a:pt x="69912" y="307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8442975" y="609797"/>
            <a:ext cx="166076" cy="61987"/>
          </a:xfrm>
          <a:custGeom>
            <a:avLst/>
            <a:gdLst/>
            <a:ahLst/>
            <a:cxnLst/>
            <a:rect l="l" t="t" r="r" b="b"/>
            <a:pathLst>
              <a:path w="166076" h="61987">
                <a:moveTo>
                  <a:pt x="115703" y="38727"/>
                </a:moveTo>
                <a:lnTo>
                  <a:pt x="106384" y="61987"/>
                </a:lnTo>
                <a:lnTo>
                  <a:pt x="166076" y="30984"/>
                </a:lnTo>
                <a:lnTo>
                  <a:pt x="106384" y="0"/>
                </a:lnTo>
                <a:lnTo>
                  <a:pt x="115703" y="23240"/>
                </a:lnTo>
                <a:lnTo>
                  <a:pt x="0" y="23240"/>
                </a:lnTo>
                <a:lnTo>
                  <a:pt x="0" y="38727"/>
                </a:lnTo>
                <a:lnTo>
                  <a:pt x="115703" y="38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9109175" y="609797"/>
            <a:ext cx="149288" cy="61987"/>
          </a:xfrm>
          <a:custGeom>
            <a:avLst/>
            <a:gdLst/>
            <a:ahLst/>
            <a:cxnLst/>
            <a:rect l="l" t="t" r="r" b="b"/>
            <a:pathLst>
              <a:path w="149288" h="61987">
                <a:moveTo>
                  <a:pt x="98906" y="38727"/>
                </a:moveTo>
                <a:lnTo>
                  <a:pt x="89569" y="61987"/>
                </a:lnTo>
                <a:lnTo>
                  <a:pt x="149288" y="30984"/>
                </a:lnTo>
                <a:lnTo>
                  <a:pt x="89569" y="0"/>
                </a:lnTo>
                <a:lnTo>
                  <a:pt x="98906" y="23240"/>
                </a:lnTo>
                <a:lnTo>
                  <a:pt x="0" y="23240"/>
                </a:lnTo>
                <a:lnTo>
                  <a:pt x="0" y="38727"/>
                </a:lnTo>
                <a:lnTo>
                  <a:pt x="98906" y="38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9601830" y="609797"/>
            <a:ext cx="138065" cy="61987"/>
          </a:xfrm>
          <a:custGeom>
            <a:avLst/>
            <a:gdLst/>
            <a:ahLst/>
            <a:cxnLst/>
            <a:rect l="l" t="t" r="r" b="b"/>
            <a:pathLst>
              <a:path w="138065" h="61987">
                <a:moveTo>
                  <a:pt x="87692" y="38727"/>
                </a:moveTo>
                <a:lnTo>
                  <a:pt x="78374" y="61987"/>
                </a:lnTo>
                <a:lnTo>
                  <a:pt x="138065" y="30984"/>
                </a:lnTo>
                <a:lnTo>
                  <a:pt x="78374" y="0"/>
                </a:lnTo>
                <a:lnTo>
                  <a:pt x="87692" y="23240"/>
                </a:lnTo>
                <a:lnTo>
                  <a:pt x="0" y="23240"/>
                </a:lnTo>
                <a:lnTo>
                  <a:pt x="0" y="38727"/>
                </a:lnTo>
                <a:lnTo>
                  <a:pt x="87692" y="38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3576384" y="1922864"/>
            <a:ext cx="132332" cy="49115"/>
          </a:xfrm>
          <a:custGeom>
            <a:avLst/>
            <a:gdLst/>
            <a:ahLst/>
            <a:cxnLst/>
            <a:rect l="l" t="t" r="r" b="b"/>
            <a:pathLst>
              <a:path w="132332" h="49115">
                <a:moveTo>
                  <a:pt x="92195" y="30685"/>
                </a:moveTo>
                <a:lnTo>
                  <a:pt x="84759" y="49115"/>
                </a:lnTo>
                <a:lnTo>
                  <a:pt x="132332" y="24550"/>
                </a:lnTo>
                <a:lnTo>
                  <a:pt x="84759" y="0"/>
                </a:lnTo>
                <a:lnTo>
                  <a:pt x="92195" y="18414"/>
                </a:lnTo>
                <a:lnTo>
                  <a:pt x="0" y="18414"/>
                </a:lnTo>
                <a:lnTo>
                  <a:pt x="0" y="30685"/>
                </a:lnTo>
                <a:lnTo>
                  <a:pt x="92195" y="30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4035849" y="1922864"/>
            <a:ext cx="118953" cy="49115"/>
          </a:xfrm>
          <a:custGeom>
            <a:avLst/>
            <a:gdLst/>
            <a:ahLst/>
            <a:cxnLst/>
            <a:rect l="l" t="t" r="r" b="b"/>
            <a:pathLst>
              <a:path w="118953" h="49115">
                <a:moveTo>
                  <a:pt x="78801" y="30685"/>
                </a:moveTo>
                <a:lnTo>
                  <a:pt x="71358" y="49115"/>
                </a:lnTo>
                <a:lnTo>
                  <a:pt x="118953" y="24550"/>
                </a:lnTo>
                <a:lnTo>
                  <a:pt x="71358" y="0"/>
                </a:lnTo>
                <a:lnTo>
                  <a:pt x="78801" y="18414"/>
                </a:lnTo>
                <a:lnTo>
                  <a:pt x="0" y="18414"/>
                </a:lnTo>
                <a:lnTo>
                  <a:pt x="0" y="30685"/>
                </a:lnTo>
                <a:lnTo>
                  <a:pt x="78801" y="30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7241415" y="1792775"/>
            <a:ext cx="142653" cy="52999"/>
          </a:xfrm>
          <a:custGeom>
            <a:avLst/>
            <a:gdLst/>
            <a:ahLst/>
            <a:cxnLst/>
            <a:rect l="l" t="t" r="r" b="b"/>
            <a:pathLst>
              <a:path w="142653" h="52999">
                <a:moveTo>
                  <a:pt x="99375" y="33118"/>
                </a:moveTo>
                <a:lnTo>
                  <a:pt x="91350" y="52999"/>
                </a:lnTo>
                <a:lnTo>
                  <a:pt x="142653" y="26499"/>
                </a:lnTo>
                <a:lnTo>
                  <a:pt x="91350" y="0"/>
                </a:lnTo>
                <a:lnTo>
                  <a:pt x="99375" y="19864"/>
                </a:lnTo>
                <a:lnTo>
                  <a:pt x="0" y="19864"/>
                </a:lnTo>
                <a:lnTo>
                  <a:pt x="0" y="33118"/>
                </a:lnTo>
                <a:lnTo>
                  <a:pt x="99375" y="331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7203735" y="1765435"/>
            <a:ext cx="0" cy="559840"/>
          </a:xfrm>
          <a:custGeom>
            <a:avLst/>
            <a:gdLst/>
            <a:ahLst/>
            <a:cxnLst/>
            <a:rect l="l" t="t" r="r" b="b"/>
            <a:pathLst>
              <a:path w="0" h="559840">
                <a:moveTo>
                  <a:pt x="0" y="0"/>
                </a:moveTo>
                <a:lnTo>
                  <a:pt x="0" y="559840"/>
                </a:lnTo>
              </a:path>
            </a:pathLst>
          </a:custGeom>
          <a:ln w="128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7415325" y="1765435"/>
            <a:ext cx="0" cy="559840"/>
          </a:xfrm>
          <a:custGeom>
            <a:avLst/>
            <a:gdLst/>
            <a:ahLst/>
            <a:cxnLst/>
            <a:rect l="l" t="t" r="r" b="b"/>
            <a:pathLst>
              <a:path w="0" h="559840">
                <a:moveTo>
                  <a:pt x="0" y="0"/>
                </a:moveTo>
                <a:lnTo>
                  <a:pt x="0" y="559840"/>
                </a:lnTo>
              </a:path>
            </a:pathLst>
          </a:custGeom>
          <a:ln w="128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8284906" y="1792775"/>
            <a:ext cx="128238" cy="52999"/>
          </a:xfrm>
          <a:custGeom>
            <a:avLst/>
            <a:gdLst/>
            <a:ahLst/>
            <a:cxnLst/>
            <a:rect l="l" t="t" r="r" b="b"/>
            <a:pathLst>
              <a:path w="128238" h="52999">
                <a:moveTo>
                  <a:pt x="84968" y="33118"/>
                </a:moveTo>
                <a:lnTo>
                  <a:pt x="76943" y="52999"/>
                </a:lnTo>
                <a:lnTo>
                  <a:pt x="128238" y="26499"/>
                </a:lnTo>
                <a:lnTo>
                  <a:pt x="76943" y="0"/>
                </a:lnTo>
                <a:lnTo>
                  <a:pt x="84968" y="19864"/>
                </a:lnTo>
                <a:lnTo>
                  <a:pt x="0" y="19864"/>
                </a:lnTo>
                <a:lnTo>
                  <a:pt x="0" y="33118"/>
                </a:lnTo>
                <a:lnTo>
                  <a:pt x="84968" y="331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8247244" y="1765435"/>
            <a:ext cx="0" cy="559840"/>
          </a:xfrm>
          <a:custGeom>
            <a:avLst/>
            <a:gdLst/>
            <a:ahLst/>
            <a:cxnLst/>
            <a:rect l="l" t="t" r="r" b="b"/>
            <a:pathLst>
              <a:path w="0" h="559840">
                <a:moveTo>
                  <a:pt x="0" y="0"/>
                </a:moveTo>
                <a:lnTo>
                  <a:pt x="0" y="559840"/>
                </a:lnTo>
              </a:path>
            </a:pathLst>
          </a:custGeom>
          <a:ln w="128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8444408" y="1765435"/>
            <a:ext cx="0" cy="559840"/>
          </a:xfrm>
          <a:custGeom>
            <a:avLst/>
            <a:gdLst/>
            <a:ahLst/>
            <a:cxnLst/>
            <a:rect l="l" t="t" r="r" b="b"/>
            <a:pathLst>
              <a:path w="0" h="559840">
                <a:moveTo>
                  <a:pt x="0" y="0"/>
                </a:moveTo>
                <a:lnTo>
                  <a:pt x="0" y="559840"/>
                </a:lnTo>
              </a:path>
            </a:pathLst>
          </a:custGeom>
          <a:ln w="1282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2924095" y="2607253"/>
            <a:ext cx="132261" cy="49238"/>
          </a:xfrm>
          <a:custGeom>
            <a:avLst/>
            <a:gdLst/>
            <a:ahLst/>
            <a:cxnLst/>
            <a:rect l="l" t="t" r="r" b="b"/>
            <a:pathLst>
              <a:path w="132261" h="49238">
                <a:moveTo>
                  <a:pt x="92124" y="30762"/>
                </a:moveTo>
                <a:lnTo>
                  <a:pt x="84703" y="49238"/>
                </a:lnTo>
                <a:lnTo>
                  <a:pt x="132261" y="24611"/>
                </a:lnTo>
                <a:lnTo>
                  <a:pt x="84703" y="0"/>
                </a:lnTo>
                <a:lnTo>
                  <a:pt x="92124" y="18460"/>
                </a:lnTo>
                <a:lnTo>
                  <a:pt x="0" y="18460"/>
                </a:lnTo>
                <a:lnTo>
                  <a:pt x="0" y="30762"/>
                </a:lnTo>
                <a:lnTo>
                  <a:pt x="92124" y="30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3144022" y="2607253"/>
            <a:ext cx="118902" cy="49238"/>
          </a:xfrm>
          <a:custGeom>
            <a:avLst/>
            <a:gdLst/>
            <a:ahLst/>
            <a:cxnLst/>
            <a:rect l="l" t="t" r="r" b="b"/>
            <a:pathLst>
              <a:path w="118902" h="49238">
                <a:moveTo>
                  <a:pt x="78772" y="30762"/>
                </a:moveTo>
                <a:lnTo>
                  <a:pt x="71344" y="49238"/>
                </a:lnTo>
                <a:lnTo>
                  <a:pt x="118902" y="24611"/>
                </a:lnTo>
                <a:lnTo>
                  <a:pt x="71344" y="0"/>
                </a:lnTo>
                <a:lnTo>
                  <a:pt x="78772" y="18460"/>
                </a:lnTo>
                <a:lnTo>
                  <a:pt x="0" y="18460"/>
                </a:lnTo>
                <a:lnTo>
                  <a:pt x="0" y="30762"/>
                </a:lnTo>
                <a:lnTo>
                  <a:pt x="78772" y="30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3536367" y="2607253"/>
            <a:ext cx="132256" cy="49238"/>
          </a:xfrm>
          <a:custGeom>
            <a:avLst/>
            <a:gdLst/>
            <a:ahLst/>
            <a:cxnLst/>
            <a:rect l="l" t="t" r="r" b="b"/>
            <a:pathLst>
              <a:path w="132256" h="49238">
                <a:moveTo>
                  <a:pt x="92126" y="30762"/>
                </a:moveTo>
                <a:lnTo>
                  <a:pt x="84706" y="49238"/>
                </a:lnTo>
                <a:lnTo>
                  <a:pt x="132256" y="24611"/>
                </a:lnTo>
                <a:lnTo>
                  <a:pt x="84706" y="0"/>
                </a:lnTo>
                <a:lnTo>
                  <a:pt x="92126" y="18460"/>
                </a:lnTo>
                <a:lnTo>
                  <a:pt x="0" y="18460"/>
                </a:lnTo>
                <a:lnTo>
                  <a:pt x="0" y="30762"/>
                </a:lnTo>
                <a:lnTo>
                  <a:pt x="92126" y="3076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4" name="object 114"/>
          <p:cNvSpPr/>
          <p:nvPr/>
        </p:nvSpPr>
        <p:spPr>
          <a:xfrm>
            <a:off x="4957062" y="3410494"/>
            <a:ext cx="132181" cy="49285"/>
          </a:xfrm>
          <a:custGeom>
            <a:avLst/>
            <a:gdLst/>
            <a:ahLst/>
            <a:cxnLst/>
            <a:rect l="l" t="t" r="r" b="b"/>
            <a:pathLst>
              <a:path w="132181" h="49285">
                <a:moveTo>
                  <a:pt x="92071" y="30791"/>
                </a:moveTo>
                <a:lnTo>
                  <a:pt x="84654" y="49285"/>
                </a:lnTo>
                <a:lnTo>
                  <a:pt x="132181" y="24635"/>
                </a:lnTo>
                <a:lnTo>
                  <a:pt x="84654" y="0"/>
                </a:lnTo>
                <a:lnTo>
                  <a:pt x="92071" y="18478"/>
                </a:lnTo>
                <a:lnTo>
                  <a:pt x="0" y="18478"/>
                </a:lnTo>
                <a:lnTo>
                  <a:pt x="0" y="30791"/>
                </a:lnTo>
                <a:lnTo>
                  <a:pt x="92071" y="307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5" name="object 115"/>
          <p:cNvSpPr/>
          <p:nvPr/>
        </p:nvSpPr>
        <p:spPr>
          <a:xfrm>
            <a:off x="6071301" y="3416590"/>
            <a:ext cx="100524" cy="49285"/>
          </a:xfrm>
          <a:custGeom>
            <a:avLst/>
            <a:gdLst/>
            <a:ahLst/>
            <a:cxnLst/>
            <a:rect l="l" t="t" r="r" b="b"/>
            <a:pathLst>
              <a:path w="100524" h="49285">
                <a:moveTo>
                  <a:pt x="66603" y="30791"/>
                </a:moveTo>
                <a:lnTo>
                  <a:pt x="60321" y="49285"/>
                </a:lnTo>
                <a:lnTo>
                  <a:pt x="100524" y="24635"/>
                </a:lnTo>
                <a:lnTo>
                  <a:pt x="60321" y="0"/>
                </a:lnTo>
                <a:lnTo>
                  <a:pt x="66603" y="18478"/>
                </a:lnTo>
                <a:lnTo>
                  <a:pt x="0" y="18478"/>
                </a:lnTo>
                <a:lnTo>
                  <a:pt x="0" y="30791"/>
                </a:lnTo>
                <a:lnTo>
                  <a:pt x="66603" y="307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6" name="object 116"/>
          <p:cNvSpPr/>
          <p:nvPr/>
        </p:nvSpPr>
        <p:spPr>
          <a:xfrm>
            <a:off x="2934738" y="4172930"/>
            <a:ext cx="132239" cy="49193"/>
          </a:xfrm>
          <a:custGeom>
            <a:avLst/>
            <a:gdLst/>
            <a:ahLst/>
            <a:cxnLst/>
            <a:rect l="l" t="t" r="r" b="b"/>
            <a:pathLst>
              <a:path w="132239" h="49193">
                <a:moveTo>
                  <a:pt x="92129" y="30749"/>
                </a:moveTo>
                <a:lnTo>
                  <a:pt x="84710" y="49193"/>
                </a:lnTo>
                <a:lnTo>
                  <a:pt x="132239" y="24596"/>
                </a:lnTo>
                <a:lnTo>
                  <a:pt x="84710" y="0"/>
                </a:lnTo>
                <a:lnTo>
                  <a:pt x="92129" y="18458"/>
                </a:lnTo>
                <a:lnTo>
                  <a:pt x="0" y="18458"/>
                </a:lnTo>
                <a:lnTo>
                  <a:pt x="0" y="30749"/>
                </a:lnTo>
                <a:lnTo>
                  <a:pt x="92129" y="30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7" name="object 117"/>
          <p:cNvSpPr/>
          <p:nvPr/>
        </p:nvSpPr>
        <p:spPr>
          <a:xfrm>
            <a:off x="4089245" y="4172930"/>
            <a:ext cx="118863" cy="49193"/>
          </a:xfrm>
          <a:custGeom>
            <a:avLst/>
            <a:gdLst/>
            <a:ahLst/>
            <a:cxnLst/>
            <a:rect l="l" t="t" r="r" b="b"/>
            <a:pathLst>
              <a:path w="118863" h="49193">
                <a:moveTo>
                  <a:pt x="78753" y="30749"/>
                </a:moveTo>
                <a:lnTo>
                  <a:pt x="71312" y="49193"/>
                </a:lnTo>
                <a:lnTo>
                  <a:pt x="118863" y="24596"/>
                </a:lnTo>
                <a:lnTo>
                  <a:pt x="71312" y="0"/>
                </a:lnTo>
                <a:lnTo>
                  <a:pt x="78753" y="18458"/>
                </a:lnTo>
                <a:lnTo>
                  <a:pt x="0" y="18458"/>
                </a:lnTo>
                <a:lnTo>
                  <a:pt x="0" y="30749"/>
                </a:lnTo>
                <a:lnTo>
                  <a:pt x="78753" y="30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8" name="object 118"/>
          <p:cNvSpPr/>
          <p:nvPr/>
        </p:nvSpPr>
        <p:spPr>
          <a:xfrm>
            <a:off x="5974224" y="4265808"/>
            <a:ext cx="132453" cy="49247"/>
          </a:xfrm>
          <a:custGeom>
            <a:avLst/>
            <a:gdLst/>
            <a:ahLst/>
            <a:cxnLst/>
            <a:rect l="l" t="t" r="r" b="b"/>
            <a:pathLst>
              <a:path w="132453" h="49247">
                <a:moveTo>
                  <a:pt x="92285" y="30774"/>
                </a:moveTo>
                <a:lnTo>
                  <a:pt x="84832" y="49247"/>
                </a:lnTo>
                <a:lnTo>
                  <a:pt x="132453" y="24623"/>
                </a:lnTo>
                <a:lnTo>
                  <a:pt x="84832" y="0"/>
                </a:lnTo>
                <a:lnTo>
                  <a:pt x="92285" y="18458"/>
                </a:lnTo>
                <a:lnTo>
                  <a:pt x="0" y="18458"/>
                </a:lnTo>
                <a:lnTo>
                  <a:pt x="0" y="30774"/>
                </a:lnTo>
                <a:lnTo>
                  <a:pt x="92285" y="30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9" name="object 119"/>
          <p:cNvSpPr/>
          <p:nvPr/>
        </p:nvSpPr>
        <p:spPr>
          <a:xfrm>
            <a:off x="5939269" y="4240403"/>
            <a:ext cx="0" cy="520208"/>
          </a:xfrm>
          <a:custGeom>
            <a:avLst/>
            <a:gdLst/>
            <a:ahLst/>
            <a:cxnLst/>
            <a:rect l="l" t="t" r="r" b="b"/>
            <a:pathLst>
              <a:path w="0" h="520208">
                <a:moveTo>
                  <a:pt x="0" y="0"/>
                </a:moveTo>
                <a:lnTo>
                  <a:pt x="0" y="520208"/>
                </a:lnTo>
              </a:path>
            </a:pathLst>
          </a:custGeom>
          <a:ln w="1190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0" name="object 120"/>
          <p:cNvSpPr/>
          <p:nvPr/>
        </p:nvSpPr>
        <p:spPr>
          <a:xfrm>
            <a:off x="6135710" y="4240403"/>
            <a:ext cx="0" cy="520208"/>
          </a:xfrm>
          <a:custGeom>
            <a:avLst/>
            <a:gdLst/>
            <a:ahLst/>
            <a:cxnLst/>
            <a:rect l="l" t="t" r="r" b="b"/>
            <a:pathLst>
              <a:path w="0" h="520208">
                <a:moveTo>
                  <a:pt x="0" y="0"/>
                </a:moveTo>
                <a:lnTo>
                  <a:pt x="0" y="520208"/>
                </a:lnTo>
              </a:path>
            </a:pathLst>
          </a:custGeom>
          <a:ln w="1190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1" name="object 121"/>
          <p:cNvSpPr/>
          <p:nvPr/>
        </p:nvSpPr>
        <p:spPr>
          <a:xfrm>
            <a:off x="6457149" y="4485113"/>
            <a:ext cx="36463" cy="21556"/>
          </a:xfrm>
          <a:custGeom>
            <a:avLst/>
            <a:gdLst/>
            <a:ahLst/>
            <a:cxnLst/>
            <a:rect l="l" t="t" r="r" b="b"/>
            <a:pathLst>
              <a:path w="36463" h="21556">
                <a:moveTo>
                  <a:pt x="0" y="21556"/>
                </a:moveTo>
                <a:lnTo>
                  <a:pt x="36463" y="0"/>
                </a:lnTo>
              </a:path>
            </a:pathLst>
          </a:custGeom>
          <a:ln w="121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2" name="object 122"/>
          <p:cNvSpPr/>
          <p:nvPr/>
        </p:nvSpPr>
        <p:spPr>
          <a:xfrm>
            <a:off x="6493613" y="4491279"/>
            <a:ext cx="52828" cy="100041"/>
          </a:xfrm>
          <a:custGeom>
            <a:avLst/>
            <a:gdLst/>
            <a:ahLst/>
            <a:cxnLst/>
            <a:rect l="l" t="t" r="r" b="b"/>
            <a:pathLst>
              <a:path w="52828" h="100041">
                <a:moveTo>
                  <a:pt x="0" y="0"/>
                </a:moveTo>
                <a:lnTo>
                  <a:pt x="52828" y="100041"/>
                </a:lnTo>
              </a:path>
            </a:pathLst>
          </a:custGeom>
          <a:ln w="23987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3" name="object 123"/>
          <p:cNvSpPr/>
          <p:nvPr/>
        </p:nvSpPr>
        <p:spPr>
          <a:xfrm>
            <a:off x="6552405" y="4292742"/>
            <a:ext cx="69934" cy="298578"/>
          </a:xfrm>
          <a:custGeom>
            <a:avLst/>
            <a:gdLst/>
            <a:ahLst/>
            <a:cxnLst/>
            <a:rect l="l" t="t" r="r" b="b"/>
            <a:pathLst>
              <a:path w="69934" h="298578">
                <a:moveTo>
                  <a:pt x="0" y="298578"/>
                </a:moveTo>
                <a:lnTo>
                  <a:pt x="69934" y="0"/>
                </a:lnTo>
              </a:path>
            </a:pathLst>
          </a:custGeom>
          <a:ln w="1192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4" name="object 124"/>
          <p:cNvSpPr/>
          <p:nvPr/>
        </p:nvSpPr>
        <p:spPr>
          <a:xfrm>
            <a:off x="6622340" y="4292742"/>
            <a:ext cx="300628" cy="0"/>
          </a:xfrm>
          <a:custGeom>
            <a:avLst/>
            <a:gdLst/>
            <a:ahLst/>
            <a:cxnLst/>
            <a:rect l="l" t="t" r="r" b="b"/>
            <a:pathLst>
              <a:path w="300628" h="0">
                <a:moveTo>
                  <a:pt x="0" y="0"/>
                </a:moveTo>
                <a:lnTo>
                  <a:pt x="300628" y="0"/>
                </a:lnTo>
              </a:path>
            </a:pathLst>
          </a:custGeom>
          <a:ln w="1229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5" name="object 125"/>
          <p:cNvSpPr/>
          <p:nvPr/>
        </p:nvSpPr>
        <p:spPr>
          <a:xfrm>
            <a:off x="6993456" y="5854010"/>
            <a:ext cx="454776" cy="57043"/>
          </a:xfrm>
          <a:custGeom>
            <a:avLst/>
            <a:gdLst/>
            <a:ahLst/>
            <a:cxnLst/>
            <a:rect l="l" t="t" r="r" b="b"/>
            <a:pathLst>
              <a:path w="454776" h="57043">
                <a:moveTo>
                  <a:pt x="408084" y="35650"/>
                </a:moveTo>
                <a:lnTo>
                  <a:pt x="399440" y="57043"/>
                </a:lnTo>
                <a:lnTo>
                  <a:pt x="454776" y="28508"/>
                </a:lnTo>
                <a:lnTo>
                  <a:pt x="399440" y="0"/>
                </a:lnTo>
                <a:lnTo>
                  <a:pt x="408084" y="21392"/>
                </a:lnTo>
                <a:lnTo>
                  <a:pt x="0" y="21392"/>
                </a:lnTo>
                <a:lnTo>
                  <a:pt x="0" y="35650"/>
                </a:lnTo>
                <a:lnTo>
                  <a:pt x="408084" y="356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4677269" y="252452"/>
            <a:ext cx="489954" cy="337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dirty="0" smtClean="0" sz="2300">
                <a:latin typeface="Symbol"/>
                <a:cs typeface="Symbol"/>
              </a:rPr>
              <a:t></a:t>
            </a:r>
            <a:r>
              <a:rPr dirty="0" smtClean="0" sz="2300" spc="-350">
                <a:latin typeface="Times New Roman"/>
                <a:cs typeface="Times New Roman"/>
              </a:rPr>
              <a:t> </a:t>
            </a:r>
            <a:r>
              <a:rPr dirty="0" smtClean="0" baseline="3781" sz="3450" spc="0">
                <a:latin typeface="Times New Roman"/>
                <a:cs typeface="Times New Roman"/>
              </a:rPr>
              <a:t>1</a:t>
            </a:r>
            <a:r>
              <a:rPr dirty="0" smtClean="0" baseline="3781" sz="3450" spc="-364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614383" y="252452"/>
            <a:ext cx="489954" cy="337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50"/>
              </a:lnSpc>
              <a:spcBef>
                <a:spcPts val="132"/>
              </a:spcBef>
            </a:pPr>
            <a:r>
              <a:rPr dirty="0" smtClean="0" sz="2300">
                <a:latin typeface="Symbol"/>
                <a:cs typeface="Symbol"/>
              </a:rPr>
              <a:t></a:t>
            </a:r>
            <a:r>
              <a:rPr dirty="0" smtClean="0" sz="2300" spc="-334">
                <a:latin typeface="Times New Roman"/>
                <a:cs typeface="Times New Roman"/>
              </a:rPr>
              <a:t> </a:t>
            </a:r>
            <a:r>
              <a:rPr dirty="0" smtClean="0" baseline="3781" sz="3450" spc="0">
                <a:latin typeface="Times New Roman"/>
                <a:cs typeface="Times New Roman"/>
              </a:rPr>
              <a:t>5</a:t>
            </a:r>
            <a:r>
              <a:rPr dirty="0" smtClean="0" baseline="3781" sz="3450" spc="-384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542560" y="252452"/>
            <a:ext cx="516316" cy="3379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30"/>
              </a:lnSpc>
              <a:spcBef>
                <a:spcPts val="131"/>
              </a:spcBef>
            </a:pPr>
            <a:r>
              <a:rPr dirty="0" smtClean="0" baseline="-1182" sz="3450" spc="0">
                <a:latin typeface="Symbol"/>
                <a:cs typeface="Symbol"/>
              </a:rPr>
              <a:t></a:t>
            </a:r>
            <a:r>
              <a:rPr dirty="0" smtClean="0" baseline="-1260" sz="3450" spc="-207">
                <a:latin typeface="Times New Roman"/>
                <a:cs typeface="Times New Roman"/>
              </a:rPr>
              <a:t> </a:t>
            </a:r>
            <a:r>
              <a:rPr dirty="0" smtClean="0" baseline="3781" sz="3450" spc="0">
                <a:latin typeface="Times New Roman"/>
                <a:cs typeface="Times New Roman"/>
              </a:rPr>
              <a:t>10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055747" y="269279"/>
            <a:ext cx="179531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605153" y="341761"/>
            <a:ext cx="1416992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Hitun</a:t>
            </a:r>
            <a:r>
              <a:rPr dirty="0" smtClean="0" sz="2300" spc="-9" b="1">
                <a:solidFill>
                  <a:srgbClr val="006FC0"/>
                </a:solidFill>
                <a:latin typeface="Arial"/>
                <a:cs typeface="Arial"/>
              </a:rPr>
              <a:t>g</a:t>
            </a:r>
            <a:r>
              <a:rPr dirty="0" smtClean="0" sz="2300" spc="0" b="1">
                <a:solidFill>
                  <a:srgbClr val="006FC0"/>
                </a:solidFill>
                <a:latin typeface="Arial"/>
                <a:cs typeface="Arial"/>
              </a:rPr>
              <a:t>lah</a:t>
            </a:r>
            <a:endParaRPr sz="2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4677269" y="458568"/>
            <a:ext cx="487430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r>
              <a:rPr dirty="0" smtClean="0" sz="2300" spc="0">
                <a:latin typeface="Times New Roman"/>
                <a:cs typeface="Times New Roman"/>
              </a:rPr>
              <a:t> </a:t>
            </a:r>
            <a:r>
              <a:rPr dirty="0" smtClean="0" sz="2300" spc="392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614383" y="458568"/>
            <a:ext cx="487430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r>
              <a:rPr dirty="0" smtClean="0" sz="2300" spc="0">
                <a:latin typeface="Times New Roman"/>
                <a:cs typeface="Times New Roman"/>
              </a:rPr>
              <a:t> </a:t>
            </a:r>
            <a:r>
              <a:rPr dirty="0" smtClean="0" sz="2300" spc="392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42560" y="458568"/>
            <a:ext cx="179531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055747" y="458568"/>
            <a:ext cx="179531" cy="6043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5"/>
              </a:lnSpc>
              <a:spcBef>
                <a:spcPts val="121"/>
              </a:spcBef>
            </a:pPr>
            <a:r>
              <a:rPr dirty="0" smtClean="0" baseline="-1182" sz="345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325"/>
              </a:lnSpc>
            </a:pPr>
            <a:r>
              <a:rPr dirty="0" smtClean="0" baseline="1182" sz="345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239020" y="679959"/>
            <a:ext cx="2281537" cy="403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40"/>
              </a:lnSpc>
              <a:spcBef>
                <a:spcPts val="157"/>
              </a:spcBef>
            </a:pPr>
            <a:r>
              <a:rPr dirty="0" smtClean="0" sz="2900" spc="39">
                <a:latin typeface="Times New Roman"/>
                <a:cs typeface="Times New Roman"/>
              </a:rPr>
              <a:t>2</a:t>
            </a:r>
            <a:r>
              <a:rPr dirty="0" smtClean="0" sz="2900" spc="0" i="1">
                <a:latin typeface="Times New Roman"/>
                <a:cs typeface="Times New Roman"/>
              </a:rPr>
              <a:t>a</a:t>
            </a:r>
            <a:r>
              <a:rPr dirty="0" smtClean="0" sz="2900" spc="-286" i="1">
                <a:latin typeface="Times New Roman"/>
                <a:cs typeface="Times New Roman"/>
              </a:rPr>
              <a:t> </a:t>
            </a:r>
            <a:r>
              <a:rPr dirty="0" smtClean="0" sz="2900" spc="0">
                <a:latin typeface="Symbol"/>
                <a:cs typeface="Symbol"/>
              </a:rPr>
              <a:t></a:t>
            </a:r>
            <a:r>
              <a:rPr dirty="0" smtClean="0" sz="2900" spc="-339">
                <a:latin typeface="Times New Roman"/>
                <a:cs typeface="Times New Roman"/>
              </a:rPr>
              <a:t> </a:t>
            </a:r>
            <a:r>
              <a:rPr dirty="0" smtClean="0" sz="2900" spc="-129">
                <a:latin typeface="Times New Roman"/>
                <a:cs typeface="Times New Roman"/>
              </a:rPr>
              <a:t>3</a:t>
            </a:r>
            <a:r>
              <a:rPr dirty="0" smtClean="0" sz="2900" spc="0" i="1">
                <a:latin typeface="Times New Roman"/>
                <a:cs typeface="Times New Roman"/>
              </a:rPr>
              <a:t>b</a:t>
            </a:r>
            <a:r>
              <a:rPr dirty="0" smtClean="0" sz="2900" spc="-192" i="1">
                <a:latin typeface="Times New Roman"/>
                <a:cs typeface="Times New Roman"/>
              </a:rPr>
              <a:t> </a:t>
            </a:r>
            <a:r>
              <a:rPr dirty="0" smtClean="0" sz="2900" spc="0">
                <a:latin typeface="Symbol"/>
                <a:cs typeface="Symbol"/>
              </a:rPr>
              <a:t></a:t>
            </a:r>
            <a:r>
              <a:rPr dirty="0" smtClean="0" sz="2900" spc="-205">
                <a:latin typeface="Times New Roman"/>
                <a:cs typeface="Times New Roman"/>
              </a:rPr>
              <a:t> </a:t>
            </a:r>
            <a:r>
              <a:rPr dirty="0" smtClean="0" sz="2900" spc="0" i="1">
                <a:latin typeface="Times New Roman"/>
                <a:cs typeface="Times New Roman"/>
              </a:rPr>
              <a:t>c</a:t>
            </a:r>
            <a:r>
              <a:rPr dirty="0" smtClean="0" sz="2900" spc="-78" i="1">
                <a:latin typeface="Times New Roman"/>
                <a:cs typeface="Times New Roman"/>
              </a:rPr>
              <a:t> </a:t>
            </a:r>
            <a:r>
              <a:rPr dirty="0" smtClean="0" sz="2900" spc="0">
                <a:latin typeface="Symbol"/>
                <a:cs typeface="Symbol"/>
              </a:rPr>
              <a:t></a:t>
            </a:r>
            <a:r>
              <a:rPr dirty="0" smtClean="0" sz="2900" spc="-228">
                <a:latin typeface="Times New Roman"/>
                <a:cs typeface="Times New Roman"/>
              </a:rPr>
              <a:t> </a:t>
            </a:r>
            <a:r>
              <a:rPr dirty="0" smtClean="0" sz="2900" spc="0">
                <a:latin typeface="Times New Roman"/>
                <a:cs typeface="Times New Roman"/>
              </a:rPr>
              <a:t>..</a:t>
            </a:r>
            <a:r>
              <a:rPr dirty="0" smtClean="0" sz="2900" spc="-9">
                <a:latin typeface="Times New Roman"/>
                <a:cs typeface="Times New Roman"/>
              </a:rPr>
              <a:t>.</a:t>
            </a:r>
            <a:r>
              <a:rPr dirty="0" smtClean="0" sz="2900" spc="0">
                <a:latin typeface="Times New Roman"/>
                <a:cs typeface="Times New Roman"/>
              </a:rPr>
              <a:t>.</a:t>
            </a:r>
            <a:endParaRPr sz="290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605153" y="692281"/>
            <a:ext cx="31407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1.</a:t>
            </a:r>
            <a:endParaRPr sz="23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062352" y="692281"/>
            <a:ext cx="2161947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D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ketahui</a:t>
            </a:r>
            <a:r>
              <a:rPr dirty="0" smtClean="0" sz="2300" spc="-34">
                <a:latin typeface="Arial"/>
                <a:cs typeface="Arial"/>
              </a:rPr>
              <a:t> </a:t>
            </a:r>
            <a:r>
              <a:rPr dirty="0" smtClean="0" sz="2300" spc="-9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48868" y="690944"/>
            <a:ext cx="2757199" cy="371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15"/>
              </a:lnSpc>
              <a:spcBef>
                <a:spcPts val="145"/>
              </a:spcBef>
            </a:pPr>
            <a:r>
              <a:rPr dirty="0" smtClean="0" baseline="7562" sz="3450" spc="0" i="1">
                <a:latin typeface="Times New Roman"/>
                <a:cs typeface="Times New Roman"/>
              </a:rPr>
              <a:t>a</a:t>
            </a:r>
            <a:r>
              <a:rPr dirty="0" smtClean="0" baseline="7562" sz="3450" spc="-49" i="1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</a:t>
            </a:r>
            <a:r>
              <a:rPr dirty="0" smtClean="0" baseline="7562" sz="3450" spc="-150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</a:t>
            </a:r>
            <a:r>
              <a:rPr dirty="0" smtClean="0" baseline="-2520" sz="3450" spc="-314">
                <a:latin typeface="Times New Roman"/>
                <a:cs typeface="Times New Roman"/>
              </a:rPr>
              <a:t> </a:t>
            </a:r>
            <a:r>
              <a:rPr dirty="0" smtClean="0" baseline="7562" sz="3450" spc="0">
                <a:latin typeface="Times New Roman"/>
                <a:cs typeface="Times New Roman"/>
              </a:rPr>
              <a:t>2</a:t>
            </a:r>
            <a:r>
              <a:rPr dirty="0" smtClean="0" baseline="7562" sz="3450" spc="-400">
                <a:latin typeface="Times New Roman"/>
                <a:cs typeface="Times New Roman"/>
              </a:rPr>
              <a:t> </a:t>
            </a:r>
            <a:r>
              <a:rPr dirty="0" smtClean="0" baseline="-2365" sz="3450" spc="-19">
                <a:latin typeface="Symbol"/>
                <a:cs typeface="Symbol"/>
              </a:rPr>
              <a:t></a:t>
            </a:r>
            <a:r>
              <a:rPr dirty="0" smtClean="0" baseline="7562" sz="3450" spc="0">
                <a:latin typeface="Times New Roman"/>
                <a:cs typeface="Times New Roman"/>
              </a:rPr>
              <a:t>,</a:t>
            </a:r>
            <a:r>
              <a:rPr dirty="0" smtClean="0" baseline="7562" sz="3450" spc="-364">
                <a:latin typeface="Times New Roman"/>
                <a:cs typeface="Times New Roman"/>
              </a:rPr>
              <a:t> </a:t>
            </a:r>
            <a:r>
              <a:rPr dirty="0" smtClean="0" baseline="7562" sz="3450" spc="0" i="1">
                <a:latin typeface="Times New Roman"/>
                <a:cs typeface="Times New Roman"/>
              </a:rPr>
              <a:t>b</a:t>
            </a:r>
            <a:r>
              <a:rPr dirty="0" smtClean="0" baseline="7562" sz="3450" spc="-84" i="1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</a:t>
            </a:r>
            <a:r>
              <a:rPr dirty="0" smtClean="0" baseline="7562" sz="3450" spc="-150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</a:t>
            </a:r>
            <a:r>
              <a:rPr dirty="0" smtClean="0" baseline="-2520" sz="3450" spc="-314">
                <a:latin typeface="Times New Roman"/>
                <a:cs typeface="Times New Roman"/>
              </a:rPr>
              <a:t> </a:t>
            </a:r>
            <a:r>
              <a:rPr dirty="0" smtClean="0" baseline="7562" sz="3450" spc="0">
                <a:latin typeface="Times New Roman"/>
                <a:cs typeface="Times New Roman"/>
              </a:rPr>
              <a:t>4</a:t>
            </a:r>
            <a:r>
              <a:rPr dirty="0" smtClean="0" baseline="7562" sz="3450" spc="-400">
                <a:latin typeface="Times New Roman"/>
                <a:cs typeface="Times New Roman"/>
              </a:rPr>
              <a:t> </a:t>
            </a:r>
            <a:r>
              <a:rPr dirty="0" smtClean="0" baseline="-2365" sz="3450" spc="-19">
                <a:latin typeface="Symbol"/>
                <a:cs typeface="Symbol"/>
              </a:rPr>
              <a:t></a:t>
            </a:r>
            <a:r>
              <a:rPr dirty="0" smtClean="0" baseline="7562" sz="3450" spc="0">
                <a:latin typeface="Times New Roman"/>
                <a:cs typeface="Times New Roman"/>
              </a:rPr>
              <a:t>,</a:t>
            </a:r>
            <a:r>
              <a:rPr dirty="0" smtClean="0" baseline="7562" sz="3450" spc="-329">
                <a:latin typeface="Times New Roman"/>
                <a:cs typeface="Times New Roman"/>
              </a:rPr>
              <a:t> </a:t>
            </a:r>
            <a:r>
              <a:rPr dirty="0" smtClean="0" baseline="7562" sz="3450" spc="0" i="1">
                <a:latin typeface="Times New Roman"/>
                <a:cs typeface="Times New Roman"/>
              </a:rPr>
              <a:t>c</a:t>
            </a:r>
            <a:r>
              <a:rPr dirty="0" smtClean="0" baseline="7562" sz="3450" spc="-50" i="1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</a:t>
            </a:r>
            <a:r>
              <a:rPr dirty="0" smtClean="0" baseline="7562" sz="3450" spc="0">
                <a:latin typeface="Times New Roman"/>
                <a:cs typeface="Times New Roman"/>
              </a:rPr>
              <a:t>   </a:t>
            </a:r>
            <a:r>
              <a:rPr dirty="0" smtClean="0" baseline="7562" sz="3450" spc="39">
                <a:latin typeface="Times New Roman"/>
                <a:cs typeface="Times New Roman"/>
              </a:rPr>
              <a:t> </a:t>
            </a:r>
            <a:r>
              <a:rPr dirty="0" smtClean="0" baseline="7562" sz="3450" spc="0">
                <a:latin typeface="Times New Roman"/>
                <a:cs typeface="Times New Roman"/>
              </a:rPr>
              <a:t>6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7415276" y="692281"/>
            <a:ext cx="78480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542560" y="741729"/>
            <a:ext cx="179531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677269" y="1024890"/>
            <a:ext cx="487430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r>
              <a:rPr dirty="0" smtClean="0" sz="2300" spc="0">
                <a:latin typeface="Times New Roman"/>
                <a:cs typeface="Times New Roman"/>
              </a:rPr>
              <a:t> </a:t>
            </a:r>
            <a:r>
              <a:rPr dirty="0" smtClean="0" sz="2300" spc="392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614383" y="1024890"/>
            <a:ext cx="487430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r>
              <a:rPr dirty="0" smtClean="0" sz="2300" spc="0">
                <a:latin typeface="Times New Roman"/>
                <a:cs typeface="Times New Roman"/>
              </a:rPr>
              <a:t> </a:t>
            </a:r>
            <a:r>
              <a:rPr dirty="0" smtClean="0" sz="2300" spc="392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542560" y="1024890"/>
            <a:ext cx="179531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055747" y="1024890"/>
            <a:ext cx="179531" cy="3211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542560" y="1134144"/>
            <a:ext cx="704724" cy="401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60"/>
              </a:lnSpc>
              <a:spcBef>
                <a:spcPts val="158"/>
              </a:spcBef>
            </a:pPr>
            <a:r>
              <a:rPr dirty="0" smtClean="0" baseline="-2365" sz="3450">
                <a:latin typeface="Symbol"/>
                <a:cs typeface="Symbol"/>
              </a:rPr>
              <a:t></a:t>
            </a:r>
            <a:r>
              <a:rPr dirty="0" smtClean="0" baseline="-2520" sz="3450" spc="-314">
                <a:latin typeface="Times New Roman"/>
                <a:cs typeface="Times New Roman"/>
              </a:rPr>
              <a:t> </a:t>
            </a:r>
            <a:r>
              <a:rPr dirty="0" smtClean="0" baseline="11829" sz="3450" spc="0">
                <a:latin typeface="Symbol"/>
                <a:cs typeface="Symbol"/>
              </a:rPr>
              <a:t></a:t>
            </a:r>
            <a:r>
              <a:rPr dirty="0" smtClean="0" baseline="12603" sz="3450" spc="-220">
                <a:latin typeface="Times New Roman"/>
                <a:cs typeface="Times New Roman"/>
              </a:rPr>
              <a:t> </a:t>
            </a:r>
            <a:r>
              <a:rPr dirty="0" smtClean="0" baseline="12603" sz="3450" spc="0">
                <a:latin typeface="Times New Roman"/>
                <a:cs typeface="Times New Roman"/>
              </a:rPr>
              <a:t>2</a:t>
            </a:r>
            <a:r>
              <a:rPr dirty="0" smtClean="0" baseline="12603" sz="3450" spc="-400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677269" y="1138868"/>
            <a:ext cx="498727" cy="396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10"/>
              </a:lnSpc>
              <a:spcBef>
                <a:spcPts val="155"/>
              </a:spcBef>
            </a:pPr>
            <a:r>
              <a:rPr dirty="0" smtClean="0" baseline="-2365" sz="3450">
                <a:latin typeface="Symbol"/>
                <a:cs typeface="Symbol"/>
              </a:rPr>
              <a:t></a:t>
            </a:r>
            <a:r>
              <a:rPr dirty="0" smtClean="0" baseline="-2520" sz="3450" spc="-314">
                <a:latin typeface="Times New Roman"/>
                <a:cs typeface="Times New Roman"/>
              </a:rPr>
              <a:t> </a:t>
            </a:r>
            <a:r>
              <a:rPr dirty="0" smtClean="0" baseline="12603" sz="3450" spc="0">
                <a:latin typeface="Times New Roman"/>
                <a:cs typeface="Times New Roman"/>
              </a:rPr>
              <a:t>4</a:t>
            </a:r>
            <a:r>
              <a:rPr dirty="0" smtClean="0" baseline="12603" sz="3450" spc="-400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14383" y="1138868"/>
            <a:ext cx="498727" cy="396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110"/>
              </a:lnSpc>
              <a:spcBef>
                <a:spcPts val="155"/>
              </a:spcBef>
            </a:pPr>
            <a:r>
              <a:rPr dirty="0" smtClean="0" baseline="-2365" sz="3450">
                <a:latin typeface="Symbol"/>
                <a:cs typeface="Symbol"/>
              </a:rPr>
              <a:t></a:t>
            </a:r>
            <a:r>
              <a:rPr dirty="0" smtClean="0" baseline="-2520" sz="3450" spc="-334">
                <a:latin typeface="Times New Roman"/>
                <a:cs typeface="Times New Roman"/>
              </a:rPr>
              <a:t> </a:t>
            </a:r>
            <a:r>
              <a:rPr dirty="0" smtClean="0" baseline="12603" sz="3450" spc="0">
                <a:latin typeface="Times New Roman"/>
                <a:cs typeface="Times New Roman"/>
              </a:rPr>
              <a:t>0</a:t>
            </a:r>
            <a:r>
              <a:rPr dirty="0" smtClean="0" baseline="12603" sz="3450" spc="-384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97198" y="1850912"/>
            <a:ext cx="242503" cy="343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05"/>
              </a:lnSpc>
              <a:spcBef>
                <a:spcPts val="135"/>
              </a:spcBef>
            </a:pPr>
            <a:r>
              <a:rPr dirty="0" smtClean="0" sz="2500" spc="0">
                <a:latin typeface="Symbol"/>
                <a:cs typeface="Symbol"/>
              </a:rPr>
              <a:t></a:t>
            </a:r>
            <a:endParaRPr sz="250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26281" y="1850912"/>
            <a:ext cx="588424" cy="3488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05"/>
              </a:lnSpc>
              <a:spcBef>
                <a:spcPts val="135"/>
              </a:spcBef>
            </a:pPr>
            <a:r>
              <a:rPr dirty="0" smtClean="0" sz="2500">
                <a:latin typeface="Symbol"/>
                <a:cs typeface="Symbol"/>
              </a:rPr>
              <a:t></a:t>
            </a:r>
            <a:r>
              <a:rPr dirty="0" smtClean="0" sz="2500" spc="-329">
                <a:latin typeface="Times New Roman"/>
                <a:cs typeface="Times New Roman"/>
              </a:rPr>
              <a:t> </a:t>
            </a:r>
            <a:r>
              <a:rPr dirty="0" smtClean="0" sz="2500" spc="-4">
                <a:latin typeface="Times New Roman"/>
                <a:cs typeface="Times New Roman"/>
              </a:rPr>
              <a:t>10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348734" y="1855997"/>
            <a:ext cx="3109386" cy="3945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055"/>
              </a:lnSpc>
              <a:spcBef>
                <a:spcPts val="152"/>
              </a:spcBef>
            </a:pPr>
            <a:r>
              <a:rPr dirty="0" smtClean="0" baseline="-2520" sz="3450" spc="0">
                <a:latin typeface="Arial"/>
                <a:cs typeface="Arial"/>
              </a:rPr>
              <a:t>mem</a:t>
            </a:r>
            <a:r>
              <a:rPr dirty="0" smtClean="0" baseline="-2520" sz="3450" spc="4">
                <a:latin typeface="Arial"/>
                <a:cs typeface="Arial"/>
              </a:rPr>
              <a:t>b</a:t>
            </a:r>
            <a:r>
              <a:rPr dirty="0" smtClean="0" baseline="-2520" sz="3450" spc="-9">
                <a:latin typeface="Arial"/>
                <a:cs typeface="Arial"/>
              </a:rPr>
              <a:t>e</a:t>
            </a:r>
            <a:r>
              <a:rPr dirty="0" smtClean="0" baseline="-2520" sz="3450" spc="0">
                <a:latin typeface="Arial"/>
                <a:cs typeface="Arial"/>
              </a:rPr>
              <a:t>nt</a:t>
            </a:r>
            <a:r>
              <a:rPr dirty="0" smtClean="0" baseline="-2520" sz="3450" spc="-9">
                <a:latin typeface="Arial"/>
                <a:cs typeface="Arial"/>
              </a:rPr>
              <a:t>u</a:t>
            </a:r>
            <a:r>
              <a:rPr dirty="0" smtClean="0" baseline="-2520" sz="3450" spc="0">
                <a:latin typeface="Arial"/>
                <a:cs typeface="Arial"/>
              </a:rPr>
              <a:t>k</a:t>
            </a:r>
            <a:r>
              <a:rPr dirty="0" smtClean="0" baseline="-2520" sz="3450" spc="-29">
                <a:latin typeface="Arial"/>
                <a:cs typeface="Arial"/>
              </a:rPr>
              <a:t> </a:t>
            </a:r>
            <a:r>
              <a:rPr dirty="0" smtClean="0" baseline="-2520" sz="3450" spc="0">
                <a:latin typeface="Arial"/>
                <a:cs typeface="Arial"/>
              </a:rPr>
              <a:t>sud</a:t>
            </a:r>
            <a:r>
              <a:rPr dirty="0" smtClean="0" baseline="-2520" sz="3450" spc="4">
                <a:latin typeface="Arial"/>
                <a:cs typeface="Arial"/>
              </a:rPr>
              <a:t>u</a:t>
            </a:r>
            <a:r>
              <a:rPr dirty="0" smtClean="0" baseline="-2520" sz="3450" spc="0">
                <a:latin typeface="Arial"/>
                <a:cs typeface="Arial"/>
              </a:rPr>
              <a:t>t</a:t>
            </a:r>
            <a:r>
              <a:rPr dirty="0" smtClean="0" baseline="-2520" sz="3450" spc="-24">
                <a:latin typeface="Arial"/>
                <a:cs typeface="Arial"/>
              </a:rPr>
              <a:t> </a:t>
            </a:r>
            <a:r>
              <a:rPr dirty="0" smtClean="0" baseline="-2520" sz="3450" spc="4">
                <a:latin typeface="Arial"/>
                <a:cs typeface="Arial"/>
              </a:rPr>
              <a:t>6</a:t>
            </a:r>
            <a:r>
              <a:rPr dirty="0" smtClean="0" baseline="-2520" sz="3450" spc="0">
                <a:latin typeface="Arial"/>
                <a:cs typeface="Arial"/>
              </a:rPr>
              <a:t>0</a:t>
            </a:r>
            <a:r>
              <a:rPr dirty="0" smtClean="0" baseline="21257" sz="2250" spc="0">
                <a:latin typeface="Arial"/>
                <a:cs typeface="Arial"/>
              </a:rPr>
              <a:t>o</a:t>
            </a:r>
            <a:r>
              <a:rPr dirty="0" smtClean="0" baseline="21257" sz="2250" spc="-68">
                <a:latin typeface="Arial"/>
                <a:cs typeface="Arial"/>
              </a:rPr>
              <a:t> </a:t>
            </a:r>
            <a:r>
              <a:rPr dirty="0" smtClean="0" baseline="8116" sz="3750" spc="0" i="1">
                <a:latin typeface="Times New Roman"/>
                <a:cs typeface="Times New Roman"/>
              </a:rPr>
              <a:t>a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737632" y="1855997"/>
            <a:ext cx="510264" cy="343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0"/>
              </a:lnSpc>
              <a:spcBef>
                <a:spcPts val="133"/>
              </a:spcBef>
            </a:pPr>
            <a:r>
              <a:rPr dirty="0" smtClean="0" sz="2500">
                <a:latin typeface="Times New Roman"/>
                <a:cs typeface="Times New Roman"/>
              </a:rPr>
              <a:t>4</a:t>
            </a:r>
            <a:r>
              <a:rPr dirty="0" smtClean="0" sz="2500" spc="-284">
                <a:latin typeface="Times New Roman"/>
                <a:cs typeface="Times New Roman"/>
              </a:rPr>
              <a:t> </a:t>
            </a:r>
            <a:r>
              <a:rPr dirty="0" smtClean="0" sz="2500" spc="0">
                <a:latin typeface="Times New Roman"/>
                <a:cs typeface="Times New Roman"/>
              </a:rPr>
              <a:t>&amp;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256992" y="1855997"/>
            <a:ext cx="227387" cy="3437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0"/>
              </a:lnSpc>
              <a:spcBef>
                <a:spcPts val="133"/>
              </a:spcBef>
            </a:pPr>
            <a:r>
              <a:rPr dirty="0" smtClean="0" sz="2500" spc="0" i="1">
                <a:latin typeface="Times New Roman"/>
                <a:cs typeface="Times New Roman"/>
              </a:rPr>
              <a:t>b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05153" y="1932563"/>
            <a:ext cx="31407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2.</a:t>
            </a:r>
            <a:endParaRPr sz="23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062352" y="1932563"/>
            <a:ext cx="1433094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Bi</a:t>
            </a:r>
            <a:r>
              <a:rPr dirty="0" smtClean="0" sz="2300" spc="4">
                <a:latin typeface="Arial"/>
                <a:cs typeface="Arial"/>
              </a:rPr>
              <a:t>l</a:t>
            </a:r>
            <a:r>
              <a:rPr dirty="0" smtClean="0" sz="2300" spc="0">
                <a:latin typeface="Arial"/>
                <a:cs typeface="Arial"/>
              </a:rPr>
              <a:t>a</a:t>
            </a:r>
            <a:r>
              <a:rPr dirty="0" smtClean="0" sz="2300" spc="-9">
                <a:latin typeface="Arial"/>
                <a:cs typeface="Arial"/>
              </a:rPr>
              <a:t> </a:t>
            </a:r>
            <a:r>
              <a:rPr dirty="0" smtClean="0" sz="2300" spc="-9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558480" y="1980530"/>
            <a:ext cx="663139" cy="3203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65"/>
              </a:lnSpc>
              <a:spcBef>
                <a:spcPts val="123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a</a:t>
            </a:r>
            <a:r>
              <a:rPr dirty="0" smtClean="0" sz="2300" spc="-224" i="1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Times New Roman"/>
                <a:cs typeface="Times New Roman"/>
              </a:rPr>
              <a:t>&amp;</a:t>
            </a:r>
            <a:r>
              <a:rPr dirty="0" smtClean="0" sz="2300" spc="-289">
                <a:latin typeface="Times New Roman"/>
                <a:cs typeface="Times New Roman"/>
              </a:rPr>
              <a:t> </a:t>
            </a:r>
            <a:r>
              <a:rPr dirty="0" smtClean="0" sz="2300" spc="0" i="1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906190" y="2429144"/>
            <a:ext cx="1419941" cy="5991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720"/>
              </a:lnSpc>
              <a:spcBef>
                <a:spcPts val="236"/>
              </a:spcBef>
            </a:pPr>
            <a:r>
              <a:rPr dirty="0" smtClean="0" baseline="-1260" sz="3450" spc="84" i="1">
                <a:latin typeface="Times New Roman"/>
                <a:cs typeface="Times New Roman"/>
              </a:rPr>
              <a:t>a</a:t>
            </a:r>
            <a:r>
              <a:rPr dirty="0" smtClean="0" sz="4500" spc="-289">
                <a:latin typeface="Symbol"/>
                <a:cs typeface="Symbol"/>
              </a:rPr>
              <a:t></a:t>
            </a:r>
            <a:r>
              <a:rPr dirty="0" smtClean="0" baseline="-1260" sz="3450" spc="0" i="1">
                <a:latin typeface="Times New Roman"/>
                <a:cs typeface="Times New Roman"/>
              </a:rPr>
              <a:t>b</a:t>
            </a:r>
            <a:r>
              <a:rPr dirty="0" smtClean="0" baseline="-1260" sz="3450" spc="-189" i="1">
                <a:latin typeface="Times New Roman"/>
                <a:cs typeface="Times New Roman"/>
              </a:rPr>
              <a:t> </a:t>
            </a:r>
            <a:r>
              <a:rPr dirty="0" smtClean="0" baseline="-1182" sz="3450" spc="0">
                <a:latin typeface="Symbol"/>
                <a:cs typeface="Symbol"/>
              </a:rPr>
              <a:t></a:t>
            </a:r>
            <a:r>
              <a:rPr dirty="0" smtClean="0" baseline="-1260" sz="3450" spc="-185">
                <a:latin typeface="Times New Roman"/>
                <a:cs typeface="Times New Roman"/>
              </a:rPr>
              <a:t> </a:t>
            </a:r>
            <a:r>
              <a:rPr dirty="0" smtClean="0" baseline="-1260" sz="3450" spc="139" i="1">
                <a:latin typeface="Times New Roman"/>
                <a:cs typeface="Times New Roman"/>
              </a:rPr>
              <a:t>a</a:t>
            </a:r>
            <a:r>
              <a:rPr dirty="0" smtClean="0" sz="4500" spc="179">
                <a:latin typeface="Symbol"/>
                <a:cs typeface="Symbol"/>
              </a:rPr>
              <a:t></a:t>
            </a:r>
            <a:r>
              <a:rPr dirty="0" smtClean="0" baseline="-1182" sz="3450" spc="0">
                <a:latin typeface="Symbol"/>
                <a:cs typeface="Symbol"/>
              </a:rPr>
              <a:t></a:t>
            </a:r>
            <a:r>
              <a:rPr dirty="0" smtClean="0" baseline="-1260" sz="3450" spc="-194">
                <a:latin typeface="Times New Roman"/>
                <a:cs typeface="Times New Roman"/>
              </a:rPr>
              <a:t> </a:t>
            </a:r>
            <a:r>
              <a:rPr dirty="0" smtClean="0" baseline="-1260" sz="3450" spc="0">
                <a:latin typeface="Times New Roman"/>
                <a:cs typeface="Times New Roman"/>
              </a:rPr>
              <a:t>...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62352" y="2633603"/>
            <a:ext cx="78480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maka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605153" y="3440434"/>
            <a:ext cx="31332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3.</a:t>
            </a:r>
            <a:endParaRPr sz="23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28241" y="3440434"/>
            <a:ext cx="292547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Proyeksi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ska</a:t>
            </a:r>
            <a:r>
              <a:rPr dirty="0" smtClean="0" sz="2300" spc="4">
                <a:latin typeface="Arial"/>
                <a:cs typeface="Arial"/>
              </a:rPr>
              <a:t>l</a:t>
            </a:r>
            <a:r>
              <a:rPr dirty="0" smtClean="0" sz="2300" spc="0">
                <a:latin typeface="Arial"/>
                <a:cs typeface="Arial"/>
              </a:rPr>
              <a:t>ar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-9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263134" y="3440434"/>
            <a:ext cx="72174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pada</a:t>
            </a:r>
            <a:endParaRPr sz="23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339332" y="3440434"/>
            <a:ext cx="118757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ad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l</a:t>
            </a:r>
            <a:r>
              <a:rPr dirty="0" smtClean="0" sz="2300" spc="4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h</a:t>
            </a:r>
            <a:r>
              <a:rPr dirty="0" smtClean="0" sz="2300" spc="-3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6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939170" y="3468403"/>
            <a:ext cx="212398" cy="321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5"/>
              </a:lnSpc>
              <a:spcBef>
                <a:spcPts val="123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46675" y="3474499"/>
            <a:ext cx="190458" cy="3213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5"/>
              </a:lnSpc>
              <a:spcBef>
                <a:spcPts val="123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b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485886" y="3783265"/>
            <a:ext cx="695228" cy="342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665"/>
              </a:lnSpc>
              <a:spcBef>
                <a:spcPts val="133"/>
              </a:spcBef>
            </a:pPr>
            <a:r>
              <a:rPr dirty="0" smtClean="0" baseline="-1182" sz="3450">
                <a:latin typeface="Symbol"/>
                <a:cs typeface="Symbol"/>
              </a:rPr>
              <a:t></a:t>
            </a:r>
            <a:r>
              <a:rPr dirty="0" smtClean="0" baseline="-1260" sz="3450" spc="-314">
                <a:latin typeface="Times New Roman"/>
                <a:cs typeface="Times New Roman"/>
              </a:rPr>
              <a:t> </a:t>
            </a:r>
            <a:r>
              <a:rPr dirty="0" smtClean="0" baseline="2365" sz="3450" spc="0">
                <a:latin typeface="Symbol"/>
                <a:cs typeface="Symbol"/>
              </a:rPr>
              <a:t></a:t>
            </a:r>
            <a:r>
              <a:rPr dirty="0" smtClean="0" baseline="2520" sz="3450" spc="-177">
                <a:latin typeface="Times New Roman"/>
                <a:cs typeface="Times New Roman"/>
              </a:rPr>
              <a:t> </a:t>
            </a:r>
            <a:r>
              <a:rPr dirty="0" smtClean="0" baseline="2520" sz="3450" spc="0">
                <a:latin typeface="Times New Roman"/>
                <a:cs typeface="Times New Roman"/>
              </a:rPr>
              <a:t>2</a:t>
            </a:r>
            <a:r>
              <a:rPr dirty="0" smtClean="0" baseline="2520" sz="3450" spc="-400">
                <a:latin typeface="Times New Roman"/>
                <a:cs typeface="Times New Roman"/>
              </a:rPr>
              <a:t> </a:t>
            </a:r>
            <a:r>
              <a:rPr dirty="0" smtClean="0" baseline="-1182" sz="3450" spc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01071" y="3787984"/>
            <a:ext cx="196473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0"/>
              </a:lnSpc>
              <a:spcBef>
                <a:spcPts val="123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x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44762" y="3804793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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57379" y="3804793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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44762" y="399388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57379" y="399388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485886" y="399388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98503" y="3993882"/>
            <a:ext cx="179381" cy="8865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20"/>
              </a:lnSpc>
              <a:spcBef>
                <a:spcPts val="121"/>
              </a:spcBef>
            </a:pPr>
            <a:r>
              <a:rPr dirty="0" smtClean="0" baseline="-1182" sz="345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225"/>
              </a:lnSpc>
            </a:pPr>
            <a:r>
              <a:rPr dirty="0" smtClean="0" baseline="-1182" sz="345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  <a:p>
            <a:pPr marL="12700">
              <a:lnSpc>
                <a:spcPts val="2320"/>
              </a:lnSpc>
              <a:spcBef>
                <a:spcPts val="4"/>
              </a:spcBef>
            </a:pPr>
            <a:r>
              <a:rPr dirty="0" smtClean="0" baseline="1182" sz="345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954149" y="4217674"/>
            <a:ext cx="897999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-134">
                <a:latin typeface="Arial"/>
                <a:cs typeface="Arial"/>
              </a:rPr>
              <a:t>V</a:t>
            </a:r>
            <a:r>
              <a:rPr dirty="0" smtClean="0" sz="2300" spc="0">
                <a:latin typeface="Arial"/>
                <a:cs typeface="Arial"/>
              </a:rPr>
              <a:t>ektor</a:t>
            </a:r>
            <a:endParaRPr sz="2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3134" y="4217674"/>
            <a:ext cx="922096" cy="4271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15"/>
              </a:lnSpc>
              <a:spcBef>
                <a:spcPts val="165"/>
              </a:spcBef>
            </a:pPr>
            <a:r>
              <a:rPr dirty="0" smtClean="0" baseline="17644" sz="3450">
                <a:latin typeface="Arial"/>
                <a:cs typeface="Arial"/>
              </a:rPr>
              <a:t>serta</a:t>
            </a:r>
            <a:r>
              <a:rPr dirty="0" smtClean="0" baseline="17644" sz="3450" spc="-300">
                <a:latin typeface="Arial"/>
                <a:cs typeface="Arial"/>
              </a:rPr>
              <a:t> </a:t>
            </a:r>
            <a:r>
              <a:rPr dirty="0" smtClean="0" baseline="-3781" sz="3450" spc="0" i="1">
                <a:latin typeface="Times New Roman"/>
                <a:cs typeface="Times New Roman"/>
              </a:rPr>
              <a:t>a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92188" y="4217674"/>
            <a:ext cx="946353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,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maka</a:t>
            </a:r>
            <a:endParaRPr sz="23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047735" y="4217674"/>
            <a:ext cx="1188795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nila</a:t>
            </a:r>
            <a:r>
              <a:rPr dirty="0" smtClean="0" sz="2300" spc="0">
                <a:latin typeface="Arial"/>
                <a:cs typeface="Arial"/>
              </a:rPr>
              <a:t>i</a:t>
            </a:r>
            <a:r>
              <a:rPr dirty="0" smtClean="0" sz="2300" spc="-24">
                <a:latin typeface="Arial"/>
                <a:cs typeface="Arial"/>
              </a:rPr>
              <a:t> </a:t>
            </a:r>
            <a:r>
              <a:rPr dirty="0" smtClean="0" sz="2300" spc="-9">
                <a:latin typeface="Arial"/>
                <a:cs typeface="Arial"/>
              </a:rPr>
              <a:t>x</a:t>
            </a:r>
            <a:r>
              <a:rPr dirty="0" smtClean="0" sz="2300" spc="0">
                <a:latin typeface="Arial"/>
                <a:cs typeface="Arial"/>
              </a:rPr>
              <a:t>….</a:t>
            </a:r>
            <a:endParaRPr sz="23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16852" y="4226011"/>
            <a:ext cx="2029867" cy="37157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15"/>
              </a:lnSpc>
              <a:spcBef>
                <a:spcPts val="145"/>
              </a:spcBef>
            </a:pPr>
            <a:r>
              <a:rPr dirty="0" smtClean="0" baseline="7562" sz="3450" spc="0" i="1">
                <a:latin typeface="Times New Roman"/>
                <a:cs typeface="Times New Roman"/>
              </a:rPr>
              <a:t>a</a:t>
            </a:r>
            <a:r>
              <a:rPr dirty="0" smtClean="0" baseline="7562" sz="3450" spc="-49" i="1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</a:t>
            </a:r>
            <a:r>
              <a:rPr dirty="0" smtClean="0" baseline="7562" sz="3450" spc="-162">
                <a:latin typeface="Times New Roman"/>
                <a:cs typeface="Times New Roman"/>
              </a:rPr>
              <a:t> </a:t>
            </a:r>
            <a:r>
              <a:rPr dirty="0" smtClean="0" baseline="-2365" sz="3450" spc="0">
                <a:latin typeface="Symbol"/>
                <a:cs typeface="Symbol"/>
              </a:rPr>
              <a:t></a:t>
            </a:r>
            <a:r>
              <a:rPr dirty="0" smtClean="0" baseline="-2520" sz="3450" spc="-314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</a:t>
            </a:r>
            <a:r>
              <a:rPr dirty="0" smtClean="0" baseline="7562" sz="3450" spc="-177">
                <a:latin typeface="Times New Roman"/>
                <a:cs typeface="Times New Roman"/>
              </a:rPr>
              <a:t> </a:t>
            </a:r>
            <a:r>
              <a:rPr dirty="0" smtClean="0" baseline="7562" sz="3450" spc="0">
                <a:latin typeface="Times New Roman"/>
                <a:cs typeface="Times New Roman"/>
              </a:rPr>
              <a:t>4</a:t>
            </a:r>
            <a:r>
              <a:rPr dirty="0" smtClean="0" baseline="7562" sz="3450" spc="-400">
                <a:latin typeface="Times New Roman"/>
                <a:cs typeface="Times New Roman"/>
              </a:rPr>
              <a:t> </a:t>
            </a:r>
            <a:r>
              <a:rPr dirty="0" smtClean="0" baseline="-2365" sz="3450" spc="-19">
                <a:latin typeface="Symbol"/>
                <a:cs typeface="Symbol"/>
              </a:rPr>
              <a:t></a:t>
            </a:r>
            <a:r>
              <a:rPr dirty="0" smtClean="0" baseline="7562" sz="3450" spc="0">
                <a:latin typeface="Times New Roman"/>
                <a:cs typeface="Times New Roman"/>
              </a:rPr>
              <a:t>,</a:t>
            </a:r>
            <a:r>
              <a:rPr dirty="0" smtClean="0" baseline="7562" sz="3450" spc="-364">
                <a:latin typeface="Times New Roman"/>
                <a:cs typeface="Times New Roman"/>
              </a:rPr>
              <a:t> </a:t>
            </a:r>
            <a:r>
              <a:rPr dirty="0" smtClean="0" baseline="7562" sz="3450" spc="0" i="1">
                <a:latin typeface="Times New Roman"/>
                <a:cs typeface="Times New Roman"/>
              </a:rPr>
              <a:t>b</a:t>
            </a:r>
            <a:r>
              <a:rPr dirty="0" smtClean="0" baseline="7562" sz="3450" spc="-84" i="1">
                <a:latin typeface="Times New Roman"/>
                <a:cs typeface="Times New Roman"/>
              </a:rPr>
              <a:t> </a:t>
            </a:r>
            <a:r>
              <a:rPr dirty="0" smtClean="0" baseline="7097" sz="3450" spc="0">
                <a:latin typeface="Symbol"/>
                <a:cs typeface="Symbol"/>
              </a:rPr>
              <a:t></a:t>
            </a:r>
            <a:r>
              <a:rPr dirty="0" smtClean="0" baseline="7562" sz="3450" spc="0">
                <a:latin typeface="Times New Roman"/>
                <a:cs typeface="Times New Roman"/>
              </a:rPr>
              <a:t>   </a:t>
            </a:r>
            <a:r>
              <a:rPr dirty="0" smtClean="0" baseline="7562" sz="3450" spc="7">
                <a:latin typeface="Times New Roman"/>
                <a:cs typeface="Times New Roman"/>
              </a:rPr>
              <a:t> </a:t>
            </a:r>
            <a:r>
              <a:rPr dirty="0" smtClean="0" baseline="7562" sz="3450" spc="0">
                <a:latin typeface="Times New Roman"/>
                <a:cs typeface="Times New Roman"/>
              </a:rPr>
              <a:t>1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85886" y="427674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210814" y="4318931"/>
            <a:ext cx="760996" cy="3259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</a:t>
            </a:r>
            <a:r>
              <a:rPr dirty="0" smtClean="0" sz="2300" spc="0">
                <a:latin typeface="Times New Roman"/>
                <a:cs typeface="Times New Roman"/>
              </a:rPr>
              <a:t>  </a:t>
            </a:r>
            <a:r>
              <a:rPr dirty="0" smtClean="0" sz="2300" spc="184">
                <a:latin typeface="Times New Roman"/>
                <a:cs typeface="Times New Roman"/>
              </a:rPr>
              <a:t> </a:t>
            </a:r>
            <a:r>
              <a:rPr dirty="0" smtClean="0" sz="2300" spc="4">
                <a:latin typeface="Times New Roman"/>
                <a:cs typeface="Times New Roman"/>
              </a:rPr>
              <a:t>89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44762" y="455960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7379" y="455960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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85886" y="4559602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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05539" y="4673460"/>
            <a:ext cx="196473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0"/>
              </a:lnSpc>
              <a:spcBef>
                <a:spcPts val="123"/>
              </a:spcBef>
            </a:pPr>
            <a:r>
              <a:rPr dirty="0" smtClean="0" sz="2300" spc="0" i="1">
                <a:latin typeface="Times New Roman"/>
                <a:cs typeface="Times New Roman"/>
              </a:rPr>
              <a:t>y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31054" y="4673460"/>
            <a:ext cx="212509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70"/>
              </a:lnSpc>
              <a:spcBef>
                <a:spcPts val="123"/>
              </a:spcBef>
            </a:pPr>
            <a:r>
              <a:rPr dirty="0" smtClean="0" sz="2300" spc="0">
                <a:latin typeface="Times New Roman"/>
                <a:cs typeface="Times New Roman"/>
              </a:rPr>
              <a:t>2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44762" y="4748691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57379" y="4748691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85886" y="4748691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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98503" y="4748691"/>
            <a:ext cx="179381" cy="3208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15"/>
              </a:lnSpc>
              <a:spcBef>
                <a:spcPts val="125"/>
              </a:spcBef>
            </a:pPr>
            <a:r>
              <a:rPr dirty="0" smtClean="0" sz="2300" spc="0">
                <a:latin typeface="Symbol"/>
                <a:cs typeface="Symbol"/>
              </a:rPr>
              <a:t></a:t>
            </a:r>
            <a:endParaRPr sz="230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62760" y="5438373"/>
            <a:ext cx="3459285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4.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D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ketah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titik</a:t>
            </a:r>
            <a:r>
              <a:rPr dirty="0" smtClean="0" sz="2300" spc="-15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A</a:t>
            </a:r>
            <a:r>
              <a:rPr dirty="0" smtClean="0" sz="2300" spc="-12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(5,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7,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2)</a:t>
            </a:r>
            <a:endParaRPr sz="23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32019" y="5438373"/>
            <a:ext cx="2790948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4">
                <a:latin typeface="Arial"/>
                <a:cs typeface="Arial"/>
              </a:rPr>
              <a:t>da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2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B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-4">
                <a:latin typeface="Arial"/>
                <a:cs typeface="Arial"/>
              </a:rPr>
              <a:t>(</a:t>
            </a:r>
            <a:r>
              <a:rPr dirty="0" smtClean="0" sz="2300" spc="0">
                <a:latin typeface="Arial"/>
                <a:cs typeface="Arial"/>
              </a:rPr>
              <a:t>-3,</a:t>
            </a:r>
            <a:r>
              <a:rPr dirty="0" smtClean="0" sz="2300" spc="-25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-1,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6).</a:t>
            </a:r>
            <a:r>
              <a:rPr dirty="0" smtClean="0" sz="2300" spc="-49">
                <a:latin typeface="Arial"/>
                <a:cs typeface="Arial"/>
              </a:rPr>
              <a:t> </a:t>
            </a:r>
            <a:r>
              <a:rPr dirty="0" smtClean="0" sz="2300" spc="-84">
                <a:latin typeface="Arial"/>
                <a:cs typeface="Arial"/>
              </a:rPr>
              <a:t>T</a:t>
            </a:r>
            <a:r>
              <a:rPr dirty="0" smtClean="0" sz="2300" spc="0">
                <a:latin typeface="Arial"/>
                <a:cs typeface="Arial"/>
              </a:rPr>
              <a:t>itik</a:t>
            </a:r>
            <a:endParaRPr sz="23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33384" y="5438373"/>
            <a:ext cx="1564611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D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mem</a:t>
            </a:r>
            <a:r>
              <a:rPr dirty="0" smtClean="0" sz="2300" spc="4">
                <a:latin typeface="Arial"/>
                <a:cs typeface="Arial"/>
              </a:rPr>
              <a:t>b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gi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92437" y="5438373"/>
            <a:ext cx="1254184" cy="3180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455"/>
              </a:lnSpc>
              <a:spcBef>
                <a:spcPts val="122"/>
              </a:spcBef>
            </a:pPr>
            <a:r>
              <a:rPr dirty="0" smtClean="0" sz="2300" spc="0">
                <a:latin typeface="Arial"/>
                <a:cs typeface="Arial"/>
              </a:rPr>
              <a:t>AB</a:t>
            </a:r>
            <a:r>
              <a:rPr dirty="0" smtClean="0" sz="2300" spc="-2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d</a:t>
            </a:r>
            <a:r>
              <a:rPr dirty="0" smtClean="0" sz="2300" spc="4">
                <a:latin typeface="Arial"/>
                <a:cs typeface="Arial"/>
              </a:rPr>
              <a:t>i</a:t>
            </a:r>
            <a:r>
              <a:rPr dirty="0" smtClean="0" sz="2300" spc="0">
                <a:latin typeface="Arial"/>
                <a:cs typeface="Arial"/>
              </a:rPr>
              <a:t>l</a:t>
            </a:r>
            <a:r>
              <a:rPr dirty="0" smtClean="0" sz="2300" spc="4">
                <a:latin typeface="Arial"/>
                <a:cs typeface="Arial"/>
              </a:rPr>
              <a:t>u</a:t>
            </a:r>
            <a:r>
              <a:rPr dirty="0" smtClean="0" sz="2300" spc="0">
                <a:latin typeface="Arial"/>
                <a:cs typeface="Arial"/>
              </a:rPr>
              <a:t>ar</a:t>
            </a:r>
            <a:endParaRPr sz="23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047748" y="5923036"/>
            <a:ext cx="5976459" cy="368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875"/>
              </a:lnSpc>
              <a:spcBef>
                <a:spcPts val="143"/>
              </a:spcBef>
            </a:pPr>
            <a:r>
              <a:rPr dirty="0" smtClean="0" sz="2300" spc="0">
                <a:latin typeface="Arial"/>
                <a:cs typeface="Arial"/>
              </a:rPr>
              <a:t>de</a:t>
            </a:r>
            <a:r>
              <a:rPr dirty="0" smtClean="0" sz="2300" spc="4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gan</a:t>
            </a:r>
            <a:r>
              <a:rPr dirty="0" smtClean="0" sz="2300" spc="-1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per</a:t>
            </a:r>
            <a:r>
              <a:rPr dirty="0" smtClean="0" sz="2300" spc="-14">
                <a:latin typeface="Arial"/>
                <a:cs typeface="Arial"/>
              </a:rPr>
              <a:t>b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-9">
                <a:latin typeface="Arial"/>
                <a:cs typeface="Arial"/>
              </a:rPr>
              <a:t>n</a:t>
            </a:r>
            <a:r>
              <a:rPr dirty="0" smtClean="0" sz="2300" spc="0">
                <a:latin typeface="Arial"/>
                <a:cs typeface="Arial"/>
              </a:rPr>
              <a:t>din</a:t>
            </a:r>
            <a:r>
              <a:rPr dirty="0" smtClean="0" sz="2300" spc="-14">
                <a:latin typeface="Arial"/>
                <a:cs typeface="Arial"/>
              </a:rPr>
              <a:t>g</a:t>
            </a:r>
            <a:r>
              <a:rPr dirty="0" smtClean="0" sz="2300" spc="-9">
                <a:latin typeface="Arial"/>
                <a:cs typeface="Arial"/>
              </a:rPr>
              <a:t>a</a:t>
            </a:r>
            <a:r>
              <a:rPr dirty="0" smtClean="0" sz="2300" spc="0">
                <a:latin typeface="Arial"/>
                <a:cs typeface="Arial"/>
              </a:rPr>
              <a:t>n</a:t>
            </a:r>
            <a:r>
              <a:rPr dirty="0" smtClean="0" sz="2300" spc="-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-1</a:t>
            </a:r>
            <a:r>
              <a:rPr dirty="0" smtClean="0" sz="2300" spc="-44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:</a:t>
            </a:r>
            <a:r>
              <a:rPr dirty="0" smtClean="0" sz="2300" spc="0">
                <a:latin typeface="Arial"/>
                <a:cs typeface="Arial"/>
              </a:rPr>
              <a:t> </a:t>
            </a:r>
            <a:r>
              <a:rPr dirty="0" smtClean="0" sz="2300" spc="4">
                <a:latin typeface="Arial"/>
                <a:cs typeface="Arial"/>
              </a:rPr>
              <a:t>3</a:t>
            </a:r>
            <a:r>
              <a:rPr dirty="0" smtClean="0" sz="2300" spc="0">
                <a:latin typeface="Arial"/>
                <a:cs typeface="Arial"/>
              </a:rPr>
              <a:t>.</a:t>
            </a:r>
            <a:r>
              <a:rPr dirty="0" smtClean="0" sz="2300" spc="-19">
                <a:latin typeface="Arial"/>
                <a:cs typeface="Arial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Pan</a:t>
            </a:r>
            <a:r>
              <a:rPr dirty="0" smtClean="0" sz="2300" spc="4">
                <a:latin typeface="Arial"/>
                <a:cs typeface="Arial"/>
              </a:rPr>
              <a:t>j</a:t>
            </a:r>
            <a:r>
              <a:rPr dirty="0" smtClean="0" sz="2300" spc="0">
                <a:latin typeface="Arial"/>
                <a:cs typeface="Arial"/>
              </a:rPr>
              <a:t>ang</a:t>
            </a:r>
            <a:r>
              <a:rPr dirty="0" smtClean="0" sz="2300" spc="447">
                <a:latin typeface="Arial"/>
                <a:cs typeface="Arial"/>
              </a:rPr>
              <a:t> </a:t>
            </a:r>
            <a:r>
              <a:rPr dirty="0" smtClean="0" baseline="1073" sz="4050" spc="0" i="1">
                <a:latin typeface="Times New Roman"/>
                <a:cs typeface="Times New Roman"/>
              </a:rPr>
              <a:t>AD</a:t>
            </a:r>
            <a:r>
              <a:rPr dirty="0" smtClean="0" baseline="1073" sz="4050" spc="-294" i="1">
                <a:latin typeface="Times New Roman"/>
                <a:cs typeface="Times New Roman"/>
              </a:rPr>
              <a:t> </a:t>
            </a:r>
            <a:r>
              <a:rPr dirty="0" smtClean="0" sz="2300" spc="0">
                <a:latin typeface="Arial"/>
                <a:cs typeface="Arial"/>
              </a:rPr>
              <a:t>…..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2575560"/>
            <a:ext cx="100584" cy="626363"/>
          </a:xfrm>
          <a:custGeom>
            <a:avLst/>
            <a:gdLst/>
            <a:ahLst/>
            <a:cxnLst/>
            <a:rect l="l" t="t" r="r" b="b"/>
            <a:pathLst>
              <a:path w="100584" h="626363">
                <a:moveTo>
                  <a:pt x="4081" y="18649"/>
                </a:moveTo>
                <a:lnTo>
                  <a:pt x="0" y="0"/>
                </a:lnTo>
                <a:lnTo>
                  <a:pt x="0" y="161162"/>
                </a:lnTo>
                <a:lnTo>
                  <a:pt x="4148" y="181237"/>
                </a:lnTo>
                <a:lnTo>
                  <a:pt x="8362" y="201376"/>
                </a:lnTo>
                <a:lnTo>
                  <a:pt x="12637" y="221577"/>
                </a:lnTo>
                <a:lnTo>
                  <a:pt x="16971" y="241837"/>
                </a:lnTo>
                <a:lnTo>
                  <a:pt x="21359" y="262151"/>
                </a:lnTo>
                <a:lnTo>
                  <a:pt x="25799" y="282517"/>
                </a:lnTo>
                <a:lnTo>
                  <a:pt x="30287" y="302931"/>
                </a:lnTo>
                <a:lnTo>
                  <a:pt x="34820" y="323389"/>
                </a:lnTo>
                <a:lnTo>
                  <a:pt x="39394" y="343889"/>
                </a:lnTo>
                <a:lnTo>
                  <a:pt x="44005" y="364426"/>
                </a:lnTo>
                <a:lnTo>
                  <a:pt x="48651" y="384998"/>
                </a:lnTo>
                <a:lnTo>
                  <a:pt x="53327" y="405600"/>
                </a:lnTo>
                <a:lnTo>
                  <a:pt x="58031" y="426230"/>
                </a:lnTo>
                <a:lnTo>
                  <a:pt x="62759" y="446884"/>
                </a:lnTo>
                <a:lnTo>
                  <a:pt x="67508" y="467558"/>
                </a:lnTo>
                <a:lnTo>
                  <a:pt x="72274" y="488249"/>
                </a:lnTo>
                <a:lnTo>
                  <a:pt x="77053" y="508955"/>
                </a:lnTo>
                <a:lnTo>
                  <a:pt x="81843" y="529670"/>
                </a:lnTo>
                <a:lnTo>
                  <a:pt x="86639" y="550393"/>
                </a:lnTo>
                <a:lnTo>
                  <a:pt x="91440" y="571118"/>
                </a:lnTo>
                <a:lnTo>
                  <a:pt x="92092" y="583648"/>
                </a:lnTo>
                <a:lnTo>
                  <a:pt x="93835" y="596178"/>
                </a:lnTo>
                <a:lnTo>
                  <a:pt x="96349" y="608707"/>
                </a:lnTo>
                <a:lnTo>
                  <a:pt x="99314" y="621237"/>
                </a:lnTo>
                <a:lnTo>
                  <a:pt x="100584" y="626363"/>
                </a:lnTo>
                <a:lnTo>
                  <a:pt x="99245" y="613271"/>
                </a:lnTo>
                <a:lnTo>
                  <a:pt x="97968" y="600241"/>
                </a:lnTo>
                <a:lnTo>
                  <a:pt x="96746" y="587265"/>
                </a:lnTo>
                <a:lnTo>
                  <a:pt x="95573" y="574337"/>
                </a:lnTo>
                <a:lnTo>
                  <a:pt x="94440" y="561451"/>
                </a:lnTo>
                <a:lnTo>
                  <a:pt x="93341" y="548598"/>
                </a:lnTo>
                <a:lnTo>
                  <a:pt x="92270" y="535774"/>
                </a:lnTo>
                <a:lnTo>
                  <a:pt x="91220" y="522969"/>
                </a:lnTo>
                <a:lnTo>
                  <a:pt x="90183" y="510179"/>
                </a:lnTo>
                <a:lnTo>
                  <a:pt x="89153" y="497395"/>
                </a:lnTo>
                <a:lnTo>
                  <a:pt x="88124" y="484611"/>
                </a:lnTo>
                <a:lnTo>
                  <a:pt x="87087" y="471821"/>
                </a:lnTo>
                <a:lnTo>
                  <a:pt x="86037" y="459016"/>
                </a:lnTo>
                <a:lnTo>
                  <a:pt x="84966" y="446192"/>
                </a:lnTo>
                <a:lnTo>
                  <a:pt x="83867" y="433339"/>
                </a:lnTo>
                <a:lnTo>
                  <a:pt x="82734" y="420453"/>
                </a:lnTo>
                <a:lnTo>
                  <a:pt x="81561" y="407525"/>
                </a:lnTo>
                <a:lnTo>
                  <a:pt x="80339" y="394549"/>
                </a:lnTo>
                <a:lnTo>
                  <a:pt x="79062" y="381519"/>
                </a:lnTo>
                <a:lnTo>
                  <a:pt x="77724" y="368426"/>
                </a:lnTo>
                <a:lnTo>
                  <a:pt x="73642" y="350429"/>
                </a:lnTo>
                <a:lnTo>
                  <a:pt x="69622" y="332366"/>
                </a:lnTo>
                <a:lnTo>
                  <a:pt x="65657" y="314241"/>
                </a:lnTo>
                <a:lnTo>
                  <a:pt x="61740" y="296058"/>
                </a:lnTo>
                <a:lnTo>
                  <a:pt x="57864" y="277820"/>
                </a:lnTo>
                <a:lnTo>
                  <a:pt x="54022" y="259531"/>
                </a:lnTo>
                <a:lnTo>
                  <a:pt x="50208" y="241193"/>
                </a:lnTo>
                <a:lnTo>
                  <a:pt x="46414" y="222811"/>
                </a:lnTo>
                <a:lnTo>
                  <a:pt x="42635" y="204388"/>
                </a:lnTo>
                <a:lnTo>
                  <a:pt x="38861" y="185928"/>
                </a:lnTo>
                <a:lnTo>
                  <a:pt x="35088" y="167432"/>
                </a:lnTo>
                <a:lnTo>
                  <a:pt x="31309" y="148906"/>
                </a:lnTo>
                <a:lnTo>
                  <a:pt x="27515" y="130353"/>
                </a:lnTo>
                <a:lnTo>
                  <a:pt x="23701" y="111776"/>
                </a:lnTo>
                <a:lnTo>
                  <a:pt x="19859" y="93178"/>
                </a:lnTo>
                <a:lnTo>
                  <a:pt x="15983" y="74563"/>
                </a:lnTo>
                <a:lnTo>
                  <a:pt x="12066" y="55934"/>
                </a:lnTo>
                <a:lnTo>
                  <a:pt x="8101" y="37295"/>
                </a:lnTo>
                <a:lnTo>
                  <a:pt x="4081" y="1864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28016" y="3156204"/>
            <a:ext cx="647700" cy="2322576"/>
          </a:xfrm>
          <a:custGeom>
            <a:avLst/>
            <a:gdLst/>
            <a:ahLst/>
            <a:cxnLst/>
            <a:rect l="l" t="t" r="r" b="b"/>
            <a:pathLst>
              <a:path w="647700" h="2322576">
                <a:moveTo>
                  <a:pt x="38039" y="161596"/>
                </a:moveTo>
                <a:lnTo>
                  <a:pt x="18877" y="80833"/>
                </a:lnTo>
                <a:lnTo>
                  <a:pt x="0" y="0"/>
                </a:lnTo>
                <a:lnTo>
                  <a:pt x="1388" y="13863"/>
                </a:lnTo>
                <a:lnTo>
                  <a:pt x="2777" y="27788"/>
                </a:lnTo>
                <a:lnTo>
                  <a:pt x="4165" y="41768"/>
                </a:lnTo>
                <a:lnTo>
                  <a:pt x="5553" y="55795"/>
                </a:lnTo>
                <a:lnTo>
                  <a:pt x="6941" y="69863"/>
                </a:lnTo>
                <a:lnTo>
                  <a:pt x="8329" y="83965"/>
                </a:lnTo>
                <a:lnTo>
                  <a:pt x="9717" y="98094"/>
                </a:lnTo>
                <a:lnTo>
                  <a:pt x="11105" y="112243"/>
                </a:lnTo>
                <a:lnTo>
                  <a:pt x="12493" y="126405"/>
                </a:lnTo>
                <a:lnTo>
                  <a:pt x="13881" y="140573"/>
                </a:lnTo>
                <a:lnTo>
                  <a:pt x="15268" y="154739"/>
                </a:lnTo>
                <a:lnTo>
                  <a:pt x="19432" y="197165"/>
                </a:lnTo>
                <a:lnTo>
                  <a:pt x="23596" y="239331"/>
                </a:lnTo>
                <a:lnTo>
                  <a:pt x="27762" y="281050"/>
                </a:lnTo>
                <a:lnTo>
                  <a:pt x="44488" y="348105"/>
                </a:lnTo>
                <a:lnTo>
                  <a:pt x="61359" y="415153"/>
                </a:lnTo>
                <a:lnTo>
                  <a:pt x="78383" y="482187"/>
                </a:lnTo>
                <a:lnTo>
                  <a:pt x="95567" y="549200"/>
                </a:lnTo>
                <a:lnTo>
                  <a:pt x="112917" y="616186"/>
                </a:lnTo>
                <a:lnTo>
                  <a:pt x="130441" y="683136"/>
                </a:lnTo>
                <a:lnTo>
                  <a:pt x="148145" y="750045"/>
                </a:lnTo>
                <a:lnTo>
                  <a:pt x="166036" y="816905"/>
                </a:lnTo>
                <a:lnTo>
                  <a:pt x="184122" y="883710"/>
                </a:lnTo>
                <a:lnTo>
                  <a:pt x="202409" y="950452"/>
                </a:lnTo>
                <a:lnTo>
                  <a:pt x="220904" y="1017124"/>
                </a:lnTo>
                <a:lnTo>
                  <a:pt x="239614" y="1083720"/>
                </a:lnTo>
                <a:lnTo>
                  <a:pt x="258547" y="1150232"/>
                </a:lnTo>
                <a:lnTo>
                  <a:pt x="277708" y="1216655"/>
                </a:lnTo>
                <a:lnTo>
                  <a:pt x="297106" y="1282979"/>
                </a:lnTo>
                <a:lnTo>
                  <a:pt x="316747" y="1349200"/>
                </a:lnTo>
                <a:lnTo>
                  <a:pt x="336637" y="1415309"/>
                </a:lnTo>
                <a:lnTo>
                  <a:pt x="356785" y="1481300"/>
                </a:lnTo>
                <a:lnTo>
                  <a:pt x="377196" y="1547166"/>
                </a:lnTo>
                <a:lnTo>
                  <a:pt x="397878" y="1612900"/>
                </a:lnTo>
                <a:lnTo>
                  <a:pt x="421479" y="1684658"/>
                </a:lnTo>
                <a:lnTo>
                  <a:pt x="445136" y="1756164"/>
                </a:lnTo>
                <a:lnTo>
                  <a:pt x="468905" y="1827445"/>
                </a:lnTo>
                <a:lnTo>
                  <a:pt x="492842" y="1898532"/>
                </a:lnTo>
                <a:lnTo>
                  <a:pt x="517001" y="1969452"/>
                </a:lnTo>
                <a:lnTo>
                  <a:pt x="541438" y="2040235"/>
                </a:lnTo>
                <a:lnTo>
                  <a:pt x="566208" y="2110910"/>
                </a:lnTo>
                <a:lnTo>
                  <a:pt x="591368" y="2181506"/>
                </a:lnTo>
                <a:lnTo>
                  <a:pt x="616972" y="2252051"/>
                </a:lnTo>
                <a:lnTo>
                  <a:pt x="643077" y="2322576"/>
                </a:lnTo>
                <a:lnTo>
                  <a:pt x="643225" y="2284096"/>
                </a:lnTo>
                <a:lnTo>
                  <a:pt x="643429" y="2271594"/>
                </a:lnTo>
                <a:lnTo>
                  <a:pt x="643764" y="2259144"/>
                </a:lnTo>
                <a:lnTo>
                  <a:pt x="644265" y="2246680"/>
                </a:lnTo>
                <a:lnTo>
                  <a:pt x="644963" y="2234135"/>
                </a:lnTo>
                <a:lnTo>
                  <a:pt x="645893" y="2221443"/>
                </a:lnTo>
                <a:lnTo>
                  <a:pt x="647087" y="2208538"/>
                </a:lnTo>
                <a:lnTo>
                  <a:pt x="647700" y="2202815"/>
                </a:lnTo>
                <a:lnTo>
                  <a:pt x="636630" y="2173045"/>
                </a:lnTo>
                <a:lnTo>
                  <a:pt x="625630" y="2143211"/>
                </a:lnTo>
                <a:lnTo>
                  <a:pt x="614700" y="2113318"/>
                </a:lnTo>
                <a:lnTo>
                  <a:pt x="603839" y="2083367"/>
                </a:lnTo>
                <a:lnTo>
                  <a:pt x="593047" y="2053363"/>
                </a:lnTo>
                <a:lnTo>
                  <a:pt x="582325" y="2023309"/>
                </a:lnTo>
                <a:lnTo>
                  <a:pt x="571673" y="1993207"/>
                </a:lnTo>
                <a:lnTo>
                  <a:pt x="561090" y="1963061"/>
                </a:lnTo>
                <a:lnTo>
                  <a:pt x="550576" y="1932874"/>
                </a:lnTo>
                <a:lnTo>
                  <a:pt x="540132" y="1902650"/>
                </a:lnTo>
                <a:lnTo>
                  <a:pt x="529757" y="1872392"/>
                </a:lnTo>
                <a:lnTo>
                  <a:pt x="519452" y="1842102"/>
                </a:lnTo>
                <a:lnTo>
                  <a:pt x="509216" y="1811785"/>
                </a:lnTo>
                <a:lnTo>
                  <a:pt x="499050" y="1781443"/>
                </a:lnTo>
                <a:lnTo>
                  <a:pt x="488953" y="1751079"/>
                </a:lnTo>
                <a:lnTo>
                  <a:pt x="478925" y="1720698"/>
                </a:lnTo>
                <a:lnTo>
                  <a:pt x="468967" y="1690302"/>
                </a:lnTo>
                <a:lnTo>
                  <a:pt x="459078" y="1659894"/>
                </a:lnTo>
                <a:lnTo>
                  <a:pt x="449259" y="1629478"/>
                </a:lnTo>
                <a:lnTo>
                  <a:pt x="439508" y="1599057"/>
                </a:lnTo>
                <a:lnTo>
                  <a:pt x="414040" y="1520196"/>
                </a:lnTo>
                <a:lnTo>
                  <a:pt x="388980" y="1441198"/>
                </a:lnTo>
                <a:lnTo>
                  <a:pt x="364324" y="1362066"/>
                </a:lnTo>
                <a:lnTo>
                  <a:pt x="340062" y="1282805"/>
                </a:lnTo>
                <a:lnTo>
                  <a:pt x="316189" y="1203418"/>
                </a:lnTo>
                <a:lnTo>
                  <a:pt x="292698" y="1123908"/>
                </a:lnTo>
                <a:lnTo>
                  <a:pt x="269581" y="1044279"/>
                </a:lnTo>
                <a:lnTo>
                  <a:pt x="246832" y="964536"/>
                </a:lnTo>
                <a:lnTo>
                  <a:pt x="224443" y="884681"/>
                </a:lnTo>
                <a:lnTo>
                  <a:pt x="202409" y="804719"/>
                </a:lnTo>
                <a:lnTo>
                  <a:pt x="180721" y="724653"/>
                </a:lnTo>
                <a:lnTo>
                  <a:pt x="159374" y="644487"/>
                </a:lnTo>
                <a:lnTo>
                  <a:pt x="138359" y="564224"/>
                </a:lnTo>
                <a:lnTo>
                  <a:pt x="117671" y="483869"/>
                </a:lnTo>
                <a:lnTo>
                  <a:pt x="97301" y="403425"/>
                </a:lnTo>
                <a:lnTo>
                  <a:pt x="77244" y="322895"/>
                </a:lnTo>
                <a:lnTo>
                  <a:pt x="57492" y="242284"/>
                </a:lnTo>
                <a:lnTo>
                  <a:pt x="38039" y="16159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07720" y="5446776"/>
            <a:ext cx="608076" cy="1420367"/>
          </a:xfrm>
          <a:custGeom>
            <a:avLst/>
            <a:gdLst/>
            <a:ahLst/>
            <a:cxnLst/>
            <a:rect l="l" t="t" r="r" b="b"/>
            <a:pathLst>
              <a:path w="608076" h="1420367">
                <a:moveTo>
                  <a:pt x="594951" y="1393388"/>
                </a:moveTo>
                <a:lnTo>
                  <a:pt x="581832" y="1366406"/>
                </a:lnTo>
                <a:lnTo>
                  <a:pt x="568727" y="1339417"/>
                </a:lnTo>
                <a:lnTo>
                  <a:pt x="555642" y="1312417"/>
                </a:lnTo>
                <a:lnTo>
                  <a:pt x="542584" y="1285404"/>
                </a:lnTo>
                <a:lnTo>
                  <a:pt x="529560" y="1258374"/>
                </a:lnTo>
                <a:lnTo>
                  <a:pt x="516577" y="1231323"/>
                </a:lnTo>
                <a:lnTo>
                  <a:pt x="503642" y="1204248"/>
                </a:lnTo>
                <a:lnTo>
                  <a:pt x="490763" y="1177145"/>
                </a:lnTo>
                <a:lnTo>
                  <a:pt x="477945" y="1150011"/>
                </a:lnTo>
                <a:lnTo>
                  <a:pt x="465196" y="1122843"/>
                </a:lnTo>
                <a:lnTo>
                  <a:pt x="452523" y="1095637"/>
                </a:lnTo>
                <a:lnTo>
                  <a:pt x="439933" y="1068389"/>
                </a:lnTo>
                <a:lnTo>
                  <a:pt x="427433" y="1041096"/>
                </a:lnTo>
                <a:lnTo>
                  <a:pt x="415030" y="1013754"/>
                </a:lnTo>
                <a:lnTo>
                  <a:pt x="402731" y="986361"/>
                </a:lnTo>
                <a:lnTo>
                  <a:pt x="390542" y="958912"/>
                </a:lnTo>
                <a:lnTo>
                  <a:pt x="378471" y="931404"/>
                </a:lnTo>
                <a:lnTo>
                  <a:pt x="366525" y="903834"/>
                </a:lnTo>
                <a:lnTo>
                  <a:pt x="354711" y="876198"/>
                </a:lnTo>
                <a:lnTo>
                  <a:pt x="337505" y="838118"/>
                </a:lnTo>
                <a:lnTo>
                  <a:pt x="320438" y="799970"/>
                </a:lnTo>
                <a:lnTo>
                  <a:pt x="303508" y="761752"/>
                </a:lnTo>
                <a:lnTo>
                  <a:pt x="286717" y="723464"/>
                </a:lnTo>
                <a:lnTo>
                  <a:pt x="270064" y="685108"/>
                </a:lnTo>
                <a:lnTo>
                  <a:pt x="253550" y="646682"/>
                </a:lnTo>
                <a:lnTo>
                  <a:pt x="237173" y="608187"/>
                </a:lnTo>
                <a:lnTo>
                  <a:pt x="220935" y="569623"/>
                </a:lnTo>
                <a:lnTo>
                  <a:pt x="204834" y="530990"/>
                </a:lnTo>
                <a:lnTo>
                  <a:pt x="188872" y="492288"/>
                </a:lnTo>
                <a:lnTo>
                  <a:pt x="173048" y="453517"/>
                </a:lnTo>
                <a:lnTo>
                  <a:pt x="157363" y="414676"/>
                </a:lnTo>
                <a:lnTo>
                  <a:pt x="141815" y="375767"/>
                </a:lnTo>
                <a:lnTo>
                  <a:pt x="126406" y="336789"/>
                </a:lnTo>
                <a:lnTo>
                  <a:pt x="111135" y="297742"/>
                </a:lnTo>
                <a:lnTo>
                  <a:pt x="96003" y="258626"/>
                </a:lnTo>
                <a:lnTo>
                  <a:pt x="81008" y="219441"/>
                </a:lnTo>
                <a:lnTo>
                  <a:pt x="66152" y="180187"/>
                </a:lnTo>
                <a:lnTo>
                  <a:pt x="51434" y="140864"/>
                </a:lnTo>
                <a:lnTo>
                  <a:pt x="36855" y="101473"/>
                </a:lnTo>
                <a:lnTo>
                  <a:pt x="31986" y="90076"/>
                </a:lnTo>
                <a:lnTo>
                  <a:pt x="27160" y="78627"/>
                </a:lnTo>
                <a:lnTo>
                  <a:pt x="22425" y="67082"/>
                </a:lnTo>
                <a:lnTo>
                  <a:pt x="17824" y="55401"/>
                </a:lnTo>
                <a:lnTo>
                  <a:pt x="13403" y="43541"/>
                </a:lnTo>
                <a:lnTo>
                  <a:pt x="9207" y="31459"/>
                </a:lnTo>
                <a:lnTo>
                  <a:pt x="5283" y="19113"/>
                </a:lnTo>
                <a:lnTo>
                  <a:pt x="1674" y="6462"/>
                </a:lnTo>
                <a:lnTo>
                  <a:pt x="0" y="0"/>
                </a:lnTo>
                <a:lnTo>
                  <a:pt x="0" y="76043"/>
                </a:lnTo>
                <a:lnTo>
                  <a:pt x="0" y="133731"/>
                </a:lnTo>
                <a:lnTo>
                  <a:pt x="14578" y="172434"/>
                </a:lnTo>
                <a:lnTo>
                  <a:pt x="29292" y="211068"/>
                </a:lnTo>
                <a:lnTo>
                  <a:pt x="44137" y="249633"/>
                </a:lnTo>
                <a:lnTo>
                  <a:pt x="59110" y="288129"/>
                </a:lnTo>
                <a:lnTo>
                  <a:pt x="74208" y="326555"/>
                </a:lnTo>
                <a:lnTo>
                  <a:pt x="89426" y="364912"/>
                </a:lnTo>
                <a:lnTo>
                  <a:pt x="104762" y="403200"/>
                </a:lnTo>
                <a:lnTo>
                  <a:pt x="120212" y="441419"/>
                </a:lnTo>
                <a:lnTo>
                  <a:pt x="135773" y="479568"/>
                </a:lnTo>
                <a:lnTo>
                  <a:pt x="151441" y="517648"/>
                </a:lnTo>
                <a:lnTo>
                  <a:pt x="167212" y="555659"/>
                </a:lnTo>
                <a:lnTo>
                  <a:pt x="183083" y="593601"/>
                </a:lnTo>
                <a:lnTo>
                  <a:pt x="199052" y="631474"/>
                </a:lnTo>
                <a:lnTo>
                  <a:pt x="215113" y="669278"/>
                </a:lnTo>
                <a:lnTo>
                  <a:pt x="231264" y="707013"/>
                </a:lnTo>
                <a:lnTo>
                  <a:pt x="247502" y="744679"/>
                </a:lnTo>
                <a:lnTo>
                  <a:pt x="263822" y="782275"/>
                </a:lnTo>
                <a:lnTo>
                  <a:pt x="280221" y="819803"/>
                </a:lnTo>
                <a:lnTo>
                  <a:pt x="296697" y="857261"/>
                </a:lnTo>
                <a:lnTo>
                  <a:pt x="313245" y="894651"/>
                </a:lnTo>
                <a:lnTo>
                  <a:pt x="337007" y="947222"/>
                </a:lnTo>
                <a:lnTo>
                  <a:pt x="361264" y="999793"/>
                </a:lnTo>
                <a:lnTo>
                  <a:pt x="385963" y="1052365"/>
                </a:lnTo>
                <a:lnTo>
                  <a:pt x="411049" y="1104937"/>
                </a:lnTo>
                <a:lnTo>
                  <a:pt x="436468" y="1157509"/>
                </a:lnTo>
                <a:lnTo>
                  <a:pt x="462167" y="1210081"/>
                </a:lnTo>
                <a:lnTo>
                  <a:pt x="488091" y="1262653"/>
                </a:lnTo>
                <a:lnTo>
                  <a:pt x="514186" y="1315225"/>
                </a:lnTo>
                <a:lnTo>
                  <a:pt x="540398" y="1367796"/>
                </a:lnTo>
                <a:lnTo>
                  <a:pt x="562101" y="1411221"/>
                </a:lnTo>
                <a:lnTo>
                  <a:pt x="603626" y="1411221"/>
                </a:lnTo>
                <a:lnTo>
                  <a:pt x="594951" y="139338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960119" y="6504432"/>
            <a:ext cx="170688" cy="362711"/>
          </a:xfrm>
          <a:custGeom>
            <a:avLst/>
            <a:gdLst/>
            <a:ahLst/>
            <a:cxnLst/>
            <a:rect l="l" t="t" r="r" b="b"/>
            <a:pathLst>
              <a:path w="170688" h="362711">
                <a:moveTo>
                  <a:pt x="161726" y="344805"/>
                </a:moveTo>
                <a:lnTo>
                  <a:pt x="152830" y="326895"/>
                </a:lnTo>
                <a:lnTo>
                  <a:pt x="143997" y="308978"/>
                </a:lnTo>
                <a:lnTo>
                  <a:pt x="135222" y="291050"/>
                </a:lnTo>
                <a:lnTo>
                  <a:pt x="126503" y="273109"/>
                </a:lnTo>
                <a:lnTo>
                  <a:pt x="117835" y="255151"/>
                </a:lnTo>
                <a:lnTo>
                  <a:pt x="109216" y="237172"/>
                </a:lnTo>
                <a:lnTo>
                  <a:pt x="100642" y="219169"/>
                </a:lnTo>
                <a:lnTo>
                  <a:pt x="92109" y="201139"/>
                </a:lnTo>
                <a:lnTo>
                  <a:pt x="83615" y="183077"/>
                </a:lnTo>
                <a:lnTo>
                  <a:pt x="75155" y="164981"/>
                </a:lnTo>
                <a:lnTo>
                  <a:pt x="66726" y="146847"/>
                </a:lnTo>
                <a:lnTo>
                  <a:pt x="58324" y="128672"/>
                </a:lnTo>
                <a:lnTo>
                  <a:pt x="49947" y="110452"/>
                </a:lnTo>
                <a:lnTo>
                  <a:pt x="41591" y="92184"/>
                </a:lnTo>
                <a:lnTo>
                  <a:pt x="33252" y="73864"/>
                </a:lnTo>
                <a:lnTo>
                  <a:pt x="24927" y="55489"/>
                </a:lnTo>
                <a:lnTo>
                  <a:pt x="16612" y="37056"/>
                </a:lnTo>
                <a:lnTo>
                  <a:pt x="8304" y="18560"/>
                </a:lnTo>
                <a:lnTo>
                  <a:pt x="0" y="0"/>
                </a:lnTo>
                <a:lnTo>
                  <a:pt x="5571" y="18560"/>
                </a:lnTo>
                <a:lnTo>
                  <a:pt x="11214" y="37056"/>
                </a:lnTo>
                <a:lnTo>
                  <a:pt x="16934" y="55489"/>
                </a:lnTo>
                <a:lnTo>
                  <a:pt x="22733" y="73864"/>
                </a:lnTo>
                <a:lnTo>
                  <a:pt x="28616" y="92184"/>
                </a:lnTo>
                <a:lnTo>
                  <a:pt x="34585" y="110452"/>
                </a:lnTo>
                <a:lnTo>
                  <a:pt x="40643" y="128672"/>
                </a:lnTo>
                <a:lnTo>
                  <a:pt x="46796" y="146847"/>
                </a:lnTo>
                <a:lnTo>
                  <a:pt x="53045" y="164981"/>
                </a:lnTo>
                <a:lnTo>
                  <a:pt x="59394" y="183077"/>
                </a:lnTo>
                <a:lnTo>
                  <a:pt x="65848" y="201139"/>
                </a:lnTo>
                <a:lnTo>
                  <a:pt x="72408" y="219169"/>
                </a:lnTo>
                <a:lnTo>
                  <a:pt x="79079" y="237172"/>
                </a:lnTo>
                <a:lnTo>
                  <a:pt x="85865" y="255151"/>
                </a:lnTo>
                <a:lnTo>
                  <a:pt x="92768" y="273109"/>
                </a:lnTo>
                <a:lnTo>
                  <a:pt x="99793" y="291050"/>
                </a:lnTo>
                <a:lnTo>
                  <a:pt x="106942" y="308978"/>
                </a:lnTo>
                <a:lnTo>
                  <a:pt x="114219" y="326895"/>
                </a:lnTo>
                <a:lnTo>
                  <a:pt x="121627" y="344805"/>
                </a:lnTo>
                <a:lnTo>
                  <a:pt x="125318" y="353565"/>
                </a:lnTo>
                <a:lnTo>
                  <a:pt x="166110" y="353565"/>
                </a:lnTo>
                <a:lnTo>
                  <a:pt x="161726" y="34480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00584" y="3201924"/>
            <a:ext cx="821435" cy="3328416"/>
          </a:xfrm>
          <a:custGeom>
            <a:avLst/>
            <a:gdLst/>
            <a:ahLst/>
            <a:cxnLst/>
            <a:rect l="l" t="t" r="r" b="b"/>
            <a:pathLst>
              <a:path w="821435" h="3328416">
                <a:moveTo>
                  <a:pt x="48" y="204"/>
                </a:moveTo>
                <a:lnTo>
                  <a:pt x="5641" y="54667"/>
                </a:lnTo>
                <a:lnTo>
                  <a:pt x="11490" y="109394"/>
                </a:lnTo>
                <a:lnTo>
                  <a:pt x="17547" y="164168"/>
                </a:lnTo>
                <a:lnTo>
                  <a:pt x="23812" y="218979"/>
                </a:lnTo>
                <a:lnTo>
                  <a:pt x="30284" y="273817"/>
                </a:lnTo>
                <a:lnTo>
                  <a:pt x="36964" y="328673"/>
                </a:lnTo>
                <a:lnTo>
                  <a:pt x="43852" y="383534"/>
                </a:lnTo>
                <a:lnTo>
                  <a:pt x="50947" y="438391"/>
                </a:lnTo>
                <a:lnTo>
                  <a:pt x="58250" y="493234"/>
                </a:lnTo>
                <a:lnTo>
                  <a:pt x="65760" y="548052"/>
                </a:lnTo>
                <a:lnTo>
                  <a:pt x="73478" y="602835"/>
                </a:lnTo>
                <a:lnTo>
                  <a:pt x="81404" y="657572"/>
                </a:lnTo>
                <a:lnTo>
                  <a:pt x="89537" y="712253"/>
                </a:lnTo>
                <a:lnTo>
                  <a:pt x="97878" y="766868"/>
                </a:lnTo>
                <a:lnTo>
                  <a:pt x="106427" y="821406"/>
                </a:lnTo>
                <a:lnTo>
                  <a:pt x="115183" y="875857"/>
                </a:lnTo>
                <a:lnTo>
                  <a:pt x="124147" y="930210"/>
                </a:lnTo>
                <a:lnTo>
                  <a:pt x="133319" y="984455"/>
                </a:lnTo>
                <a:lnTo>
                  <a:pt x="142698" y="1038582"/>
                </a:lnTo>
                <a:lnTo>
                  <a:pt x="152285" y="1092581"/>
                </a:lnTo>
                <a:lnTo>
                  <a:pt x="164987" y="1163035"/>
                </a:lnTo>
                <a:lnTo>
                  <a:pt x="178171" y="1233352"/>
                </a:lnTo>
                <a:lnTo>
                  <a:pt x="191831" y="1303532"/>
                </a:lnTo>
                <a:lnTo>
                  <a:pt x="205966" y="1373575"/>
                </a:lnTo>
                <a:lnTo>
                  <a:pt x="220572" y="1443481"/>
                </a:lnTo>
                <a:lnTo>
                  <a:pt x="235645" y="1513249"/>
                </a:lnTo>
                <a:lnTo>
                  <a:pt x="251181" y="1582880"/>
                </a:lnTo>
                <a:lnTo>
                  <a:pt x="267178" y="1652374"/>
                </a:lnTo>
                <a:lnTo>
                  <a:pt x="283632" y="1721730"/>
                </a:lnTo>
                <a:lnTo>
                  <a:pt x="300539" y="1790949"/>
                </a:lnTo>
                <a:lnTo>
                  <a:pt x="317896" y="1860030"/>
                </a:lnTo>
                <a:lnTo>
                  <a:pt x="335699" y="1928974"/>
                </a:lnTo>
                <a:lnTo>
                  <a:pt x="353946" y="1997780"/>
                </a:lnTo>
                <a:lnTo>
                  <a:pt x="372632" y="2066449"/>
                </a:lnTo>
                <a:lnTo>
                  <a:pt x="391754" y="2134980"/>
                </a:lnTo>
                <a:lnTo>
                  <a:pt x="411310" y="2203374"/>
                </a:lnTo>
                <a:lnTo>
                  <a:pt x="431294" y="2271630"/>
                </a:lnTo>
                <a:lnTo>
                  <a:pt x="451704" y="2339749"/>
                </a:lnTo>
                <a:lnTo>
                  <a:pt x="472537" y="2407729"/>
                </a:lnTo>
                <a:lnTo>
                  <a:pt x="493788" y="2475572"/>
                </a:lnTo>
                <a:lnTo>
                  <a:pt x="516212" y="2543199"/>
                </a:lnTo>
                <a:lnTo>
                  <a:pt x="539161" y="2610550"/>
                </a:lnTo>
                <a:lnTo>
                  <a:pt x="562608" y="2677624"/>
                </a:lnTo>
                <a:lnTo>
                  <a:pt x="586525" y="2744423"/>
                </a:lnTo>
                <a:lnTo>
                  <a:pt x="610885" y="2810944"/>
                </a:lnTo>
                <a:lnTo>
                  <a:pt x="635661" y="2877190"/>
                </a:lnTo>
                <a:lnTo>
                  <a:pt x="660824" y="2943158"/>
                </a:lnTo>
                <a:lnTo>
                  <a:pt x="686348" y="3008850"/>
                </a:lnTo>
                <a:lnTo>
                  <a:pt x="712204" y="3074264"/>
                </a:lnTo>
                <a:lnTo>
                  <a:pt x="738365" y="3139401"/>
                </a:lnTo>
                <a:lnTo>
                  <a:pt x="753698" y="3174719"/>
                </a:lnTo>
                <a:lnTo>
                  <a:pt x="774139" y="3220945"/>
                </a:lnTo>
                <a:lnTo>
                  <a:pt x="784358" y="3243919"/>
                </a:lnTo>
                <a:lnTo>
                  <a:pt x="789468" y="3255417"/>
                </a:lnTo>
                <a:lnTo>
                  <a:pt x="794577" y="3266938"/>
                </a:lnTo>
                <a:lnTo>
                  <a:pt x="799686" y="3278497"/>
                </a:lnTo>
                <a:lnTo>
                  <a:pt x="804795" y="3290105"/>
                </a:lnTo>
                <a:lnTo>
                  <a:pt x="809905" y="3301777"/>
                </a:lnTo>
                <a:lnTo>
                  <a:pt x="815014" y="3313523"/>
                </a:lnTo>
                <a:lnTo>
                  <a:pt x="820123" y="3325359"/>
                </a:lnTo>
                <a:lnTo>
                  <a:pt x="821435" y="3328416"/>
                </a:lnTo>
                <a:lnTo>
                  <a:pt x="816660" y="3315765"/>
                </a:lnTo>
                <a:lnTo>
                  <a:pt x="812690" y="3303730"/>
                </a:lnTo>
                <a:lnTo>
                  <a:pt x="809337" y="3291936"/>
                </a:lnTo>
                <a:lnTo>
                  <a:pt x="806413" y="3280008"/>
                </a:lnTo>
                <a:lnTo>
                  <a:pt x="803731" y="3267572"/>
                </a:lnTo>
                <a:lnTo>
                  <a:pt x="802982" y="3263874"/>
                </a:lnTo>
                <a:lnTo>
                  <a:pt x="799171" y="3251554"/>
                </a:lnTo>
                <a:lnTo>
                  <a:pt x="795445" y="3239234"/>
                </a:lnTo>
                <a:lnTo>
                  <a:pt x="791806" y="3226914"/>
                </a:lnTo>
                <a:lnTo>
                  <a:pt x="788252" y="3214594"/>
                </a:lnTo>
                <a:lnTo>
                  <a:pt x="784783" y="3202274"/>
                </a:lnTo>
                <a:lnTo>
                  <a:pt x="781401" y="3189954"/>
                </a:lnTo>
                <a:lnTo>
                  <a:pt x="778104" y="3177634"/>
                </a:lnTo>
                <a:lnTo>
                  <a:pt x="774893" y="3165314"/>
                </a:lnTo>
                <a:lnTo>
                  <a:pt x="771768" y="3152994"/>
                </a:lnTo>
                <a:lnTo>
                  <a:pt x="768729" y="3140674"/>
                </a:lnTo>
                <a:lnTo>
                  <a:pt x="765776" y="3128354"/>
                </a:lnTo>
                <a:lnTo>
                  <a:pt x="762909" y="3116034"/>
                </a:lnTo>
                <a:lnTo>
                  <a:pt x="760127" y="3103714"/>
                </a:lnTo>
                <a:lnTo>
                  <a:pt x="757432" y="3091394"/>
                </a:lnTo>
                <a:lnTo>
                  <a:pt x="754822" y="3079074"/>
                </a:lnTo>
                <a:lnTo>
                  <a:pt x="752298" y="3066754"/>
                </a:lnTo>
                <a:lnTo>
                  <a:pt x="749860" y="3054434"/>
                </a:lnTo>
                <a:lnTo>
                  <a:pt x="747598" y="3042589"/>
                </a:lnTo>
                <a:lnTo>
                  <a:pt x="735899" y="3013547"/>
                </a:lnTo>
                <a:lnTo>
                  <a:pt x="712903" y="2955463"/>
                </a:lnTo>
                <a:lnTo>
                  <a:pt x="690419" y="2897379"/>
                </a:lnTo>
                <a:lnTo>
                  <a:pt x="668419" y="2839294"/>
                </a:lnTo>
                <a:lnTo>
                  <a:pt x="646875" y="2781208"/>
                </a:lnTo>
                <a:lnTo>
                  <a:pt x="625761" y="2723123"/>
                </a:lnTo>
                <a:lnTo>
                  <a:pt x="605048" y="2665038"/>
                </a:lnTo>
                <a:lnTo>
                  <a:pt x="584709" y="2606953"/>
                </a:lnTo>
                <a:lnTo>
                  <a:pt x="564717" y="2548868"/>
                </a:lnTo>
                <a:lnTo>
                  <a:pt x="545043" y="2490784"/>
                </a:lnTo>
                <a:lnTo>
                  <a:pt x="513408" y="2394568"/>
                </a:lnTo>
                <a:lnTo>
                  <a:pt x="491979" y="2327193"/>
                </a:lnTo>
                <a:lnTo>
                  <a:pt x="471028" y="2259624"/>
                </a:lnTo>
                <a:lnTo>
                  <a:pt x="450552" y="2191867"/>
                </a:lnTo>
                <a:lnTo>
                  <a:pt x="430546" y="2123931"/>
                </a:lnTo>
                <a:lnTo>
                  <a:pt x="411008" y="2055821"/>
                </a:lnTo>
                <a:lnTo>
                  <a:pt x="391933" y="1987545"/>
                </a:lnTo>
                <a:lnTo>
                  <a:pt x="373319" y="1919110"/>
                </a:lnTo>
                <a:lnTo>
                  <a:pt x="355161" y="1850523"/>
                </a:lnTo>
                <a:lnTo>
                  <a:pt x="337458" y="1781790"/>
                </a:lnTo>
                <a:lnTo>
                  <a:pt x="320204" y="1712920"/>
                </a:lnTo>
                <a:lnTo>
                  <a:pt x="303396" y="1643917"/>
                </a:lnTo>
                <a:lnTo>
                  <a:pt x="287032" y="1574791"/>
                </a:lnTo>
                <a:lnTo>
                  <a:pt x="271107" y="1505547"/>
                </a:lnTo>
                <a:lnTo>
                  <a:pt x="255618" y="1436192"/>
                </a:lnTo>
                <a:lnTo>
                  <a:pt x="240562" y="1366735"/>
                </a:lnTo>
                <a:lnTo>
                  <a:pt x="225935" y="1297180"/>
                </a:lnTo>
                <a:lnTo>
                  <a:pt x="211733" y="1227537"/>
                </a:lnTo>
                <a:lnTo>
                  <a:pt x="197954" y="1157810"/>
                </a:lnTo>
                <a:lnTo>
                  <a:pt x="184594" y="1088008"/>
                </a:lnTo>
                <a:lnTo>
                  <a:pt x="177048" y="1045780"/>
                </a:lnTo>
                <a:lnTo>
                  <a:pt x="169637" y="1003488"/>
                </a:lnTo>
                <a:lnTo>
                  <a:pt x="162358" y="961136"/>
                </a:lnTo>
                <a:lnTo>
                  <a:pt x="155207" y="918727"/>
                </a:lnTo>
                <a:lnTo>
                  <a:pt x="148180" y="876264"/>
                </a:lnTo>
                <a:lnTo>
                  <a:pt x="141274" y="833750"/>
                </a:lnTo>
                <a:lnTo>
                  <a:pt x="134485" y="791190"/>
                </a:lnTo>
                <a:lnTo>
                  <a:pt x="127811" y="748585"/>
                </a:lnTo>
                <a:lnTo>
                  <a:pt x="121248" y="705940"/>
                </a:lnTo>
                <a:lnTo>
                  <a:pt x="114792" y="663257"/>
                </a:lnTo>
                <a:lnTo>
                  <a:pt x="108439" y="620540"/>
                </a:lnTo>
                <a:lnTo>
                  <a:pt x="102187" y="577792"/>
                </a:lnTo>
                <a:lnTo>
                  <a:pt x="96032" y="535016"/>
                </a:lnTo>
                <a:lnTo>
                  <a:pt x="89971" y="492215"/>
                </a:lnTo>
                <a:lnTo>
                  <a:pt x="83999" y="449393"/>
                </a:lnTo>
                <a:lnTo>
                  <a:pt x="78114" y="406553"/>
                </a:lnTo>
                <a:lnTo>
                  <a:pt x="72313" y="363698"/>
                </a:lnTo>
                <a:lnTo>
                  <a:pt x="66590" y="320831"/>
                </a:lnTo>
                <a:lnTo>
                  <a:pt x="60945" y="277957"/>
                </a:lnTo>
                <a:lnTo>
                  <a:pt x="55371" y="235076"/>
                </a:lnTo>
                <a:lnTo>
                  <a:pt x="52460" y="222715"/>
                </a:lnTo>
                <a:lnTo>
                  <a:pt x="49549" y="210353"/>
                </a:lnTo>
                <a:lnTo>
                  <a:pt x="46638" y="197991"/>
                </a:lnTo>
                <a:lnTo>
                  <a:pt x="43726" y="185630"/>
                </a:lnTo>
                <a:lnTo>
                  <a:pt x="40815" y="173268"/>
                </a:lnTo>
                <a:lnTo>
                  <a:pt x="37903" y="160906"/>
                </a:lnTo>
                <a:lnTo>
                  <a:pt x="34991" y="148545"/>
                </a:lnTo>
                <a:lnTo>
                  <a:pt x="32080" y="136183"/>
                </a:lnTo>
                <a:lnTo>
                  <a:pt x="29168" y="123821"/>
                </a:lnTo>
                <a:lnTo>
                  <a:pt x="26256" y="111460"/>
                </a:lnTo>
                <a:lnTo>
                  <a:pt x="23344" y="99098"/>
                </a:lnTo>
                <a:lnTo>
                  <a:pt x="20432" y="86736"/>
                </a:lnTo>
                <a:lnTo>
                  <a:pt x="17520" y="74374"/>
                </a:lnTo>
                <a:lnTo>
                  <a:pt x="14608" y="62013"/>
                </a:lnTo>
                <a:lnTo>
                  <a:pt x="11696" y="49651"/>
                </a:lnTo>
                <a:lnTo>
                  <a:pt x="8784" y="37289"/>
                </a:lnTo>
                <a:lnTo>
                  <a:pt x="5872" y="24928"/>
                </a:lnTo>
                <a:lnTo>
                  <a:pt x="2960" y="12566"/>
                </a:lnTo>
                <a:lnTo>
                  <a:pt x="48" y="20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6613" y="228600"/>
            <a:ext cx="101402" cy="2927604"/>
          </a:xfrm>
          <a:custGeom>
            <a:avLst/>
            <a:gdLst/>
            <a:ahLst/>
            <a:cxnLst/>
            <a:rect l="l" t="t" r="r" b="b"/>
            <a:pathLst>
              <a:path w="101402" h="2927604">
                <a:moveTo>
                  <a:pt x="0" y="1382482"/>
                </a:moveTo>
                <a:lnTo>
                  <a:pt x="10" y="1453561"/>
                </a:lnTo>
                <a:lnTo>
                  <a:pt x="306" y="1524591"/>
                </a:lnTo>
                <a:lnTo>
                  <a:pt x="889" y="1595580"/>
                </a:lnTo>
                <a:lnTo>
                  <a:pt x="1764" y="1666535"/>
                </a:lnTo>
                <a:lnTo>
                  <a:pt x="2934" y="1737462"/>
                </a:lnTo>
                <a:lnTo>
                  <a:pt x="4402" y="1808369"/>
                </a:lnTo>
                <a:lnTo>
                  <a:pt x="6172" y="1879262"/>
                </a:lnTo>
                <a:lnTo>
                  <a:pt x="8247" y="1950148"/>
                </a:lnTo>
                <a:lnTo>
                  <a:pt x="10631" y="2021034"/>
                </a:lnTo>
                <a:lnTo>
                  <a:pt x="13327" y="2091927"/>
                </a:lnTo>
                <a:lnTo>
                  <a:pt x="16338" y="2162834"/>
                </a:lnTo>
                <a:lnTo>
                  <a:pt x="19668" y="2233761"/>
                </a:lnTo>
                <a:lnTo>
                  <a:pt x="23321" y="2304716"/>
                </a:lnTo>
                <a:lnTo>
                  <a:pt x="27299" y="2375705"/>
                </a:lnTo>
                <a:lnTo>
                  <a:pt x="31606" y="2446735"/>
                </a:lnTo>
                <a:lnTo>
                  <a:pt x="36246" y="2517814"/>
                </a:lnTo>
                <a:lnTo>
                  <a:pt x="41222" y="2588947"/>
                </a:lnTo>
                <a:lnTo>
                  <a:pt x="46538" y="2660141"/>
                </a:lnTo>
                <a:lnTo>
                  <a:pt x="49011" y="2672838"/>
                </a:lnTo>
                <a:lnTo>
                  <a:pt x="50379" y="2685504"/>
                </a:lnTo>
                <a:lnTo>
                  <a:pt x="50968" y="2698148"/>
                </a:lnTo>
                <a:lnTo>
                  <a:pt x="51107" y="2710780"/>
                </a:lnTo>
                <a:lnTo>
                  <a:pt x="51110" y="2715514"/>
                </a:lnTo>
                <a:lnTo>
                  <a:pt x="53730" y="2727598"/>
                </a:lnTo>
                <a:lnTo>
                  <a:pt x="56443" y="2739692"/>
                </a:lnTo>
                <a:lnTo>
                  <a:pt x="59237" y="2751801"/>
                </a:lnTo>
                <a:lnTo>
                  <a:pt x="62097" y="2763932"/>
                </a:lnTo>
                <a:lnTo>
                  <a:pt x="65011" y="2776091"/>
                </a:lnTo>
                <a:lnTo>
                  <a:pt x="67965" y="2788285"/>
                </a:lnTo>
                <a:lnTo>
                  <a:pt x="70946" y="2800519"/>
                </a:lnTo>
                <a:lnTo>
                  <a:pt x="73940" y="2812801"/>
                </a:lnTo>
                <a:lnTo>
                  <a:pt x="76935" y="2825136"/>
                </a:lnTo>
                <a:lnTo>
                  <a:pt x="79916" y="2837531"/>
                </a:lnTo>
                <a:lnTo>
                  <a:pt x="82871" y="2849991"/>
                </a:lnTo>
                <a:lnTo>
                  <a:pt x="85786" y="2862524"/>
                </a:lnTo>
                <a:lnTo>
                  <a:pt x="88647" y="2875136"/>
                </a:lnTo>
                <a:lnTo>
                  <a:pt x="91442" y="2887832"/>
                </a:lnTo>
                <a:lnTo>
                  <a:pt x="94157" y="2900620"/>
                </a:lnTo>
                <a:lnTo>
                  <a:pt x="96779" y="2913505"/>
                </a:lnTo>
                <a:lnTo>
                  <a:pt x="96830" y="2923032"/>
                </a:lnTo>
                <a:lnTo>
                  <a:pt x="101402" y="2927604"/>
                </a:lnTo>
                <a:lnTo>
                  <a:pt x="100030" y="2913806"/>
                </a:lnTo>
                <a:lnTo>
                  <a:pt x="98659" y="2900071"/>
                </a:lnTo>
                <a:lnTo>
                  <a:pt x="97287" y="2886390"/>
                </a:lnTo>
                <a:lnTo>
                  <a:pt x="95915" y="2872758"/>
                </a:lnTo>
                <a:lnTo>
                  <a:pt x="94544" y="2859166"/>
                </a:lnTo>
                <a:lnTo>
                  <a:pt x="93172" y="2845609"/>
                </a:lnTo>
                <a:lnTo>
                  <a:pt x="91801" y="2832080"/>
                </a:lnTo>
                <a:lnTo>
                  <a:pt x="90429" y="2818570"/>
                </a:lnTo>
                <a:lnTo>
                  <a:pt x="89057" y="2805075"/>
                </a:lnTo>
                <a:lnTo>
                  <a:pt x="87686" y="2791587"/>
                </a:lnTo>
                <a:lnTo>
                  <a:pt x="86314" y="2778098"/>
                </a:lnTo>
                <a:lnTo>
                  <a:pt x="82199" y="2737564"/>
                </a:lnTo>
                <a:lnTo>
                  <a:pt x="78085" y="2696783"/>
                </a:lnTo>
                <a:lnTo>
                  <a:pt x="73970" y="2655570"/>
                </a:lnTo>
                <a:lnTo>
                  <a:pt x="68621" y="2585027"/>
                </a:lnTo>
                <a:lnTo>
                  <a:pt x="63546" y="2514481"/>
                </a:lnTo>
                <a:lnTo>
                  <a:pt x="58745" y="2443928"/>
                </a:lnTo>
                <a:lnTo>
                  <a:pt x="54219" y="2373364"/>
                </a:lnTo>
                <a:lnTo>
                  <a:pt x="49967" y="2302787"/>
                </a:lnTo>
                <a:lnTo>
                  <a:pt x="45989" y="2232193"/>
                </a:lnTo>
                <a:lnTo>
                  <a:pt x="42286" y="2161578"/>
                </a:lnTo>
                <a:lnTo>
                  <a:pt x="38857" y="2090940"/>
                </a:lnTo>
                <a:lnTo>
                  <a:pt x="35702" y="2020274"/>
                </a:lnTo>
                <a:lnTo>
                  <a:pt x="32822" y="1949577"/>
                </a:lnTo>
                <a:lnTo>
                  <a:pt x="30216" y="1878845"/>
                </a:lnTo>
                <a:lnTo>
                  <a:pt x="27884" y="1808076"/>
                </a:lnTo>
                <a:lnTo>
                  <a:pt x="25827" y="1737266"/>
                </a:lnTo>
                <a:lnTo>
                  <a:pt x="24044" y="1666411"/>
                </a:lnTo>
                <a:lnTo>
                  <a:pt x="22535" y="1595508"/>
                </a:lnTo>
                <a:lnTo>
                  <a:pt x="21300" y="1524554"/>
                </a:lnTo>
                <a:lnTo>
                  <a:pt x="20340" y="1453545"/>
                </a:lnTo>
                <a:lnTo>
                  <a:pt x="19655" y="1382478"/>
                </a:lnTo>
                <a:lnTo>
                  <a:pt x="19243" y="1311349"/>
                </a:lnTo>
                <a:lnTo>
                  <a:pt x="19106" y="1240154"/>
                </a:lnTo>
                <a:lnTo>
                  <a:pt x="19861" y="1177951"/>
                </a:lnTo>
                <a:lnTo>
                  <a:pt x="20756" y="1115810"/>
                </a:lnTo>
                <a:lnTo>
                  <a:pt x="21796" y="1053723"/>
                </a:lnTo>
                <a:lnTo>
                  <a:pt x="22983" y="991685"/>
                </a:lnTo>
                <a:lnTo>
                  <a:pt x="24321" y="929687"/>
                </a:lnTo>
                <a:lnTo>
                  <a:pt x="25813" y="867724"/>
                </a:lnTo>
                <a:lnTo>
                  <a:pt x="27463" y="805788"/>
                </a:lnTo>
                <a:lnTo>
                  <a:pt x="29274" y="743873"/>
                </a:lnTo>
                <a:lnTo>
                  <a:pt x="31250" y="681972"/>
                </a:lnTo>
                <a:lnTo>
                  <a:pt x="33393" y="620077"/>
                </a:lnTo>
                <a:lnTo>
                  <a:pt x="35709" y="558182"/>
                </a:lnTo>
                <a:lnTo>
                  <a:pt x="38199" y="496281"/>
                </a:lnTo>
                <a:lnTo>
                  <a:pt x="40867" y="434366"/>
                </a:lnTo>
                <a:lnTo>
                  <a:pt x="43717" y="372430"/>
                </a:lnTo>
                <a:lnTo>
                  <a:pt x="46752" y="310467"/>
                </a:lnTo>
                <a:lnTo>
                  <a:pt x="49976" y="248469"/>
                </a:lnTo>
                <a:lnTo>
                  <a:pt x="53392" y="186431"/>
                </a:lnTo>
                <a:lnTo>
                  <a:pt x="57003" y="124344"/>
                </a:lnTo>
                <a:lnTo>
                  <a:pt x="60813" y="62203"/>
                </a:lnTo>
                <a:lnTo>
                  <a:pt x="64826" y="0"/>
                </a:lnTo>
                <a:lnTo>
                  <a:pt x="51110" y="0"/>
                </a:lnTo>
                <a:lnTo>
                  <a:pt x="46445" y="61584"/>
                </a:lnTo>
                <a:lnTo>
                  <a:pt x="42048" y="123233"/>
                </a:lnTo>
                <a:lnTo>
                  <a:pt x="37912" y="184944"/>
                </a:lnTo>
                <a:lnTo>
                  <a:pt x="34029" y="246714"/>
                </a:lnTo>
                <a:lnTo>
                  <a:pt x="30393" y="308538"/>
                </a:lnTo>
                <a:lnTo>
                  <a:pt x="26997" y="370414"/>
                </a:lnTo>
                <a:lnTo>
                  <a:pt x="23834" y="432338"/>
                </a:lnTo>
                <a:lnTo>
                  <a:pt x="20898" y="494306"/>
                </a:lnTo>
                <a:lnTo>
                  <a:pt x="18181" y="556315"/>
                </a:lnTo>
                <a:lnTo>
                  <a:pt x="15677" y="618363"/>
                </a:lnTo>
                <a:lnTo>
                  <a:pt x="13378" y="680444"/>
                </a:lnTo>
                <a:lnTo>
                  <a:pt x="11279" y="742556"/>
                </a:lnTo>
                <a:lnTo>
                  <a:pt x="9371" y="804696"/>
                </a:lnTo>
                <a:lnTo>
                  <a:pt x="7648" y="866860"/>
                </a:lnTo>
                <a:lnTo>
                  <a:pt x="6104" y="929044"/>
                </a:lnTo>
                <a:lnTo>
                  <a:pt x="4732" y="991246"/>
                </a:lnTo>
                <a:lnTo>
                  <a:pt x="3523" y="1053461"/>
                </a:lnTo>
                <a:lnTo>
                  <a:pt x="2473" y="1115686"/>
                </a:lnTo>
                <a:lnTo>
                  <a:pt x="1573" y="1177919"/>
                </a:lnTo>
                <a:lnTo>
                  <a:pt x="818" y="1240154"/>
                </a:lnTo>
                <a:lnTo>
                  <a:pt x="270" y="1311349"/>
                </a:lnTo>
                <a:lnTo>
                  <a:pt x="0" y="138248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77724" y="2944367"/>
            <a:ext cx="79247" cy="493776"/>
          </a:xfrm>
          <a:custGeom>
            <a:avLst/>
            <a:gdLst/>
            <a:ahLst/>
            <a:cxnLst/>
            <a:rect l="l" t="t" r="r" b="b"/>
            <a:pathLst>
              <a:path w="79247" h="493776">
                <a:moveTo>
                  <a:pt x="62468" y="324621"/>
                </a:moveTo>
                <a:lnTo>
                  <a:pt x="61070" y="310450"/>
                </a:lnTo>
                <a:lnTo>
                  <a:pt x="59672" y="296300"/>
                </a:lnTo>
                <a:lnTo>
                  <a:pt x="58273" y="282178"/>
                </a:lnTo>
                <a:lnTo>
                  <a:pt x="56875" y="268089"/>
                </a:lnTo>
                <a:lnTo>
                  <a:pt x="55477" y="254042"/>
                </a:lnTo>
                <a:lnTo>
                  <a:pt x="54079" y="240043"/>
                </a:lnTo>
                <a:lnTo>
                  <a:pt x="52680" y="226099"/>
                </a:lnTo>
                <a:lnTo>
                  <a:pt x="51282" y="212217"/>
                </a:lnTo>
                <a:lnTo>
                  <a:pt x="46616" y="207645"/>
                </a:lnTo>
                <a:lnTo>
                  <a:pt x="46616" y="198374"/>
                </a:lnTo>
                <a:lnTo>
                  <a:pt x="43949" y="185486"/>
                </a:lnTo>
                <a:lnTo>
                  <a:pt x="41187" y="172701"/>
                </a:lnTo>
                <a:lnTo>
                  <a:pt x="38344" y="160012"/>
                </a:lnTo>
                <a:lnTo>
                  <a:pt x="35432" y="147411"/>
                </a:lnTo>
                <a:lnTo>
                  <a:pt x="32466" y="134891"/>
                </a:lnTo>
                <a:lnTo>
                  <a:pt x="29460" y="122446"/>
                </a:lnTo>
                <a:lnTo>
                  <a:pt x="26425" y="110069"/>
                </a:lnTo>
                <a:lnTo>
                  <a:pt x="23377" y="97751"/>
                </a:lnTo>
                <a:lnTo>
                  <a:pt x="20329" y="85488"/>
                </a:lnTo>
                <a:lnTo>
                  <a:pt x="17294" y="73271"/>
                </a:lnTo>
                <a:lnTo>
                  <a:pt x="14285" y="61093"/>
                </a:lnTo>
                <a:lnTo>
                  <a:pt x="11317" y="48947"/>
                </a:lnTo>
                <a:lnTo>
                  <a:pt x="8403" y="36827"/>
                </a:lnTo>
                <a:lnTo>
                  <a:pt x="5556" y="24725"/>
                </a:lnTo>
                <a:lnTo>
                  <a:pt x="2790" y="12635"/>
                </a:lnTo>
                <a:lnTo>
                  <a:pt x="119" y="549"/>
                </a:lnTo>
                <a:lnTo>
                  <a:pt x="0" y="0"/>
                </a:lnTo>
                <a:lnTo>
                  <a:pt x="1364" y="13111"/>
                </a:lnTo>
                <a:lnTo>
                  <a:pt x="2666" y="26161"/>
                </a:lnTo>
                <a:lnTo>
                  <a:pt x="3912" y="39156"/>
                </a:lnTo>
                <a:lnTo>
                  <a:pt x="5109" y="52103"/>
                </a:lnTo>
                <a:lnTo>
                  <a:pt x="6264" y="65010"/>
                </a:lnTo>
                <a:lnTo>
                  <a:pt x="7384" y="77882"/>
                </a:lnTo>
                <a:lnTo>
                  <a:pt x="8476" y="90728"/>
                </a:lnTo>
                <a:lnTo>
                  <a:pt x="9547" y="103554"/>
                </a:lnTo>
                <a:lnTo>
                  <a:pt x="10604" y="116367"/>
                </a:lnTo>
                <a:lnTo>
                  <a:pt x="11654" y="129174"/>
                </a:lnTo>
                <a:lnTo>
                  <a:pt x="12704" y="141982"/>
                </a:lnTo>
                <a:lnTo>
                  <a:pt x="13761" y="154798"/>
                </a:lnTo>
                <a:lnTo>
                  <a:pt x="14832" y="167629"/>
                </a:lnTo>
                <a:lnTo>
                  <a:pt x="15924" y="180482"/>
                </a:lnTo>
                <a:lnTo>
                  <a:pt x="17044" y="193363"/>
                </a:lnTo>
                <a:lnTo>
                  <a:pt x="18199" y="206280"/>
                </a:lnTo>
                <a:lnTo>
                  <a:pt x="19396" y="219240"/>
                </a:lnTo>
                <a:lnTo>
                  <a:pt x="20641" y="232249"/>
                </a:lnTo>
                <a:lnTo>
                  <a:pt x="21943" y="245315"/>
                </a:lnTo>
                <a:lnTo>
                  <a:pt x="23308" y="258445"/>
                </a:lnTo>
                <a:lnTo>
                  <a:pt x="26245" y="270806"/>
                </a:lnTo>
                <a:lnTo>
                  <a:pt x="29182" y="283165"/>
                </a:lnTo>
                <a:lnTo>
                  <a:pt x="32119" y="295523"/>
                </a:lnTo>
                <a:lnTo>
                  <a:pt x="35056" y="307880"/>
                </a:lnTo>
                <a:lnTo>
                  <a:pt x="37993" y="320235"/>
                </a:lnTo>
                <a:lnTo>
                  <a:pt x="40930" y="332589"/>
                </a:lnTo>
                <a:lnTo>
                  <a:pt x="43868" y="344942"/>
                </a:lnTo>
                <a:lnTo>
                  <a:pt x="46805" y="357295"/>
                </a:lnTo>
                <a:lnTo>
                  <a:pt x="49742" y="369648"/>
                </a:lnTo>
                <a:lnTo>
                  <a:pt x="52679" y="382000"/>
                </a:lnTo>
                <a:lnTo>
                  <a:pt x="55616" y="394353"/>
                </a:lnTo>
                <a:lnTo>
                  <a:pt x="58553" y="406705"/>
                </a:lnTo>
                <a:lnTo>
                  <a:pt x="61490" y="419059"/>
                </a:lnTo>
                <a:lnTo>
                  <a:pt x="64427" y="431413"/>
                </a:lnTo>
                <a:lnTo>
                  <a:pt x="67364" y="443768"/>
                </a:lnTo>
                <a:lnTo>
                  <a:pt x="70301" y="456124"/>
                </a:lnTo>
                <a:lnTo>
                  <a:pt x="73238" y="468482"/>
                </a:lnTo>
                <a:lnTo>
                  <a:pt x="76175" y="480842"/>
                </a:lnTo>
                <a:lnTo>
                  <a:pt x="79111" y="493203"/>
                </a:lnTo>
                <a:lnTo>
                  <a:pt x="79247" y="493776"/>
                </a:lnTo>
                <a:lnTo>
                  <a:pt x="77849" y="479893"/>
                </a:lnTo>
                <a:lnTo>
                  <a:pt x="76451" y="465949"/>
                </a:lnTo>
                <a:lnTo>
                  <a:pt x="75053" y="451950"/>
                </a:lnTo>
                <a:lnTo>
                  <a:pt x="73654" y="437903"/>
                </a:lnTo>
                <a:lnTo>
                  <a:pt x="72256" y="423814"/>
                </a:lnTo>
                <a:lnTo>
                  <a:pt x="70858" y="409692"/>
                </a:lnTo>
                <a:lnTo>
                  <a:pt x="69460" y="395542"/>
                </a:lnTo>
                <a:lnTo>
                  <a:pt x="68061" y="381371"/>
                </a:lnTo>
                <a:lnTo>
                  <a:pt x="66663" y="367187"/>
                </a:lnTo>
                <a:lnTo>
                  <a:pt x="65265" y="352996"/>
                </a:lnTo>
                <a:lnTo>
                  <a:pt x="63867" y="338805"/>
                </a:lnTo>
                <a:lnTo>
                  <a:pt x="62468" y="32462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769620" y="5478780"/>
            <a:ext cx="190499" cy="1025651"/>
          </a:xfrm>
          <a:custGeom>
            <a:avLst/>
            <a:gdLst/>
            <a:ahLst/>
            <a:cxnLst/>
            <a:rect l="l" t="t" r="r" b="b"/>
            <a:pathLst>
              <a:path w="190499" h="1025651">
                <a:moveTo>
                  <a:pt x="40481" y="165412"/>
                </a:moveTo>
                <a:lnTo>
                  <a:pt x="39561" y="149447"/>
                </a:lnTo>
                <a:lnTo>
                  <a:pt x="38701" y="133493"/>
                </a:lnTo>
                <a:lnTo>
                  <a:pt x="37904" y="117545"/>
                </a:lnTo>
                <a:lnTo>
                  <a:pt x="37172" y="101600"/>
                </a:lnTo>
                <a:lnTo>
                  <a:pt x="37172" y="97028"/>
                </a:lnTo>
                <a:lnTo>
                  <a:pt x="32524" y="92456"/>
                </a:lnTo>
                <a:lnTo>
                  <a:pt x="32524" y="83185"/>
                </a:lnTo>
                <a:lnTo>
                  <a:pt x="28304" y="71368"/>
                </a:lnTo>
                <a:lnTo>
                  <a:pt x="23682" y="59540"/>
                </a:lnTo>
                <a:lnTo>
                  <a:pt x="18817" y="47705"/>
                </a:lnTo>
                <a:lnTo>
                  <a:pt x="13869" y="35868"/>
                </a:lnTo>
                <a:lnTo>
                  <a:pt x="8999" y="24033"/>
                </a:lnTo>
                <a:lnTo>
                  <a:pt x="4366" y="12205"/>
                </a:lnTo>
                <a:lnTo>
                  <a:pt x="130" y="388"/>
                </a:lnTo>
                <a:lnTo>
                  <a:pt x="0" y="0"/>
                </a:lnTo>
                <a:lnTo>
                  <a:pt x="69" y="21482"/>
                </a:lnTo>
                <a:lnTo>
                  <a:pt x="611" y="64448"/>
                </a:lnTo>
                <a:lnTo>
                  <a:pt x="1670" y="107415"/>
                </a:lnTo>
                <a:lnTo>
                  <a:pt x="3216" y="150382"/>
                </a:lnTo>
                <a:lnTo>
                  <a:pt x="5222" y="193349"/>
                </a:lnTo>
                <a:lnTo>
                  <a:pt x="7661" y="236316"/>
                </a:lnTo>
                <a:lnTo>
                  <a:pt x="10503" y="279284"/>
                </a:lnTo>
                <a:lnTo>
                  <a:pt x="13721" y="322250"/>
                </a:lnTo>
                <a:lnTo>
                  <a:pt x="17287" y="365217"/>
                </a:lnTo>
                <a:lnTo>
                  <a:pt x="21173" y="408183"/>
                </a:lnTo>
                <a:lnTo>
                  <a:pt x="25354" y="446332"/>
                </a:lnTo>
                <a:lnTo>
                  <a:pt x="29816" y="479844"/>
                </a:lnTo>
                <a:lnTo>
                  <a:pt x="34556" y="513549"/>
                </a:lnTo>
                <a:lnTo>
                  <a:pt x="39574" y="547393"/>
                </a:lnTo>
                <a:lnTo>
                  <a:pt x="44871" y="581319"/>
                </a:lnTo>
                <a:lnTo>
                  <a:pt x="50447" y="615274"/>
                </a:lnTo>
                <a:lnTo>
                  <a:pt x="56302" y="649200"/>
                </a:lnTo>
                <a:lnTo>
                  <a:pt x="62436" y="683044"/>
                </a:lnTo>
                <a:lnTo>
                  <a:pt x="68850" y="716749"/>
                </a:lnTo>
                <a:lnTo>
                  <a:pt x="75542" y="750261"/>
                </a:lnTo>
                <a:lnTo>
                  <a:pt x="83211" y="778756"/>
                </a:lnTo>
                <a:lnTo>
                  <a:pt x="97648" y="814239"/>
                </a:lnTo>
                <a:lnTo>
                  <a:pt x="102519" y="826067"/>
                </a:lnTo>
                <a:lnTo>
                  <a:pt x="107152" y="837895"/>
                </a:lnTo>
                <a:lnTo>
                  <a:pt x="111384" y="849724"/>
                </a:lnTo>
                <a:lnTo>
                  <a:pt x="111505" y="850087"/>
                </a:lnTo>
                <a:lnTo>
                  <a:pt x="116967" y="861915"/>
                </a:lnTo>
                <a:lnTo>
                  <a:pt x="122322" y="873639"/>
                </a:lnTo>
                <a:lnTo>
                  <a:pt x="127588" y="885274"/>
                </a:lnTo>
                <a:lnTo>
                  <a:pt x="132780" y="896836"/>
                </a:lnTo>
                <a:lnTo>
                  <a:pt x="137915" y="908342"/>
                </a:lnTo>
                <a:lnTo>
                  <a:pt x="143008" y="919806"/>
                </a:lnTo>
                <a:lnTo>
                  <a:pt x="148076" y="931246"/>
                </a:lnTo>
                <a:lnTo>
                  <a:pt x="153134" y="942676"/>
                </a:lnTo>
                <a:lnTo>
                  <a:pt x="158199" y="954113"/>
                </a:lnTo>
                <a:lnTo>
                  <a:pt x="163287" y="965573"/>
                </a:lnTo>
                <a:lnTo>
                  <a:pt x="168413" y="977071"/>
                </a:lnTo>
                <a:lnTo>
                  <a:pt x="173594" y="988623"/>
                </a:lnTo>
                <a:lnTo>
                  <a:pt x="178845" y="1000246"/>
                </a:lnTo>
                <a:lnTo>
                  <a:pt x="184183" y="1011954"/>
                </a:lnTo>
                <a:lnTo>
                  <a:pt x="189625" y="1023765"/>
                </a:lnTo>
                <a:lnTo>
                  <a:pt x="190499" y="1025652"/>
                </a:lnTo>
                <a:lnTo>
                  <a:pt x="186830" y="1013919"/>
                </a:lnTo>
                <a:lnTo>
                  <a:pt x="183160" y="1001274"/>
                </a:lnTo>
                <a:lnTo>
                  <a:pt x="179491" y="988731"/>
                </a:lnTo>
                <a:lnTo>
                  <a:pt x="176555" y="979449"/>
                </a:lnTo>
                <a:lnTo>
                  <a:pt x="168331" y="951729"/>
                </a:lnTo>
                <a:lnTo>
                  <a:pt x="160382" y="924009"/>
                </a:lnTo>
                <a:lnTo>
                  <a:pt x="152705" y="896289"/>
                </a:lnTo>
                <a:lnTo>
                  <a:pt x="145296" y="868569"/>
                </a:lnTo>
                <a:lnTo>
                  <a:pt x="138151" y="840849"/>
                </a:lnTo>
                <a:lnTo>
                  <a:pt x="131269" y="813128"/>
                </a:lnTo>
                <a:lnTo>
                  <a:pt x="124644" y="785408"/>
                </a:lnTo>
                <a:lnTo>
                  <a:pt x="118273" y="757687"/>
                </a:lnTo>
                <a:lnTo>
                  <a:pt x="112153" y="729967"/>
                </a:lnTo>
                <a:lnTo>
                  <a:pt x="106281" y="702246"/>
                </a:lnTo>
                <a:lnTo>
                  <a:pt x="100653" y="674525"/>
                </a:lnTo>
                <a:lnTo>
                  <a:pt x="95265" y="646805"/>
                </a:lnTo>
                <a:lnTo>
                  <a:pt x="90114" y="619084"/>
                </a:lnTo>
                <a:lnTo>
                  <a:pt x="85196" y="591364"/>
                </a:lnTo>
                <a:lnTo>
                  <a:pt x="80509" y="563643"/>
                </a:lnTo>
                <a:lnTo>
                  <a:pt x="76048" y="535923"/>
                </a:lnTo>
                <a:lnTo>
                  <a:pt x="71810" y="508203"/>
                </a:lnTo>
                <a:lnTo>
                  <a:pt x="67792" y="480483"/>
                </a:lnTo>
                <a:lnTo>
                  <a:pt x="63990" y="452763"/>
                </a:lnTo>
                <a:lnTo>
                  <a:pt x="60401" y="425043"/>
                </a:lnTo>
                <a:lnTo>
                  <a:pt x="59007" y="408445"/>
                </a:lnTo>
                <a:lnTo>
                  <a:pt x="57617" y="391912"/>
                </a:lnTo>
                <a:lnTo>
                  <a:pt x="56234" y="375442"/>
                </a:lnTo>
                <a:lnTo>
                  <a:pt x="54861" y="359030"/>
                </a:lnTo>
                <a:lnTo>
                  <a:pt x="53503" y="342674"/>
                </a:lnTo>
                <a:lnTo>
                  <a:pt x="52162" y="326370"/>
                </a:lnTo>
                <a:lnTo>
                  <a:pt x="50842" y="310114"/>
                </a:lnTo>
                <a:lnTo>
                  <a:pt x="49547" y="293903"/>
                </a:lnTo>
                <a:lnTo>
                  <a:pt x="48280" y="277734"/>
                </a:lnTo>
                <a:lnTo>
                  <a:pt x="47043" y="261602"/>
                </a:lnTo>
                <a:lnTo>
                  <a:pt x="45842" y="245505"/>
                </a:lnTo>
                <a:lnTo>
                  <a:pt x="44679" y="229438"/>
                </a:lnTo>
                <a:lnTo>
                  <a:pt x="43558" y="213399"/>
                </a:lnTo>
                <a:lnTo>
                  <a:pt x="42483" y="197384"/>
                </a:lnTo>
                <a:lnTo>
                  <a:pt x="41455" y="181389"/>
                </a:lnTo>
                <a:lnTo>
                  <a:pt x="40481" y="165412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75716" y="1399032"/>
            <a:ext cx="2075688" cy="4047743"/>
          </a:xfrm>
          <a:custGeom>
            <a:avLst/>
            <a:gdLst/>
            <a:ahLst/>
            <a:cxnLst/>
            <a:rect l="l" t="t" r="r" b="b"/>
            <a:pathLst>
              <a:path w="2075688" h="4047743">
                <a:moveTo>
                  <a:pt x="3773" y="3971639"/>
                </a:moveTo>
                <a:lnTo>
                  <a:pt x="7618" y="3983535"/>
                </a:lnTo>
                <a:lnTo>
                  <a:pt x="11602" y="3995661"/>
                </a:lnTo>
                <a:lnTo>
                  <a:pt x="15795" y="4007881"/>
                </a:lnTo>
                <a:lnTo>
                  <a:pt x="20267" y="4020057"/>
                </a:lnTo>
                <a:lnTo>
                  <a:pt x="25085" y="4032049"/>
                </a:lnTo>
                <a:lnTo>
                  <a:pt x="30320" y="4043722"/>
                </a:lnTo>
                <a:lnTo>
                  <a:pt x="32283" y="4047743"/>
                </a:lnTo>
                <a:lnTo>
                  <a:pt x="32283" y="3937127"/>
                </a:lnTo>
                <a:lnTo>
                  <a:pt x="34806" y="3880451"/>
                </a:lnTo>
                <a:lnTo>
                  <a:pt x="38211" y="3823853"/>
                </a:lnTo>
                <a:lnTo>
                  <a:pt x="42482" y="3767339"/>
                </a:lnTo>
                <a:lnTo>
                  <a:pt x="47599" y="3710915"/>
                </a:lnTo>
                <a:lnTo>
                  <a:pt x="53547" y="3654589"/>
                </a:lnTo>
                <a:lnTo>
                  <a:pt x="60308" y="3598368"/>
                </a:lnTo>
                <a:lnTo>
                  <a:pt x="67864" y="3542257"/>
                </a:lnTo>
                <a:lnTo>
                  <a:pt x="76198" y="3486264"/>
                </a:lnTo>
                <a:lnTo>
                  <a:pt x="85294" y="3430396"/>
                </a:lnTo>
                <a:lnTo>
                  <a:pt x="95134" y="3374659"/>
                </a:lnTo>
                <a:lnTo>
                  <a:pt x="105700" y="3319061"/>
                </a:lnTo>
                <a:lnTo>
                  <a:pt x="116975" y="3263607"/>
                </a:lnTo>
                <a:lnTo>
                  <a:pt x="128942" y="3208305"/>
                </a:lnTo>
                <a:lnTo>
                  <a:pt x="141583" y="3153161"/>
                </a:lnTo>
                <a:lnTo>
                  <a:pt x="154882" y="3098182"/>
                </a:lnTo>
                <a:lnTo>
                  <a:pt x="168821" y="3043376"/>
                </a:lnTo>
                <a:lnTo>
                  <a:pt x="183383" y="2988748"/>
                </a:lnTo>
                <a:lnTo>
                  <a:pt x="198550" y="2934305"/>
                </a:lnTo>
                <a:lnTo>
                  <a:pt x="214305" y="2880055"/>
                </a:lnTo>
                <a:lnTo>
                  <a:pt x="230631" y="2826004"/>
                </a:lnTo>
                <a:lnTo>
                  <a:pt x="248239" y="2772176"/>
                </a:lnTo>
                <a:lnTo>
                  <a:pt x="266458" y="2718554"/>
                </a:lnTo>
                <a:lnTo>
                  <a:pt x="285280" y="2665139"/>
                </a:lnTo>
                <a:lnTo>
                  <a:pt x="304694" y="2611929"/>
                </a:lnTo>
                <a:lnTo>
                  <a:pt x="324689" y="2558926"/>
                </a:lnTo>
                <a:lnTo>
                  <a:pt x="345255" y="2506130"/>
                </a:lnTo>
                <a:lnTo>
                  <a:pt x="366382" y="2453541"/>
                </a:lnTo>
                <a:lnTo>
                  <a:pt x="388059" y="2401159"/>
                </a:lnTo>
                <a:lnTo>
                  <a:pt x="410276" y="2348984"/>
                </a:lnTo>
                <a:lnTo>
                  <a:pt x="433022" y="2297017"/>
                </a:lnTo>
                <a:lnTo>
                  <a:pt x="456287" y="2245257"/>
                </a:lnTo>
                <a:lnTo>
                  <a:pt x="480062" y="2193705"/>
                </a:lnTo>
                <a:lnTo>
                  <a:pt x="504334" y="2142361"/>
                </a:lnTo>
                <a:lnTo>
                  <a:pt x="529095" y="2091225"/>
                </a:lnTo>
                <a:lnTo>
                  <a:pt x="554333" y="2040298"/>
                </a:lnTo>
                <a:lnTo>
                  <a:pt x="580038" y="1989579"/>
                </a:lnTo>
                <a:lnTo>
                  <a:pt x="606200" y="1939070"/>
                </a:lnTo>
                <a:lnTo>
                  <a:pt x="632809" y="1888769"/>
                </a:lnTo>
                <a:lnTo>
                  <a:pt x="659853" y="1838677"/>
                </a:lnTo>
                <a:lnTo>
                  <a:pt x="687324" y="1788794"/>
                </a:lnTo>
                <a:lnTo>
                  <a:pt x="715192" y="1739136"/>
                </a:lnTo>
                <a:lnTo>
                  <a:pt x="743470" y="1689753"/>
                </a:lnTo>
                <a:lnTo>
                  <a:pt x="772151" y="1640640"/>
                </a:lnTo>
                <a:lnTo>
                  <a:pt x="801228" y="1591794"/>
                </a:lnTo>
                <a:lnTo>
                  <a:pt x="830695" y="1543212"/>
                </a:lnTo>
                <a:lnTo>
                  <a:pt x="860543" y="1494890"/>
                </a:lnTo>
                <a:lnTo>
                  <a:pt x="890766" y="1446825"/>
                </a:lnTo>
                <a:lnTo>
                  <a:pt x="921357" y="1399012"/>
                </a:lnTo>
                <a:lnTo>
                  <a:pt x="952309" y="1351449"/>
                </a:lnTo>
                <a:lnTo>
                  <a:pt x="983614" y="1304131"/>
                </a:lnTo>
                <a:lnTo>
                  <a:pt x="1015267" y="1257055"/>
                </a:lnTo>
                <a:lnTo>
                  <a:pt x="1047259" y="1210217"/>
                </a:lnTo>
                <a:lnTo>
                  <a:pt x="1079583" y="1163614"/>
                </a:lnTo>
                <a:lnTo>
                  <a:pt x="1112233" y="1117242"/>
                </a:lnTo>
                <a:lnTo>
                  <a:pt x="1145202" y="1071098"/>
                </a:lnTo>
                <a:lnTo>
                  <a:pt x="1178482" y="1025177"/>
                </a:lnTo>
                <a:lnTo>
                  <a:pt x="1212067" y="979477"/>
                </a:lnTo>
                <a:lnTo>
                  <a:pt x="1245949" y="933993"/>
                </a:lnTo>
                <a:lnTo>
                  <a:pt x="1280121" y="888722"/>
                </a:lnTo>
                <a:lnTo>
                  <a:pt x="1314577" y="843660"/>
                </a:lnTo>
                <a:lnTo>
                  <a:pt x="1349440" y="799401"/>
                </a:lnTo>
                <a:lnTo>
                  <a:pt x="1384803" y="755203"/>
                </a:lnTo>
                <a:lnTo>
                  <a:pt x="1420610" y="711122"/>
                </a:lnTo>
                <a:lnTo>
                  <a:pt x="1456804" y="667210"/>
                </a:lnTo>
                <a:lnTo>
                  <a:pt x="1493329" y="623522"/>
                </a:lnTo>
                <a:lnTo>
                  <a:pt x="1530128" y="580112"/>
                </a:lnTo>
                <a:lnTo>
                  <a:pt x="1567145" y="537035"/>
                </a:lnTo>
                <a:lnTo>
                  <a:pt x="1604323" y="494343"/>
                </a:lnTo>
                <a:lnTo>
                  <a:pt x="1641607" y="452093"/>
                </a:lnTo>
                <a:lnTo>
                  <a:pt x="1678939" y="410337"/>
                </a:lnTo>
                <a:lnTo>
                  <a:pt x="1688635" y="399922"/>
                </a:lnTo>
                <a:lnTo>
                  <a:pt x="1698329" y="389449"/>
                </a:lnTo>
                <a:lnTo>
                  <a:pt x="1708021" y="378928"/>
                </a:lnTo>
                <a:lnTo>
                  <a:pt x="1717712" y="368370"/>
                </a:lnTo>
                <a:lnTo>
                  <a:pt x="1727402" y="357784"/>
                </a:lnTo>
                <a:lnTo>
                  <a:pt x="1737091" y="347182"/>
                </a:lnTo>
                <a:lnTo>
                  <a:pt x="1746779" y="336574"/>
                </a:lnTo>
                <a:lnTo>
                  <a:pt x="1756466" y="325970"/>
                </a:lnTo>
                <a:lnTo>
                  <a:pt x="1766154" y="315380"/>
                </a:lnTo>
                <a:lnTo>
                  <a:pt x="1775840" y="304815"/>
                </a:lnTo>
                <a:lnTo>
                  <a:pt x="1785527" y="294286"/>
                </a:lnTo>
                <a:lnTo>
                  <a:pt x="1795215" y="283802"/>
                </a:lnTo>
                <a:lnTo>
                  <a:pt x="1804902" y="273374"/>
                </a:lnTo>
                <a:lnTo>
                  <a:pt x="1814590" y="263012"/>
                </a:lnTo>
                <a:lnTo>
                  <a:pt x="1824279" y="252728"/>
                </a:lnTo>
                <a:lnTo>
                  <a:pt x="1833969" y="242530"/>
                </a:lnTo>
                <a:lnTo>
                  <a:pt x="1843660" y="232430"/>
                </a:lnTo>
                <a:lnTo>
                  <a:pt x="1853352" y="222438"/>
                </a:lnTo>
                <a:lnTo>
                  <a:pt x="1863046" y="212564"/>
                </a:lnTo>
                <a:lnTo>
                  <a:pt x="1872741" y="202818"/>
                </a:lnTo>
                <a:lnTo>
                  <a:pt x="1883090" y="192489"/>
                </a:lnTo>
                <a:lnTo>
                  <a:pt x="1893374" y="182225"/>
                </a:lnTo>
                <a:lnTo>
                  <a:pt x="1903603" y="172022"/>
                </a:lnTo>
                <a:lnTo>
                  <a:pt x="1913782" y="161877"/>
                </a:lnTo>
                <a:lnTo>
                  <a:pt x="1923919" y="151786"/>
                </a:lnTo>
                <a:lnTo>
                  <a:pt x="1934020" y="141747"/>
                </a:lnTo>
                <a:lnTo>
                  <a:pt x="1944093" y="131755"/>
                </a:lnTo>
                <a:lnTo>
                  <a:pt x="1954145" y="121807"/>
                </a:lnTo>
                <a:lnTo>
                  <a:pt x="1964184" y="111899"/>
                </a:lnTo>
                <a:lnTo>
                  <a:pt x="1974214" y="102028"/>
                </a:lnTo>
                <a:lnTo>
                  <a:pt x="1984245" y="92191"/>
                </a:lnTo>
                <a:lnTo>
                  <a:pt x="1994284" y="82383"/>
                </a:lnTo>
                <a:lnTo>
                  <a:pt x="2004336" y="72601"/>
                </a:lnTo>
                <a:lnTo>
                  <a:pt x="2014409" y="62843"/>
                </a:lnTo>
                <a:lnTo>
                  <a:pt x="2024510" y="53103"/>
                </a:lnTo>
                <a:lnTo>
                  <a:pt x="2034647" y="43380"/>
                </a:lnTo>
                <a:lnTo>
                  <a:pt x="2044826" y="33668"/>
                </a:lnTo>
                <a:lnTo>
                  <a:pt x="2055055" y="23965"/>
                </a:lnTo>
                <a:lnTo>
                  <a:pt x="2065339" y="14268"/>
                </a:lnTo>
                <a:lnTo>
                  <a:pt x="2075688" y="4571"/>
                </a:lnTo>
                <a:lnTo>
                  <a:pt x="2075688" y="0"/>
                </a:lnTo>
                <a:lnTo>
                  <a:pt x="2064686" y="9677"/>
                </a:lnTo>
                <a:lnTo>
                  <a:pt x="2053812" y="19359"/>
                </a:lnTo>
                <a:lnTo>
                  <a:pt x="2043055" y="29048"/>
                </a:lnTo>
                <a:lnTo>
                  <a:pt x="2032404" y="38747"/>
                </a:lnTo>
                <a:lnTo>
                  <a:pt x="2021849" y="48460"/>
                </a:lnTo>
                <a:lnTo>
                  <a:pt x="2011381" y="58191"/>
                </a:lnTo>
                <a:lnTo>
                  <a:pt x="2000989" y="67943"/>
                </a:lnTo>
                <a:lnTo>
                  <a:pt x="1990663" y="77719"/>
                </a:lnTo>
                <a:lnTo>
                  <a:pt x="1980392" y="87524"/>
                </a:lnTo>
                <a:lnTo>
                  <a:pt x="1970166" y="97361"/>
                </a:lnTo>
                <a:lnTo>
                  <a:pt x="1959976" y="107233"/>
                </a:lnTo>
                <a:lnTo>
                  <a:pt x="1949811" y="117143"/>
                </a:lnTo>
                <a:lnTo>
                  <a:pt x="1939661" y="127096"/>
                </a:lnTo>
                <a:lnTo>
                  <a:pt x="1929515" y="137095"/>
                </a:lnTo>
                <a:lnTo>
                  <a:pt x="1919364" y="147143"/>
                </a:lnTo>
                <a:lnTo>
                  <a:pt x="1909198" y="157244"/>
                </a:lnTo>
                <a:lnTo>
                  <a:pt x="1899005" y="167401"/>
                </a:lnTo>
                <a:lnTo>
                  <a:pt x="1888776" y="177618"/>
                </a:lnTo>
                <a:lnTo>
                  <a:pt x="1878501" y="187899"/>
                </a:lnTo>
                <a:lnTo>
                  <a:pt x="1868170" y="198246"/>
                </a:lnTo>
                <a:lnTo>
                  <a:pt x="1858474" y="207959"/>
                </a:lnTo>
                <a:lnTo>
                  <a:pt x="1848780" y="217742"/>
                </a:lnTo>
                <a:lnTo>
                  <a:pt x="1839088" y="227595"/>
                </a:lnTo>
                <a:lnTo>
                  <a:pt x="1829397" y="237518"/>
                </a:lnTo>
                <a:lnTo>
                  <a:pt x="1819707" y="247511"/>
                </a:lnTo>
                <a:lnTo>
                  <a:pt x="1810018" y="257573"/>
                </a:lnTo>
                <a:lnTo>
                  <a:pt x="1800330" y="267704"/>
                </a:lnTo>
                <a:lnTo>
                  <a:pt x="1790643" y="277905"/>
                </a:lnTo>
                <a:lnTo>
                  <a:pt x="1780955" y="288175"/>
                </a:lnTo>
                <a:lnTo>
                  <a:pt x="1771268" y="298513"/>
                </a:lnTo>
                <a:lnTo>
                  <a:pt x="1761582" y="308920"/>
                </a:lnTo>
                <a:lnTo>
                  <a:pt x="1751894" y="319395"/>
                </a:lnTo>
                <a:lnTo>
                  <a:pt x="1742207" y="329939"/>
                </a:lnTo>
                <a:lnTo>
                  <a:pt x="1732519" y="340551"/>
                </a:lnTo>
                <a:lnTo>
                  <a:pt x="1722830" y="351230"/>
                </a:lnTo>
                <a:lnTo>
                  <a:pt x="1713140" y="361977"/>
                </a:lnTo>
                <a:lnTo>
                  <a:pt x="1703449" y="372791"/>
                </a:lnTo>
                <a:lnTo>
                  <a:pt x="1693757" y="383673"/>
                </a:lnTo>
                <a:lnTo>
                  <a:pt x="1684063" y="394622"/>
                </a:lnTo>
                <a:lnTo>
                  <a:pt x="1674367" y="405638"/>
                </a:lnTo>
                <a:lnTo>
                  <a:pt x="1655029" y="426418"/>
                </a:lnTo>
                <a:lnTo>
                  <a:pt x="1616578" y="468190"/>
                </a:lnTo>
                <a:lnTo>
                  <a:pt x="1578449" y="510242"/>
                </a:lnTo>
                <a:lnTo>
                  <a:pt x="1540668" y="552572"/>
                </a:lnTo>
                <a:lnTo>
                  <a:pt x="1503263" y="595178"/>
                </a:lnTo>
                <a:lnTo>
                  <a:pt x="1466259" y="638060"/>
                </a:lnTo>
                <a:lnTo>
                  <a:pt x="1429684" y="681215"/>
                </a:lnTo>
                <a:lnTo>
                  <a:pt x="1393565" y="724642"/>
                </a:lnTo>
                <a:lnTo>
                  <a:pt x="1357927" y="768339"/>
                </a:lnTo>
                <a:lnTo>
                  <a:pt x="1322798" y="812306"/>
                </a:lnTo>
                <a:lnTo>
                  <a:pt x="1270274" y="879451"/>
                </a:lnTo>
                <a:lnTo>
                  <a:pt x="1235403" y="924722"/>
                </a:lnTo>
                <a:lnTo>
                  <a:pt x="1200831" y="970206"/>
                </a:lnTo>
                <a:lnTo>
                  <a:pt x="1166569" y="1015906"/>
                </a:lnTo>
                <a:lnTo>
                  <a:pt x="1132625" y="1061827"/>
                </a:lnTo>
                <a:lnTo>
                  <a:pt x="1099011" y="1107971"/>
                </a:lnTo>
                <a:lnTo>
                  <a:pt x="1065737" y="1154343"/>
                </a:lnTo>
                <a:lnTo>
                  <a:pt x="1032813" y="1200946"/>
                </a:lnTo>
                <a:lnTo>
                  <a:pt x="1000250" y="1247784"/>
                </a:lnTo>
                <a:lnTo>
                  <a:pt x="968057" y="1294860"/>
                </a:lnTo>
                <a:lnTo>
                  <a:pt x="936245" y="1342178"/>
                </a:lnTo>
                <a:lnTo>
                  <a:pt x="904825" y="1389741"/>
                </a:lnTo>
                <a:lnTo>
                  <a:pt x="873806" y="1437554"/>
                </a:lnTo>
                <a:lnTo>
                  <a:pt x="843199" y="1485619"/>
                </a:lnTo>
                <a:lnTo>
                  <a:pt x="813014" y="1533941"/>
                </a:lnTo>
                <a:lnTo>
                  <a:pt x="783261" y="1582523"/>
                </a:lnTo>
                <a:lnTo>
                  <a:pt x="753952" y="1631369"/>
                </a:lnTo>
                <a:lnTo>
                  <a:pt x="725095" y="1680482"/>
                </a:lnTo>
                <a:lnTo>
                  <a:pt x="696701" y="1729865"/>
                </a:lnTo>
                <a:lnTo>
                  <a:pt x="668782" y="1779523"/>
                </a:lnTo>
                <a:lnTo>
                  <a:pt x="640665" y="1828787"/>
                </a:lnTo>
                <a:lnTo>
                  <a:pt x="613038" y="1878387"/>
                </a:lnTo>
                <a:lnTo>
                  <a:pt x="585909" y="1928313"/>
                </a:lnTo>
                <a:lnTo>
                  <a:pt x="559285" y="1978554"/>
                </a:lnTo>
                <a:lnTo>
                  <a:pt x="533171" y="2029100"/>
                </a:lnTo>
                <a:lnTo>
                  <a:pt x="507577" y="2079942"/>
                </a:lnTo>
                <a:lnTo>
                  <a:pt x="482507" y="2131067"/>
                </a:lnTo>
                <a:lnTo>
                  <a:pt x="457969" y="2182467"/>
                </a:lnTo>
                <a:lnTo>
                  <a:pt x="433971" y="2234130"/>
                </a:lnTo>
                <a:lnTo>
                  <a:pt x="410519" y="2286047"/>
                </a:lnTo>
                <a:lnTo>
                  <a:pt x="387620" y="2338207"/>
                </a:lnTo>
                <a:lnTo>
                  <a:pt x="365281" y="2390599"/>
                </a:lnTo>
                <a:lnTo>
                  <a:pt x="343509" y="2443213"/>
                </a:lnTo>
                <a:lnTo>
                  <a:pt x="322311" y="2496039"/>
                </a:lnTo>
                <a:lnTo>
                  <a:pt x="301695" y="2549066"/>
                </a:lnTo>
                <a:lnTo>
                  <a:pt x="281666" y="2602284"/>
                </a:lnTo>
                <a:lnTo>
                  <a:pt x="262232" y="2655683"/>
                </a:lnTo>
                <a:lnTo>
                  <a:pt x="243399" y="2709252"/>
                </a:lnTo>
                <a:lnTo>
                  <a:pt x="225176" y="2762981"/>
                </a:lnTo>
                <a:lnTo>
                  <a:pt x="207568" y="2816860"/>
                </a:lnTo>
                <a:lnTo>
                  <a:pt x="189927" y="2871546"/>
                </a:lnTo>
                <a:lnTo>
                  <a:pt x="172988" y="2926374"/>
                </a:lnTo>
                <a:lnTo>
                  <a:pt x="156762" y="2981342"/>
                </a:lnTo>
                <a:lnTo>
                  <a:pt x="141258" y="3036451"/>
                </a:lnTo>
                <a:lnTo>
                  <a:pt x="126489" y="3091699"/>
                </a:lnTo>
                <a:lnTo>
                  <a:pt x="112462" y="3147088"/>
                </a:lnTo>
                <a:lnTo>
                  <a:pt x="99190" y="3202617"/>
                </a:lnTo>
                <a:lnTo>
                  <a:pt x="86683" y="3258285"/>
                </a:lnTo>
                <a:lnTo>
                  <a:pt x="74950" y="3314093"/>
                </a:lnTo>
                <a:lnTo>
                  <a:pt x="64003" y="3370040"/>
                </a:lnTo>
                <a:lnTo>
                  <a:pt x="53851" y="3426126"/>
                </a:lnTo>
                <a:lnTo>
                  <a:pt x="44505" y="3482351"/>
                </a:lnTo>
                <a:lnTo>
                  <a:pt x="35976" y="3538714"/>
                </a:lnTo>
                <a:lnTo>
                  <a:pt x="28273" y="3595216"/>
                </a:lnTo>
                <a:lnTo>
                  <a:pt x="21408" y="3651857"/>
                </a:lnTo>
                <a:lnTo>
                  <a:pt x="15389" y="3708635"/>
                </a:lnTo>
                <a:lnTo>
                  <a:pt x="10229" y="3765552"/>
                </a:lnTo>
                <a:lnTo>
                  <a:pt x="5937" y="3822606"/>
                </a:lnTo>
                <a:lnTo>
                  <a:pt x="2524" y="3879797"/>
                </a:lnTo>
                <a:lnTo>
                  <a:pt x="0" y="3937127"/>
                </a:lnTo>
                <a:lnTo>
                  <a:pt x="0" y="3960114"/>
                </a:lnTo>
                <a:lnTo>
                  <a:pt x="3773" y="39716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22019" y="6530340"/>
            <a:ext cx="163068" cy="336803"/>
          </a:xfrm>
          <a:custGeom>
            <a:avLst/>
            <a:gdLst/>
            <a:ahLst/>
            <a:cxnLst/>
            <a:rect l="l" t="t" r="r" b="b"/>
            <a:pathLst>
              <a:path w="163068" h="336803">
                <a:moveTo>
                  <a:pt x="154682" y="320160"/>
                </a:moveTo>
                <a:lnTo>
                  <a:pt x="146300" y="303455"/>
                </a:lnTo>
                <a:lnTo>
                  <a:pt x="137925" y="286694"/>
                </a:lnTo>
                <a:lnTo>
                  <a:pt x="129560" y="269885"/>
                </a:lnTo>
                <a:lnTo>
                  <a:pt x="121209" y="253035"/>
                </a:lnTo>
                <a:lnTo>
                  <a:pt x="112876" y="236149"/>
                </a:lnTo>
                <a:lnTo>
                  <a:pt x="104563" y="219237"/>
                </a:lnTo>
                <a:lnTo>
                  <a:pt x="96275" y="202303"/>
                </a:lnTo>
                <a:lnTo>
                  <a:pt x="88015" y="185356"/>
                </a:lnTo>
                <a:lnTo>
                  <a:pt x="79786" y="168401"/>
                </a:lnTo>
                <a:lnTo>
                  <a:pt x="71592" y="151447"/>
                </a:lnTo>
                <a:lnTo>
                  <a:pt x="63436" y="134500"/>
                </a:lnTo>
                <a:lnTo>
                  <a:pt x="55323" y="117566"/>
                </a:lnTo>
                <a:lnTo>
                  <a:pt x="47255" y="100653"/>
                </a:lnTo>
                <a:lnTo>
                  <a:pt x="39236" y="83768"/>
                </a:lnTo>
                <a:lnTo>
                  <a:pt x="31270" y="66918"/>
                </a:lnTo>
                <a:lnTo>
                  <a:pt x="23359" y="50109"/>
                </a:lnTo>
                <a:lnTo>
                  <a:pt x="15508" y="33348"/>
                </a:lnTo>
                <a:lnTo>
                  <a:pt x="7721" y="16643"/>
                </a:lnTo>
                <a:lnTo>
                  <a:pt x="0" y="0"/>
                </a:lnTo>
                <a:lnTo>
                  <a:pt x="4961" y="16643"/>
                </a:lnTo>
                <a:lnTo>
                  <a:pt x="10059" y="33348"/>
                </a:lnTo>
                <a:lnTo>
                  <a:pt x="15289" y="50109"/>
                </a:lnTo>
                <a:lnTo>
                  <a:pt x="20649" y="66918"/>
                </a:lnTo>
                <a:lnTo>
                  <a:pt x="26135" y="83768"/>
                </a:lnTo>
                <a:lnTo>
                  <a:pt x="31742" y="100653"/>
                </a:lnTo>
                <a:lnTo>
                  <a:pt x="37469" y="117566"/>
                </a:lnTo>
                <a:lnTo>
                  <a:pt x="43311" y="134500"/>
                </a:lnTo>
                <a:lnTo>
                  <a:pt x="49265" y="151447"/>
                </a:lnTo>
                <a:lnTo>
                  <a:pt x="55327" y="168401"/>
                </a:lnTo>
                <a:lnTo>
                  <a:pt x="61494" y="185356"/>
                </a:lnTo>
                <a:lnTo>
                  <a:pt x="67762" y="202303"/>
                </a:lnTo>
                <a:lnTo>
                  <a:pt x="74128" y="219237"/>
                </a:lnTo>
                <a:lnTo>
                  <a:pt x="80588" y="236149"/>
                </a:lnTo>
                <a:lnTo>
                  <a:pt x="87139" y="253035"/>
                </a:lnTo>
                <a:lnTo>
                  <a:pt x="93777" y="269885"/>
                </a:lnTo>
                <a:lnTo>
                  <a:pt x="100499" y="286694"/>
                </a:lnTo>
                <a:lnTo>
                  <a:pt x="107301" y="303455"/>
                </a:lnTo>
                <a:lnTo>
                  <a:pt x="114180" y="320160"/>
                </a:lnTo>
                <a:lnTo>
                  <a:pt x="117311" y="327656"/>
                </a:lnTo>
                <a:lnTo>
                  <a:pt x="158459" y="327656"/>
                </a:lnTo>
                <a:lnTo>
                  <a:pt x="154682" y="32016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769620" y="5359908"/>
            <a:ext cx="38100" cy="216407"/>
          </a:xfrm>
          <a:custGeom>
            <a:avLst/>
            <a:gdLst/>
            <a:ahLst/>
            <a:cxnLst/>
            <a:rect l="l" t="t" r="r" b="b"/>
            <a:pathLst>
              <a:path w="38100" h="216408">
                <a:moveTo>
                  <a:pt x="19107" y="166763"/>
                </a:moveTo>
                <a:lnTo>
                  <a:pt x="24096" y="178540"/>
                </a:lnTo>
                <a:lnTo>
                  <a:pt x="28843" y="190324"/>
                </a:lnTo>
                <a:lnTo>
                  <a:pt x="33183" y="202118"/>
                </a:lnTo>
                <a:lnTo>
                  <a:pt x="33337" y="202564"/>
                </a:lnTo>
                <a:lnTo>
                  <a:pt x="33337" y="211708"/>
                </a:lnTo>
                <a:lnTo>
                  <a:pt x="38100" y="216407"/>
                </a:lnTo>
                <a:lnTo>
                  <a:pt x="38100" y="87502"/>
                </a:lnTo>
                <a:lnTo>
                  <a:pt x="32537" y="76008"/>
                </a:lnTo>
                <a:lnTo>
                  <a:pt x="27429" y="64148"/>
                </a:lnTo>
                <a:lnTo>
                  <a:pt x="22704" y="52061"/>
                </a:lnTo>
                <a:lnTo>
                  <a:pt x="18291" y="39886"/>
                </a:lnTo>
                <a:lnTo>
                  <a:pt x="14118" y="27761"/>
                </a:lnTo>
                <a:lnTo>
                  <a:pt x="10114" y="15826"/>
                </a:lnTo>
                <a:lnTo>
                  <a:pt x="6209" y="4218"/>
                </a:lnTo>
                <a:lnTo>
                  <a:pt x="3402" y="13031"/>
                </a:lnTo>
                <a:lnTo>
                  <a:pt x="2329" y="25819"/>
                </a:lnTo>
                <a:lnTo>
                  <a:pt x="1509" y="38430"/>
                </a:lnTo>
                <a:lnTo>
                  <a:pt x="908" y="50928"/>
                </a:lnTo>
                <a:lnTo>
                  <a:pt x="493" y="63380"/>
                </a:lnTo>
                <a:lnTo>
                  <a:pt x="228" y="75851"/>
                </a:lnTo>
                <a:lnTo>
                  <a:pt x="81" y="88405"/>
                </a:lnTo>
                <a:lnTo>
                  <a:pt x="0" y="119633"/>
                </a:lnTo>
                <a:lnTo>
                  <a:pt x="4321" y="131428"/>
                </a:lnTo>
                <a:lnTo>
                  <a:pt x="9055" y="143212"/>
                </a:lnTo>
                <a:lnTo>
                  <a:pt x="14038" y="154989"/>
                </a:lnTo>
                <a:lnTo>
                  <a:pt x="19107" y="16676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850391" y="6245352"/>
            <a:ext cx="237744" cy="621791"/>
          </a:xfrm>
          <a:custGeom>
            <a:avLst/>
            <a:gdLst/>
            <a:ahLst/>
            <a:cxnLst/>
            <a:rect l="l" t="t" r="r" b="b"/>
            <a:pathLst>
              <a:path w="237744" h="621791">
                <a:moveTo>
                  <a:pt x="230268" y="603828"/>
                </a:moveTo>
                <a:lnTo>
                  <a:pt x="222926" y="585861"/>
                </a:lnTo>
                <a:lnTo>
                  <a:pt x="215714" y="567887"/>
                </a:lnTo>
                <a:lnTo>
                  <a:pt x="208629" y="549902"/>
                </a:lnTo>
                <a:lnTo>
                  <a:pt x="201668" y="531904"/>
                </a:lnTo>
                <a:lnTo>
                  <a:pt x="194826" y="513888"/>
                </a:lnTo>
                <a:lnTo>
                  <a:pt x="188101" y="495852"/>
                </a:lnTo>
                <a:lnTo>
                  <a:pt x="181490" y="477792"/>
                </a:lnTo>
                <a:lnTo>
                  <a:pt x="174988" y="459704"/>
                </a:lnTo>
                <a:lnTo>
                  <a:pt x="168592" y="441584"/>
                </a:lnTo>
                <a:lnTo>
                  <a:pt x="162299" y="423431"/>
                </a:lnTo>
                <a:lnTo>
                  <a:pt x="156106" y="405239"/>
                </a:lnTo>
                <a:lnTo>
                  <a:pt x="150009" y="387006"/>
                </a:lnTo>
                <a:lnTo>
                  <a:pt x="144004" y="368728"/>
                </a:lnTo>
                <a:lnTo>
                  <a:pt x="138088" y="350402"/>
                </a:lnTo>
                <a:lnTo>
                  <a:pt x="132258" y="332023"/>
                </a:lnTo>
                <a:lnTo>
                  <a:pt x="126511" y="313590"/>
                </a:lnTo>
                <a:lnTo>
                  <a:pt x="120842" y="295098"/>
                </a:lnTo>
                <a:lnTo>
                  <a:pt x="115249" y="276544"/>
                </a:lnTo>
                <a:lnTo>
                  <a:pt x="109728" y="257924"/>
                </a:lnTo>
                <a:lnTo>
                  <a:pt x="104327" y="246071"/>
                </a:lnTo>
                <a:lnTo>
                  <a:pt x="99032" y="234323"/>
                </a:lnTo>
                <a:lnTo>
                  <a:pt x="93825" y="222664"/>
                </a:lnTo>
                <a:lnTo>
                  <a:pt x="88691" y="211079"/>
                </a:lnTo>
                <a:lnTo>
                  <a:pt x="83614" y="199550"/>
                </a:lnTo>
                <a:lnTo>
                  <a:pt x="78577" y="188062"/>
                </a:lnTo>
                <a:lnTo>
                  <a:pt x="73565" y="176598"/>
                </a:lnTo>
                <a:lnTo>
                  <a:pt x="68561" y="165143"/>
                </a:lnTo>
                <a:lnTo>
                  <a:pt x="63550" y="153681"/>
                </a:lnTo>
                <a:lnTo>
                  <a:pt x="58516" y="142194"/>
                </a:lnTo>
                <a:lnTo>
                  <a:pt x="53442" y="130668"/>
                </a:lnTo>
                <a:lnTo>
                  <a:pt x="48313" y="119086"/>
                </a:lnTo>
                <a:lnTo>
                  <a:pt x="43112" y="107432"/>
                </a:lnTo>
                <a:lnTo>
                  <a:pt x="37824" y="95690"/>
                </a:lnTo>
                <a:lnTo>
                  <a:pt x="32433" y="83844"/>
                </a:lnTo>
                <a:lnTo>
                  <a:pt x="32004" y="82905"/>
                </a:lnTo>
                <a:lnTo>
                  <a:pt x="27830" y="71057"/>
                </a:lnTo>
                <a:lnTo>
                  <a:pt x="23256" y="59209"/>
                </a:lnTo>
                <a:lnTo>
                  <a:pt x="18442" y="47361"/>
                </a:lnTo>
                <a:lnTo>
                  <a:pt x="13549" y="35514"/>
                </a:lnTo>
                <a:lnTo>
                  <a:pt x="8735" y="23666"/>
                </a:lnTo>
                <a:lnTo>
                  <a:pt x="4162" y="11818"/>
                </a:lnTo>
                <a:lnTo>
                  <a:pt x="0" y="0"/>
                </a:lnTo>
                <a:lnTo>
                  <a:pt x="2336" y="12326"/>
                </a:lnTo>
                <a:lnTo>
                  <a:pt x="4758" y="24653"/>
                </a:lnTo>
                <a:lnTo>
                  <a:pt x="7266" y="36979"/>
                </a:lnTo>
                <a:lnTo>
                  <a:pt x="9858" y="49305"/>
                </a:lnTo>
                <a:lnTo>
                  <a:pt x="12536" y="61631"/>
                </a:lnTo>
                <a:lnTo>
                  <a:pt x="15299" y="73957"/>
                </a:lnTo>
                <a:lnTo>
                  <a:pt x="18148" y="86283"/>
                </a:lnTo>
                <a:lnTo>
                  <a:pt x="21081" y="98609"/>
                </a:lnTo>
                <a:lnTo>
                  <a:pt x="24100" y="110935"/>
                </a:lnTo>
                <a:lnTo>
                  <a:pt x="27205" y="123260"/>
                </a:lnTo>
                <a:lnTo>
                  <a:pt x="30394" y="135586"/>
                </a:lnTo>
                <a:lnTo>
                  <a:pt x="33669" y="147912"/>
                </a:lnTo>
                <a:lnTo>
                  <a:pt x="37029" y="160238"/>
                </a:lnTo>
                <a:lnTo>
                  <a:pt x="40474" y="172564"/>
                </a:lnTo>
                <a:lnTo>
                  <a:pt x="44005" y="184890"/>
                </a:lnTo>
                <a:lnTo>
                  <a:pt x="47621" y="197217"/>
                </a:lnTo>
                <a:lnTo>
                  <a:pt x="51322" y="209543"/>
                </a:lnTo>
                <a:lnTo>
                  <a:pt x="54864" y="221081"/>
                </a:lnTo>
                <a:lnTo>
                  <a:pt x="57494" y="233738"/>
                </a:lnTo>
                <a:lnTo>
                  <a:pt x="63501" y="257581"/>
                </a:lnTo>
                <a:lnTo>
                  <a:pt x="71747" y="281967"/>
                </a:lnTo>
                <a:lnTo>
                  <a:pt x="80729" y="302174"/>
                </a:lnTo>
                <a:lnTo>
                  <a:pt x="88372" y="318850"/>
                </a:lnTo>
                <a:lnTo>
                  <a:pt x="96076" y="335582"/>
                </a:lnTo>
                <a:lnTo>
                  <a:pt x="103839" y="352363"/>
                </a:lnTo>
                <a:lnTo>
                  <a:pt x="111656" y="369185"/>
                </a:lnTo>
                <a:lnTo>
                  <a:pt x="119525" y="386041"/>
                </a:lnTo>
                <a:lnTo>
                  <a:pt x="127442" y="402926"/>
                </a:lnTo>
                <a:lnTo>
                  <a:pt x="135404" y="419831"/>
                </a:lnTo>
                <a:lnTo>
                  <a:pt x="143407" y="436749"/>
                </a:lnTo>
                <a:lnTo>
                  <a:pt x="151447" y="453675"/>
                </a:lnTo>
                <a:lnTo>
                  <a:pt x="159522" y="470601"/>
                </a:lnTo>
                <a:lnTo>
                  <a:pt x="167627" y="487520"/>
                </a:lnTo>
                <a:lnTo>
                  <a:pt x="175760" y="504425"/>
                </a:lnTo>
                <a:lnTo>
                  <a:pt x="183917" y="521309"/>
                </a:lnTo>
                <a:lnTo>
                  <a:pt x="192095" y="538165"/>
                </a:lnTo>
                <a:lnTo>
                  <a:pt x="200290" y="554987"/>
                </a:lnTo>
                <a:lnTo>
                  <a:pt x="208498" y="571768"/>
                </a:lnTo>
                <a:lnTo>
                  <a:pt x="216717" y="588500"/>
                </a:lnTo>
                <a:lnTo>
                  <a:pt x="224942" y="605177"/>
                </a:lnTo>
                <a:lnTo>
                  <a:pt x="228642" y="612645"/>
                </a:lnTo>
                <a:lnTo>
                  <a:pt x="233937" y="612645"/>
                </a:lnTo>
                <a:lnTo>
                  <a:pt x="230268" y="60382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520671" y="4392146"/>
            <a:ext cx="536" cy="7641"/>
          </a:xfrm>
          <a:custGeom>
            <a:avLst/>
            <a:gdLst/>
            <a:ahLst/>
            <a:cxnLst/>
            <a:rect l="l" t="t" r="r" b="b"/>
            <a:pathLst>
              <a:path w="536" h="7641">
                <a:moveTo>
                  <a:pt x="536" y="7641"/>
                </a:moveTo>
                <a:lnTo>
                  <a:pt x="281" y="1777"/>
                </a:lnTo>
                <a:lnTo>
                  <a:pt x="0" y="0"/>
                </a:lnTo>
                <a:lnTo>
                  <a:pt x="536" y="764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7432" y="-1524"/>
            <a:ext cx="493239" cy="4393670"/>
          </a:xfrm>
          <a:custGeom>
            <a:avLst/>
            <a:gdLst/>
            <a:ahLst/>
            <a:cxnLst/>
            <a:rect l="l" t="t" r="r" b="b"/>
            <a:pathLst>
              <a:path w="493239" h="4393670">
                <a:moveTo>
                  <a:pt x="492904" y="4388891"/>
                </a:moveTo>
                <a:lnTo>
                  <a:pt x="491948" y="4376386"/>
                </a:lnTo>
                <a:lnTo>
                  <a:pt x="490919" y="4363806"/>
                </a:lnTo>
                <a:lnTo>
                  <a:pt x="489828" y="4351165"/>
                </a:lnTo>
                <a:lnTo>
                  <a:pt x="488685" y="4338471"/>
                </a:lnTo>
                <a:lnTo>
                  <a:pt x="487501" y="4325737"/>
                </a:lnTo>
                <a:lnTo>
                  <a:pt x="486288" y="4312974"/>
                </a:lnTo>
                <a:lnTo>
                  <a:pt x="485057" y="4300191"/>
                </a:lnTo>
                <a:lnTo>
                  <a:pt x="483817" y="4287401"/>
                </a:lnTo>
                <a:lnTo>
                  <a:pt x="482581" y="4274614"/>
                </a:lnTo>
                <a:lnTo>
                  <a:pt x="481358" y="4261842"/>
                </a:lnTo>
                <a:lnTo>
                  <a:pt x="480161" y="4249095"/>
                </a:lnTo>
                <a:lnTo>
                  <a:pt x="479000" y="4236384"/>
                </a:lnTo>
                <a:lnTo>
                  <a:pt x="477886" y="4223720"/>
                </a:lnTo>
                <a:lnTo>
                  <a:pt x="476829" y="4211115"/>
                </a:lnTo>
                <a:lnTo>
                  <a:pt x="475841" y="4198580"/>
                </a:lnTo>
                <a:lnTo>
                  <a:pt x="474933" y="4186124"/>
                </a:lnTo>
                <a:lnTo>
                  <a:pt x="474599" y="4181221"/>
                </a:lnTo>
                <a:lnTo>
                  <a:pt x="474599" y="4142994"/>
                </a:lnTo>
                <a:lnTo>
                  <a:pt x="464603" y="4097822"/>
                </a:lnTo>
                <a:lnTo>
                  <a:pt x="454751" y="4052714"/>
                </a:lnTo>
                <a:lnTo>
                  <a:pt x="445043" y="4007662"/>
                </a:lnTo>
                <a:lnTo>
                  <a:pt x="435479" y="3962660"/>
                </a:lnTo>
                <a:lnTo>
                  <a:pt x="426059" y="3917699"/>
                </a:lnTo>
                <a:lnTo>
                  <a:pt x="416783" y="3872775"/>
                </a:lnTo>
                <a:lnTo>
                  <a:pt x="407650" y="3827878"/>
                </a:lnTo>
                <a:lnTo>
                  <a:pt x="398662" y="3783002"/>
                </a:lnTo>
                <a:lnTo>
                  <a:pt x="389818" y="3738141"/>
                </a:lnTo>
                <a:lnTo>
                  <a:pt x="381117" y="3693287"/>
                </a:lnTo>
                <a:lnTo>
                  <a:pt x="372560" y="3648432"/>
                </a:lnTo>
                <a:lnTo>
                  <a:pt x="364147" y="3603571"/>
                </a:lnTo>
                <a:lnTo>
                  <a:pt x="355878" y="3558695"/>
                </a:lnTo>
                <a:lnTo>
                  <a:pt x="347753" y="3513798"/>
                </a:lnTo>
                <a:lnTo>
                  <a:pt x="339771" y="3468874"/>
                </a:lnTo>
                <a:lnTo>
                  <a:pt x="331933" y="3423913"/>
                </a:lnTo>
                <a:lnTo>
                  <a:pt x="324239" y="3378911"/>
                </a:lnTo>
                <a:lnTo>
                  <a:pt x="316688" y="3333859"/>
                </a:lnTo>
                <a:lnTo>
                  <a:pt x="309281" y="3288751"/>
                </a:lnTo>
                <a:lnTo>
                  <a:pt x="302018" y="3243579"/>
                </a:lnTo>
                <a:lnTo>
                  <a:pt x="292742" y="3187644"/>
                </a:lnTo>
                <a:lnTo>
                  <a:pt x="283610" y="3131768"/>
                </a:lnTo>
                <a:lnTo>
                  <a:pt x="274622" y="3075942"/>
                </a:lnTo>
                <a:lnTo>
                  <a:pt x="265777" y="3020154"/>
                </a:lnTo>
                <a:lnTo>
                  <a:pt x="257077" y="2964394"/>
                </a:lnTo>
                <a:lnTo>
                  <a:pt x="248520" y="2908651"/>
                </a:lnTo>
                <a:lnTo>
                  <a:pt x="240107" y="2852914"/>
                </a:lnTo>
                <a:lnTo>
                  <a:pt x="231837" y="2797173"/>
                </a:lnTo>
                <a:lnTo>
                  <a:pt x="223712" y="2741418"/>
                </a:lnTo>
                <a:lnTo>
                  <a:pt x="215730" y="2685637"/>
                </a:lnTo>
                <a:lnTo>
                  <a:pt x="207891" y="2629819"/>
                </a:lnTo>
                <a:lnTo>
                  <a:pt x="200197" y="2573955"/>
                </a:lnTo>
                <a:lnTo>
                  <a:pt x="192646" y="2518034"/>
                </a:lnTo>
                <a:lnTo>
                  <a:pt x="185239" y="2462044"/>
                </a:lnTo>
                <a:lnTo>
                  <a:pt x="177976" y="2405975"/>
                </a:lnTo>
                <a:lnTo>
                  <a:pt x="170856" y="2349816"/>
                </a:lnTo>
                <a:lnTo>
                  <a:pt x="163880" y="2293558"/>
                </a:lnTo>
                <a:lnTo>
                  <a:pt x="157048" y="2237189"/>
                </a:lnTo>
                <a:lnTo>
                  <a:pt x="150359" y="2180698"/>
                </a:lnTo>
                <a:lnTo>
                  <a:pt x="143814" y="2124075"/>
                </a:lnTo>
                <a:lnTo>
                  <a:pt x="137415" y="2068105"/>
                </a:lnTo>
                <a:lnTo>
                  <a:pt x="131159" y="2012132"/>
                </a:lnTo>
                <a:lnTo>
                  <a:pt x="125047" y="1956152"/>
                </a:lnTo>
                <a:lnTo>
                  <a:pt x="119079" y="1900160"/>
                </a:lnTo>
                <a:lnTo>
                  <a:pt x="113255" y="1844155"/>
                </a:lnTo>
                <a:lnTo>
                  <a:pt x="107575" y="1788131"/>
                </a:lnTo>
                <a:lnTo>
                  <a:pt x="102038" y="1732085"/>
                </a:lnTo>
                <a:lnTo>
                  <a:pt x="96645" y="1676014"/>
                </a:lnTo>
                <a:lnTo>
                  <a:pt x="91396" y="1619915"/>
                </a:lnTo>
                <a:lnTo>
                  <a:pt x="86290" y="1563782"/>
                </a:lnTo>
                <a:lnTo>
                  <a:pt x="81329" y="1507614"/>
                </a:lnTo>
                <a:lnTo>
                  <a:pt x="76511" y="1451405"/>
                </a:lnTo>
                <a:lnTo>
                  <a:pt x="71837" y="1395153"/>
                </a:lnTo>
                <a:lnTo>
                  <a:pt x="67307" y="1338855"/>
                </a:lnTo>
                <a:lnTo>
                  <a:pt x="62920" y="1282505"/>
                </a:lnTo>
                <a:lnTo>
                  <a:pt x="58678" y="1226101"/>
                </a:lnTo>
                <a:lnTo>
                  <a:pt x="54579" y="1169639"/>
                </a:lnTo>
                <a:lnTo>
                  <a:pt x="50624" y="1113116"/>
                </a:lnTo>
                <a:lnTo>
                  <a:pt x="46813" y="1056528"/>
                </a:lnTo>
                <a:lnTo>
                  <a:pt x="43145" y="999871"/>
                </a:lnTo>
                <a:lnTo>
                  <a:pt x="40269" y="943902"/>
                </a:lnTo>
                <a:lnTo>
                  <a:pt x="37392" y="887933"/>
                </a:lnTo>
                <a:lnTo>
                  <a:pt x="34516" y="831964"/>
                </a:lnTo>
                <a:lnTo>
                  <a:pt x="31639" y="775995"/>
                </a:lnTo>
                <a:lnTo>
                  <a:pt x="28763" y="720026"/>
                </a:lnTo>
                <a:lnTo>
                  <a:pt x="27325" y="692042"/>
                </a:lnTo>
                <a:lnTo>
                  <a:pt x="25887" y="664057"/>
                </a:lnTo>
                <a:lnTo>
                  <a:pt x="24449" y="636073"/>
                </a:lnTo>
                <a:lnTo>
                  <a:pt x="23010" y="608088"/>
                </a:lnTo>
                <a:lnTo>
                  <a:pt x="21572" y="580104"/>
                </a:lnTo>
                <a:lnTo>
                  <a:pt x="20134" y="552119"/>
                </a:lnTo>
                <a:lnTo>
                  <a:pt x="18696" y="524135"/>
                </a:lnTo>
                <a:lnTo>
                  <a:pt x="17257" y="496150"/>
                </a:lnTo>
                <a:lnTo>
                  <a:pt x="15819" y="468166"/>
                </a:lnTo>
                <a:lnTo>
                  <a:pt x="14381" y="440182"/>
                </a:lnTo>
                <a:lnTo>
                  <a:pt x="13663" y="417966"/>
                </a:lnTo>
                <a:lnTo>
                  <a:pt x="12948" y="395816"/>
                </a:lnTo>
                <a:lnTo>
                  <a:pt x="12240" y="373723"/>
                </a:lnTo>
                <a:lnTo>
                  <a:pt x="11543" y="351682"/>
                </a:lnTo>
                <a:lnTo>
                  <a:pt x="10861" y="329684"/>
                </a:lnTo>
                <a:lnTo>
                  <a:pt x="10196" y="307722"/>
                </a:lnTo>
                <a:lnTo>
                  <a:pt x="9553" y="285788"/>
                </a:lnTo>
                <a:lnTo>
                  <a:pt x="8936" y="263877"/>
                </a:lnTo>
                <a:lnTo>
                  <a:pt x="8347" y="241980"/>
                </a:lnTo>
                <a:lnTo>
                  <a:pt x="7790" y="220091"/>
                </a:lnTo>
                <a:lnTo>
                  <a:pt x="7269" y="198201"/>
                </a:lnTo>
                <a:lnTo>
                  <a:pt x="6788" y="176304"/>
                </a:lnTo>
                <a:lnTo>
                  <a:pt x="6350" y="154393"/>
                </a:lnTo>
                <a:lnTo>
                  <a:pt x="5959" y="132459"/>
                </a:lnTo>
                <a:lnTo>
                  <a:pt x="5618" y="110497"/>
                </a:lnTo>
                <a:lnTo>
                  <a:pt x="5331" y="88499"/>
                </a:lnTo>
                <a:lnTo>
                  <a:pt x="5101" y="66458"/>
                </a:lnTo>
                <a:lnTo>
                  <a:pt x="4933" y="44365"/>
                </a:lnTo>
                <a:lnTo>
                  <a:pt x="4799" y="1524"/>
                </a:lnTo>
                <a:lnTo>
                  <a:pt x="4" y="1524"/>
                </a:lnTo>
                <a:lnTo>
                  <a:pt x="134" y="44365"/>
                </a:lnTo>
                <a:lnTo>
                  <a:pt x="291" y="66458"/>
                </a:lnTo>
                <a:lnTo>
                  <a:pt x="498" y="88499"/>
                </a:lnTo>
                <a:lnTo>
                  <a:pt x="749" y="110497"/>
                </a:lnTo>
                <a:lnTo>
                  <a:pt x="1035" y="132459"/>
                </a:lnTo>
                <a:lnTo>
                  <a:pt x="1350" y="154393"/>
                </a:lnTo>
                <a:lnTo>
                  <a:pt x="1687" y="176304"/>
                </a:lnTo>
                <a:lnTo>
                  <a:pt x="2038" y="198201"/>
                </a:lnTo>
                <a:lnTo>
                  <a:pt x="2397" y="220091"/>
                </a:lnTo>
                <a:lnTo>
                  <a:pt x="2755" y="241980"/>
                </a:lnTo>
                <a:lnTo>
                  <a:pt x="3106" y="263877"/>
                </a:lnTo>
                <a:lnTo>
                  <a:pt x="3443" y="285788"/>
                </a:lnTo>
                <a:lnTo>
                  <a:pt x="3758" y="307722"/>
                </a:lnTo>
                <a:lnTo>
                  <a:pt x="4045" y="329684"/>
                </a:lnTo>
                <a:lnTo>
                  <a:pt x="4295" y="351682"/>
                </a:lnTo>
                <a:lnTo>
                  <a:pt x="4502" y="373723"/>
                </a:lnTo>
                <a:lnTo>
                  <a:pt x="4660" y="395816"/>
                </a:lnTo>
                <a:lnTo>
                  <a:pt x="4794" y="440182"/>
                </a:lnTo>
                <a:lnTo>
                  <a:pt x="6198" y="468167"/>
                </a:lnTo>
                <a:lnTo>
                  <a:pt x="7541" y="496155"/>
                </a:lnTo>
                <a:lnTo>
                  <a:pt x="8833" y="524151"/>
                </a:lnTo>
                <a:lnTo>
                  <a:pt x="10086" y="552158"/>
                </a:lnTo>
                <a:lnTo>
                  <a:pt x="11310" y="580179"/>
                </a:lnTo>
                <a:lnTo>
                  <a:pt x="12516" y="608219"/>
                </a:lnTo>
                <a:lnTo>
                  <a:pt x="13715" y="636280"/>
                </a:lnTo>
                <a:lnTo>
                  <a:pt x="14918" y="664366"/>
                </a:lnTo>
                <a:lnTo>
                  <a:pt x="16135" y="692481"/>
                </a:lnTo>
                <a:lnTo>
                  <a:pt x="17377" y="720629"/>
                </a:lnTo>
                <a:lnTo>
                  <a:pt x="18656" y="748813"/>
                </a:lnTo>
                <a:lnTo>
                  <a:pt x="19980" y="777037"/>
                </a:lnTo>
                <a:lnTo>
                  <a:pt x="21363" y="805305"/>
                </a:lnTo>
                <a:lnTo>
                  <a:pt x="22814" y="833619"/>
                </a:lnTo>
                <a:lnTo>
                  <a:pt x="24344" y="861984"/>
                </a:lnTo>
                <a:lnTo>
                  <a:pt x="25963" y="890404"/>
                </a:lnTo>
                <a:lnTo>
                  <a:pt x="27684" y="918881"/>
                </a:lnTo>
                <a:lnTo>
                  <a:pt x="29516" y="947420"/>
                </a:lnTo>
                <a:lnTo>
                  <a:pt x="31470" y="976024"/>
                </a:lnTo>
                <a:lnTo>
                  <a:pt x="33557" y="1004697"/>
                </a:lnTo>
                <a:lnTo>
                  <a:pt x="36506" y="1060700"/>
                </a:lnTo>
                <a:lnTo>
                  <a:pt x="39602" y="1116769"/>
                </a:lnTo>
                <a:lnTo>
                  <a:pt x="42849" y="1172896"/>
                </a:lnTo>
                <a:lnTo>
                  <a:pt x="46251" y="1229074"/>
                </a:lnTo>
                <a:lnTo>
                  <a:pt x="49811" y="1285295"/>
                </a:lnTo>
                <a:lnTo>
                  <a:pt x="53533" y="1341552"/>
                </a:lnTo>
                <a:lnTo>
                  <a:pt x="57420" y="1397839"/>
                </a:lnTo>
                <a:lnTo>
                  <a:pt x="61476" y="1454146"/>
                </a:lnTo>
                <a:lnTo>
                  <a:pt x="65705" y="1510469"/>
                </a:lnTo>
                <a:lnTo>
                  <a:pt x="70110" y="1566799"/>
                </a:lnTo>
                <a:lnTo>
                  <a:pt x="74695" y="1623128"/>
                </a:lnTo>
                <a:lnTo>
                  <a:pt x="79463" y="1679451"/>
                </a:lnTo>
                <a:lnTo>
                  <a:pt x="84418" y="1735758"/>
                </a:lnTo>
                <a:lnTo>
                  <a:pt x="89563" y="1792045"/>
                </a:lnTo>
                <a:lnTo>
                  <a:pt x="94903" y="1848302"/>
                </a:lnTo>
                <a:lnTo>
                  <a:pt x="100440" y="1904523"/>
                </a:lnTo>
                <a:lnTo>
                  <a:pt x="106178" y="1960701"/>
                </a:lnTo>
                <a:lnTo>
                  <a:pt x="112122" y="2016828"/>
                </a:lnTo>
                <a:lnTo>
                  <a:pt x="118273" y="2072897"/>
                </a:lnTo>
                <a:lnTo>
                  <a:pt x="124637" y="2128901"/>
                </a:lnTo>
                <a:lnTo>
                  <a:pt x="130463" y="2184869"/>
                </a:lnTo>
                <a:lnTo>
                  <a:pt x="136436" y="2240838"/>
                </a:lnTo>
                <a:lnTo>
                  <a:pt x="142560" y="2296808"/>
                </a:lnTo>
                <a:lnTo>
                  <a:pt x="148839" y="2352777"/>
                </a:lnTo>
                <a:lnTo>
                  <a:pt x="155275" y="2408747"/>
                </a:lnTo>
                <a:lnTo>
                  <a:pt x="161874" y="2464717"/>
                </a:lnTo>
                <a:lnTo>
                  <a:pt x="168638" y="2520688"/>
                </a:lnTo>
                <a:lnTo>
                  <a:pt x="175571" y="2576660"/>
                </a:lnTo>
                <a:lnTo>
                  <a:pt x="182677" y="2632632"/>
                </a:lnTo>
                <a:lnTo>
                  <a:pt x="189958" y="2688605"/>
                </a:lnTo>
                <a:lnTo>
                  <a:pt x="197420" y="2744580"/>
                </a:lnTo>
                <a:lnTo>
                  <a:pt x="205064" y="2800555"/>
                </a:lnTo>
                <a:lnTo>
                  <a:pt x="212896" y="2856531"/>
                </a:lnTo>
                <a:lnTo>
                  <a:pt x="220918" y="2912509"/>
                </a:lnTo>
                <a:lnTo>
                  <a:pt x="229134" y="2968488"/>
                </a:lnTo>
                <a:lnTo>
                  <a:pt x="237548" y="3024468"/>
                </a:lnTo>
                <a:lnTo>
                  <a:pt x="246163" y="3080450"/>
                </a:lnTo>
                <a:lnTo>
                  <a:pt x="254984" y="3136433"/>
                </a:lnTo>
                <a:lnTo>
                  <a:pt x="264012" y="3192418"/>
                </a:lnTo>
                <a:lnTo>
                  <a:pt x="273253" y="3248406"/>
                </a:lnTo>
                <a:lnTo>
                  <a:pt x="281990" y="3304339"/>
                </a:lnTo>
                <a:lnTo>
                  <a:pt x="290939" y="3360203"/>
                </a:lnTo>
                <a:lnTo>
                  <a:pt x="300096" y="3416003"/>
                </a:lnTo>
                <a:lnTo>
                  <a:pt x="309458" y="3471742"/>
                </a:lnTo>
                <a:lnTo>
                  <a:pt x="319022" y="3527423"/>
                </a:lnTo>
                <a:lnTo>
                  <a:pt x="328783" y="3583050"/>
                </a:lnTo>
                <a:lnTo>
                  <a:pt x="338738" y="3638627"/>
                </a:lnTo>
                <a:lnTo>
                  <a:pt x="348884" y="3694157"/>
                </a:lnTo>
                <a:lnTo>
                  <a:pt x="359217" y="3749645"/>
                </a:lnTo>
                <a:lnTo>
                  <a:pt x="369733" y="3805094"/>
                </a:lnTo>
                <a:lnTo>
                  <a:pt x="380429" y="3860508"/>
                </a:lnTo>
                <a:lnTo>
                  <a:pt x="391301" y="3915890"/>
                </a:lnTo>
                <a:lnTo>
                  <a:pt x="402345" y="3971244"/>
                </a:lnTo>
                <a:lnTo>
                  <a:pt x="413559" y="4026575"/>
                </a:lnTo>
                <a:lnTo>
                  <a:pt x="424938" y="4081885"/>
                </a:lnTo>
                <a:lnTo>
                  <a:pt x="436478" y="4137178"/>
                </a:lnTo>
                <a:lnTo>
                  <a:pt x="448177" y="4192458"/>
                </a:lnTo>
                <a:lnTo>
                  <a:pt x="460031" y="4247729"/>
                </a:lnTo>
                <a:lnTo>
                  <a:pt x="472035" y="4302995"/>
                </a:lnTo>
                <a:lnTo>
                  <a:pt x="484187" y="4358259"/>
                </a:lnTo>
                <a:lnTo>
                  <a:pt x="488217" y="4370655"/>
                </a:lnTo>
                <a:lnTo>
                  <a:pt x="491556" y="4383051"/>
                </a:lnTo>
                <a:lnTo>
                  <a:pt x="493239" y="4393670"/>
                </a:lnTo>
                <a:lnTo>
                  <a:pt x="492904" y="4388891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550164" y="4315968"/>
            <a:ext cx="423672" cy="1581912"/>
          </a:xfrm>
          <a:custGeom>
            <a:avLst/>
            <a:gdLst/>
            <a:ahLst/>
            <a:cxnLst/>
            <a:rect l="l" t="t" r="r" b="b"/>
            <a:pathLst>
              <a:path w="423672" h="1581912">
                <a:moveTo>
                  <a:pt x="25127" y="109295"/>
                </a:moveTo>
                <a:lnTo>
                  <a:pt x="12421" y="54652"/>
                </a:lnTo>
                <a:lnTo>
                  <a:pt x="0" y="0"/>
                </a:lnTo>
                <a:lnTo>
                  <a:pt x="1444" y="15105"/>
                </a:lnTo>
                <a:lnTo>
                  <a:pt x="5814" y="60413"/>
                </a:lnTo>
                <a:lnTo>
                  <a:pt x="10314" y="105710"/>
                </a:lnTo>
                <a:lnTo>
                  <a:pt x="15043" y="151003"/>
                </a:lnTo>
                <a:lnTo>
                  <a:pt x="20097" y="196295"/>
                </a:lnTo>
                <a:lnTo>
                  <a:pt x="25574" y="241592"/>
                </a:lnTo>
                <a:lnTo>
                  <a:pt x="31573" y="286900"/>
                </a:lnTo>
                <a:lnTo>
                  <a:pt x="43852" y="342242"/>
                </a:lnTo>
                <a:lnTo>
                  <a:pt x="54074" y="382409"/>
                </a:lnTo>
                <a:lnTo>
                  <a:pt x="64376" y="422511"/>
                </a:lnTo>
                <a:lnTo>
                  <a:pt x="74761" y="462552"/>
                </a:lnTo>
                <a:lnTo>
                  <a:pt x="85232" y="502535"/>
                </a:lnTo>
                <a:lnTo>
                  <a:pt x="95794" y="542463"/>
                </a:lnTo>
                <a:lnTo>
                  <a:pt x="106450" y="582341"/>
                </a:lnTo>
                <a:lnTo>
                  <a:pt x="117203" y="622171"/>
                </a:lnTo>
                <a:lnTo>
                  <a:pt x="128058" y="661959"/>
                </a:lnTo>
                <a:lnTo>
                  <a:pt x="139017" y="701706"/>
                </a:lnTo>
                <a:lnTo>
                  <a:pt x="150084" y="741418"/>
                </a:lnTo>
                <a:lnTo>
                  <a:pt x="161264" y="781096"/>
                </a:lnTo>
                <a:lnTo>
                  <a:pt x="172559" y="820746"/>
                </a:lnTo>
                <a:lnTo>
                  <a:pt x="183974" y="860370"/>
                </a:lnTo>
                <a:lnTo>
                  <a:pt x="195511" y="899973"/>
                </a:lnTo>
                <a:lnTo>
                  <a:pt x="207175" y="939558"/>
                </a:lnTo>
                <a:lnTo>
                  <a:pt x="218969" y="979128"/>
                </a:lnTo>
                <a:lnTo>
                  <a:pt x="230897" y="1018687"/>
                </a:lnTo>
                <a:lnTo>
                  <a:pt x="242962" y="1058239"/>
                </a:lnTo>
                <a:lnTo>
                  <a:pt x="255168" y="1097787"/>
                </a:lnTo>
                <a:lnTo>
                  <a:pt x="271065" y="1146666"/>
                </a:lnTo>
                <a:lnTo>
                  <a:pt x="287020" y="1195519"/>
                </a:lnTo>
                <a:lnTo>
                  <a:pt x="303091" y="1244317"/>
                </a:lnTo>
                <a:lnTo>
                  <a:pt x="319335" y="1293031"/>
                </a:lnTo>
                <a:lnTo>
                  <a:pt x="335810" y="1341631"/>
                </a:lnTo>
                <a:lnTo>
                  <a:pt x="352573" y="1390088"/>
                </a:lnTo>
                <a:lnTo>
                  <a:pt x="369684" y="1438374"/>
                </a:lnTo>
                <a:lnTo>
                  <a:pt x="387198" y="1486460"/>
                </a:lnTo>
                <a:lnTo>
                  <a:pt x="405175" y="1534315"/>
                </a:lnTo>
                <a:lnTo>
                  <a:pt x="423672" y="1581911"/>
                </a:lnTo>
                <a:lnTo>
                  <a:pt x="423672" y="1457274"/>
                </a:lnTo>
                <a:lnTo>
                  <a:pt x="417172" y="1438578"/>
                </a:lnTo>
                <a:lnTo>
                  <a:pt x="410677" y="1419883"/>
                </a:lnTo>
                <a:lnTo>
                  <a:pt x="404188" y="1401188"/>
                </a:lnTo>
                <a:lnTo>
                  <a:pt x="397711" y="1382493"/>
                </a:lnTo>
                <a:lnTo>
                  <a:pt x="391248" y="1363798"/>
                </a:lnTo>
                <a:lnTo>
                  <a:pt x="384803" y="1345103"/>
                </a:lnTo>
                <a:lnTo>
                  <a:pt x="378379" y="1326408"/>
                </a:lnTo>
                <a:lnTo>
                  <a:pt x="371981" y="1307712"/>
                </a:lnTo>
                <a:lnTo>
                  <a:pt x="365613" y="1289017"/>
                </a:lnTo>
                <a:lnTo>
                  <a:pt x="359276" y="1270320"/>
                </a:lnTo>
                <a:lnTo>
                  <a:pt x="352976" y="1251623"/>
                </a:lnTo>
                <a:lnTo>
                  <a:pt x="346716" y="1232926"/>
                </a:lnTo>
                <a:lnTo>
                  <a:pt x="340499" y="1214227"/>
                </a:lnTo>
                <a:lnTo>
                  <a:pt x="334329" y="1195528"/>
                </a:lnTo>
                <a:lnTo>
                  <a:pt x="328210" y="1176828"/>
                </a:lnTo>
                <a:lnTo>
                  <a:pt x="322145" y="1158127"/>
                </a:lnTo>
                <a:lnTo>
                  <a:pt x="316138" y="1139424"/>
                </a:lnTo>
                <a:lnTo>
                  <a:pt x="310192" y="1120721"/>
                </a:lnTo>
                <a:lnTo>
                  <a:pt x="304312" y="1102016"/>
                </a:lnTo>
                <a:lnTo>
                  <a:pt x="298500" y="1083309"/>
                </a:lnTo>
                <a:lnTo>
                  <a:pt x="281276" y="1030033"/>
                </a:lnTo>
                <a:lnTo>
                  <a:pt x="264272" y="976620"/>
                </a:lnTo>
                <a:lnTo>
                  <a:pt x="247492" y="923078"/>
                </a:lnTo>
                <a:lnTo>
                  <a:pt x="230940" y="869415"/>
                </a:lnTo>
                <a:lnTo>
                  <a:pt x="214619" y="815637"/>
                </a:lnTo>
                <a:lnTo>
                  <a:pt x="198533" y="761752"/>
                </a:lnTo>
                <a:lnTo>
                  <a:pt x="182686" y="707765"/>
                </a:lnTo>
                <a:lnTo>
                  <a:pt x="167080" y="653686"/>
                </a:lnTo>
                <a:lnTo>
                  <a:pt x="151721" y="599520"/>
                </a:lnTo>
                <a:lnTo>
                  <a:pt x="136610" y="545274"/>
                </a:lnTo>
                <a:lnTo>
                  <a:pt x="121752" y="490956"/>
                </a:lnTo>
                <a:lnTo>
                  <a:pt x="107151" y="436573"/>
                </a:lnTo>
                <a:lnTo>
                  <a:pt x="92810" y="382131"/>
                </a:lnTo>
                <a:lnTo>
                  <a:pt x="78732" y="327638"/>
                </a:lnTo>
                <a:lnTo>
                  <a:pt x="64921" y="273101"/>
                </a:lnTo>
                <a:lnTo>
                  <a:pt x="51381" y="218527"/>
                </a:lnTo>
                <a:lnTo>
                  <a:pt x="38115" y="163923"/>
                </a:lnTo>
                <a:lnTo>
                  <a:pt x="25127" y="109295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1005840" y="5862828"/>
            <a:ext cx="431291" cy="990599"/>
          </a:xfrm>
          <a:custGeom>
            <a:avLst/>
            <a:gdLst/>
            <a:ahLst/>
            <a:cxnLst/>
            <a:rect l="l" t="t" r="r" b="b"/>
            <a:pathLst>
              <a:path w="431291" h="990599">
                <a:moveTo>
                  <a:pt x="5141" y="12833"/>
                </a:moveTo>
                <a:lnTo>
                  <a:pt x="418" y="1044"/>
                </a:lnTo>
                <a:lnTo>
                  <a:pt x="0" y="0"/>
                </a:lnTo>
                <a:lnTo>
                  <a:pt x="98" y="36429"/>
                </a:lnTo>
                <a:lnTo>
                  <a:pt x="457" y="61624"/>
                </a:lnTo>
                <a:lnTo>
                  <a:pt x="1256" y="87342"/>
                </a:lnTo>
                <a:lnTo>
                  <a:pt x="2669" y="113408"/>
                </a:lnTo>
                <a:lnTo>
                  <a:pt x="4787" y="138785"/>
                </a:lnTo>
                <a:lnTo>
                  <a:pt x="14134" y="162471"/>
                </a:lnTo>
                <a:lnTo>
                  <a:pt x="23488" y="186154"/>
                </a:lnTo>
                <a:lnTo>
                  <a:pt x="32857" y="209830"/>
                </a:lnTo>
                <a:lnTo>
                  <a:pt x="42246" y="233495"/>
                </a:lnTo>
                <a:lnTo>
                  <a:pt x="51665" y="257146"/>
                </a:lnTo>
                <a:lnTo>
                  <a:pt x="61119" y="280780"/>
                </a:lnTo>
                <a:lnTo>
                  <a:pt x="70616" y="304391"/>
                </a:lnTo>
                <a:lnTo>
                  <a:pt x="80163" y="327978"/>
                </a:lnTo>
                <a:lnTo>
                  <a:pt x="89768" y="351536"/>
                </a:lnTo>
                <a:lnTo>
                  <a:pt x="99437" y="375062"/>
                </a:lnTo>
                <a:lnTo>
                  <a:pt x="109179" y="398552"/>
                </a:lnTo>
                <a:lnTo>
                  <a:pt x="118999" y="422003"/>
                </a:lnTo>
                <a:lnTo>
                  <a:pt x="128905" y="445411"/>
                </a:lnTo>
                <a:lnTo>
                  <a:pt x="138905" y="468772"/>
                </a:lnTo>
                <a:lnTo>
                  <a:pt x="149005" y="492083"/>
                </a:lnTo>
                <a:lnTo>
                  <a:pt x="159214" y="515340"/>
                </a:lnTo>
                <a:lnTo>
                  <a:pt x="169537" y="538540"/>
                </a:lnTo>
                <a:lnTo>
                  <a:pt x="179983" y="561678"/>
                </a:lnTo>
                <a:lnTo>
                  <a:pt x="190558" y="584752"/>
                </a:lnTo>
                <a:lnTo>
                  <a:pt x="201269" y="607758"/>
                </a:lnTo>
                <a:lnTo>
                  <a:pt x="209930" y="627139"/>
                </a:lnTo>
                <a:lnTo>
                  <a:pt x="218659" y="646516"/>
                </a:lnTo>
                <a:lnTo>
                  <a:pt x="227453" y="665886"/>
                </a:lnTo>
                <a:lnTo>
                  <a:pt x="236308" y="685246"/>
                </a:lnTo>
                <a:lnTo>
                  <a:pt x="245220" y="704591"/>
                </a:lnTo>
                <a:lnTo>
                  <a:pt x="254187" y="723918"/>
                </a:lnTo>
                <a:lnTo>
                  <a:pt x="263203" y="743223"/>
                </a:lnTo>
                <a:lnTo>
                  <a:pt x="272267" y="762503"/>
                </a:lnTo>
                <a:lnTo>
                  <a:pt x="281374" y="781755"/>
                </a:lnTo>
                <a:lnTo>
                  <a:pt x="290522" y="800974"/>
                </a:lnTo>
                <a:lnTo>
                  <a:pt x="299705" y="820157"/>
                </a:lnTo>
                <a:lnTo>
                  <a:pt x="308921" y="839301"/>
                </a:lnTo>
                <a:lnTo>
                  <a:pt x="318167" y="858402"/>
                </a:lnTo>
                <a:lnTo>
                  <a:pt x="327439" y="877456"/>
                </a:lnTo>
                <a:lnTo>
                  <a:pt x="336732" y="896460"/>
                </a:lnTo>
                <a:lnTo>
                  <a:pt x="346045" y="915410"/>
                </a:lnTo>
                <a:lnTo>
                  <a:pt x="355373" y="934302"/>
                </a:lnTo>
                <a:lnTo>
                  <a:pt x="364712" y="953134"/>
                </a:lnTo>
                <a:lnTo>
                  <a:pt x="374060" y="971900"/>
                </a:lnTo>
                <a:lnTo>
                  <a:pt x="383413" y="990599"/>
                </a:lnTo>
                <a:lnTo>
                  <a:pt x="431291" y="990599"/>
                </a:lnTo>
                <a:lnTo>
                  <a:pt x="421268" y="971182"/>
                </a:lnTo>
                <a:lnTo>
                  <a:pt x="411311" y="951692"/>
                </a:lnTo>
                <a:lnTo>
                  <a:pt x="401418" y="932132"/>
                </a:lnTo>
                <a:lnTo>
                  <a:pt x="391585" y="912499"/>
                </a:lnTo>
                <a:lnTo>
                  <a:pt x="381809" y="892794"/>
                </a:lnTo>
                <a:lnTo>
                  <a:pt x="372085" y="873018"/>
                </a:lnTo>
                <a:lnTo>
                  <a:pt x="362412" y="853170"/>
                </a:lnTo>
                <a:lnTo>
                  <a:pt x="352785" y="833250"/>
                </a:lnTo>
                <a:lnTo>
                  <a:pt x="343200" y="813259"/>
                </a:lnTo>
                <a:lnTo>
                  <a:pt x="333655" y="793195"/>
                </a:lnTo>
                <a:lnTo>
                  <a:pt x="324146" y="773060"/>
                </a:lnTo>
                <a:lnTo>
                  <a:pt x="314670" y="752854"/>
                </a:lnTo>
                <a:lnTo>
                  <a:pt x="305222" y="732575"/>
                </a:lnTo>
                <a:lnTo>
                  <a:pt x="295800" y="712225"/>
                </a:lnTo>
                <a:lnTo>
                  <a:pt x="286400" y="691803"/>
                </a:lnTo>
                <a:lnTo>
                  <a:pt x="277019" y="671310"/>
                </a:lnTo>
                <a:lnTo>
                  <a:pt x="267653" y="650745"/>
                </a:lnTo>
                <a:lnTo>
                  <a:pt x="258298" y="630108"/>
                </a:lnTo>
                <a:lnTo>
                  <a:pt x="248952" y="609399"/>
                </a:lnTo>
                <a:lnTo>
                  <a:pt x="239610" y="588619"/>
                </a:lnTo>
                <a:lnTo>
                  <a:pt x="228179" y="563424"/>
                </a:lnTo>
                <a:lnTo>
                  <a:pt x="216884" y="538096"/>
                </a:lnTo>
                <a:lnTo>
                  <a:pt x="205719" y="512647"/>
                </a:lnTo>
                <a:lnTo>
                  <a:pt x="194676" y="487086"/>
                </a:lnTo>
                <a:lnTo>
                  <a:pt x="183748" y="461425"/>
                </a:lnTo>
                <a:lnTo>
                  <a:pt x="172929" y="435674"/>
                </a:lnTo>
                <a:lnTo>
                  <a:pt x="162210" y="409845"/>
                </a:lnTo>
                <a:lnTo>
                  <a:pt x="151585" y="383947"/>
                </a:lnTo>
                <a:lnTo>
                  <a:pt x="141046" y="357992"/>
                </a:lnTo>
                <a:lnTo>
                  <a:pt x="130586" y="331990"/>
                </a:lnTo>
                <a:lnTo>
                  <a:pt x="120198" y="305953"/>
                </a:lnTo>
                <a:lnTo>
                  <a:pt x="109874" y="279890"/>
                </a:lnTo>
                <a:lnTo>
                  <a:pt x="99609" y="253813"/>
                </a:lnTo>
                <a:lnTo>
                  <a:pt x="89393" y="227733"/>
                </a:lnTo>
                <a:lnTo>
                  <a:pt x="79221" y="201660"/>
                </a:lnTo>
                <a:lnTo>
                  <a:pt x="69084" y="175605"/>
                </a:lnTo>
                <a:lnTo>
                  <a:pt x="58976" y="149579"/>
                </a:lnTo>
                <a:lnTo>
                  <a:pt x="48890" y="123592"/>
                </a:lnTo>
                <a:lnTo>
                  <a:pt x="38818" y="97655"/>
                </a:lnTo>
                <a:lnTo>
                  <a:pt x="28752" y="71780"/>
                </a:lnTo>
                <a:lnTo>
                  <a:pt x="24029" y="59991"/>
                </a:lnTo>
                <a:lnTo>
                  <a:pt x="19307" y="48201"/>
                </a:lnTo>
                <a:lnTo>
                  <a:pt x="14585" y="36412"/>
                </a:lnTo>
                <a:lnTo>
                  <a:pt x="9864" y="24622"/>
                </a:lnTo>
                <a:lnTo>
                  <a:pt x="5141" y="128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21208" y="4364736"/>
            <a:ext cx="551688" cy="2235708"/>
          </a:xfrm>
          <a:custGeom>
            <a:avLst/>
            <a:gdLst/>
            <a:ahLst/>
            <a:cxnLst/>
            <a:rect l="l" t="t" r="r" b="b"/>
            <a:pathLst>
              <a:path w="551688" h="2235708">
                <a:moveTo>
                  <a:pt x="3670" y="36614"/>
                </a:moveTo>
                <a:lnTo>
                  <a:pt x="11442" y="109834"/>
                </a:lnTo>
                <a:lnTo>
                  <a:pt x="19790" y="183016"/>
                </a:lnTo>
                <a:lnTo>
                  <a:pt x="28714" y="256133"/>
                </a:lnTo>
                <a:lnTo>
                  <a:pt x="38213" y="329152"/>
                </a:lnTo>
                <a:lnTo>
                  <a:pt x="48287" y="402046"/>
                </a:lnTo>
                <a:lnTo>
                  <a:pt x="58937" y="474784"/>
                </a:lnTo>
                <a:lnTo>
                  <a:pt x="70164" y="547336"/>
                </a:lnTo>
                <a:lnTo>
                  <a:pt x="81966" y="619673"/>
                </a:lnTo>
                <a:lnTo>
                  <a:pt x="94344" y="691765"/>
                </a:lnTo>
                <a:lnTo>
                  <a:pt x="109526" y="775070"/>
                </a:lnTo>
                <a:lnTo>
                  <a:pt x="118592" y="822357"/>
                </a:lnTo>
                <a:lnTo>
                  <a:pt x="127945" y="869572"/>
                </a:lnTo>
                <a:lnTo>
                  <a:pt x="137587" y="916715"/>
                </a:lnTo>
                <a:lnTo>
                  <a:pt x="147516" y="963786"/>
                </a:lnTo>
                <a:lnTo>
                  <a:pt x="157734" y="1010784"/>
                </a:lnTo>
                <a:lnTo>
                  <a:pt x="168239" y="1057710"/>
                </a:lnTo>
                <a:lnTo>
                  <a:pt x="179033" y="1104565"/>
                </a:lnTo>
                <a:lnTo>
                  <a:pt x="190114" y="1151347"/>
                </a:lnTo>
                <a:lnTo>
                  <a:pt x="201483" y="1198057"/>
                </a:lnTo>
                <a:lnTo>
                  <a:pt x="213141" y="1244696"/>
                </a:lnTo>
                <a:lnTo>
                  <a:pt x="225086" y="1291262"/>
                </a:lnTo>
                <a:lnTo>
                  <a:pt x="237319" y="1337758"/>
                </a:lnTo>
                <a:lnTo>
                  <a:pt x="249840" y="1384181"/>
                </a:lnTo>
                <a:lnTo>
                  <a:pt x="262649" y="1430533"/>
                </a:lnTo>
                <a:lnTo>
                  <a:pt x="275746" y="1476814"/>
                </a:lnTo>
                <a:lnTo>
                  <a:pt x="289131" y="1523023"/>
                </a:lnTo>
                <a:lnTo>
                  <a:pt x="302803" y="1569161"/>
                </a:lnTo>
                <a:lnTo>
                  <a:pt x="316764" y="1615227"/>
                </a:lnTo>
                <a:lnTo>
                  <a:pt x="331012" y="1661223"/>
                </a:lnTo>
                <a:lnTo>
                  <a:pt x="345552" y="1705880"/>
                </a:lnTo>
                <a:lnTo>
                  <a:pt x="360409" y="1750767"/>
                </a:lnTo>
                <a:lnTo>
                  <a:pt x="375612" y="1795825"/>
                </a:lnTo>
                <a:lnTo>
                  <a:pt x="391189" y="1840999"/>
                </a:lnTo>
                <a:lnTo>
                  <a:pt x="407169" y="1886229"/>
                </a:lnTo>
                <a:lnTo>
                  <a:pt x="423582" y="1931459"/>
                </a:lnTo>
                <a:lnTo>
                  <a:pt x="440454" y="1976632"/>
                </a:lnTo>
                <a:lnTo>
                  <a:pt x="457815" y="2021691"/>
                </a:lnTo>
                <a:lnTo>
                  <a:pt x="475694" y="2066577"/>
                </a:lnTo>
                <a:lnTo>
                  <a:pt x="494118" y="2111235"/>
                </a:lnTo>
                <a:lnTo>
                  <a:pt x="499450" y="2121995"/>
                </a:lnTo>
                <a:lnTo>
                  <a:pt x="504781" y="2132978"/>
                </a:lnTo>
                <a:lnTo>
                  <a:pt x="510112" y="2144162"/>
                </a:lnTo>
                <a:lnTo>
                  <a:pt x="515443" y="2155523"/>
                </a:lnTo>
                <a:lnTo>
                  <a:pt x="520774" y="2167040"/>
                </a:lnTo>
                <a:lnTo>
                  <a:pt x="526106" y="2178688"/>
                </a:lnTo>
                <a:lnTo>
                  <a:pt x="531437" y="2190446"/>
                </a:lnTo>
                <a:lnTo>
                  <a:pt x="536768" y="2202291"/>
                </a:lnTo>
                <a:lnTo>
                  <a:pt x="542099" y="2214200"/>
                </a:lnTo>
                <a:lnTo>
                  <a:pt x="547431" y="2226150"/>
                </a:lnTo>
                <a:lnTo>
                  <a:pt x="551688" y="2235708"/>
                </a:lnTo>
                <a:lnTo>
                  <a:pt x="547664" y="2223661"/>
                </a:lnTo>
                <a:lnTo>
                  <a:pt x="543643" y="2211615"/>
                </a:lnTo>
                <a:lnTo>
                  <a:pt x="539621" y="2199569"/>
                </a:lnTo>
                <a:lnTo>
                  <a:pt x="537298" y="2192616"/>
                </a:lnTo>
                <a:lnTo>
                  <a:pt x="534258" y="2180441"/>
                </a:lnTo>
                <a:lnTo>
                  <a:pt x="531223" y="2168194"/>
                </a:lnTo>
                <a:lnTo>
                  <a:pt x="528195" y="2155883"/>
                </a:lnTo>
                <a:lnTo>
                  <a:pt x="525181" y="2143518"/>
                </a:lnTo>
                <a:lnTo>
                  <a:pt x="522183" y="2131107"/>
                </a:lnTo>
                <a:lnTo>
                  <a:pt x="519207" y="2118657"/>
                </a:lnTo>
                <a:lnTo>
                  <a:pt x="516256" y="2106178"/>
                </a:lnTo>
                <a:lnTo>
                  <a:pt x="513335" y="2093679"/>
                </a:lnTo>
                <a:lnTo>
                  <a:pt x="510447" y="2081166"/>
                </a:lnTo>
                <a:lnTo>
                  <a:pt x="507598" y="2068650"/>
                </a:lnTo>
                <a:lnTo>
                  <a:pt x="504792" y="2056138"/>
                </a:lnTo>
                <a:lnTo>
                  <a:pt x="502032" y="2043639"/>
                </a:lnTo>
                <a:lnTo>
                  <a:pt x="499323" y="2031161"/>
                </a:lnTo>
                <a:lnTo>
                  <a:pt x="496669" y="2018714"/>
                </a:lnTo>
                <a:lnTo>
                  <a:pt x="494075" y="2006304"/>
                </a:lnTo>
                <a:lnTo>
                  <a:pt x="491544" y="1993941"/>
                </a:lnTo>
                <a:lnTo>
                  <a:pt x="489081" y="1981633"/>
                </a:lnTo>
                <a:lnTo>
                  <a:pt x="486691" y="1969389"/>
                </a:lnTo>
                <a:lnTo>
                  <a:pt x="484530" y="1958035"/>
                </a:lnTo>
                <a:lnTo>
                  <a:pt x="478774" y="1942919"/>
                </a:lnTo>
                <a:lnTo>
                  <a:pt x="473021" y="1927736"/>
                </a:lnTo>
                <a:lnTo>
                  <a:pt x="467275" y="1912488"/>
                </a:lnTo>
                <a:lnTo>
                  <a:pt x="461541" y="1897179"/>
                </a:lnTo>
                <a:lnTo>
                  <a:pt x="455820" y="1881812"/>
                </a:lnTo>
                <a:lnTo>
                  <a:pt x="450118" y="1866391"/>
                </a:lnTo>
                <a:lnTo>
                  <a:pt x="444437" y="1850921"/>
                </a:lnTo>
                <a:lnTo>
                  <a:pt x="438782" y="1835403"/>
                </a:lnTo>
                <a:lnTo>
                  <a:pt x="433155" y="1819843"/>
                </a:lnTo>
                <a:lnTo>
                  <a:pt x="427561" y="1804242"/>
                </a:lnTo>
                <a:lnTo>
                  <a:pt x="422003" y="1788606"/>
                </a:lnTo>
                <a:lnTo>
                  <a:pt x="416484" y="1772938"/>
                </a:lnTo>
                <a:lnTo>
                  <a:pt x="411008" y="1757241"/>
                </a:lnTo>
                <a:lnTo>
                  <a:pt x="405580" y="1741519"/>
                </a:lnTo>
                <a:lnTo>
                  <a:pt x="400202" y="1725775"/>
                </a:lnTo>
                <a:lnTo>
                  <a:pt x="394877" y="1710014"/>
                </a:lnTo>
                <a:lnTo>
                  <a:pt x="389611" y="1694238"/>
                </a:lnTo>
                <a:lnTo>
                  <a:pt x="384405" y="1678451"/>
                </a:lnTo>
                <a:lnTo>
                  <a:pt x="379265" y="1662657"/>
                </a:lnTo>
                <a:lnTo>
                  <a:pt x="374192" y="1646859"/>
                </a:lnTo>
                <a:lnTo>
                  <a:pt x="359259" y="1601548"/>
                </a:lnTo>
                <a:lnTo>
                  <a:pt x="344682" y="1556100"/>
                </a:lnTo>
                <a:lnTo>
                  <a:pt x="330458" y="1510522"/>
                </a:lnTo>
                <a:lnTo>
                  <a:pt x="316583" y="1464822"/>
                </a:lnTo>
                <a:lnTo>
                  <a:pt x="303054" y="1419006"/>
                </a:lnTo>
                <a:lnTo>
                  <a:pt x="289866" y="1373082"/>
                </a:lnTo>
                <a:lnTo>
                  <a:pt x="277016" y="1327058"/>
                </a:lnTo>
                <a:lnTo>
                  <a:pt x="264501" y="1280940"/>
                </a:lnTo>
                <a:lnTo>
                  <a:pt x="252318" y="1234736"/>
                </a:lnTo>
                <a:lnTo>
                  <a:pt x="240461" y="1188453"/>
                </a:lnTo>
                <a:lnTo>
                  <a:pt x="228929" y="1142098"/>
                </a:lnTo>
                <a:lnTo>
                  <a:pt x="217717" y="1095679"/>
                </a:lnTo>
                <a:lnTo>
                  <a:pt x="206821" y="1049203"/>
                </a:lnTo>
                <a:lnTo>
                  <a:pt x="196238" y="1002677"/>
                </a:lnTo>
                <a:lnTo>
                  <a:pt x="185965" y="956109"/>
                </a:lnTo>
                <a:lnTo>
                  <a:pt x="175998" y="909505"/>
                </a:lnTo>
                <a:lnTo>
                  <a:pt x="166333" y="862873"/>
                </a:lnTo>
                <a:lnTo>
                  <a:pt x="156967" y="816221"/>
                </a:lnTo>
                <a:lnTo>
                  <a:pt x="147895" y="769555"/>
                </a:lnTo>
                <a:lnTo>
                  <a:pt x="139115" y="722883"/>
                </a:lnTo>
                <a:lnTo>
                  <a:pt x="134150" y="699874"/>
                </a:lnTo>
                <a:lnTo>
                  <a:pt x="129325" y="676795"/>
                </a:lnTo>
                <a:lnTo>
                  <a:pt x="124637" y="653651"/>
                </a:lnTo>
                <a:lnTo>
                  <a:pt x="120082" y="630446"/>
                </a:lnTo>
                <a:lnTo>
                  <a:pt x="115656" y="607183"/>
                </a:lnTo>
                <a:lnTo>
                  <a:pt x="111357" y="583865"/>
                </a:lnTo>
                <a:lnTo>
                  <a:pt x="107180" y="560497"/>
                </a:lnTo>
                <a:lnTo>
                  <a:pt x="103121" y="537081"/>
                </a:lnTo>
                <a:lnTo>
                  <a:pt x="99178" y="513623"/>
                </a:lnTo>
                <a:lnTo>
                  <a:pt x="95346" y="490124"/>
                </a:lnTo>
                <a:lnTo>
                  <a:pt x="91623" y="466590"/>
                </a:lnTo>
                <a:lnTo>
                  <a:pt x="88003" y="443022"/>
                </a:lnTo>
                <a:lnTo>
                  <a:pt x="84484" y="419426"/>
                </a:lnTo>
                <a:lnTo>
                  <a:pt x="81063" y="395804"/>
                </a:lnTo>
                <a:lnTo>
                  <a:pt x="77734" y="372161"/>
                </a:lnTo>
                <a:lnTo>
                  <a:pt x="74496" y="348500"/>
                </a:lnTo>
                <a:lnTo>
                  <a:pt x="71344" y="324824"/>
                </a:lnTo>
                <a:lnTo>
                  <a:pt x="68275" y="301137"/>
                </a:lnTo>
                <a:lnTo>
                  <a:pt x="65284" y="277443"/>
                </a:lnTo>
                <a:lnTo>
                  <a:pt x="62369" y="253745"/>
                </a:lnTo>
                <a:lnTo>
                  <a:pt x="59456" y="240846"/>
                </a:lnTo>
                <a:lnTo>
                  <a:pt x="56478" y="228014"/>
                </a:lnTo>
                <a:lnTo>
                  <a:pt x="53442" y="215242"/>
                </a:lnTo>
                <a:lnTo>
                  <a:pt x="50356" y="202521"/>
                </a:lnTo>
                <a:lnTo>
                  <a:pt x="47227" y="189845"/>
                </a:lnTo>
                <a:lnTo>
                  <a:pt x="44062" y="177206"/>
                </a:lnTo>
                <a:lnTo>
                  <a:pt x="40867" y="164596"/>
                </a:lnTo>
                <a:lnTo>
                  <a:pt x="37652" y="152009"/>
                </a:lnTo>
                <a:lnTo>
                  <a:pt x="34422" y="139437"/>
                </a:lnTo>
                <a:lnTo>
                  <a:pt x="31184" y="126873"/>
                </a:lnTo>
                <a:lnTo>
                  <a:pt x="27947" y="114308"/>
                </a:lnTo>
                <a:lnTo>
                  <a:pt x="24717" y="101736"/>
                </a:lnTo>
                <a:lnTo>
                  <a:pt x="21501" y="89149"/>
                </a:lnTo>
                <a:lnTo>
                  <a:pt x="18307" y="76539"/>
                </a:lnTo>
                <a:lnTo>
                  <a:pt x="15142" y="63900"/>
                </a:lnTo>
                <a:lnTo>
                  <a:pt x="12013" y="51224"/>
                </a:lnTo>
                <a:lnTo>
                  <a:pt x="8927" y="38503"/>
                </a:lnTo>
                <a:lnTo>
                  <a:pt x="5891" y="25731"/>
                </a:lnTo>
                <a:lnTo>
                  <a:pt x="2913" y="12899"/>
                </a:lnTo>
                <a:lnTo>
                  <a:pt x="0" y="0"/>
                </a:lnTo>
                <a:lnTo>
                  <a:pt x="3670" y="3661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71499" y="1289303"/>
            <a:ext cx="170104" cy="3026664"/>
          </a:xfrm>
          <a:custGeom>
            <a:avLst/>
            <a:gdLst/>
            <a:ahLst/>
            <a:cxnLst/>
            <a:rect l="l" t="t" r="r" b="b"/>
            <a:pathLst>
              <a:path w="170104" h="3026664">
                <a:moveTo>
                  <a:pt x="24277" y="2187133"/>
                </a:moveTo>
                <a:lnTo>
                  <a:pt x="23137" y="2139739"/>
                </a:lnTo>
                <a:lnTo>
                  <a:pt x="22197" y="2092363"/>
                </a:lnTo>
                <a:lnTo>
                  <a:pt x="21459" y="2045002"/>
                </a:lnTo>
                <a:lnTo>
                  <a:pt x="20927" y="1997651"/>
                </a:lnTo>
                <a:lnTo>
                  <a:pt x="20606" y="1950307"/>
                </a:lnTo>
                <a:lnTo>
                  <a:pt x="20606" y="1854957"/>
                </a:lnTo>
                <a:lnTo>
                  <a:pt x="20927" y="1807011"/>
                </a:lnTo>
                <a:lnTo>
                  <a:pt x="21459" y="1759121"/>
                </a:lnTo>
                <a:lnTo>
                  <a:pt x="22197" y="1711280"/>
                </a:lnTo>
                <a:lnTo>
                  <a:pt x="23137" y="1663481"/>
                </a:lnTo>
                <a:lnTo>
                  <a:pt x="24277" y="1615718"/>
                </a:lnTo>
                <a:lnTo>
                  <a:pt x="25612" y="1567983"/>
                </a:lnTo>
                <a:lnTo>
                  <a:pt x="27139" y="1520269"/>
                </a:lnTo>
                <a:lnTo>
                  <a:pt x="28854" y="1472569"/>
                </a:lnTo>
                <a:lnTo>
                  <a:pt x="30753" y="1424876"/>
                </a:lnTo>
                <a:lnTo>
                  <a:pt x="32834" y="1377183"/>
                </a:lnTo>
                <a:lnTo>
                  <a:pt x="35092" y="1329483"/>
                </a:lnTo>
                <a:lnTo>
                  <a:pt x="37523" y="1281769"/>
                </a:lnTo>
                <a:lnTo>
                  <a:pt x="40125" y="1234034"/>
                </a:lnTo>
                <a:lnTo>
                  <a:pt x="42894" y="1186271"/>
                </a:lnTo>
                <a:lnTo>
                  <a:pt x="45825" y="1138472"/>
                </a:lnTo>
                <a:lnTo>
                  <a:pt x="48915" y="1090631"/>
                </a:lnTo>
                <a:lnTo>
                  <a:pt x="52161" y="1042741"/>
                </a:lnTo>
                <a:lnTo>
                  <a:pt x="55559" y="994795"/>
                </a:lnTo>
                <a:lnTo>
                  <a:pt x="59106" y="946785"/>
                </a:lnTo>
                <a:lnTo>
                  <a:pt x="60590" y="923106"/>
                </a:lnTo>
                <a:lnTo>
                  <a:pt x="63775" y="875755"/>
                </a:lnTo>
                <a:lnTo>
                  <a:pt x="67250" y="828409"/>
                </a:lnTo>
                <a:lnTo>
                  <a:pt x="71014" y="781066"/>
                </a:lnTo>
                <a:lnTo>
                  <a:pt x="75068" y="733726"/>
                </a:lnTo>
                <a:lnTo>
                  <a:pt x="79411" y="686387"/>
                </a:lnTo>
                <a:lnTo>
                  <a:pt x="84044" y="639047"/>
                </a:lnTo>
                <a:lnTo>
                  <a:pt x="88967" y="591704"/>
                </a:lnTo>
                <a:lnTo>
                  <a:pt x="94179" y="544358"/>
                </a:lnTo>
                <a:lnTo>
                  <a:pt x="99681" y="497007"/>
                </a:lnTo>
                <a:lnTo>
                  <a:pt x="105437" y="449667"/>
                </a:lnTo>
                <a:lnTo>
                  <a:pt x="111259" y="402340"/>
                </a:lnTo>
                <a:lnTo>
                  <a:pt x="117169" y="355008"/>
                </a:lnTo>
                <a:lnTo>
                  <a:pt x="123223" y="307672"/>
                </a:lnTo>
                <a:lnTo>
                  <a:pt x="129480" y="260334"/>
                </a:lnTo>
                <a:lnTo>
                  <a:pt x="135997" y="212994"/>
                </a:lnTo>
                <a:lnTo>
                  <a:pt x="142833" y="165656"/>
                </a:lnTo>
                <a:lnTo>
                  <a:pt x="150046" y="118320"/>
                </a:lnTo>
                <a:lnTo>
                  <a:pt x="157693" y="70988"/>
                </a:lnTo>
                <a:lnTo>
                  <a:pt x="165832" y="23661"/>
                </a:lnTo>
                <a:lnTo>
                  <a:pt x="170104" y="0"/>
                </a:lnTo>
                <a:lnTo>
                  <a:pt x="165278" y="0"/>
                </a:lnTo>
                <a:lnTo>
                  <a:pt x="156736" y="47323"/>
                </a:lnTo>
                <a:lnTo>
                  <a:pt x="148483" y="94653"/>
                </a:lnTo>
                <a:lnTo>
                  <a:pt x="140521" y="141988"/>
                </a:lnTo>
                <a:lnTo>
                  <a:pt x="132847" y="189325"/>
                </a:lnTo>
                <a:lnTo>
                  <a:pt x="125463" y="236664"/>
                </a:lnTo>
                <a:lnTo>
                  <a:pt x="118369" y="284003"/>
                </a:lnTo>
                <a:lnTo>
                  <a:pt x="111565" y="331340"/>
                </a:lnTo>
                <a:lnTo>
                  <a:pt x="105049" y="378675"/>
                </a:lnTo>
                <a:lnTo>
                  <a:pt x="98824" y="426005"/>
                </a:lnTo>
                <a:lnTo>
                  <a:pt x="92888" y="473329"/>
                </a:lnTo>
                <a:lnTo>
                  <a:pt x="87237" y="520683"/>
                </a:lnTo>
                <a:lnTo>
                  <a:pt x="81846" y="568032"/>
                </a:lnTo>
                <a:lnTo>
                  <a:pt x="76687" y="615376"/>
                </a:lnTo>
                <a:lnTo>
                  <a:pt x="71731" y="662717"/>
                </a:lnTo>
                <a:lnTo>
                  <a:pt x="66948" y="710057"/>
                </a:lnTo>
                <a:lnTo>
                  <a:pt x="62310" y="757396"/>
                </a:lnTo>
                <a:lnTo>
                  <a:pt x="57788" y="804737"/>
                </a:lnTo>
                <a:lnTo>
                  <a:pt x="53353" y="852081"/>
                </a:lnTo>
                <a:lnTo>
                  <a:pt x="48976" y="899430"/>
                </a:lnTo>
                <a:lnTo>
                  <a:pt x="44628" y="946785"/>
                </a:lnTo>
                <a:lnTo>
                  <a:pt x="40393" y="994141"/>
                </a:lnTo>
                <a:lnTo>
                  <a:pt x="36375" y="1041568"/>
                </a:lnTo>
                <a:lnTo>
                  <a:pt x="32575" y="1089062"/>
                </a:lnTo>
                <a:lnTo>
                  <a:pt x="28992" y="1136619"/>
                </a:lnTo>
                <a:lnTo>
                  <a:pt x="25626" y="1184235"/>
                </a:lnTo>
                <a:lnTo>
                  <a:pt x="22477" y="1231906"/>
                </a:lnTo>
                <a:lnTo>
                  <a:pt x="19545" y="1279628"/>
                </a:lnTo>
                <a:lnTo>
                  <a:pt x="16830" y="1327398"/>
                </a:lnTo>
                <a:lnTo>
                  <a:pt x="14333" y="1375212"/>
                </a:lnTo>
                <a:lnTo>
                  <a:pt x="12052" y="1423066"/>
                </a:lnTo>
                <a:lnTo>
                  <a:pt x="9989" y="1470956"/>
                </a:lnTo>
                <a:lnTo>
                  <a:pt x="8143" y="1518879"/>
                </a:lnTo>
                <a:lnTo>
                  <a:pt x="6515" y="1566830"/>
                </a:lnTo>
                <a:lnTo>
                  <a:pt x="5103" y="1614806"/>
                </a:lnTo>
                <a:lnTo>
                  <a:pt x="3909" y="1662803"/>
                </a:lnTo>
                <a:lnTo>
                  <a:pt x="2931" y="1710817"/>
                </a:lnTo>
                <a:lnTo>
                  <a:pt x="2171" y="1758844"/>
                </a:lnTo>
                <a:lnTo>
                  <a:pt x="1628" y="1806881"/>
                </a:lnTo>
                <a:lnTo>
                  <a:pt x="1303" y="1854923"/>
                </a:lnTo>
                <a:lnTo>
                  <a:pt x="1194" y="1902968"/>
                </a:lnTo>
                <a:lnTo>
                  <a:pt x="579" y="1948190"/>
                </a:lnTo>
                <a:lnTo>
                  <a:pt x="180" y="1993481"/>
                </a:lnTo>
                <a:lnTo>
                  <a:pt x="0" y="2038836"/>
                </a:lnTo>
                <a:lnTo>
                  <a:pt x="36" y="2084253"/>
                </a:lnTo>
                <a:lnTo>
                  <a:pt x="289" y="2129728"/>
                </a:lnTo>
                <a:lnTo>
                  <a:pt x="760" y="2175256"/>
                </a:lnTo>
                <a:lnTo>
                  <a:pt x="1447" y="2220835"/>
                </a:lnTo>
                <a:lnTo>
                  <a:pt x="2352" y="2266460"/>
                </a:lnTo>
                <a:lnTo>
                  <a:pt x="3474" y="2312127"/>
                </a:lnTo>
                <a:lnTo>
                  <a:pt x="4813" y="2357834"/>
                </a:lnTo>
                <a:lnTo>
                  <a:pt x="6370" y="2403576"/>
                </a:lnTo>
                <a:lnTo>
                  <a:pt x="8143" y="2449349"/>
                </a:lnTo>
                <a:lnTo>
                  <a:pt x="10134" y="2495150"/>
                </a:lnTo>
                <a:lnTo>
                  <a:pt x="12342" y="2540975"/>
                </a:lnTo>
                <a:lnTo>
                  <a:pt x="14767" y="2586821"/>
                </a:lnTo>
                <a:lnTo>
                  <a:pt x="17409" y="2632683"/>
                </a:lnTo>
                <a:lnTo>
                  <a:pt x="20269" y="2678558"/>
                </a:lnTo>
                <a:lnTo>
                  <a:pt x="23345" y="2724443"/>
                </a:lnTo>
                <a:lnTo>
                  <a:pt x="26639" y="2770333"/>
                </a:lnTo>
                <a:lnTo>
                  <a:pt x="30150" y="2816225"/>
                </a:lnTo>
                <a:lnTo>
                  <a:pt x="32775" y="2828430"/>
                </a:lnTo>
                <a:lnTo>
                  <a:pt x="35400" y="2840723"/>
                </a:lnTo>
                <a:lnTo>
                  <a:pt x="38024" y="2853092"/>
                </a:lnTo>
                <a:lnTo>
                  <a:pt x="40649" y="2865524"/>
                </a:lnTo>
                <a:lnTo>
                  <a:pt x="43274" y="2878007"/>
                </a:lnTo>
                <a:lnTo>
                  <a:pt x="45899" y="2890529"/>
                </a:lnTo>
                <a:lnTo>
                  <a:pt x="48524" y="2903077"/>
                </a:lnTo>
                <a:lnTo>
                  <a:pt x="51149" y="2915640"/>
                </a:lnTo>
                <a:lnTo>
                  <a:pt x="53774" y="2928205"/>
                </a:lnTo>
                <a:lnTo>
                  <a:pt x="56398" y="2940759"/>
                </a:lnTo>
                <a:lnTo>
                  <a:pt x="59023" y="2953291"/>
                </a:lnTo>
                <a:lnTo>
                  <a:pt x="61648" y="2965788"/>
                </a:lnTo>
                <a:lnTo>
                  <a:pt x="64273" y="2978238"/>
                </a:lnTo>
                <a:lnTo>
                  <a:pt x="66898" y="2990628"/>
                </a:lnTo>
                <a:lnTo>
                  <a:pt x="69523" y="3002947"/>
                </a:lnTo>
                <a:lnTo>
                  <a:pt x="72147" y="3015182"/>
                </a:lnTo>
                <a:lnTo>
                  <a:pt x="73584" y="3021838"/>
                </a:lnTo>
                <a:lnTo>
                  <a:pt x="78410" y="3026664"/>
                </a:lnTo>
                <a:lnTo>
                  <a:pt x="76362" y="3014033"/>
                </a:lnTo>
                <a:lnTo>
                  <a:pt x="74459" y="3001404"/>
                </a:lnTo>
                <a:lnTo>
                  <a:pt x="69501" y="2963519"/>
                </a:lnTo>
                <a:lnTo>
                  <a:pt x="65430" y="2925648"/>
                </a:lnTo>
                <a:lnTo>
                  <a:pt x="61939" y="2887798"/>
                </a:lnTo>
                <a:lnTo>
                  <a:pt x="59106" y="2854579"/>
                </a:lnTo>
                <a:lnTo>
                  <a:pt x="55559" y="2806551"/>
                </a:lnTo>
                <a:lnTo>
                  <a:pt x="52161" y="2758592"/>
                </a:lnTo>
                <a:lnTo>
                  <a:pt x="48915" y="2710699"/>
                </a:lnTo>
                <a:lnTo>
                  <a:pt x="45825" y="2662866"/>
                </a:lnTo>
                <a:lnTo>
                  <a:pt x="42894" y="2615092"/>
                </a:lnTo>
                <a:lnTo>
                  <a:pt x="40125" y="2567372"/>
                </a:lnTo>
                <a:lnTo>
                  <a:pt x="37523" y="2519703"/>
                </a:lnTo>
                <a:lnTo>
                  <a:pt x="35092" y="2472081"/>
                </a:lnTo>
                <a:lnTo>
                  <a:pt x="32834" y="2424502"/>
                </a:lnTo>
                <a:lnTo>
                  <a:pt x="30753" y="2376963"/>
                </a:lnTo>
                <a:lnTo>
                  <a:pt x="28854" y="2329461"/>
                </a:lnTo>
                <a:lnTo>
                  <a:pt x="27139" y="2281990"/>
                </a:lnTo>
                <a:lnTo>
                  <a:pt x="25612" y="2234549"/>
                </a:lnTo>
                <a:lnTo>
                  <a:pt x="24277" y="2187133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110996" y="6571488"/>
            <a:ext cx="134112" cy="281939"/>
          </a:xfrm>
          <a:custGeom>
            <a:avLst/>
            <a:gdLst/>
            <a:ahLst/>
            <a:cxnLst/>
            <a:rect l="l" t="t" r="r" b="b"/>
            <a:pathLst>
              <a:path w="134112" h="281939">
                <a:moveTo>
                  <a:pt x="105371" y="281939"/>
                </a:moveTo>
                <a:lnTo>
                  <a:pt x="134112" y="281939"/>
                </a:lnTo>
                <a:lnTo>
                  <a:pt x="126963" y="268284"/>
                </a:lnTo>
                <a:lnTo>
                  <a:pt x="119882" y="254562"/>
                </a:lnTo>
                <a:lnTo>
                  <a:pt x="112866" y="240775"/>
                </a:lnTo>
                <a:lnTo>
                  <a:pt x="105911" y="226927"/>
                </a:lnTo>
                <a:lnTo>
                  <a:pt x="99014" y="213021"/>
                </a:lnTo>
                <a:lnTo>
                  <a:pt x="92170" y="199062"/>
                </a:lnTo>
                <a:lnTo>
                  <a:pt x="85376" y="185053"/>
                </a:lnTo>
                <a:lnTo>
                  <a:pt x="78629" y="170997"/>
                </a:lnTo>
                <a:lnTo>
                  <a:pt x="71925" y="156898"/>
                </a:lnTo>
                <a:lnTo>
                  <a:pt x="65260" y="142759"/>
                </a:lnTo>
                <a:lnTo>
                  <a:pt x="58631" y="128585"/>
                </a:lnTo>
                <a:lnTo>
                  <a:pt x="52035" y="114379"/>
                </a:lnTo>
                <a:lnTo>
                  <a:pt x="45467" y="100144"/>
                </a:lnTo>
                <a:lnTo>
                  <a:pt x="38925" y="85884"/>
                </a:lnTo>
                <a:lnTo>
                  <a:pt x="32404" y="71602"/>
                </a:lnTo>
                <a:lnTo>
                  <a:pt x="25901" y="57303"/>
                </a:lnTo>
                <a:lnTo>
                  <a:pt x="19413" y="42989"/>
                </a:lnTo>
                <a:lnTo>
                  <a:pt x="12936" y="28665"/>
                </a:lnTo>
                <a:lnTo>
                  <a:pt x="6466" y="14334"/>
                </a:lnTo>
                <a:lnTo>
                  <a:pt x="0" y="0"/>
                </a:lnTo>
                <a:lnTo>
                  <a:pt x="4347" y="14334"/>
                </a:lnTo>
                <a:lnTo>
                  <a:pt x="8770" y="28665"/>
                </a:lnTo>
                <a:lnTo>
                  <a:pt x="13272" y="42989"/>
                </a:lnTo>
                <a:lnTo>
                  <a:pt x="17856" y="57303"/>
                </a:lnTo>
                <a:lnTo>
                  <a:pt x="22527" y="71602"/>
                </a:lnTo>
                <a:lnTo>
                  <a:pt x="27288" y="85884"/>
                </a:lnTo>
                <a:lnTo>
                  <a:pt x="32141" y="100144"/>
                </a:lnTo>
                <a:lnTo>
                  <a:pt x="37092" y="114379"/>
                </a:lnTo>
                <a:lnTo>
                  <a:pt x="42144" y="128585"/>
                </a:lnTo>
                <a:lnTo>
                  <a:pt x="47299" y="142759"/>
                </a:lnTo>
                <a:lnTo>
                  <a:pt x="52562" y="156898"/>
                </a:lnTo>
                <a:lnTo>
                  <a:pt x="57937" y="170997"/>
                </a:lnTo>
                <a:lnTo>
                  <a:pt x="63426" y="185053"/>
                </a:lnTo>
                <a:lnTo>
                  <a:pt x="69034" y="199062"/>
                </a:lnTo>
                <a:lnTo>
                  <a:pt x="74764" y="213021"/>
                </a:lnTo>
                <a:lnTo>
                  <a:pt x="80620" y="226927"/>
                </a:lnTo>
                <a:lnTo>
                  <a:pt x="86605" y="240775"/>
                </a:lnTo>
                <a:lnTo>
                  <a:pt x="92723" y="254562"/>
                </a:lnTo>
                <a:lnTo>
                  <a:pt x="98977" y="268284"/>
                </a:lnTo>
                <a:lnTo>
                  <a:pt x="105371" y="28193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502920" y="4107179"/>
            <a:ext cx="82295" cy="512063"/>
          </a:xfrm>
          <a:custGeom>
            <a:avLst/>
            <a:gdLst/>
            <a:ahLst/>
            <a:cxnLst/>
            <a:rect l="l" t="t" r="r" b="b"/>
            <a:pathLst>
              <a:path w="82295" h="512063">
                <a:moveTo>
                  <a:pt x="5140" y="101106"/>
                </a:moveTo>
                <a:lnTo>
                  <a:pt x="6335" y="113842"/>
                </a:lnTo>
                <a:lnTo>
                  <a:pt x="7560" y="126606"/>
                </a:lnTo>
                <a:lnTo>
                  <a:pt x="8803" y="139388"/>
                </a:lnTo>
                <a:lnTo>
                  <a:pt x="10054" y="152175"/>
                </a:lnTo>
                <a:lnTo>
                  <a:pt x="11302" y="164958"/>
                </a:lnTo>
                <a:lnTo>
                  <a:pt x="12536" y="177726"/>
                </a:lnTo>
                <a:lnTo>
                  <a:pt x="13745" y="190468"/>
                </a:lnTo>
                <a:lnTo>
                  <a:pt x="14917" y="203172"/>
                </a:lnTo>
                <a:lnTo>
                  <a:pt x="16041" y="215829"/>
                </a:lnTo>
                <a:lnTo>
                  <a:pt x="17107" y="228427"/>
                </a:lnTo>
                <a:lnTo>
                  <a:pt x="18104" y="240956"/>
                </a:lnTo>
                <a:lnTo>
                  <a:pt x="19020" y="253404"/>
                </a:lnTo>
                <a:lnTo>
                  <a:pt x="19367" y="258445"/>
                </a:lnTo>
                <a:lnTo>
                  <a:pt x="22305" y="271326"/>
                </a:lnTo>
                <a:lnTo>
                  <a:pt x="25309" y="284145"/>
                </a:lnTo>
                <a:lnTo>
                  <a:pt x="28371" y="296907"/>
                </a:lnTo>
                <a:lnTo>
                  <a:pt x="31485" y="309619"/>
                </a:lnTo>
                <a:lnTo>
                  <a:pt x="34641" y="322290"/>
                </a:lnTo>
                <a:lnTo>
                  <a:pt x="37835" y="334925"/>
                </a:lnTo>
                <a:lnTo>
                  <a:pt x="41057" y="347532"/>
                </a:lnTo>
                <a:lnTo>
                  <a:pt x="44301" y="360118"/>
                </a:lnTo>
                <a:lnTo>
                  <a:pt x="47560" y="372689"/>
                </a:lnTo>
                <a:lnTo>
                  <a:pt x="50826" y="385254"/>
                </a:lnTo>
                <a:lnTo>
                  <a:pt x="54093" y="397819"/>
                </a:lnTo>
                <a:lnTo>
                  <a:pt x="57352" y="410390"/>
                </a:lnTo>
                <a:lnTo>
                  <a:pt x="60597" y="422976"/>
                </a:lnTo>
                <a:lnTo>
                  <a:pt x="63820" y="435583"/>
                </a:lnTo>
                <a:lnTo>
                  <a:pt x="67014" y="448218"/>
                </a:lnTo>
                <a:lnTo>
                  <a:pt x="70172" y="460889"/>
                </a:lnTo>
                <a:lnTo>
                  <a:pt x="73286" y="473601"/>
                </a:lnTo>
                <a:lnTo>
                  <a:pt x="76350" y="486363"/>
                </a:lnTo>
                <a:lnTo>
                  <a:pt x="79355" y="499182"/>
                </a:lnTo>
                <a:lnTo>
                  <a:pt x="82295" y="512064"/>
                </a:lnTo>
                <a:lnTo>
                  <a:pt x="80152" y="496994"/>
                </a:lnTo>
                <a:lnTo>
                  <a:pt x="78078" y="481923"/>
                </a:lnTo>
                <a:lnTo>
                  <a:pt x="76069" y="466850"/>
                </a:lnTo>
                <a:lnTo>
                  <a:pt x="74122" y="451776"/>
                </a:lnTo>
                <a:lnTo>
                  <a:pt x="72233" y="436701"/>
                </a:lnTo>
                <a:lnTo>
                  <a:pt x="70398" y="421625"/>
                </a:lnTo>
                <a:lnTo>
                  <a:pt x="68615" y="406548"/>
                </a:lnTo>
                <a:lnTo>
                  <a:pt x="66879" y="391470"/>
                </a:lnTo>
                <a:lnTo>
                  <a:pt x="65187" y="376393"/>
                </a:lnTo>
                <a:lnTo>
                  <a:pt x="63534" y="361315"/>
                </a:lnTo>
                <a:lnTo>
                  <a:pt x="61918" y="346236"/>
                </a:lnTo>
                <a:lnTo>
                  <a:pt x="60335" y="331159"/>
                </a:lnTo>
                <a:lnTo>
                  <a:pt x="58781" y="316081"/>
                </a:lnTo>
                <a:lnTo>
                  <a:pt x="57253" y="301004"/>
                </a:lnTo>
                <a:lnTo>
                  <a:pt x="55746" y="285928"/>
                </a:lnTo>
                <a:lnTo>
                  <a:pt x="54257" y="270853"/>
                </a:lnTo>
                <a:lnTo>
                  <a:pt x="52783" y="255779"/>
                </a:lnTo>
                <a:lnTo>
                  <a:pt x="51320" y="240706"/>
                </a:lnTo>
                <a:lnTo>
                  <a:pt x="49864" y="225635"/>
                </a:lnTo>
                <a:lnTo>
                  <a:pt x="48412" y="210566"/>
                </a:lnTo>
                <a:lnTo>
                  <a:pt x="43573" y="205740"/>
                </a:lnTo>
                <a:lnTo>
                  <a:pt x="40941" y="193563"/>
                </a:lnTo>
                <a:lnTo>
                  <a:pt x="38309" y="181294"/>
                </a:lnTo>
                <a:lnTo>
                  <a:pt x="35678" y="168945"/>
                </a:lnTo>
                <a:lnTo>
                  <a:pt x="33047" y="156528"/>
                </a:lnTo>
                <a:lnTo>
                  <a:pt x="30415" y="144055"/>
                </a:lnTo>
                <a:lnTo>
                  <a:pt x="27784" y="131540"/>
                </a:lnTo>
                <a:lnTo>
                  <a:pt x="25153" y="118995"/>
                </a:lnTo>
                <a:lnTo>
                  <a:pt x="22522" y="106432"/>
                </a:lnTo>
                <a:lnTo>
                  <a:pt x="19891" y="93864"/>
                </a:lnTo>
                <a:lnTo>
                  <a:pt x="17260" y="81304"/>
                </a:lnTo>
                <a:lnTo>
                  <a:pt x="14629" y="68765"/>
                </a:lnTo>
                <a:lnTo>
                  <a:pt x="11998" y="56258"/>
                </a:lnTo>
                <a:lnTo>
                  <a:pt x="9367" y="43796"/>
                </a:lnTo>
                <a:lnTo>
                  <a:pt x="6735" y="31393"/>
                </a:lnTo>
                <a:lnTo>
                  <a:pt x="4104" y="19060"/>
                </a:lnTo>
                <a:lnTo>
                  <a:pt x="1472" y="6810"/>
                </a:lnTo>
                <a:lnTo>
                  <a:pt x="0" y="0"/>
                </a:lnTo>
                <a:lnTo>
                  <a:pt x="0" y="38227"/>
                </a:lnTo>
                <a:lnTo>
                  <a:pt x="880" y="50660"/>
                </a:lnTo>
                <a:lnTo>
                  <a:pt x="1845" y="63175"/>
                </a:lnTo>
                <a:lnTo>
                  <a:pt x="2884" y="75762"/>
                </a:lnTo>
                <a:lnTo>
                  <a:pt x="3986" y="88409"/>
                </a:lnTo>
                <a:lnTo>
                  <a:pt x="5140" y="10110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73836" y="3145536"/>
            <a:ext cx="1409700" cy="2717291"/>
          </a:xfrm>
          <a:custGeom>
            <a:avLst/>
            <a:gdLst/>
            <a:ahLst/>
            <a:cxnLst/>
            <a:rect l="l" t="t" r="r" b="b"/>
            <a:pathLst>
              <a:path w="1409700" h="2717291">
                <a:moveTo>
                  <a:pt x="2410" y="2589076"/>
                </a:moveTo>
                <a:lnTo>
                  <a:pt x="0" y="2626398"/>
                </a:lnTo>
                <a:lnTo>
                  <a:pt x="5421" y="2637694"/>
                </a:lnTo>
                <a:lnTo>
                  <a:pt x="10412" y="2649056"/>
                </a:lnTo>
                <a:lnTo>
                  <a:pt x="15039" y="2660547"/>
                </a:lnTo>
                <a:lnTo>
                  <a:pt x="19365" y="2672232"/>
                </a:lnTo>
                <a:lnTo>
                  <a:pt x="23455" y="2684175"/>
                </a:lnTo>
                <a:lnTo>
                  <a:pt x="27375" y="2696443"/>
                </a:lnTo>
                <a:lnTo>
                  <a:pt x="31190" y="2709098"/>
                </a:lnTo>
                <a:lnTo>
                  <a:pt x="33566" y="2717291"/>
                </a:lnTo>
                <a:lnTo>
                  <a:pt x="33592" y="2704621"/>
                </a:lnTo>
                <a:lnTo>
                  <a:pt x="33777" y="2691949"/>
                </a:lnTo>
                <a:lnTo>
                  <a:pt x="34278" y="2679276"/>
                </a:lnTo>
                <a:lnTo>
                  <a:pt x="35253" y="2666603"/>
                </a:lnTo>
                <a:lnTo>
                  <a:pt x="36862" y="2653931"/>
                </a:lnTo>
                <a:lnTo>
                  <a:pt x="38353" y="2645537"/>
                </a:lnTo>
                <a:lnTo>
                  <a:pt x="39395" y="2608184"/>
                </a:lnTo>
                <a:lnTo>
                  <a:pt x="43377" y="2533310"/>
                </a:lnTo>
                <a:lnTo>
                  <a:pt x="49819" y="2458283"/>
                </a:lnTo>
                <a:lnTo>
                  <a:pt x="58633" y="2383187"/>
                </a:lnTo>
                <a:lnTo>
                  <a:pt x="69734" y="2308107"/>
                </a:lnTo>
                <a:lnTo>
                  <a:pt x="83036" y="2233130"/>
                </a:lnTo>
                <a:lnTo>
                  <a:pt x="90485" y="2195707"/>
                </a:lnTo>
                <a:lnTo>
                  <a:pt x="98452" y="2158340"/>
                </a:lnTo>
                <a:lnTo>
                  <a:pt x="106927" y="2121043"/>
                </a:lnTo>
                <a:lnTo>
                  <a:pt x="115897" y="2083823"/>
                </a:lnTo>
                <a:lnTo>
                  <a:pt x="125353" y="2046694"/>
                </a:lnTo>
                <a:lnTo>
                  <a:pt x="135284" y="2009665"/>
                </a:lnTo>
                <a:lnTo>
                  <a:pt x="145679" y="1972746"/>
                </a:lnTo>
                <a:lnTo>
                  <a:pt x="156527" y="1935949"/>
                </a:lnTo>
                <a:lnTo>
                  <a:pt x="167817" y="1899284"/>
                </a:lnTo>
                <a:lnTo>
                  <a:pt x="191687" y="1827659"/>
                </a:lnTo>
                <a:lnTo>
                  <a:pt x="217224" y="1756380"/>
                </a:lnTo>
                <a:lnTo>
                  <a:pt x="244372" y="1685507"/>
                </a:lnTo>
                <a:lnTo>
                  <a:pt x="273075" y="1615097"/>
                </a:lnTo>
                <a:lnTo>
                  <a:pt x="303274" y="1545209"/>
                </a:lnTo>
                <a:lnTo>
                  <a:pt x="334913" y="1475899"/>
                </a:lnTo>
                <a:lnTo>
                  <a:pt x="351255" y="1441480"/>
                </a:lnTo>
                <a:lnTo>
                  <a:pt x="384946" y="1373147"/>
                </a:lnTo>
                <a:lnTo>
                  <a:pt x="419935" y="1305539"/>
                </a:lnTo>
                <a:lnTo>
                  <a:pt x="456164" y="1238712"/>
                </a:lnTo>
                <a:lnTo>
                  <a:pt x="474725" y="1205611"/>
                </a:lnTo>
                <a:lnTo>
                  <a:pt x="492887" y="1171981"/>
                </a:lnTo>
                <a:lnTo>
                  <a:pt x="511399" y="1138565"/>
                </a:lnTo>
                <a:lnTo>
                  <a:pt x="530255" y="1105358"/>
                </a:lnTo>
                <a:lnTo>
                  <a:pt x="549448" y="1072358"/>
                </a:lnTo>
                <a:lnTo>
                  <a:pt x="568971" y="1039560"/>
                </a:lnTo>
                <a:lnTo>
                  <a:pt x="588817" y="1006961"/>
                </a:lnTo>
                <a:lnTo>
                  <a:pt x="608979" y="974556"/>
                </a:lnTo>
                <a:lnTo>
                  <a:pt x="629450" y="942343"/>
                </a:lnTo>
                <a:lnTo>
                  <a:pt x="650223" y="910317"/>
                </a:lnTo>
                <a:lnTo>
                  <a:pt x="671290" y="878474"/>
                </a:lnTo>
                <a:lnTo>
                  <a:pt x="692645" y="846812"/>
                </a:lnTo>
                <a:lnTo>
                  <a:pt x="714280" y="815326"/>
                </a:lnTo>
                <a:lnTo>
                  <a:pt x="736189" y="784013"/>
                </a:lnTo>
                <a:lnTo>
                  <a:pt x="758365" y="752869"/>
                </a:lnTo>
                <a:lnTo>
                  <a:pt x="780799" y="721889"/>
                </a:lnTo>
                <a:lnTo>
                  <a:pt x="803487" y="691072"/>
                </a:lnTo>
                <a:lnTo>
                  <a:pt x="826420" y="660411"/>
                </a:lnTo>
                <a:lnTo>
                  <a:pt x="849591" y="629905"/>
                </a:lnTo>
                <a:lnTo>
                  <a:pt x="872993" y="599550"/>
                </a:lnTo>
                <a:lnTo>
                  <a:pt x="896619" y="569340"/>
                </a:lnTo>
                <a:lnTo>
                  <a:pt x="908162" y="554273"/>
                </a:lnTo>
                <a:lnTo>
                  <a:pt x="919777" y="539213"/>
                </a:lnTo>
                <a:lnTo>
                  <a:pt x="931464" y="524167"/>
                </a:lnTo>
                <a:lnTo>
                  <a:pt x="943223" y="509142"/>
                </a:lnTo>
                <a:lnTo>
                  <a:pt x="955055" y="494147"/>
                </a:lnTo>
                <a:lnTo>
                  <a:pt x="966960" y="479186"/>
                </a:lnTo>
                <a:lnTo>
                  <a:pt x="978936" y="464269"/>
                </a:lnTo>
                <a:lnTo>
                  <a:pt x="990986" y="449402"/>
                </a:lnTo>
                <a:lnTo>
                  <a:pt x="1003107" y="434592"/>
                </a:lnTo>
                <a:lnTo>
                  <a:pt x="1015301" y="419846"/>
                </a:lnTo>
                <a:lnTo>
                  <a:pt x="1027567" y="405171"/>
                </a:lnTo>
                <a:lnTo>
                  <a:pt x="1039906" y="390575"/>
                </a:lnTo>
                <a:lnTo>
                  <a:pt x="1052317" y="376065"/>
                </a:lnTo>
                <a:lnTo>
                  <a:pt x="1064801" y="361648"/>
                </a:lnTo>
                <a:lnTo>
                  <a:pt x="1077356" y="347331"/>
                </a:lnTo>
                <a:lnTo>
                  <a:pt x="1089985" y="333120"/>
                </a:lnTo>
                <a:lnTo>
                  <a:pt x="1102685" y="319025"/>
                </a:lnTo>
                <a:lnTo>
                  <a:pt x="1115458" y="305050"/>
                </a:lnTo>
                <a:lnTo>
                  <a:pt x="1128304" y="291205"/>
                </a:lnTo>
                <a:lnTo>
                  <a:pt x="1141221" y="277494"/>
                </a:lnTo>
                <a:lnTo>
                  <a:pt x="1149733" y="268055"/>
                </a:lnTo>
                <a:lnTo>
                  <a:pt x="1158242" y="258615"/>
                </a:lnTo>
                <a:lnTo>
                  <a:pt x="1166749" y="249176"/>
                </a:lnTo>
                <a:lnTo>
                  <a:pt x="1175253" y="239737"/>
                </a:lnTo>
                <a:lnTo>
                  <a:pt x="1183756" y="230300"/>
                </a:lnTo>
                <a:lnTo>
                  <a:pt x="1192258" y="220863"/>
                </a:lnTo>
                <a:lnTo>
                  <a:pt x="1200760" y="211428"/>
                </a:lnTo>
                <a:lnTo>
                  <a:pt x="1209260" y="201994"/>
                </a:lnTo>
                <a:lnTo>
                  <a:pt x="1217762" y="192562"/>
                </a:lnTo>
                <a:lnTo>
                  <a:pt x="1226263" y="183132"/>
                </a:lnTo>
                <a:lnTo>
                  <a:pt x="1234766" y="173704"/>
                </a:lnTo>
                <a:lnTo>
                  <a:pt x="1243270" y="164278"/>
                </a:lnTo>
                <a:lnTo>
                  <a:pt x="1251776" y="154855"/>
                </a:lnTo>
                <a:lnTo>
                  <a:pt x="1260285" y="145435"/>
                </a:lnTo>
                <a:lnTo>
                  <a:pt x="1268796" y="136018"/>
                </a:lnTo>
                <a:lnTo>
                  <a:pt x="1279213" y="125430"/>
                </a:lnTo>
                <a:lnTo>
                  <a:pt x="1287907" y="116767"/>
                </a:lnTo>
                <a:lnTo>
                  <a:pt x="1296706" y="108012"/>
                </a:lnTo>
                <a:lnTo>
                  <a:pt x="1305604" y="99181"/>
                </a:lnTo>
                <a:lnTo>
                  <a:pt x="1314593" y="90291"/>
                </a:lnTo>
                <a:lnTo>
                  <a:pt x="1323665" y="81358"/>
                </a:lnTo>
                <a:lnTo>
                  <a:pt x="1332811" y="72398"/>
                </a:lnTo>
                <a:lnTo>
                  <a:pt x="1342025" y="63428"/>
                </a:lnTo>
                <a:lnTo>
                  <a:pt x="1351299" y="54465"/>
                </a:lnTo>
                <a:lnTo>
                  <a:pt x="1360624" y="45525"/>
                </a:lnTo>
                <a:lnTo>
                  <a:pt x="1369994" y="36625"/>
                </a:lnTo>
                <a:lnTo>
                  <a:pt x="1379399" y="27780"/>
                </a:lnTo>
                <a:lnTo>
                  <a:pt x="1388833" y="19008"/>
                </a:lnTo>
                <a:lnTo>
                  <a:pt x="1398287" y="10325"/>
                </a:lnTo>
                <a:lnTo>
                  <a:pt x="1407754" y="1747"/>
                </a:lnTo>
                <a:lnTo>
                  <a:pt x="1409700" y="0"/>
                </a:lnTo>
                <a:lnTo>
                  <a:pt x="1404874" y="0"/>
                </a:lnTo>
                <a:lnTo>
                  <a:pt x="1395262" y="8642"/>
                </a:lnTo>
                <a:lnTo>
                  <a:pt x="1385656" y="17285"/>
                </a:lnTo>
                <a:lnTo>
                  <a:pt x="1376064" y="25928"/>
                </a:lnTo>
                <a:lnTo>
                  <a:pt x="1366495" y="34570"/>
                </a:lnTo>
                <a:lnTo>
                  <a:pt x="1356959" y="43213"/>
                </a:lnTo>
                <a:lnTo>
                  <a:pt x="1347464" y="51856"/>
                </a:lnTo>
                <a:lnTo>
                  <a:pt x="1338018" y="60498"/>
                </a:lnTo>
                <a:lnTo>
                  <a:pt x="1328632" y="69141"/>
                </a:lnTo>
                <a:lnTo>
                  <a:pt x="1319314" y="77784"/>
                </a:lnTo>
                <a:lnTo>
                  <a:pt x="1310072" y="86427"/>
                </a:lnTo>
                <a:lnTo>
                  <a:pt x="1300916" y="95069"/>
                </a:lnTo>
                <a:lnTo>
                  <a:pt x="1291854" y="103712"/>
                </a:lnTo>
                <a:lnTo>
                  <a:pt x="1282896" y="112355"/>
                </a:lnTo>
                <a:lnTo>
                  <a:pt x="1274050" y="120997"/>
                </a:lnTo>
                <a:lnTo>
                  <a:pt x="1265808" y="129159"/>
                </a:lnTo>
                <a:lnTo>
                  <a:pt x="1257159" y="138772"/>
                </a:lnTo>
                <a:lnTo>
                  <a:pt x="1248507" y="148374"/>
                </a:lnTo>
                <a:lnTo>
                  <a:pt x="1239852" y="157957"/>
                </a:lnTo>
                <a:lnTo>
                  <a:pt x="1231194" y="167511"/>
                </a:lnTo>
                <a:lnTo>
                  <a:pt x="1222533" y="177029"/>
                </a:lnTo>
                <a:lnTo>
                  <a:pt x="1213870" y="186502"/>
                </a:lnTo>
                <a:lnTo>
                  <a:pt x="1205205" y="195922"/>
                </a:lnTo>
                <a:lnTo>
                  <a:pt x="1196538" y="205282"/>
                </a:lnTo>
                <a:lnTo>
                  <a:pt x="1187870" y="214572"/>
                </a:lnTo>
                <a:lnTo>
                  <a:pt x="1179201" y="223784"/>
                </a:lnTo>
                <a:lnTo>
                  <a:pt x="1170530" y="232911"/>
                </a:lnTo>
                <a:lnTo>
                  <a:pt x="1161858" y="241944"/>
                </a:lnTo>
                <a:lnTo>
                  <a:pt x="1153186" y="250874"/>
                </a:lnTo>
                <a:lnTo>
                  <a:pt x="1144513" y="259695"/>
                </a:lnTo>
                <a:lnTo>
                  <a:pt x="1136395" y="267842"/>
                </a:lnTo>
                <a:lnTo>
                  <a:pt x="1122808" y="282206"/>
                </a:lnTo>
                <a:lnTo>
                  <a:pt x="1109359" y="296571"/>
                </a:lnTo>
                <a:lnTo>
                  <a:pt x="1096046" y="310942"/>
                </a:lnTo>
                <a:lnTo>
                  <a:pt x="1082866" y="325322"/>
                </a:lnTo>
                <a:lnTo>
                  <a:pt x="1069814" y="339715"/>
                </a:lnTo>
                <a:lnTo>
                  <a:pt x="1056887" y="354124"/>
                </a:lnTo>
                <a:lnTo>
                  <a:pt x="1044083" y="368554"/>
                </a:lnTo>
                <a:lnTo>
                  <a:pt x="1031396" y="383008"/>
                </a:lnTo>
                <a:lnTo>
                  <a:pt x="1018824" y="397490"/>
                </a:lnTo>
                <a:lnTo>
                  <a:pt x="1006363" y="412003"/>
                </a:lnTo>
                <a:lnTo>
                  <a:pt x="994010" y="426552"/>
                </a:lnTo>
                <a:lnTo>
                  <a:pt x="981761" y="441140"/>
                </a:lnTo>
                <a:lnTo>
                  <a:pt x="969613" y="455770"/>
                </a:lnTo>
                <a:lnTo>
                  <a:pt x="957562" y="470446"/>
                </a:lnTo>
                <a:lnTo>
                  <a:pt x="945604" y="485173"/>
                </a:lnTo>
                <a:lnTo>
                  <a:pt x="933736" y="499954"/>
                </a:lnTo>
                <a:lnTo>
                  <a:pt x="921955" y="514792"/>
                </a:lnTo>
                <a:lnTo>
                  <a:pt x="910256" y="529691"/>
                </a:lnTo>
                <a:lnTo>
                  <a:pt x="898637" y="544656"/>
                </a:lnTo>
                <a:lnTo>
                  <a:pt x="887094" y="559688"/>
                </a:lnTo>
                <a:lnTo>
                  <a:pt x="862778" y="589898"/>
                </a:lnTo>
                <a:lnTo>
                  <a:pt x="838750" y="620252"/>
                </a:lnTo>
                <a:lnTo>
                  <a:pt x="815009" y="650751"/>
                </a:lnTo>
                <a:lnTo>
                  <a:pt x="791556" y="681394"/>
                </a:lnTo>
                <a:lnTo>
                  <a:pt x="768391" y="712182"/>
                </a:lnTo>
                <a:lnTo>
                  <a:pt x="745515" y="743114"/>
                </a:lnTo>
                <a:lnTo>
                  <a:pt x="722926" y="774190"/>
                </a:lnTo>
                <a:lnTo>
                  <a:pt x="700626" y="805410"/>
                </a:lnTo>
                <a:lnTo>
                  <a:pt x="678614" y="836774"/>
                </a:lnTo>
                <a:lnTo>
                  <a:pt x="656891" y="868283"/>
                </a:lnTo>
                <a:lnTo>
                  <a:pt x="635457" y="899935"/>
                </a:lnTo>
                <a:lnTo>
                  <a:pt x="614311" y="931730"/>
                </a:lnTo>
                <a:lnTo>
                  <a:pt x="593454" y="963670"/>
                </a:lnTo>
                <a:lnTo>
                  <a:pt x="572885" y="995753"/>
                </a:lnTo>
                <a:lnTo>
                  <a:pt x="532616" y="1060349"/>
                </a:lnTo>
                <a:lnTo>
                  <a:pt x="493504" y="1125518"/>
                </a:lnTo>
                <a:lnTo>
                  <a:pt x="455548" y="1191259"/>
                </a:lnTo>
                <a:lnTo>
                  <a:pt x="436299" y="1225050"/>
                </a:lnTo>
                <a:lnTo>
                  <a:pt x="417414" y="1258986"/>
                </a:lnTo>
                <a:lnTo>
                  <a:pt x="398897" y="1293066"/>
                </a:lnTo>
                <a:lnTo>
                  <a:pt x="380753" y="1327291"/>
                </a:lnTo>
                <a:lnTo>
                  <a:pt x="362983" y="1361660"/>
                </a:lnTo>
                <a:lnTo>
                  <a:pt x="345593" y="1396173"/>
                </a:lnTo>
                <a:lnTo>
                  <a:pt x="328585" y="1430831"/>
                </a:lnTo>
                <a:lnTo>
                  <a:pt x="311962" y="1465632"/>
                </a:lnTo>
                <a:lnTo>
                  <a:pt x="295729" y="1500578"/>
                </a:lnTo>
                <a:lnTo>
                  <a:pt x="279888" y="1535668"/>
                </a:lnTo>
                <a:lnTo>
                  <a:pt x="264444" y="1570901"/>
                </a:lnTo>
                <a:lnTo>
                  <a:pt x="249400" y="1606278"/>
                </a:lnTo>
                <a:lnTo>
                  <a:pt x="234758" y="1641799"/>
                </a:lnTo>
                <a:lnTo>
                  <a:pt x="220524" y="1677463"/>
                </a:lnTo>
                <a:lnTo>
                  <a:pt x="206700" y="1713271"/>
                </a:lnTo>
                <a:lnTo>
                  <a:pt x="193289" y="1749222"/>
                </a:lnTo>
                <a:lnTo>
                  <a:pt x="180295" y="1785317"/>
                </a:lnTo>
                <a:lnTo>
                  <a:pt x="167722" y="1821554"/>
                </a:lnTo>
                <a:lnTo>
                  <a:pt x="155574" y="1857935"/>
                </a:lnTo>
                <a:lnTo>
                  <a:pt x="143852" y="1894458"/>
                </a:lnTo>
                <a:lnTo>
                  <a:pt x="131876" y="1929730"/>
                </a:lnTo>
                <a:lnTo>
                  <a:pt x="120403" y="1965204"/>
                </a:lnTo>
                <a:lnTo>
                  <a:pt x="109434" y="2000870"/>
                </a:lnTo>
                <a:lnTo>
                  <a:pt x="98969" y="2036718"/>
                </a:lnTo>
                <a:lnTo>
                  <a:pt x="89007" y="2072737"/>
                </a:lnTo>
                <a:lnTo>
                  <a:pt x="79549" y="2108917"/>
                </a:lnTo>
                <a:lnTo>
                  <a:pt x="70594" y="2145247"/>
                </a:lnTo>
                <a:lnTo>
                  <a:pt x="62143" y="2181717"/>
                </a:lnTo>
                <a:lnTo>
                  <a:pt x="54195" y="2218315"/>
                </a:lnTo>
                <a:lnTo>
                  <a:pt x="46751" y="2255032"/>
                </a:lnTo>
                <a:lnTo>
                  <a:pt x="39811" y="2291857"/>
                </a:lnTo>
                <a:lnTo>
                  <a:pt x="33374" y="2328779"/>
                </a:lnTo>
                <a:lnTo>
                  <a:pt x="27440" y="2365788"/>
                </a:lnTo>
                <a:lnTo>
                  <a:pt x="22010" y="2402874"/>
                </a:lnTo>
                <a:lnTo>
                  <a:pt x="17083" y="2440025"/>
                </a:lnTo>
                <a:lnTo>
                  <a:pt x="12660" y="2477231"/>
                </a:lnTo>
                <a:lnTo>
                  <a:pt x="8740" y="2514482"/>
                </a:lnTo>
                <a:lnTo>
                  <a:pt x="5323" y="2551767"/>
                </a:lnTo>
                <a:lnTo>
                  <a:pt x="2410" y="2589076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072896" y="6600444"/>
            <a:ext cx="121919" cy="252983"/>
          </a:xfrm>
          <a:custGeom>
            <a:avLst/>
            <a:gdLst/>
            <a:ahLst/>
            <a:cxnLst/>
            <a:rect l="l" t="t" r="r" b="b"/>
            <a:pathLst>
              <a:path w="121919" h="252983">
                <a:moveTo>
                  <a:pt x="7598" y="25770"/>
                </a:moveTo>
                <a:lnTo>
                  <a:pt x="11598" y="38646"/>
                </a:lnTo>
                <a:lnTo>
                  <a:pt x="15722" y="51511"/>
                </a:lnTo>
                <a:lnTo>
                  <a:pt x="19964" y="64363"/>
                </a:lnTo>
                <a:lnTo>
                  <a:pt x="24315" y="77196"/>
                </a:lnTo>
                <a:lnTo>
                  <a:pt x="28769" y="90008"/>
                </a:lnTo>
                <a:lnTo>
                  <a:pt x="33318" y="102795"/>
                </a:lnTo>
                <a:lnTo>
                  <a:pt x="37954" y="115554"/>
                </a:lnTo>
                <a:lnTo>
                  <a:pt x="42671" y="128280"/>
                </a:lnTo>
                <a:lnTo>
                  <a:pt x="47462" y="140970"/>
                </a:lnTo>
                <a:lnTo>
                  <a:pt x="52318" y="153621"/>
                </a:lnTo>
                <a:lnTo>
                  <a:pt x="57232" y="166229"/>
                </a:lnTo>
                <a:lnTo>
                  <a:pt x="62198" y="178791"/>
                </a:lnTo>
                <a:lnTo>
                  <a:pt x="67208" y="191303"/>
                </a:lnTo>
                <a:lnTo>
                  <a:pt x="72254" y="203760"/>
                </a:lnTo>
                <a:lnTo>
                  <a:pt x="77330" y="216161"/>
                </a:lnTo>
                <a:lnTo>
                  <a:pt x="82427" y="228501"/>
                </a:lnTo>
                <a:lnTo>
                  <a:pt x="87539" y="240776"/>
                </a:lnTo>
                <a:lnTo>
                  <a:pt x="92659" y="252983"/>
                </a:lnTo>
                <a:lnTo>
                  <a:pt x="121919" y="252983"/>
                </a:lnTo>
                <a:lnTo>
                  <a:pt x="115372" y="240776"/>
                </a:lnTo>
                <a:lnTo>
                  <a:pt x="108894" y="228501"/>
                </a:lnTo>
                <a:lnTo>
                  <a:pt x="102481" y="216161"/>
                </a:lnTo>
                <a:lnTo>
                  <a:pt x="96131" y="203760"/>
                </a:lnTo>
                <a:lnTo>
                  <a:pt x="89839" y="191303"/>
                </a:lnTo>
                <a:lnTo>
                  <a:pt x="83602" y="178791"/>
                </a:lnTo>
                <a:lnTo>
                  <a:pt x="77417" y="166229"/>
                </a:lnTo>
                <a:lnTo>
                  <a:pt x="71279" y="153621"/>
                </a:lnTo>
                <a:lnTo>
                  <a:pt x="65185" y="140970"/>
                </a:lnTo>
                <a:lnTo>
                  <a:pt x="59131" y="128280"/>
                </a:lnTo>
                <a:lnTo>
                  <a:pt x="53113" y="115554"/>
                </a:lnTo>
                <a:lnTo>
                  <a:pt x="47129" y="102795"/>
                </a:lnTo>
                <a:lnTo>
                  <a:pt x="41174" y="90008"/>
                </a:lnTo>
                <a:lnTo>
                  <a:pt x="35244" y="77196"/>
                </a:lnTo>
                <a:lnTo>
                  <a:pt x="29337" y="64363"/>
                </a:lnTo>
                <a:lnTo>
                  <a:pt x="23447" y="51511"/>
                </a:lnTo>
                <a:lnTo>
                  <a:pt x="17572" y="38646"/>
                </a:lnTo>
                <a:lnTo>
                  <a:pt x="11709" y="25770"/>
                </a:lnTo>
                <a:lnTo>
                  <a:pt x="5852" y="12886"/>
                </a:lnTo>
                <a:lnTo>
                  <a:pt x="0" y="0"/>
                </a:lnTo>
                <a:lnTo>
                  <a:pt x="3729" y="12886"/>
                </a:lnTo>
                <a:lnTo>
                  <a:pt x="7598" y="2577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973836" y="5897880"/>
            <a:ext cx="137159" cy="673607"/>
          </a:xfrm>
          <a:custGeom>
            <a:avLst/>
            <a:gdLst/>
            <a:ahLst/>
            <a:cxnLst/>
            <a:rect l="l" t="t" r="r" b="b"/>
            <a:pathLst>
              <a:path w="137159" h="673607">
                <a:moveTo>
                  <a:pt x="4660" y="14959"/>
                </a:moveTo>
                <a:lnTo>
                  <a:pt x="1286" y="4004"/>
                </a:lnTo>
                <a:lnTo>
                  <a:pt x="0" y="0"/>
                </a:lnTo>
                <a:lnTo>
                  <a:pt x="71" y="21497"/>
                </a:lnTo>
                <a:lnTo>
                  <a:pt x="288" y="42991"/>
                </a:lnTo>
                <a:lnTo>
                  <a:pt x="654" y="64477"/>
                </a:lnTo>
                <a:lnTo>
                  <a:pt x="1173" y="85953"/>
                </a:lnTo>
                <a:lnTo>
                  <a:pt x="1847" y="107415"/>
                </a:lnTo>
                <a:lnTo>
                  <a:pt x="2682" y="128858"/>
                </a:lnTo>
                <a:lnTo>
                  <a:pt x="3679" y="150280"/>
                </a:lnTo>
                <a:lnTo>
                  <a:pt x="4843" y="171677"/>
                </a:lnTo>
                <a:lnTo>
                  <a:pt x="6178" y="193046"/>
                </a:lnTo>
                <a:lnTo>
                  <a:pt x="7686" y="214382"/>
                </a:lnTo>
                <a:lnTo>
                  <a:pt x="9372" y="235682"/>
                </a:lnTo>
                <a:lnTo>
                  <a:pt x="11238" y="256943"/>
                </a:lnTo>
                <a:lnTo>
                  <a:pt x="13289" y="278161"/>
                </a:lnTo>
                <a:lnTo>
                  <a:pt x="15528" y="299333"/>
                </a:lnTo>
                <a:lnTo>
                  <a:pt x="17959" y="320454"/>
                </a:lnTo>
                <a:lnTo>
                  <a:pt x="20584" y="341521"/>
                </a:lnTo>
                <a:lnTo>
                  <a:pt x="23409" y="362532"/>
                </a:lnTo>
                <a:lnTo>
                  <a:pt x="26435" y="383481"/>
                </a:lnTo>
                <a:lnTo>
                  <a:pt x="29667" y="404366"/>
                </a:lnTo>
                <a:lnTo>
                  <a:pt x="33108" y="425183"/>
                </a:lnTo>
                <a:lnTo>
                  <a:pt x="38027" y="436703"/>
                </a:lnTo>
                <a:lnTo>
                  <a:pt x="42762" y="448408"/>
                </a:lnTo>
                <a:lnTo>
                  <a:pt x="47354" y="460257"/>
                </a:lnTo>
                <a:lnTo>
                  <a:pt x="51840" y="472211"/>
                </a:lnTo>
                <a:lnTo>
                  <a:pt x="56262" y="484230"/>
                </a:lnTo>
                <a:lnTo>
                  <a:pt x="60658" y="496275"/>
                </a:lnTo>
                <a:lnTo>
                  <a:pt x="65067" y="508307"/>
                </a:lnTo>
                <a:lnTo>
                  <a:pt x="69529" y="520284"/>
                </a:lnTo>
                <a:lnTo>
                  <a:pt x="74083" y="532169"/>
                </a:lnTo>
                <a:lnTo>
                  <a:pt x="78768" y="543922"/>
                </a:lnTo>
                <a:lnTo>
                  <a:pt x="83625" y="555502"/>
                </a:lnTo>
                <a:lnTo>
                  <a:pt x="85128" y="558952"/>
                </a:lnTo>
                <a:lnTo>
                  <a:pt x="90719" y="570516"/>
                </a:lnTo>
                <a:lnTo>
                  <a:pt x="96079" y="582080"/>
                </a:lnTo>
                <a:lnTo>
                  <a:pt x="101267" y="593645"/>
                </a:lnTo>
                <a:lnTo>
                  <a:pt x="106341" y="605211"/>
                </a:lnTo>
                <a:lnTo>
                  <a:pt x="111359" y="616776"/>
                </a:lnTo>
                <a:lnTo>
                  <a:pt x="116379" y="628342"/>
                </a:lnTo>
                <a:lnTo>
                  <a:pt x="121460" y="639907"/>
                </a:lnTo>
                <a:lnTo>
                  <a:pt x="126661" y="651472"/>
                </a:lnTo>
                <a:lnTo>
                  <a:pt x="132038" y="663036"/>
                </a:lnTo>
                <a:lnTo>
                  <a:pt x="137159" y="673608"/>
                </a:lnTo>
                <a:lnTo>
                  <a:pt x="133001" y="661548"/>
                </a:lnTo>
                <a:lnTo>
                  <a:pt x="129631" y="649486"/>
                </a:lnTo>
                <a:lnTo>
                  <a:pt x="120072" y="618395"/>
                </a:lnTo>
                <a:lnTo>
                  <a:pt x="112797" y="591777"/>
                </a:lnTo>
                <a:lnTo>
                  <a:pt x="105869" y="565095"/>
                </a:lnTo>
                <a:lnTo>
                  <a:pt x="99285" y="538352"/>
                </a:lnTo>
                <a:lnTo>
                  <a:pt x="93041" y="511552"/>
                </a:lnTo>
                <a:lnTo>
                  <a:pt x="87135" y="484698"/>
                </a:lnTo>
                <a:lnTo>
                  <a:pt x="81562" y="457793"/>
                </a:lnTo>
                <a:lnTo>
                  <a:pt x="76318" y="430842"/>
                </a:lnTo>
                <a:lnTo>
                  <a:pt x="71401" y="403848"/>
                </a:lnTo>
                <a:lnTo>
                  <a:pt x="66806" y="376815"/>
                </a:lnTo>
                <a:lnTo>
                  <a:pt x="62531" y="349746"/>
                </a:lnTo>
                <a:lnTo>
                  <a:pt x="58571" y="322644"/>
                </a:lnTo>
                <a:lnTo>
                  <a:pt x="54924" y="295514"/>
                </a:lnTo>
                <a:lnTo>
                  <a:pt x="51585" y="268359"/>
                </a:lnTo>
                <a:lnTo>
                  <a:pt x="48551" y="241182"/>
                </a:lnTo>
                <a:lnTo>
                  <a:pt x="45818" y="213988"/>
                </a:lnTo>
                <a:lnTo>
                  <a:pt x="43384" y="186780"/>
                </a:lnTo>
                <a:lnTo>
                  <a:pt x="41244" y="159560"/>
                </a:lnTo>
                <a:lnTo>
                  <a:pt x="39395" y="132334"/>
                </a:lnTo>
                <a:lnTo>
                  <a:pt x="37833" y="105105"/>
                </a:lnTo>
                <a:lnTo>
                  <a:pt x="33987" y="92696"/>
                </a:lnTo>
                <a:lnTo>
                  <a:pt x="29339" y="81098"/>
                </a:lnTo>
                <a:lnTo>
                  <a:pt x="24559" y="69633"/>
                </a:lnTo>
                <a:lnTo>
                  <a:pt x="20314" y="57628"/>
                </a:lnTo>
                <a:lnTo>
                  <a:pt x="18922" y="52552"/>
                </a:lnTo>
                <a:lnTo>
                  <a:pt x="13146" y="39571"/>
                </a:lnTo>
                <a:lnTo>
                  <a:pt x="8503" y="26927"/>
                </a:lnTo>
                <a:lnTo>
                  <a:pt x="4660" y="14959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973836" y="5772912"/>
            <a:ext cx="38100" cy="227075"/>
          </a:xfrm>
          <a:custGeom>
            <a:avLst/>
            <a:gdLst/>
            <a:ahLst/>
            <a:cxnLst/>
            <a:rect l="l" t="t" r="r" b="b"/>
            <a:pathLst>
              <a:path w="38100" h="227075">
                <a:moveTo>
                  <a:pt x="0" y="56724"/>
                </a:moveTo>
                <a:lnTo>
                  <a:pt x="0" y="122999"/>
                </a:lnTo>
                <a:lnTo>
                  <a:pt x="3332" y="133443"/>
                </a:lnTo>
                <a:lnTo>
                  <a:pt x="7008" y="145038"/>
                </a:lnTo>
                <a:lnTo>
                  <a:pt x="11372" y="157441"/>
                </a:lnTo>
                <a:lnTo>
                  <a:pt x="16768" y="170311"/>
                </a:lnTo>
                <a:lnTo>
                  <a:pt x="19050" y="175031"/>
                </a:lnTo>
                <a:lnTo>
                  <a:pt x="22959" y="187409"/>
                </a:lnTo>
                <a:lnTo>
                  <a:pt x="27682" y="198981"/>
                </a:lnTo>
                <a:lnTo>
                  <a:pt x="32529" y="210429"/>
                </a:lnTo>
                <a:lnTo>
                  <a:pt x="36814" y="222435"/>
                </a:lnTo>
                <a:lnTo>
                  <a:pt x="38100" y="227075"/>
                </a:lnTo>
                <a:lnTo>
                  <a:pt x="36896" y="213950"/>
                </a:lnTo>
                <a:lnTo>
                  <a:pt x="35915" y="200847"/>
                </a:lnTo>
                <a:lnTo>
                  <a:pt x="35133" y="187788"/>
                </a:lnTo>
                <a:lnTo>
                  <a:pt x="34528" y="174797"/>
                </a:lnTo>
                <a:lnTo>
                  <a:pt x="34076" y="161896"/>
                </a:lnTo>
                <a:lnTo>
                  <a:pt x="33756" y="149107"/>
                </a:lnTo>
                <a:lnTo>
                  <a:pt x="33545" y="136453"/>
                </a:lnTo>
                <a:lnTo>
                  <a:pt x="33359" y="111638"/>
                </a:lnTo>
                <a:lnTo>
                  <a:pt x="33337" y="89877"/>
                </a:lnTo>
                <a:lnTo>
                  <a:pt x="29540" y="76956"/>
                </a:lnTo>
                <a:lnTo>
                  <a:pt x="25677" y="64466"/>
                </a:lnTo>
                <a:lnTo>
                  <a:pt x="21681" y="52342"/>
                </a:lnTo>
                <a:lnTo>
                  <a:pt x="17485" y="40518"/>
                </a:lnTo>
                <a:lnTo>
                  <a:pt x="13024" y="28928"/>
                </a:lnTo>
                <a:lnTo>
                  <a:pt x="8231" y="17506"/>
                </a:lnTo>
                <a:lnTo>
                  <a:pt x="3039" y="6185"/>
                </a:lnTo>
                <a:lnTo>
                  <a:pt x="0" y="0"/>
                </a:lnTo>
                <a:lnTo>
                  <a:pt x="0" y="56724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005840" y="6323076"/>
            <a:ext cx="211835" cy="530351"/>
          </a:xfrm>
          <a:custGeom>
            <a:avLst/>
            <a:gdLst/>
            <a:ahLst/>
            <a:cxnLst/>
            <a:rect l="l" t="t" r="r" b="b"/>
            <a:pathLst>
              <a:path w="211835" h="530351">
                <a:moveTo>
                  <a:pt x="6594" y="15318"/>
                </a:moveTo>
                <a:lnTo>
                  <a:pt x="1667" y="3762"/>
                </a:lnTo>
                <a:lnTo>
                  <a:pt x="0" y="0"/>
                </a:lnTo>
                <a:lnTo>
                  <a:pt x="2331" y="12171"/>
                </a:lnTo>
                <a:lnTo>
                  <a:pt x="4740" y="24415"/>
                </a:lnTo>
                <a:lnTo>
                  <a:pt x="7221" y="36722"/>
                </a:lnTo>
                <a:lnTo>
                  <a:pt x="9770" y="49084"/>
                </a:lnTo>
                <a:lnTo>
                  <a:pt x="12383" y="61493"/>
                </a:lnTo>
                <a:lnTo>
                  <a:pt x="15055" y="73939"/>
                </a:lnTo>
                <a:lnTo>
                  <a:pt x="17783" y="86415"/>
                </a:lnTo>
                <a:lnTo>
                  <a:pt x="20562" y="98912"/>
                </a:lnTo>
                <a:lnTo>
                  <a:pt x="23387" y="111421"/>
                </a:lnTo>
                <a:lnTo>
                  <a:pt x="26255" y="123935"/>
                </a:lnTo>
                <a:lnTo>
                  <a:pt x="29161" y="136443"/>
                </a:lnTo>
                <a:lnTo>
                  <a:pt x="32101" y="148939"/>
                </a:lnTo>
                <a:lnTo>
                  <a:pt x="35070" y="161413"/>
                </a:lnTo>
                <a:lnTo>
                  <a:pt x="38064" y="173857"/>
                </a:lnTo>
                <a:lnTo>
                  <a:pt x="41079" y="186262"/>
                </a:lnTo>
                <a:lnTo>
                  <a:pt x="44111" y="198620"/>
                </a:lnTo>
                <a:lnTo>
                  <a:pt x="47154" y="210923"/>
                </a:lnTo>
                <a:lnTo>
                  <a:pt x="50206" y="223162"/>
                </a:lnTo>
                <a:lnTo>
                  <a:pt x="52959" y="234124"/>
                </a:lnTo>
                <a:lnTo>
                  <a:pt x="57001" y="246159"/>
                </a:lnTo>
                <a:lnTo>
                  <a:pt x="61044" y="258198"/>
                </a:lnTo>
                <a:lnTo>
                  <a:pt x="65087" y="270240"/>
                </a:lnTo>
                <a:lnTo>
                  <a:pt x="67398" y="277126"/>
                </a:lnTo>
                <a:lnTo>
                  <a:pt x="73177" y="290024"/>
                </a:lnTo>
                <a:lnTo>
                  <a:pt x="78959" y="302919"/>
                </a:lnTo>
                <a:lnTo>
                  <a:pt x="84748" y="315807"/>
                </a:lnTo>
                <a:lnTo>
                  <a:pt x="90548" y="328685"/>
                </a:lnTo>
                <a:lnTo>
                  <a:pt x="96363" y="341548"/>
                </a:lnTo>
                <a:lnTo>
                  <a:pt x="102196" y="354394"/>
                </a:lnTo>
                <a:lnTo>
                  <a:pt x="108050" y="367218"/>
                </a:lnTo>
                <a:lnTo>
                  <a:pt x="113929" y="380017"/>
                </a:lnTo>
                <a:lnTo>
                  <a:pt x="119838" y="392788"/>
                </a:lnTo>
                <a:lnTo>
                  <a:pt x="125779" y="405526"/>
                </a:lnTo>
                <a:lnTo>
                  <a:pt x="131756" y="418229"/>
                </a:lnTo>
                <a:lnTo>
                  <a:pt x="137772" y="430892"/>
                </a:lnTo>
                <a:lnTo>
                  <a:pt x="143832" y="443513"/>
                </a:lnTo>
                <a:lnTo>
                  <a:pt x="149939" y="456087"/>
                </a:lnTo>
                <a:lnTo>
                  <a:pt x="156097" y="468610"/>
                </a:lnTo>
                <a:lnTo>
                  <a:pt x="162309" y="481080"/>
                </a:lnTo>
                <a:lnTo>
                  <a:pt x="168578" y="493493"/>
                </a:lnTo>
                <a:lnTo>
                  <a:pt x="174909" y="505845"/>
                </a:lnTo>
                <a:lnTo>
                  <a:pt x="181305" y="518132"/>
                </a:lnTo>
                <a:lnTo>
                  <a:pt x="187769" y="530351"/>
                </a:lnTo>
                <a:lnTo>
                  <a:pt x="211835" y="530351"/>
                </a:lnTo>
                <a:lnTo>
                  <a:pt x="205407" y="516699"/>
                </a:lnTo>
                <a:lnTo>
                  <a:pt x="199120" y="502978"/>
                </a:lnTo>
                <a:lnTo>
                  <a:pt x="192970" y="489194"/>
                </a:lnTo>
                <a:lnTo>
                  <a:pt x="186954" y="475348"/>
                </a:lnTo>
                <a:lnTo>
                  <a:pt x="181068" y="461445"/>
                </a:lnTo>
                <a:lnTo>
                  <a:pt x="175308" y="447488"/>
                </a:lnTo>
                <a:lnTo>
                  <a:pt x="169671" y="433481"/>
                </a:lnTo>
                <a:lnTo>
                  <a:pt x="164154" y="419428"/>
                </a:lnTo>
                <a:lnTo>
                  <a:pt x="158752" y="405331"/>
                </a:lnTo>
                <a:lnTo>
                  <a:pt x="153462" y="391195"/>
                </a:lnTo>
                <a:lnTo>
                  <a:pt x="148280" y="377024"/>
                </a:lnTo>
                <a:lnTo>
                  <a:pt x="143202" y="362819"/>
                </a:lnTo>
                <a:lnTo>
                  <a:pt x="138226" y="348586"/>
                </a:lnTo>
                <a:lnTo>
                  <a:pt x="133348" y="334328"/>
                </a:lnTo>
                <a:lnTo>
                  <a:pt x="128563" y="320048"/>
                </a:lnTo>
                <a:lnTo>
                  <a:pt x="123868" y="305750"/>
                </a:lnTo>
                <a:lnTo>
                  <a:pt x="119259" y="291438"/>
                </a:lnTo>
                <a:lnTo>
                  <a:pt x="114734" y="277115"/>
                </a:lnTo>
                <a:lnTo>
                  <a:pt x="110288" y="262784"/>
                </a:lnTo>
                <a:lnTo>
                  <a:pt x="105918" y="248450"/>
                </a:lnTo>
                <a:lnTo>
                  <a:pt x="100246" y="236919"/>
                </a:lnTo>
                <a:lnTo>
                  <a:pt x="94807" y="225389"/>
                </a:lnTo>
                <a:lnTo>
                  <a:pt x="89541" y="213859"/>
                </a:lnTo>
                <a:lnTo>
                  <a:pt x="84392" y="202330"/>
                </a:lnTo>
                <a:lnTo>
                  <a:pt x="79299" y="190801"/>
                </a:lnTo>
                <a:lnTo>
                  <a:pt x="74205" y="179272"/>
                </a:lnTo>
                <a:lnTo>
                  <a:pt x="69051" y="167743"/>
                </a:lnTo>
                <a:lnTo>
                  <a:pt x="63778" y="156213"/>
                </a:lnTo>
                <a:lnTo>
                  <a:pt x="58327" y="144683"/>
                </a:lnTo>
                <a:lnTo>
                  <a:pt x="52959" y="133781"/>
                </a:lnTo>
                <a:lnTo>
                  <a:pt x="47966" y="122289"/>
                </a:lnTo>
                <a:lnTo>
                  <a:pt x="43158" y="110614"/>
                </a:lnTo>
                <a:lnTo>
                  <a:pt x="38495" y="98793"/>
                </a:lnTo>
                <a:lnTo>
                  <a:pt x="33938" y="86868"/>
                </a:lnTo>
                <a:lnTo>
                  <a:pt x="29447" y="74877"/>
                </a:lnTo>
                <a:lnTo>
                  <a:pt x="24982" y="62860"/>
                </a:lnTo>
                <a:lnTo>
                  <a:pt x="20504" y="50856"/>
                </a:lnTo>
                <a:lnTo>
                  <a:pt x="15973" y="38905"/>
                </a:lnTo>
                <a:lnTo>
                  <a:pt x="11350" y="27046"/>
                </a:lnTo>
                <a:lnTo>
                  <a:pt x="6594" y="15318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182880" y="0"/>
                </a:moveTo>
                <a:lnTo>
                  <a:pt x="0" y="0"/>
                </a:lnTo>
                <a:lnTo>
                  <a:pt x="0" y="6857999"/>
                </a:lnTo>
                <a:lnTo>
                  <a:pt x="182880" y="6857999"/>
                </a:lnTo>
                <a:lnTo>
                  <a:pt x="182880" y="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0" y="4323588"/>
            <a:ext cx="1742563" cy="778763"/>
          </a:xfrm>
          <a:custGeom>
            <a:avLst/>
            <a:gdLst/>
            <a:ahLst/>
            <a:cxnLst/>
            <a:rect l="l" t="t" r="r" b="b"/>
            <a:pathLst>
              <a:path w="1742563" h="778763">
                <a:moveTo>
                  <a:pt x="1361698" y="776556"/>
                </a:moveTo>
                <a:lnTo>
                  <a:pt x="1372047" y="771400"/>
                </a:lnTo>
                <a:lnTo>
                  <a:pt x="1374394" y="769366"/>
                </a:lnTo>
                <a:lnTo>
                  <a:pt x="1374394" y="764667"/>
                </a:lnTo>
                <a:lnTo>
                  <a:pt x="1379093" y="764667"/>
                </a:lnTo>
                <a:lnTo>
                  <a:pt x="1429937" y="713822"/>
                </a:lnTo>
                <a:lnTo>
                  <a:pt x="1475701" y="668058"/>
                </a:lnTo>
                <a:lnTo>
                  <a:pt x="1516653" y="627106"/>
                </a:lnTo>
                <a:lnTo>
                  <a:pt x="1553059" y="590700"/>
                </a:lnTo>
                <a:lnTo>
                  <a:pt x="1585188" y="558571"/>
                </a:lnTo>
                <a:lnTo>
                  <a:pt x="1613306" y="530453"/>
                </a:lnTo>
                <a:lnTo>
                  <a:pt x="1637681" y="506078"/>
                </a:lnTo>
                <a:lnTo>
                  <a:pt x="1658580" y="485179"/>
                </a:lnTo>
                <a:lnTo>
                  <a:pt x="1676271" y="467488"/>
                </a:lnTo>
                <a:lnTo>
                  <a:pt x="1691020" y="452739"/>
                </a:lnTo>
                <a:lnTo>
                  <a:pt x="1735582" y="408178"/>
                </a:lnTo>
                <a:lnTo>
                  <a:pt x="1741195" y="398609"/>
                </a:lnTo>
                <a:lnTo>
                  <a:pt x="1742563" y="386542"/>
                </a:lnTo>
                <a:lnTo>
                  <a:pt x="1739684" y="373724"/>
                </a:lnTo>
                <a:lnTo>
                  <a:pt x="1735582" y="365887"/>
                </a:lnTo>
                <a:lnTo>
                  <a:pt x="1684737" y="315712"/>
                </a:lnTo>
                <a:lnTo>
                  <a:pt x="1638973" y="270551"/>
                </a:lnTo>
                <a:lnTo>
                  <a:pt x="1598021" y="230140"/>
                </a:lnTo>
                <a:lnTo>
                  <a:pt x="1561615" y="194213"/>
                </a:lnTo>
                <a:lnTo>
                  <a:pt x="1529486" y="162508"/>
                </a:lnTo>
                <a:lnTo>
                  <a:pt x="1501368" y="134760"/>
                </a:lnTo>
                <a:lnTo>
                  <a:pt x="1476993" y="110707"/>
                </a:lnTo>
                <a:lnTo>
                  <a:pt x="1456094" y="90083"/>
                </a:lnTo>
                <a:lnTo>
                  <a:pt x="1438403" y="72626"/>
                </a:lnTo>
                <a:lnTo>
                  <a:pt x="1423654" y="58070"/>
                </a:lnTo>
                <a:lnTo>
                  <a:pt x="1411578" y="46153"/>
                </a:lnTo>
                <a:lnTo>
                  <a:pt x="1401908" y="36611"/>
                </a:lnTo>
                <a:lnTo>
                  <a:pt x="1394377" y="29179"/>
                </a:lnTo>
                <a:lnTo>
                  <a:pt x="1388718" y="23595"/>
                </a:lnTo>
                <a:lnTo>
                  <a:pt x="1384663" y="19593"/>
                </a:lnTo>
                <a:lnTo>
                  <a:pt x="1381944" y="16911"/>
                </a:lnTo>
                <a:lnTo>
                  <a:pt x="1379093" y="14097"/>
                </a:lnTo>
                <a:lnTo>
                  <a:pt x="1379093" y="9398"/>
                </a:lnTo>
                <a:lnTo>
                  <a:pt x="1374394" y="9398"/>
                </a:lnTo>
                <a:lnTo>
                  <a:pt x="1365795" y="3740"/>
                </a:lnTo>
                <a:lnTo>
                  <a:pt x="1352048" y="283"/>
                </a:lnTo>
                <a:lnTo>
                  <a:pt x="1346200" y="0"/>
                </a:lnTo>
                <a:lnTo>
                  <a:pt x="0" y="0"/>
                </a:lnTo>
                <a:lnTo>
                  <a:pt x="0" y="778763"/>
                </a:lnTo>
                <a:lnTo>
                  <a:pt x="1346200" y="778763"/>
                </a:lnTo>
                <a:lnTo>
                  <a:pt x="1361698" y="776556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object 2"/>
          <p:cNvSpPr txBox="1"/>
          <p:nvPr/>
        </p:nvSpPr>
        <p:spPr>
          <a:xfrm>
            <a:off x="4524883" y="3325021"/>
            <a:ext cx="1998346" cy="4326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404"/>
              </a:lnSpc>
              <a:spcBef>
                <a:spcPts val="170"/>
              </a:spcBef>
            </a:pPr>
            <a:r>
              <a:rPr dirty="0" smtClean="0" sz="3200" spc="0" b="1">
                <a:solidFill>
                  <a:srgbClr val="001F5F"/>
                </a:solidFill>
                <a:latin typeface="Tahoma"/>
                <a:cs typeface="Tahoma"/>
              </a:rPr>
              <a:t>“FI</a:t>
            </a:r>
            <a:r>
              <a:rPr dirty="0" smtClean="0" sz="3200" spc="4" b="1">
                <a:solidFill>
                  <a:srgbClr val="001F5F"/>
                </a:solidFill>
                <a:latin typeface="Tahoma"/>
                <a:cs typeface="Tahoma"/>
              </a:rPr>
              <a:t>N</a:t>
            </a:r>
            <a:r>
              <a:rPr dirty="0" smtClean="0" sz="3200" spc="0" b="1">
                <a:solidFill>
                  <a:srgbClr val="001F5F"/>
                </a:solidFill>
                <a:latin typeface="Tahoma"/>
                <a:cs typeface="Tahoma"/>
              </a:rPr>
              <a:t>ISH”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