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84" r:id="rId6"/>
    <p:sldId id="261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85" r:id="rId15"/>
    <p:sldId id="286" r:id="rId16"/>
    <p:sldId id="287" r:id="rId17"/>
    <p:sldId id="288" r:id="rId18"/>
    <p:sldId id="289" r:id="rId19"/>
    <p:sldId id="290" r:id="rId20"/>
    <p:sldId id="273" r:id="rId21"/>
    <p:sldId id="274" r:id="rId22"/>
    <p:sldId id="275" r:id="rId23"/>
    <p:sldId id="276" r:id="rId24"/>
    <p:sldId id="264" r:id="rId25"/>
    <p:sldId id="278" r:id="rId26"/>
    <p:sldId id="277" r:id="rId27"/>
    <p:sldId id="279" r:id="rId28"/>
    <p:sldId id="280" r:id="rId29"/>
    <p:sldId id="281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3/1/2018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3/1/2018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3/1/2018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3/1/2018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3/1/2018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3/1/2018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3/1/2018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3/1/2018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3/1/2018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3/1/2018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8B6C5-DF67-458E-86F7-D58150C468E1}" type="datetimeFigureOut">
              <a:rPr lang="en-US" smtClean="0"/>
              <a:pPr/>
              <a:t>3/1/2018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AA8B6C5-DF67-458E-86F7-D58150C468E1}" type="datetimeFigureOut">
              <a:rPr lang="en-US" smtClean="0"/>
              <a:pPr/>
              <a:t>3/1/2018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811997D-71EC-4724-8B0A-F2F996A4DBA1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1981200"/>
            <a:ext cx="8610600" cy="33528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7200" dirty="0" smtClean="0">
                <a:solidFill>
                  <a:srgbClr val="00B0F0"/>
                </a:solidFill>
              </a:rPr>
              <a:t>SIMULASI</a:t>
            </a:r>
            <a:r>
              <a:rPr lang="en-US" sz="7200" dirty="0" smtClean="0"/>
              <a:t> DIGITAL</a:t>
            </a:r>
            <a:br>
              <a:rPr lang="en-US" sz="7200" dirty="0" smtClean="0"/>
            </a:br>
            <a:r>
              <a:rPr lang="en-US" sz="6000" dirty="0" err="1" smtClean="0"/>
              <a:t>Komunikasi</a:t>
            </a:r>
            <a:r>
              <a:rPr lang="en-US" sz="6000" dirty="0" smtClean="0"/>
              <a:t> </a:t>
            </a:r>
            <a:br>
              <a:rPr lang="en-US" sz="6000" dirty="0" smtClean="0"/>
            </a:br>
            <a:r>
              <a:rPr lang="en-US" sz="6000" dirty="0" err="1" smtClean="0"/>
              <a:t>Dalam</a:t>
            </a:r>
            <a:r>
              <a:rPr lang="en-US" sz="6000" dirty="0" smtClean="0"/>
              <a:t> </a:t>
            </a:r>
            <a:r>
              <a:rPr lang="en-US" sz="6000" dirty="0" err="1" smtClean="0"/>
              <a:t>Jaringan</a:t>
            </a:r>
            <a:r>
              <a:rPr lang="en-US" sz="6000" dirty="0" smtClean="0"/>
              <a:t> </a:t>
            </a:r>
            <a:br>
              <a:rPr lang="en-US" sz="6000" dirty="0" smtClean="0"/>
            </a:br>
            <a:r>
              <a:rPr lang="en-US" sz="5400" dirty="0" err="1" smtClean="0"/>
              <a:t>Sinkron</a:t>
            </a:r>
            <a:r>
              <a:rPr lang="en-US" sz="5400" dirty="0" smtClean="0"/>
              <a:t> </a:t>
            </a:r>
            <a:r>
              <a:rPr lang="en-US" sz="6000" dirty="0" smtClean="0"/>
              <a:t> </a:t>
            </a:r>
            <a:endParaRPr lang="en-US" sz="72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0"/>
            <a:ext cx="9144000" cy="609600"/>
          </a:xfrm>
        </p:spPr>
        <p:txBody>
          <a:bodyPr/>
          <a:lstStyle/>
          <a:p>
            <a:r>
              <a:rPr sz="3600" smtClean="0"/>
              <a:t>1. Bentuk Komunikasi Daring Sinkron </a:t>
            </a:r>
            <a:endParaRPr lang="en-US" sz="3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8080248" cy="1981200"/>
          </a:xfrm>
        </p:spPr>
        <p:txBody>
          <a:bodyPr>
            <a:noAutofit/>
          </a:bodyPr>
          <a:lstStyle/>
          <a:p>
            <a:pPr algn="just"/>
            <a:r>
              <a:rPr lang="en-US" sz="2800" dirty="0" err="1" smtClean="0"/>
              <a:t>Komunikasi</a:t>
            </a:r>
            <a:r>
              <a:rPr lang="en-US" sz="2800" dirty="0" smtClean="0"/>
              <a:t> </a:t>
            </a:r>
            <a:r>
              <a:rPr lang="en-US" sz="2800" dirty="0" err="1" smtClean="0"/>
              <a:t>serempak</a:t>
            </a:r>
            <a:r>
              <a:rPr lang="en-US" sz="2800" dirty="0" smtClean="0"/>
              <a:t> </a:t>
            </a:r>
            <a:r>
              <a:rPr lang="en-US" sz="2800" dirty="0" err="1" smtClean="0"/>
              <a:t>atau</a:t>
            </a:r>
            <a:r>
              <a:rPr lang="en-US" sz="2800" dirty="0" smtClean="0"/>
              <a:t> </a:t>
            </a:r>
            <a:r>
              <a:rPr lang="en-US" sz="2800" dirty="0" err="1" smtClean="0"/>
              <a:t>sinkron</a:t>
            </a:r>
            <a:r>
              <a:rPr lang="en-US" sz="2800" dirty="0" smtClean="0"/>
              <a:t>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penggunaan</a:t>
            </a:r>
            <a:r>
              <a:rPr lang="en-US" sz="2800" dirty="0" smtClean="0"/>
              <a:t> </a:t>
            </a:r>
            <a:r>
              <a:rPr lang="en-US" sz="2800" dirty="0" err="1" smtClean="0"/>
              <a:t>komputer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berkomunikasi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individu</a:t>
            </a:r>
            <a:r>
              <a:rPr lang="en-US" sz="2800" dirty="0" smtClean="0"/>
              <a:t> </a:t>
            </a:r>
            <a:r>
              <a:rPr lang="en-US" sz="2800" dirty="0" err="1" smtClean="0"/>
              <a:t>lainnya</a:t>
            </a:r>
            <a:r>
              <a:rPr lang="en-US" sz="2800" dirty="0" smtClean="0"/>
              <a:t> </a:t>
            </a:r>
            <a:r>
              <a:rPr lang="en-US" sz="2800" dirty="0" err="1" smtClean="0"/>
              <a:t>pada</a:t>
            </a:r>
            <a:r>
              <a:rPr lang="en-US" sz="2800" dirty="0" smtClean="0"/>
              <a:t> </a:t>
            </a:r>
            <a:r>
              <a:rPr lang="en-US" sz="2800" dirty="0" err="1" smtClean="0"/>
              <a:t>waktu</a:t>
            </a:r>
            <a:r>
              <a:rPr lang="en-US" sz="2800" dirty="0" smtClean="0"/>
              <a:t> yang </a:t>
            </a:r>
            <a:r>
              <a:rPr lang="en-US" sz="2800" dirty="0" err="1" smtClean="0"/>
              <a:t>sama</a:t>
            </a:r>
            <a:r>
              <a:rPr lang="en-US" sz="2800" dirty="0" smtClean="0"/>
              <a:t> </a:t>
            </a:r>
            <a:r>
              <a:rPr lang="en-US" sz="2800" dirty="0" err="1" smtClean="0"/>
              <a:t>melalui</a:t>
            </a:r>
            <a:r>
              <a:rPr lang="en-US" sz="2800" dirty="0" smtClean="0"/>
              <a:t> </a:t>
            </a:r>
            <a:r>
              <a:rPr lang="en-US" sz="2800" dirty="0" err="1" smtClean="0"/>
              <a:t>bantuan</a:t>
            </a:r>
            <a:r>
              <a:rPr lang="en-US" sz="2800" dirty="0" smtClean="0"/>
              <a:t> </a:t>
            </a:r>
            <a:r>
              <a:rPr lang="en-US" sz="2800" dirty="0" err="1" smtClean="0"/>
              <a:t>perangkat</a:t>
            </a:r>
            <a:r>
              <a:rPr lang="en-US" sz="2800" dirty="0" smtClean="0"/>
              <a:t> </a:t>
            </a:r>
            <a:r>
              <a:rPr lang="en-US" sz="2800" dirty="0" err="1" smtClean="0"/>
              <a:t>lunak</a:t>
            </a:r>
            <a:r>
              <a:rPr lang="en-US" sz="2800" dirty="0" smtClean="0"/>
              <a:t>. </a:t>
            </a:r>
          </a:p>
          <a:p>
            <a:pPr algn="just"/>
            <a:r>
              <a:rPr lang="en-US" sz="2800" dirty="0" smtClean="0">
                <a:solidFill>
                  <a:srgbClr val="002060"/>
                </a:solidFill>
              </a:rPr>
              <a:t>Ex: </a:t>
            </a:r>
            <a:r>
              <a:rPr lang="en-US" sz="2800" i="1" dirty="0" smtClean="0"/>
              <a:t>text chat, video chat, video conference, </a:t>
            </a:r>
            <a:r>
              <a:rPr lang="en-US" sz="2800" i="1" dirty="0" err="1" smtClean="0"/>
              <a:t>dll</a:t>
            </a:r>
            <a:r>
              <a:rPr lang="en-US" sz="2800" i="1" dirty="0" smtClean="0"/>
              <a:t>. text chat, video chat, video conference, </a:t>
            </a:r>
            <a:r>
              <a:rPr lang="en-US" sz="2800" i="1" dirty="0" err="1" smtClean="0"/>
              <a:t>dll</a:t>
            </a:r>
            <a:r>
              <a:rPr lang="en-US" sz="2800" i="1" dirty="0" smtClean="0"/>
              <a:t>. </a:t>
            </a:r>
            <a:endParaRPr lang="en-US" sz="2800" dirty="0" smtClean="0">
              <a:solidFill>
                <a:srgbClr val="002060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4143375"/>
            <a:ext cx="2543175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33800" y="4114800"/>
            <a:ext cx="2171700" cy="219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6950" y="3905250"/>
            <a:ext cx="1771650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8229600" cy="609600"/>
          </a:xfrm>
        </p:spPr>
        <p:txBody>
          <a:bodyPr/>
          <a:lstStyle/>
          <a:p>
            <a:r>
              <a:rPr lang="sv-SE" sz="3600" smtClean="0"/>
              <a:t>Layanan </a:t>
            </a:r>
            <a:r>
              <a:rPr lang="sv-SE" sz="3600" i="1" smtClean="0"/>
              <a:t>text chat</a:t>
            </a:r>
            <a:endParaRPr lang="en-US" sz="3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990600"/>
            <a:ext cx="8613648" cy="2590800"/>
          </a:xfrm>
        </p:spPr>
        <p:txBody>
          <a:bodyPr>
            <a:noAutofit/>
          </a:bodyPr>
          <a:lstStyle/>
          <a:p>
            <a:r>
              <a:rPr lang="sv-SE" sz="2800" dirty="0" smtClean="0"/>
              <a:t>Layanan </a:t>
            </a:r>
            <a:r>
              <a:rPr lang="sv-SE" sz="2800" i="1" dirty="0" smtClean="0"/>
              <a:t>text chat memungkinkan pengguna untuk berkomunikasi menggunakan text dengan pengguna lainnya. dan </a:t>
            </a:r>
            <a:r>
              <a:rPr lang="en-US" sz="2800" dirty="0" err="1" smtClean="0"/>
              <a:t>memastikan</a:t>
            </a:r>
            <a:r>
              <a:rPr lang="en-US" sz="2800" dirty="0" smtClean="0"/>
              <a:t> </a:t>
            </a:r>
            <a:r>
              <a:rPr lang="en-US" sz="2800" dirty="0" err="1" smtClean="0"/>
              <a:t>pesan</a:t>
            </a:r>
            <a:r>
              <a:rPr lang="en-US" sz="2800" dirty="0" smtClean="0"/>
              <a:t> yang </a:t>
            </a:r>
            <a:r>
              <a:rPr lang="en-US" sz="2800" dirty="0" err="1" smtClean="0"/>
              <a:t>dikirim</a:t>
            </a:r>
            <a:r>
              <a:rPr lang="en-US" sz="2800" dirty="0" smtClean="0"/>
              <a:t> </a:t>
            </a:r>
            <a:r>
              <a:rPr lang="en-US" sz="2800" dirty="0" err="1" smtClean="0"/>
              <a:t>akan</a:t>
            </a:r>
            <a:r>
              <a:rPr lang="en-US" sz="2800" dirty="0" smtClean="0"/>
              <a:t> </a:t>
            </a:r>
            <a:r>
              <a:rPr lang="en-US" sz="2800" dirty="0" err="1" smtClean="0"/>
              <a:t>dibaca</a:t>
            </a:r>
            <a:r>
              <a:rPr lang="en-US" sz="2800" dirty="0" smtClean="0"/>
              <a:t> </a:t>
            </a:r>
            <a:r>
              <a:rPr lang="en-US" sz="2800" dirty="0" err="1" smtClean="0"/>
              <a:t>saat</a:t>
            </a:r>
            <a:r>
              <a:rPr lang="en-US" sz="2800" dirty="0" smtClean="0"/>
              <a:t> </a:t>
            </a:r>
            <a:r>
              <a:rPr lang="en-US" sz="2800" dirty="0" err="1" smtClean="0"/>
              <a:t>itu</a:t>
            </a:r>
            <a:r>
              <a:rPr lang="en-US" sz="2800" dirty="0" smtClean="0"/>
              <a:t> </a:t>
            </a:r>
            <a:r>
              <a:rPr lang="en-US" sz="2800" dirty="0" err="1" smtClean="0"/>
              <a:t>juga</a:t>
            </a:r>
            <a:r>
              <a:rPr lang="en-US" sz="2800" dirty="0" smtClean="0"/>
              <a:t> </a:t>
            </a:r>
            <a:r>
              <a:rPr lang="en-US" sz="2800" dirty="0" err="1" smtClean="0"/>
              <a:t>jika</a:t>
            </a:r>
            <a:r>
              <a:rPr lang="en-US" sz="2800" dirty="0" smtClean="0"/>
              <a:t> </a:t>
            </a:r>
            <a:r>
              <a:rPr lang="en-US" sz="2800" dirty="0" err="1" smtClean="0"/>
              <a:t>pengguna</a:t>
            </a:r>
            <a:r>
              <a:rPr lang="en-US" sz="2800" dirty="0" smtClean="0"/>
              <a:t> </a:t>
            </a:r>
            <a:r>
              <a:rPr lang="en-US" sz="2800" dirty="0" err="1" smtClean="0"/>
              <a:t>lainnya</a:t>
            </a:r>
            <a:r>
              <a:rPr lang="en-US" sz="2800" dirty="0" smtClean="0"/>
              <a:t> </a:t>
            </a:r>
            <a:r>
              <a:rPr lang="en-US" sz="2800" dirty="0" err="1" smtClean="0"/>
              <a:t>sedang</a:t>
            </a:r>
            <a:r>
              <a:rPr lang="en-US" sz="2800" dirty="0" smtClean="0"/>
              <a:t> daring (</a:t>
            </a:r>
            <a:r>
              <a:rPr lang="en-US" sz="2800" i="1" dirty="0" smtClean="0"/>
              <a:t>online). </a:t>
            </a:r>
          </a:p>
          <a:p>
            <a:r>
              <a:rPr lang="en-US" sz="2800" i="1" dirty="0" smtClean="0"/>
              <a:t>Ex: </a:t>
            </a:r>
            <a:r>
              <a:rPr lang="en-US" sz="2800" i="1" dirty="0" err="1" smtClean="0"/>
              <a:t>gtalk</a:t>
            </a:r>
            <a:r>
              <a:rPr lang="en-US" sz="2800" i="1" dirty="0" smtClean="0"/>
              <a:t>, yahoo messenger, </a:t>
            </a:r>
            <a:r>
              <a:rPr lang="en-US" sz="2800" i="1" dirty="0" err="1" smtClean="0"/>
              <a:t>facebook</a:t>
            </a:r>
            <a:r>
              <a:rPr lang="en-US" sz="2800" i="1" dirty="0" smtClean="0"/>
              <a:t> chat, </a:t>
            </a:r>
            <a:r>
              <a:rPr lang="en-US" sz="2800" i="1" dirty="0" err="1" smtClean="0"/>
              <a:t>whatsapp</a:t>
            </a:r>
            <a:r>
              <a:rPr lang="en-US" sz="2800" i="1" dirty="0" smtClean="0"/>
              <a:t>, line, </a:t>
            </a:r>
            <a:r>
              <a:rPr lang="en-US" sz="2800" i="1" dirty="0" err="1" smtClean="0"/>
              <a:t>kakao</a:t>
            </a:r>
            <a:r>
              <a:rPr lang="en-US" sz="2800" i="1" dirty="0" smtClean="0"/>
              <a:t> talk, </a:t>
            </a:r>
            <a:r>
              <a:rPr lang="en-US" sz="2800" i="1" dirty="0" err="1" smtClean="0"/>
              <a:t>dll</a:t>
            </a:r>
            <a:r>
              <a:rPr lang="en-US" sz="2800" i="1" dirty="0" smtClean="0"/>
              <a:t> </a:t>
            </a:r>
            <a:endParaRPr lang="en-US" sz="28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4143375"/>
            <a:ext cx="2543175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9200" y="4114800"/>
            <a:ext cx="2171700" cy="219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72350" y="3905250"/>
            <a:ext cx="1771650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6200"/>
            <a:ext cx="7772400" cy="609600"/>
          </a:xfrm>
        </p:spPr>
        <p:txBody>
          <a:bodyPr/>
          <a:lstStyle/>
          <a:p>
            <a:r>
              <a:rPr sz="4400" smtClean="0"/>
              <a:t>layanan </a:t>
            </a:r>
            <a:r>
              <a:rPr sz="4400" i="1" smtClean="0"/>
              <a:t>video chat</a:t>
            </a:r>
            <a:endParaRPr lang="en-US" sz="4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6632448" cy="3429000"/>
          </a:xfrm>
        </p:spPr>
        <p:txBody>
          <a:bodyPr>
            <a:noAutofit/>
          </a:bodyPr>
          <a:lstStyle/>
          <a:p>
            <a:r>
              <a:rPr lang="en-US" sz="2800" dirty="0" err="1" smtClean="0"/>
              <a:t>layanan</a:t>
            </a:r>
            <a:r>
              <a:rPr lang="en-US" sz="2800" dirty="0" smtClean="0"/>
              <a:t> </a:t>
            </a:r>
            <a:r>
              <a:rPr lang="en-US" sz="2800" i="1" dirty="0" smtClean="0"/>
              <a:t>video chat, </a:t>
            </a:r>
            <a:r>
              <a:rPr lang="en-US" sz="2800" i="1" dirty="0" err="1" smtClean="0"/>
              <a:t>disebut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juga</a:t>
            </a:r>
            <a:r>
              <a:rPr lang="en-US" sz="2800" i="1" dirty="0" smtClean="0"/>
              <a:t> video call </a:t>
            </a:r>
            <a:r>
              <a:rPr lang="en-US" sz="2800" i="1" dirty="0" err="1" smtClean="0"/>
              <a:t>atau</a:t>
            </a:r>
            <a:r>
              <a:rPr lang="en-US" sz="2800" i="1" dirty="0" smtClean="0"/>
              <a:t> video phone, </a:t>
            </a:r>
            <a:r>
              <a:rPr lang="en-US" sz="2800" i="1" dirty="0" err="1" smtClean="0"/>
              <a:t>memungkinkan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pengguna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untuk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berkomunikasi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antarpribadi</a:t>
            </a:r>
            <a:r>
              <a:rPr lang="en-US" sz="2800" i="1" dirty="0" smtClean="0"/>
              <a:t> 1 </a:t>
            </a:r>
            <a:r>
              <a:rPr lang="en-US" sz="2800" i="1" dirty="0" err="1" smtClean="0"/>
              <a:t>ke</a:t>
            </a:r>
            <a:r>
              <a:rPr lang="en-US" sz="2800" i="1" dirty="0" smtClean="0"/>
              <a:t> 1, </a:t>
            </a:r>
            <a:r>
              <a:rPr lang="en-US" sz="2800" i="1" dirty="0" err="1" smtClean="0"/>
              <a:t>dengan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menghadirkan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mitra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bicara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dalam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bentuk</a:t>
            </a:r>
            <a:r>
              <a:rPr lang="en-US" sz="2800" i="1" dirty="0" smtClean="0"/>
              <a:t> visual </a:t>
            </a:r>
            <a:r>
              <a:rPr lang="en-US" sz="2800" i="1" dirty="0" err="1" smtClean="0"/>
              <a:t>dengan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suara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ke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hadapan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pengguna</a:t>
            </a:r>
            <a:r>
              <a:rPr lang="en-US" sz="2800" i="1" dirty="0" smtClean="0"/>
              <a:t>.</a:t>
            </a:r>
          </a:p>
          <a:p>
            <a:r>
              <a:rPr lang="en-US" sz="2800" i="1" dirty="0" smtClean="0"/>
              <a:t>Ex: </a:t>
            </a:r>
            <a:r>
              <a:rPr lang="en-US" sz="2800" i="1" dirty="0" err="1" smtClean="0"/>
              <a:t>facebook</a:t>
            </a:r>
            <a:r>
              <a:rPr lang="en-US" sz="2800" i="1" dirty="0" smtClean="0"/>
              <a:t> video call, </a:t>
            </a:r>
            <a:r>
              <a:rPr lang="en-US" sz="2800" i="1" dirty="0" err="1" smtClean="0"/>
              <a:t>skype</a:t>
            </a:r>
            <a:r>
              <a:rPr lang="en-US" sz="2800" i="1" dirty="0" smtClean="0"/>
              <a:t>, </a:t>
            </a:r>
            <a:r>
              <a:rPr lang="en-US" sz="2800" i="1" dirty="0" err="1" smtClean="0"/>
              <a:t>google</a:t>
            </a:r>
            <a:r>
              <a:rPr lang="en-US" sz="2800" i="1" dirty="0" smtClean="0"/>
              <a:t>+ hangout, </a:t>
            </a:r>
            <a:r>
              <a:rPr lang="en-US" sz="2800" i="1" dirty="0" err="1" smtClean="0"/>
              <a:t>facetime</a:t>
            </a:r>
            <a:r>
              <a:rPr lang="en-US" sz="2800" i="1" dirty="0" smtClean="0"/>
              <a:t>, </a:t>
            </a:r>
            <a:r>
              <a:rPr lang="en-US" sz="2800" i="1" dirty="0" err="1" smtClean="0"/>
              <a:t>dll</a:t>
            </a:r>
            <a:r>
              <a:rPr lang="en-US" sz="2800" i="1" dirty="0" smtClean="0"/>
              <a:t>. 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6200"/>
            <a:ext cx="7772400" cy="609600"/>
          </a:xfrm>
        </p:spPr>
        <p:txBody>
          <a:bodyPr/>
          <a:lstStyle/>
          <a:p>
            <a:r>
              <a:rPr sz="4400" smtClean="0"/>
              <a:t>layanan </a:t>
            </a:r>
            <a:r>
              <a:rPr sz="4400" i="1" smtClean="0"/>
              <a:t>Video conference </a:t>
            </a:r>
            <a:endParaRPr lang="en-US" sz="4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6632448" cy="3429000"/>
          </a:xfrm>
        </p:spPr>
        <p:txBody>
          <a:bodyPr>
            <a:noAutofit/>
          </a:bodyPr>
          <a:lstStyle/>
          <a:p>
            <a:r>
              <a:rPr lang="en-US" sz="2800" i="1" dirty="0" smtClean="0"/>
              <a:t>Video conference </a:t>
            </a:r>
            <a:r>
              <a:rPr lang="en-US" sz="2800" i="1" dirty="0" err="1" smtClean="0"/>
              <a:t>merupakan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layanan</a:t>
            </a:r>
            <a:r>
              <a:rPr lang="en-US" sz="2800" i="1" dirty="0" smtClean="0"/>
              <a:t> video chat yang </a:t>
            </a:r>
            <a:r>
              <a:rPr lang="en-US" sz="2800" i="1" dirty="0" err="1" smtClean="0"/>
              <a:t>dilakukan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secara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antarpribadi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antara</a:t>
            </a:r>
            <a:r>
              <a:rPr lang="en-US" sz="2800" i="1" dirty="0" smtClean="0"/>
              <a:t> 3 </a:t>
            </a:r>
            <a:r>
              <a:rPr lang="en-US" sz="2800" i="1" dirty="0" err="1" smtClean="0"/>
              <a:t>orang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atau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lebih</a:t>
            </a:r>
            <a:r>
              <a:rPr lang="en-US" sz="2800" i="1" dirty="0" smtClean="0"/>
              <a:t> (multipoint) </a:t>
            </a:r>
            <a:r>
              <a:rPr lang="en-US" sz="2800" i="1" dirty="0" err="1" smtClean="0"/>
              <a:t>dengan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beberapa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layanan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tambahan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seperti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berbagi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layar</a:t>
            </a:r>
            <a:r>
              <a:rPr lang="en-US" sz="2800" i="1" dirty="0" smtClean="0"/>
              <a:t>, </a:t>
            </a:r>
            <a:r>
              <a:rPr lang="en-US" sz="2800" i="1" dirty="0" err="1" smtClean="0"/>
              <a:t>papan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tulis</a:t>
            </a:r>
            <a:r>
              <a:rPr lang="en-US" sz="2800" i="1" dirty="0" smtClean="0"/>
              <a:t>, </a:t>
            </a:r>
            <a:r>
              <a:rPr lang="en-US" sz="2800" i="1" dirty="0" err="1" smtClean="0"/>
              <a:t>dll</a:t>
            </a:r>
            <a:r>
              <a:rPr lang="en-US" sz="2800" i="1" dirty="0" smtClean="0"/>
              <a:t>. </a:t>
            </a:r>
          </a:p>
          <a:p>
            <a:r>
              <a:rPr lang="en-US" sz="2800" i="1" dirty="0" smtClean="0"/>
              <a:t>Ex: </a:t>
            </a:r>
            <a:r>
              <a:rPr lang="en-US" sz="2800" i="1" dirty="0" err="1" smtClean="0"/>
              <a:t>skype</a:t>
            </a:r>
            <a:r>
              <a:rPr lang="en-US" sz="2800" i="1" dirty="0" smtClean="0"/>
              <a:t>, </a:t>
            </a:r>
            <a:r>
              <a:rPr lang="en-US" sz="2800" i="1" dirty="0" err="1" smtClean="0"/>
              <a:t>google</a:t>
            </a:r>
            <a:r>
              <a:rPr lang="en-US" sz="2800" i="1" dirty="0" smtClean="0"/>
              <a:t>+ hangout, </a:t>
            </a:r>
            <a:r>
              <a:rPr lang="en-US" sz="2800" i="1" dirty="0" err="1" smtClean="0"/>
              <a:t>bigbluebutton</a:t>
            </a:r>
            <a:r>
              <a:rPr lang="en-US" sz="2800" i="1" dirty="0" smtClean="0"/>
              <a:t>, Cisco </a:t>
            </a:r>
            <a:r>
              <a:rPr lang="en-US" sz="2800" i="1" dirty="0" err="1" smtClean="0"/>
              <a:t>webex</a:t>
            </a:r>
            <a:r>
              <a:rPr lang="en-US" sz="2800" i="1" dirty="0" smtClean="0"/>
              <a:t>, </a:t>
            </a:r>
            <a:r>
              <a:rPr lang="en-US" sz="2800" i="1" dirty="0" err="1" smtClean="0"/>
              <a:t>dll</a:t>
            </a:r>
            <a:r>
              <a:rPr lang="en-US" sz="2800" i="1" dirty="0" smtClean="0"/>
              <a:t>. 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0"/>
            <a:ext cx="8001000" cy="609600"/>
          </a:xfrm>
        </p:spPr>
        <p:txBody>
          <a:bodyPr/>
          <a:lstStyle/>
          <a:p>
            <a:r>
              <a:rPr sz="4000" smtClean="0"/>
              <a:t>2. Mengaktifkan Akun </a:t>
            </a:r>
            <a:r>
              <a:rPr sz="4000" i="1" smtClean="0"/>
              <a:t>Google+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8080248" cy="1981200"/>
          </a:xfrm>
        </p:spPr>
        <p:txBody>
          <a:bodyPr>
            <a:noAutofit/>
          </a:bodyPr>
          <a:lstStyle/>
          <a:p>
            <a:pPr marL="514350" indent="-514350">
              <a:buAutoNum type="alphaLcPeriod"/>
            </a:pPr>
            <a:r>
              <a:rPr lang="en-US" sz="2800" dirty="0" err="1" smtClean="0"/>
              <a:t>Bukalah</a:t>
            </a:r>
            <a:r>
              <a:rPr lang="en-US" sz="2800" dirty="0" smtClean="0"/>
              <a:t> </a:t>
            </a:r>
            <a:r>
              <a:rPr lang="en-US" sz="2800" i="1" dirty="0" smtClean="0"/>
              <a:t>browser </a:t>
            </a:r>
            <a:r>
              <a:rPr lang="en-US" sz="2800" i="1" dirty="0" err="1" smtClean="0"/>
              <a:t>Anda</a:t>
            </a:r>
            <a:r>
              <a:rPr lang="en-US" sz="2800" i="1" dirty="0" smtClean="0"/>
              <a:t>,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masuk</a:t>
            </a:r>
            <a:r>
              <a:rPr lang="en-US" sz="2800" dirty="0" smtClean="0"/>
              <a:t> </a:t>
            </a:r>
            <a:r>
              <a:rPr lang="en-US" sz="2800" dirty="0" err="1" smtClean="0"/>
              <a:t>ke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google.co.id </a:t>
            </a:r>
            <a:r>
              <a:rPr lang="en-US" sz="2800" dirty="0" err="1" smtClean="0"/>
              <a:t>klik</a:t>
            </a:r>
            <a:r>
              <a:rPr lang="en-US" sz="2800" dirty="0" smtClean="0"/>
              <a:t> “+</a:t>
            </a:r>
            <a:r>
              <a:rPr lang="en-US" sz="2800" i="1" dirty="0" err="1" smtClean="0"/>
              <a:t>Anda</a:t>
            </a:r>
            <a:r>
              <a:rPr lang="en-US" sz="2800" i="1" dirty="0" smtClean="0"/>
              <a:t>” </a:t>
            </a:r>
            <a:r>
              <a:rPr lang="en-US" sz="2800" i="1" dirty="0" err="1" smtClean="0"/>
              <a:t>pada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pojok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kiri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atas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dari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halaman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perambah</a:t>
            </a:r>
            <a:r>
              <a:rPr lang="en-US" sz="2800" i="1" dirty="0" smtClean="0"/>
              <a:t> (browser) </a:t>
            </a:r>
            <a:endParaRPr lang="fi-FI" sz="2800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2514600"/>
            <a:ext cx="763905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0"/>
            <a:ext cx="8001000" cy="609600"/>
          </a:xfrm>
        </p:spPr>
        <p:txBody>
          <a:bodyPr/>
          <a:lstStyle/>
          <a:p>
            <a:r>
              <a:rPr sz="4000" smtClean="0"/>
              <a:t>2. Mengaktifkan Akun </a:t>
            </a:r>
            <a:r>
              <a:rPr sz="4000" i="1" smtClean="0"/>
              <a:t>Google+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8080248" cy="1981200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lphaLcPeriod" startAt="2"/>
            </a:pPr>
            <a:r>
              <a:rPr lang="en-US" sz="2800" dirty="0" err="1" smtClean="0"/>
              <a:t>Lalu</a:t>
            </a:r>
            <a:r>
              <a:rPr lang="en-US" sz="2800" dirty="0" smtClean="0"/>
              <a:t> </a:t>
            </a:r>
            <a:r>
              <a:rPr lang="en-US" sz="2800" i="1" dirty="0" smtClean="0"/>
              <a:t>login </a:t>
            </a:r>
            <a:r>
              <a:rPr lang="en-US" sz="2800" i="1" dirty="0" err="1" smtClean="0"/>
              <a:t>untuk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masuk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ke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akun</a:t>
            </a:r>
            <a:r>
              <a:rPr lang="en-US" sz="2800" i="1" dirty="0" smtClean="0"/>
              <a:t> Gmail </a:t>
            </a:r>
            <a:r>
              <a:rPr lang="en-US" sz="2800" i="1" dirty="0" err="1" smtClean="0"/>
              <a:t>Anda</a:t>
            </a:r>
            <a:r>
              <a:rPr lang="en-US" sz="2800" i="1" dirty="0" smtClean="0"/>
              <a:t>.</a:t>
            </a:r>
            <a:endParaRPr lang="en-US" sz="2800" dirty="0" smtClean="0"/>
          </a:p>
          <a:p>
            <a:endParaRPr lang="fi-FI" sz="2800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43050"/>
            <a:ext cx="9182100" cy="531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0"/>
            <a:ext cx="8001000" cy="609600"/>
          </a:xfrm>
        </p:spPr>
        <p:txBody>
          <a:bodyPr/>
          <a:lstStyle/>
          <a:p>
            <a:r>
              <a:rPr sz="4000" smtClean="0"/>
              <a:t>2. Mengaktifkan Akun </a:t>
            </a:r>
            <a:r>
              <a:rPr sz="4000" i="1" smtClean="0"/>
              <a:t>Google+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8080248" cy="914400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lphaLcPeriod" startAt="3"/>
            </a:pPr>
            <a:r>
              <a:rPr lang="en-US" sz="2800" dirty="0" err="1" smtClean="0"/>
              <a:t>Tambahkan</a:t>
            </a:r>
            <a:r>
              <a:rPr lang="en-US" sz="2800" dirty="0" smtClean="0"/>
              <a:t> </a:t>
            </a:r>
            <a:r>
              <a:rPr lang="en-US" sz="2800" dirty="0" err="1" smtClean="0"/>
              <a:t>teman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mengetikkan</a:t>
            </a:r>
            <a:r>
              <a:rPr lang="en-US" sz="2800" dirty="0" smtClean="0"/>
              <a:t> </a:t>
            </a:r>
            <a:r>
              <a:rPr lang="en-US" sz="2800" i="1" dirty="0" smtClean="0"/>
              <a:t>e-mail </a:t>
            </a:r>
            <a:r>
              <a:rPr lang="en-US" sz="2800" i="1" dirty="0" err="1" smtClean="0"/>
              <a:t>teman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Anda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dalam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kolom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isian</a:t>
            </a:r>
            <a:r>
              <a:rPr lang="en-US" sz="2800" i="1" dirty="0" smtClean="0"/>
              <a:t> “</a:t>
            </a:r>
            <a:r>
              <a:rPr lang="en-US" sz="2800" i="1" dirty="0" err="1" smtClean="0"/>
              <a:t>Telusuri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orang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di</a:t>
            </a:r>
            <a:r>
              <a:rPr lang="en-US" sz="2800" i="1" dirty="0" smtClean="0"/>
              <a:t> Google+”, </a:t>
            </a:r>
            <a:r>
              <a:rPr lang="en-US" sz="2800" i="1" dirty="0" err="1" smtClean="0"/>
              <a:t>setelah</a:t>
            </a:r>
            <a:r>
              <a:rPr lang="en-US" sz="2800" i="1" dirty="0" smtClean="0"/>
              <a:t> e-mail </a:t>
            </a:r>
            <a:r>
              <a:rPr lang="en-US" sz="2800" i="1" dirty="0" err="1" smtClean="0"/>
              <a:t>teman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Anda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ditemukan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maka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akan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tampil</a:t>
            </a:r>
            <a:r>
              <a:rPr lang="en-US" sz="2800" i="1" dirty="0" smtClean="0"/>
              <a:t> </a:t>
            </a:r>
            <a:r>
              <a:rPr lang="en-US" sz="2800" dirty="0" err="1" smtClean="0"/>
              <a:t>tombol</a:t>
            </a:r>
            <a:r>
              <a:rPr lang="en-US" sz="2800" dirty="0" smtClean="0"/>
              <a:t> “</a:t>
            </a:r>
            <a:r>
              <a:rPr lang="en-US" sz="2800" i="1" dirty="0" err="1" smtClean="0"/>
              <a:t>Tambahkan</a:t>
            </a:r>
            <a:r>
              <a:rPr lang="en-US" sz="2800" i="1" dirty="0" smtClean="0"/>
              <a:t>” </a:t>
            </a:r>
            <a:r>
              <a:rPr lang="en-US" sz="2800" i="1" dirty="0" err="1" smtClean="0"/>
              <a:t>dan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kemudian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pada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pilihan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centang</a:t>
            </a:r>
            <a:r>
              <a:rPr lang="en-US" sz="2800" i="1" dirty="0" smtClean="0"/>
              <a:t> “</a:t>
            </a:r>
            <a:r>
              <a:rPr lang="en-US" sz="2800" i="1" dirty="0" err="1" smtClean="0"/>
              <a:t>Teman</a:t>
            </a:r>
            <a:r>
              <a:rPr lang="en-US" sz="2800" i="1" dirty="0" smtClean="0"/>
              <a:t>”. </a:t>
            </a:r>
            <a:r>
              <a:rPr lang="en-US" sz="2800" i="1" dirty="0" err="1" smtClean="0"/>
              <a:t>lalu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tekan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tekan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tombol</a:t>
            </a:r>
            <a:r>
              <a:rPr lang="en-US" sz="2800" i="1" dirty="0" smtClean="0"/>
              <a:t> “</a:t>
            </a:r>
            <a:r>
              <a:rPr lang="en-US" sz="2800" i="1" dirty="0" err="1" smtClean="0"/>
              <a:t>Lanjutkan</a:t>
            </a:r>
            <a:r>
              <a:rPr lang="en-US" sz="2800" i="1" dirty="0" smtClean="0"/>
              <a:t>”. </a:t>
            </a:r>
            <a:endParaRPr lang="nn-NO" sz="2800" dirty="0" smtClean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3200400"/>
            <a:ext cx="8534400" cy="3657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0"/>
            <a:ext cx="8001000" cy="609600"/>
          </a:xfrm>
        </p:spPr>
        <p:txBody>
          <a:bodyPr/>
          <a:lstStyle/>
          <a:p>
            <a:r>
              <a:rPr sz="4000" smtClean="0"/>
              <a:t>2. Mengaktifkan Akun </a:t>
            </a:r>
            <a:r>
              <a:rPr sz="4000" i="1" smtClean="0"/>
              <a:t>Google+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8080248" cy="914400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lphaLcPeriod" startAt="4"/>
            </a:pPr>
            <a:r>
              <a:rPr lang="en-US" sz="2800" dirty="0" err="1" smtClean="0"/>
              <a:t>pengguna</a:t>
            </a:r>
            <a:r>
              <a:rPr lang="en-US" sz="2800" dirty="0" smtClean="0"/>
              <a:t> </a:t>
            </a:r>
            <a:r>
              <a:rPr lang="en-US" sz="2800" dirty="0" err="1" smtClean="0"/>
              <a:t>dapat</a:t>
            </a:r>
            <a:r>
              <a:rPr lang="en-US" sz="2800" dirty="0" smtClean="0"/>
              <a:t> </a:t>
            </a:r>
            <a:r>
              <a:rPr lang="en-US" sz="2800" dirty="0" err="1" smtClean="0"/>
              <a:t>mengikuti</a:t>
            </a:r>
            <a:r>
              <a:rPr lang="en-US" sz="2800" dirty="0" smtClean="0"/>
              <a:t> </a:t>
            </a:r>
            <a:r>
              <a:rPr lang="en-US" sz="2800" dirty="0" err="1" smtClean="0"/>
              <a:t>halaman</a:t>
            </a:r>
            <a:r>
              <a:rPr lang="en-US" sz="2800" dirty="0" smtClean="0"/>
              <a:t> yang </a:t>
            </a:r>
            <a:r>
              <a:rPr lang="en-US" sz="2800" dirty="0" err="1" smtClean="0"/>
              <a:t>dianggap-nya</a:t>
            </a:r>
            <a:r>
              <a:rPr lang="en-US" sz="2800" dirty="0" smtClean="0"/>
              <a:t> </a:t>
            </a:r>
            <a:r>
              <a:rPr lang="en-US" sz="2800" dirty="0" err="1" smtClean="0"/>
              <a:t>menarik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cara</a:t>
            </a:r>
            <a:r>
              <a:rPr lang="en-US" sz="2800" dirty="0" smtClean="0"/>
              <a:t> </a:t>
            </a:r>
            <a:r>
              <a:rPr lang="en-US" sz="2800" dirty="0" err="1" smtClean="0"/>
              <a:t>tekan</a:t>
            </a:r>
            <a:r>
              <a:rPr lang="en-US" sz="2800" dirty="0" smtClean="0"/>
              <a:t> </a:t>
            </a:r>
            <a:r>
              <a:rPr lang="en-US" sz="2800" dirty="0" err="1" smtClean="0"/>
              <a:t>tombol</a:t>
            </a:r>
            <a:r>
              <a:rPr lang="en-US" sz="2800" dirty="0" smtClean="0"/>
              <a:t> “</a:t>
            </a:r>
            <a:r>
              <a:rPr lang="en-US" sz="2800" i="1" dirty="0" err="1" smtClean="0"/>
              <a:t>ikuti</a:t>
            </a:r>
            <a:r>
              <a:rPr lang="en-US" sz="2800" i="1" dirty="0" smtClean="0"/>
              <a:t>”, </a:t>
            </a:r>
            <a:endParaRPr lang="en-US" sz="2800" dirty="0" smtClean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9550" y="1981200"/>
            <a:ext cx="8858250" cy="340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0"/>
            <a:ext cx="8001000" cy="609600"/>
          </a:xfrm>
        </p:spPr>
        <p:txBody>
          <a:bodyPr/>
          <a:lstStyle/>
          <a:p>
            <a:r>
              <a:rPr sz="4000" smtClean="0"/>
              <a:t>2. Mengaktifkan Akun </a:t>
            </a:r>
            <a:r>
              <a:rPr sz="4000" i="1" smtClean="0"/>
              <a:t>Google+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8080248" cy="914400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lphaLcPeriod" startAt="5"/>
            </a:pPr>
            <a:r>
              <a:rPr lang="en-US" sz="2800" dirty="0" err="1" smtClean="0"/>
              <a:t>isilah</a:t>
            </a:r>
            <a:r>
              <a:rPr lang="en-US" sz="2800" dirty="0" smtClean="0"/>
              <a:t> </a:t>
            </a:r>
            <a:r>
              <a:rPr lang="en-US" sz="2800" dirty="0" err="1" smtClean="0"/>
              <a:t>Biodata</a:t>
            </a:r>
            <a:r>
              <a:rPr lang="en-US" sz="2800" dirty="0" smtClean="0"/>
              <a:t> </a:t>
            </a:r>
            <a:r>
              <a:rPr lang="en-US" sz="2800" dirty="0" err="1" smtClean="0"/>
              <a:t>diri</a:t>
            </a:r>
            <a:r>
              <a:rPr lang="en-US" sz="2800" dirty="0" smtClean="0"/>
              <a:t> </a:t>
            </a:r>
            <a:r>
              <a:rPr lang="en-US" sz="2800" dirty="0" err="1" smtClean="0"/>
              <a:t>Anda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kolom</a:t>
            </a:r>
            <a:r>
              <a:rPr lang="en-US" sz="2800" dirty="0" smtClean="0"/>
              <a:t> </a:t>
            </a:r>
            <a:r>
              <a:rPr lang="en-US" sz="2800" dirty="0" err="1" smtClean="0"/>
              <a:t>isian</a:t>
            </a:r>
            <a:r>
              <a:rPr lang="en-US" sz="2800" dirty="0" smtClean="0"/>
              <a:t> yang </a:t>
            </a:r>
            <a:r>
              <a:rPr lang="en-US" sz="2800" dirty="0" err="1" smtClean="0"/>
              <a:t>tersedia</a:t>
            </a:r>
            <a:r>
              <a:rPr lang="en-US" sz="2800" dirty="0" smtClean="0"/>
              <a:t>. Dan </a:t>
            </a:r>
            <a:r>
              <a:rPr lang="en-US" sz="2800" dirty="0" err="1" smtClean="0"/>
              <a:t>tekan</a:t>
            </a:r>
            <a:r>
              <a:rPr lang="en-US" sz="2800" dirty="0" smtClean="0"/>
              <a:t> </a:t>
            </a:r>
            <a:r>
              <a:rPr lang="en-US" sz="2800" dirty="0" err="1" smtClean="0"/>
              <a:t>tombol</a:t>
            </a:r>
            <a:r>
              <a:rPr lang="en-US" sz="2800" dirty="0" smtClean="0"/>
              <a:t> “</a:t>
            </a:r>
            <a:r>
              <a:rPr lang="en-US" sz="2800" i="1" dirty="0" err="1" smtClean="0"/>
              <a:t>Selesai</a:t>
            </a:r>
            <a:r>
              <a:rPr lang="en-US" sz="2800" i="1" dirty="0" smtClean="0"/>
              <a:t>”. 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1676400"/>
            <a:ext cx="86868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0"/>
            <a:ext cx="8001000" cy="609600"/>
          </a:xfrm>
        </p:spPr>
        <p:txBody>
          <a:bodyPr/>
          <a:lstStyle/>
          <a:p>
            <a:r>
              <a:rPr sz="4000" smtClean="0"/>
              <a:t>2. Mengaktifkan Akun </a:t>
            </a:r>
            <a:r>
              <a:rPr sz="4000" i="1" smtClean="0"/>
              <a:t>Google+</a:t>
            </a:r>
            <a:endParaRPr lang="en-US" sz="40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19200"/>
            <a:ext cx="9448800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0"/>
            <a:ext cx="8001000" cy="609600"/>
          </a:xfrm>
        </p:spPr>
        <p:txBody>
          <a:bodyPr/>
          <a:lstStyle/>
          <a:p>
            <a:r>
              <a:rPr sz="4000" smtClean="0"/>
              <a:t>3. Google+ Hangouts 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609600"/>
            <a:ext cx="8080248" cy="914400"/>
          </a:xfrm>
        </p:spPr>
        <p:txBody>
          <a:bodyPr>
            <a:noAutofit/>
          </a:bodyPr>
          <a:lstStyle/>
          <a:p>
            <a:pPr marL="49213" indent="11113"/>
            <a:r>
              <a:rPr lang="en-US" sz="2800" dirty="0" smtClean="0"/>
              <a:t>Google+ hangouts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fitur</a:t>
            </a:r>
            <a:r>
              <a:rPr lang="en-US" sz="2800" dirty="0" smtClean="0"/>
              <a:t> </a:t>
            </a:r>
            <a:r>
              <a:rPr lang="en-US" sz="2800" dirty="0" err="1" smtClean="0"/>
              <a:t>layanan</a:t>
            </a:r>
            <a:r>
              <a:rPr lang="en-US" sz="2800" dirty="0" smtClean="0"/>
              <a:t> </a:t>
            </a:r>
            <a:r>
              <a:rPr lang="en-US" sz="2800" i="1" dirty="0" smtClean="0"/>
              <a:t>video chat gratis </a:t>
            </a:r>
            <a:r>
              <a:rPr lang="en-US" sz="2800" i="1" dirty="0" err="1" smtClean="0"/>
              <a:t>dari</a:t>
            </a:r>
            <a:r>
              <a:rPr lang="en-US" sz="2800" i="1" dirty="0" smtClean="0"/>
              <a:t> Google yang </a:t>
            </a:r>
            <a:r>
              <a:rPr lang="en-US" sz="2800" i="1" dirty="0" err="1" smtClean="0"/>
              <a:t>memungkinkan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obrolan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satu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lawan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satu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dan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obrolan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grup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hingga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sepuluh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orang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pada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waktu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bersamaan</a:t>
            </a:r>
            <a:r>
              <a:rPr lang="en-US" sz="2800" i="1" dirty="0" smtClean="0"/>
              <a:t>. 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399" y="2438401"/>
            <a:ext cx="8305801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533400"/>
          </a:xfrm>
        </p:spPr>
        <p:txBody>
          <a:bodyPr/>
          <a:lstStyle/>
          <a:p>
            <a:r>
              <a:rPr lang="en-US" sz="3200" dirty="0" smtClean="0"/>
              <a:t>L</a:t>
            </a:r>
            <a:r>
              <a:rPr sz="3200" smtClean="0"/>
              <a:t>angkah memulai penggunaan Google+ hangouts</a:t>
            </a:r>
            <a:r>
              <a:rPr sz="3200" i="1" smtClean="0"/>
              <a:t>. </a:t>
            </a:r>
            <a:endParaRPr sz="3200" smtClean="0"/>
          </a:p>
        </p:txBody>
      </p:sp>
      <p:sp>
        <p:nvSpPr>
          <p:cNvPr id="4" name="Rectangle 3"/>
          <p:cNvSpPr/>
          <p:nvPr/>
        </p:nvSpPr>
        <p:spPr>
          <a:xfrm>
            <a:off x="381000" y="685801"/>
            <a:ext cx="84582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lphaLcPeriod"/>
            </a:pPr>
            <a:r>
              <a:rPr lang="en-US" sz="2800" b="1" dirty="0" smtClean="0"/>
              <a:t>Chatting </a:t>
            </a:r>
            <a:r>
              <a:rPr lang="en-US" sz="2800" b="1" dirty="0" err="1" smtClean="0"/>
              <a:t>di</a:t>
            </a:r>
            <a:r>
              <a:rPr lang="en-US" sz="2800" b="1" dirty="0" smtClean="0"/>
              <a:t> Google+ Hangouts </a:t>
            </a:r>
          </a:p>
          <a:p>
            <a:pPr marL="749300" indent="-284163"/>
            <a:r>
              <a:rPr lang="en-US" sz="2800" dirty="0" smtClean="0"/>
              <a:t>1) </a:t>
            </a:r>
            <a:r>
              <a:rPr lang="en-US" sz="2800" dirty="0" err="1" smtClean="0"/>
              <a:t>Masuk</a:t>
            </a:r>
            <a:r>
              <a:rPr lang="en-US" sz="2800" dirty="0" smtClean="0"/>
              <a:t> </a:t>
            </a:r>
            <a:r>
              <a:rPr lang="en-US" sz="2800" dirty="0" err="1" smtClean="0"/>
              <a:t>ke</a:t>
            </a:r>
            <a:r>
              <a:rPr lang="en-US" sz="2800" dirty="0" smtClean="0"/>
              <a:t> </a:t>
            </a:r>
            <a:r>
              <a:rPr lang="en-US" sz="2800" dirty="0" err="1" smtClean="0"/>
              <a:t>profil</a:t>
            </a:r>
            <a:r>
              <a:rPr lang="en-US" sz="2800" dirty="0" smtClean="0"/>
              <a:t> </a:t>
            </a:r>
            <a:r>
              <a:rPr lang="en-US" sz="2800" dirty="0" err="1" smtClean="0"/>
              <a:t>pengguna</a:t>
            </a:r>
            <a:r>
              <a:rPr lang="en-US" sz="2800" dirty="0" smtClean="0"/>
              <a:t> Google+ Hangouts </a:t>
            </a:r>
            <a:r>
              <a:rPr lang="en-US" sz="2800" dirty="0" err="1" smtClean="0"/>
              <a:t>berada</a:t>
            </a:r>
            <a:r>
              <a:rPr lang="en-US" sz="2800" dirty="0" smtClean="0"/>
              <a:t> </a:t>
            </a:r>
            <a:r>
              <a:rPr lang="en-US" sz="2800" dirty="0" err="1" smtClean="0"/>
              <a:t>pada</a:t>
            </a:r>
            <a:r>
              <a:rPr lang="en-US" sz="2800" dirty="0" smtClean="0"/>
              <a:t> </a:t>
            </a:r>
            <a:r>
              <a:rPr lang="en-US" sz="2800" dirty="0" err="1" smtClean="0"/>
              <a:t>sebelah</a:t>
            </a:r>
            <a:r>
              <a:rPr lang="en-US" sz="2800" dirty="0" smtClean="0"/>
              <a:t> </a:t>
            </a:r>
            <a:r>
              <a:rPr lang="en-US" sz="2800" dirty="0" err="1" smtClean="0"/>
              <a:t>kanan</a:t>
            </a:r>
            <a:r>
              <a:rPr lang="en-US" sz="2800" dirty="0" smtClean="0"/>
              <a:t> </a:t>
            </a:r>
            <a:r>
              <a:rPr lang="en-US" sz="2800" dirty="0" err="1" smtClean="0"/>
              <a:t>atas</a:t>
            </a:r>
            <a:r>
              <a:rPr lang="en-US" sz="2800" dirty="0" smtClean="0"/>
              <a:t> </a:t>
            </a:r>
            <a:r>
              <a:rPr lang="en-US" sz="2800" dirty="0" err="1" smtClean="0"/>
              <a:t>halaman</a:t>
            </a:r>
            <a:r>
              <a:rPr lang="en-US" sz="2800" dirty="0" smtClean="0"/>
              <a:t>. </a:t>
            </a:r>
            <a:r>
              <a:rPr lang="en-US" sz="2800" dirty="0" err="1" smtClean="0"/>
              <a:t>Klik</a:t>
            </a:r>
            <a:r>
              <a:rPr lang="en-US" sz="2800" dirty="0" smtClean="0"/>
              <a:t> </a:t>
            </a:r>
            <a:r>
              <a:rPr lang="en-US" sz="2800" dirty="0" err="1" smtClean="0"/>
              <a:t>kotak</a:t>
            </a:r>
            <a:r>
              <a:rPr lang="en-US" sz="2800" dirty="0" smtClean="0"/>
              <a:t> + </a:t>
            </a:r>
            <a:r>
              <a:rPr lang="en-US" sz="2800" dirty="0" err="1" smtClean="0"/>
              <a:t>pada</a:t>
            </a:r>
            <a:r>
              <a:rPr lang="en-US" sz="2800" dirty="0" smtClean="0"/>
              <a:t> “</a:t>
            </a:r>
            <a:r>
              <a:rPr lang="en-US" sz="2800" i="1" dirty="0" smtClean="0"/>
              <a:t>Hangout </a:t>
            </a:r>
            <a:r>
              <a:rPr lang="en-US" sz="2800" i="1" dirty="0" err="1" smtClean="0"/>
              <a:t>baru</a:t>
            </a:r>
            <a:r>
              <a:rPr lang="en-US" sz="2800" i="1" dirty="0" smtClean="0"/>
              <a:t>” </a:t>
            </a:r>
            <a:r>
              <a:rPr lang="en-US" sz="2800" i="1" dirty="0" err="1" smtClean="0"/>
              <a:t>di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bawah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daftar</a:t>
            </a:r>
            <a:r>
              <a:rPr lang="en-US" sz="2800" i="1" dirty="0" smtClean="0"/>
              <a:t> Hangouts. </a:t>
            </a:r>
          </a:p>
          <a:p>
            <a:pPr marL="514350" indent="-514350"/>
            <a:endParaRPr lang="en-US" sz="28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 b="34658"/>
          <a:stretch>
            <a:fillRect/>
          </a:stretch>
        </p:blipFill>
        <p:spPr bwMode="auto">
          <a:xfrm>
            <a:off x="914400" y="2971800"/>
            <a:ext cx="7439025" cy="3886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533400"/>
          </a:xfrm>
        </p:spPr>
        <p:txBody>
          <a:bodyPr/>
          <a:lstStyle/>
          <a:p>
            <a:r>
              <a:rPr lang="en-US" sz="3200" dirty="0" smtClean="0"/>
              <a:t>L</a:t>
            </a:r>
            <a:r>
              <a:rPr sz="3200" smtClean="0"/>
              <a:t>angkah memulai penggunaan Google+ hangouts</a:t>
            </a:r>
            <a:r>
              <a:rPr sz="3200" i="1" smtClean="0"/>
              <a:t>. </a:t>
            </a:r>
            <a:endParaRPr sz="3200" smtClean="0"/>
          </a:p>
        </p:txBody>
      </p:sp>
      <p:sp>
        <p:nvSpPr>
          <p:cNvPr id="4" name="Rectangle 3"/>
          <p:cNvSpPr/>
          <p:nvPr/>
        </p:nvSpPr>
        <p:spPr>
          <a:xfrm>
            <a:off x="381000" y="685801"/>
            <a:ext cx="84582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lphaLcPeriod"/>
            </a:pPr>
            <a:r>
              <a:rPr lang="en-US" sz="2800" b="1" dirty="0" smtClean="0"/>
              <a:t>Chatting </a:t>
            </a:r>
            <a:r>
              <a:rPr lang="en-US" sz="2800" b="1" dirty="0" err="1" smtClean="0"/>
              <a:t>di</a:t>
            </a:r>
            <a:r>
              <a:rPr lang="en-US" sz="2800" b="1" dirty="0" smtClean="0"/>
              <a:t> Google+ Hangouts </a:t>
            </a:r>
          </a:p>
          <a:p>
            <a:pPr marL="793750" indent="-328613"/>
            <a:r>
              <a:rPr lang="en-US" sz="2800" dirty="0" smtClean="0"/>
              <a:t>2) </a:t>
            </a:r>
            <a:r>
              <a:rPr lang="en-US" sz="2800" dirty="0" err="1" smtClean="0"/>
              <a:t>Ketikkan</a:t>
            </a:r>
            <a:r>
              <a:rPr lang="en-US" sz="2800" dirty="0" smtClean="0"/>
              <a:t> </a:t>
            </a:r>
            <a:r>
              <a:rPr lang="en-US" sz="2800" dirty="0" err="1" smtClean="0"/>
              <a:t>nama</a:t>
            </a:r>
            <a:r>
              <a:rPr lang="en-US" sz="2800" dirty="0" smtClean="0"/>
              <a:t>, </a:t>
            </a:r>
            <a:r>
              <a:rPr lang="en-US" sz="2800" dirty="0" err="1" smtClean="0"/>
              <a:t>alamat</a:t>
            </a:r>
            <a:r>
              <a:rPr lang="en-US" sz="2800" dirty="0" smtClean="0"/>
              <a:t> email, </a:t>
            </a:r>
            <a:r>
              <a:rPr lang="en-US" sz="2800" dirty="0" err="1" smtClean="0"/>
              <a:t>nomor</a:t>
            </a:r>
            <a:r>
              <a:rPr lang="en-US" sz="2800" dirty="0" smtClean="0"/>
              <a:t> </a:t>
            </a:r>
            <a:r>
              <a:rPr lang="en-US" sz="2800" dirty="0" err="1" smtClean="0"/>
              <a:t>telepon</a:t>
            </a:r>
            <a:r>
              <a:rPr lang="en-US" sz="2800" dirty="0" smtClean="0"/>
              <a:t> </a:t>
            </a:r>
            <a:r>
              <a:rPr lang="en-US" sz="2800" dirty="0" err="1" smtClean="0"/>
              <a:t>atau</a:t>
            </a:r>
            <a:r>
              <a:rPr lang="en-US" sz="2800" dirty="0" smtClean="0"/>
              <a:t> </a:t>
            </a:r>
            <a:r>
              <a:rPr lang="en-US" sz="2800" dirty="0" err="1" smtClean="0"/>
              <a:t>lingkaran</a:t>
            </a:r>
            <a:r>
              <a:rPr lang="en-US" sz="2800" dirty="0" smtClean="0"/>
              <a:t>. </a:t>
            </a:r>
            <a:r>
              <a:rPr lang="en-US" sz="2800" dirty="0" err="1" smtClean="0"/>
              <a:t>Centang</a:t>
            </a:r>
            <a:r>
              <a:rPr lang="en-US" sz="2800" dirty="0" smtClean="0"/>
              <a:t> </a:t>
            </a:r>
            <a:r>
              <a:rPr lang="en-US" sz="2800" dirty="0" err="1" smtClean="0"/>
              <a:t>kotak</a:t>
            </a:r>
            <a:r>
              <a:rPr lang="en-US" sz="2800" dirty="0" smtClean="0"/>
              <a:t> </a:t>
            </a:r>
            <a:r>
              <a:rPr lang="en-US" sz="2800" dirty="0" err="1" smtClean="0"/>
              <a:t>di</a:t>
            </a:r>
            <a:r>
              <a:rPr lang="en-US" sz="2800" dirty="0" smtClean="0"/>
              <a:t> </a:t>
            </a:r>
            <a:r>
              <a:rPr lang="en-US" sz="2800" dirty="0" err="1" smtClean="0"/>
              <a:t>samping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setiap</a:t>
            </a:r>
            <a:r>
              <a:rPr lang="en-US" sz="2800" dirty="0" smtClean="0"/>
              <a:t> </a:t>
            </a:r>
            <a:r>
              <a:rPr lang="en-US" sz="2800" dirty="0" err="1" smtClean="0"/>
              <a:t>orang</a:t>
            </a:r>
            <a:r>
              <a:rPr lang="en-US" sz="2800" dirty="0" smtClean="0"/>
              <a:t> yang </a:t>
            </a:r>
            <a:r>
              <a:rPr lang="en-US" sz="2800" dirty="0" err="1" smtClean="0"/>
              <a:t>ingin</a:t>
            </a:r>
            <a:r>
              <a:rPr lang="en-US" sz="2800" dirty="0" smtClean="0"/>
              <a:t> </a:t>
            </a:r>
            <a:r>
              <a:rPr lang="en-US" sz="2800" dirty="0" err="1" smtClean="0"/>
              <a:t>Anda</a:t>
            </a:r>
            <a:r>
              <a:rPr lang="en-US" sz="2800" dirty="0" smtClean="0"/>
              <a:t> </a:t>
            </a:r>
            <a:r>
              <a:rPr lang="en-US" sz="2800" dirty="0" err="1" smtClean="0"/>
              <a:t>tambahkan</a:t>
            </a:r>
            <a:r>
              <a:rPr lang="en-US" sz="2800" dirty="0" smtClean="0"/>
              <a:t> </a:t>
            </a:r>
            <a:r>
              <a:rPr lang="en-US" sz="2800" dirty="0" err="1" smtClean="0"/>
              <a:t>ke</a:t>
            </a:r>
            <a:r>
              <a:rPr lang="en-US" sz="2800" dirty="0" smtClean="0"/>
              <a:t> Hangout. </a:t>
            </a:r>
            <a:endParaRPr lang="en-US" sz="28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2895600"/>
            <a:ext cx="2447925" cy="375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00600" y="2705100"/>
            <a:ext cx="2714625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533400"/>
          </a:xfrm>
        </p:spPr>
        <p:txBody>
          <a:bodyPr/>
          <a:lstStyle/>
          <a:p>
            <a:r>
              <a:rPr lang="en-US" sz="3200" dirty="0" smtClean="0"/>
              <a:t>L</a:t>
            </a:r>
            <a:r>
              <a:rPr sz="3200" smtClean="0"/>
              <a:t>angkah memulai penggunaan Google+ hangouts</a:t>
            </a:r>
            <a:r>
              <a:rPr sz="3200" i="1" smtClean="0"/>
              <a:t>. </a:t>
            </a:r>
            <a:endParaRPr sz="3200" smtClean="0"/>
          </a:p>
        </p:txBody>
      </p:sp>
      <p:sp>
        <p:nvSpPr>
          <p:cNvPr id="4" name="Rectangle 3"/>
          <p:cNvSpPr/>
          <p:nvPr/>
        </p:nvSpPr>
        <p:spPr>
          <a:xfrm>
            <a:off x="381000" y="685801"/>
            <a:ext cx="84582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lphaLcPeriod"/>
            </a:pPr>
            <a:r>
              <a:rPr lang="en-US" sz="2800" b="1" dirty="0" smtClean="0"/>
              <a:t>Chatting </a:t>
            </a:r>
            <a:r>
              <a:rPr lang="en-US" sz="2800" b="1" dirty="0" err="1" smtClean="0"/>
              <a:t>di</a:t>
            </a:r>
            <a:r>
              <a:rPr lang="en-US" sz="2800" b="1" dirty="0" smtClean="0"/>
              <a:t> Google+ Hangouts </a:t>
            </a:r>
          </a:p>
          <a:p>
            <a:pPr marL="854075" indent="-344488"/>
            <a:r>
              <a:rPr lang="en-US" sz="2800" dirty="0" smtClean="0"/>
              <a:t>3) </a:t>
            </a:r>
            <a:r>
              <a:rPr lang="en-US" sz="2800" dirty="0" err="1" smtClean="0"/>
              <a:t>Pilih</a:t>
            </a:r>
            <a:r>
              <a:rPr lang="en-US" sz="2800" dirty="0" smtClean="0"/>
              <a:t> format </a:t>
            </a:r>
            <a:r>
              <a:rPr lang="en-US" sz="2800" i="1" dirty="0" smtClean="0"/>
              <a:t>Hangout </a:t>
            </a:r>
            <a:r>
              <a:rPr lang="en-US" sz="2800" i="1" dirty="0" err="1" smtClean="0"/>
              <a:t>untuk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memulai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baik</a:t>
            </a:r>
            <a:r>
              <a:rPr lang="en-US" sz="2800" i="1" dirty="0" smtClean="0"/>
              <a:t> video </a:t>
            </a:r>
            <a:r>
              <a:rPr lang="en-US" sz="2800" i="1" dirty="0" err="1" smtClean="0"/>
              <a:t>atau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teks</a:t>
            </a:r>
            <a:r>
              <a:rPr lang="en-US" sz="2800" i="1" dirty="0" smtClean="0"/>
              <a:t> Hangout. 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2057400"/>
            <a:ext cx="80772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533400"/>
          </a:xfrm>
        </p:spPr>
        <p:txBody>
          <a:bodyPr/>
          <a:lstStyle/>
          <a:p>
            <a:r>
              <a:rPr lang="en-US" sz="3200" dirty="0" smtClean="0"/>
              <a:t>L</a:t>
            </a:r>
            <a:r>
              <a:rPr sz="3200" smtClean="0"/>
              <a:t>angkah memulai penggunaan Google+ hangouts</a:t>
            </a:r>
            <a:r>
              <a:rPr sz="3200" i="1" smtClean="0"/>
              <a:t>. </a:t>
            </a:r>
            <a:endParaRPr sz="3200" smtClean="0"/>
          </a:p>
        </p:txBody>
      </p:sp>
      <p:sp>
        <p:nvSpPr>
          <p:cNvPr id="4" name="Rectangle 3"/>
          <p:cNvSpPr/>
          <p:nvPr/>
        </p:nvSpPr>
        <p:spPr>
          <a:xfrm>
            <a:off x="381000" y="685801"/>
            <a:ext cx="84582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lphaLcPeriod"/>
            </a:pPr>
            <a:r>
              <a:rPr lang="en-US" sz="2800" b="1" dirty="0" smtClean="0"/>
              <a:t>Chatting </a:t>
            </a:r>
            <a:r>
              <a:rPr lang="en-US" sz="2800" b="1" dirty="0" err="1" smtClean="0"/>
              <a:t>di</a:t>
            </a:r>
            <a:r>
              <a:rPr lang="en-US" sz="2800" b="1" dirty="0" smtClean="0"/>
              <a:t> Google+ Hangouts </a:t>
            </a:r>
          </a:p>
          <a:p>
            <a:pPr marL="854075" indent="-388938"/>
            <a:r>
              <a:rPr lang="en-US" sz="2800" dirty="0" smtClean="0"/>
              <a:t>4) </a:t>
            </a:r>
            <a:r>
              <a:rPr lang="en-US" sz="2800" dirty="0" err="1" smtClean="0"/>
              <a:t>Anda</a:t>
            </a:r>
            <a:r>
              <a:rPr lang="en-US" sz="2800" dirty="0" smtClean="0"/>
              <a:t> </a:t>
            </a:r>
            <a:r>
              <a:rPr lang="en-US" sz="2800" dirty="0" err="1" smtClean="0"/>
              <a:t>dapat</a:t>
            </a:r>
            <a:r>
              <a:rPr lang="en-US" sz="2800" dirty="0" smtClean="0"/>
              <a:t> </a:t>
            </a:r>
            <a:r>
              <a:rPr lang="en-US" sz="2800" dirty="0" err="1" smtClean="0"/>
              <a:t>memilih</a:t>
            </a:r>
            <a:r>
              <a:rPr lang="en-US" sz="2800" dirty="0" smtClean="0"/>
              <a:t> </a:t>
            </a:r>
            <a:r>
              <a:rPr lang="en-US" sz="2800" dirty="0" err="1" smtClean="0"/>
              <a:t>teks</a:t>
            </a:r>
            <a:r>
              <a:rPr lang="en-US" sz="2800" dirty="0" smtClean="0"/>
              <a:t> Hangouts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i="1" dirty="0" smtClean="0"/>
              <a:t>chatting. 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2286000"/>
            <a:ext cx="80772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533400"/>
          </a:xfrm>
        </p:spPr>
        <p:txBody>
          <a:bodyPr/>
          <a:lstStyle/>
          <a:p>
            <a:r>
              <a:rPr lang="en-US" sz="3200" dirty="0" smtClean="0"/>
              <a:t>L</a:t>
            </a:r>
            <a:r>
              <a:rPr sz="3200" smtClean="0"/>
              <a:t>angkah memulai penggunaan Google+ hangouts</a:t>
            </a:r>
            <a:r>
              <a:rPr sz="3200" i="1" smtClean="0"/>
              <a:t>. </a:t>
            </a:r>
            <a:endParaRPr sz="3200" smtClean="0"/>
          </a:p>
        </p:txBody>
      </p:sp>
      <p:sp>
        <p:nvSpPr>
          <p:cNvPr id="4" name="Rectangle 3"/>
          <p:cNvSpPr/>
          <p:nvPr/>
        </p:nvSpPr>
        <p:spPr>
          <a:xfrm>
            <a:off x="381000" y="685801"/>
            <a:ext cx="84582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lphaLcPeriod"/>
            </a:pPr>
            <a:r>
              <a:rPr lang="en-US" sz="2800" b="1" dirty="0" smtClean="0"/>
              <a:t>Chatting </a:t>
            </a:r>
            <a:r>
              <a:rPr lang="en-US" sz="2800" b="1" dirty="0" err="1" smtClean="0"/>
              <a:t>di</a:t>
            </a:r>
            <a:r>
              <a:rPr lang="en-US" sz="2800" b="1" dirty="0" smtClean="0"/>
              <a:t> Google+ Hangouts </a:t>
            </a:r>
          </a:p>
          <a:p>
            <a:pPr marL="854075" indent="-388938"/>
            <a:r>
              <a:rPr lang="en-US" sz="2800" dirty="0" smtClean="0"/>
              <a:t>5) </a:t>
            </a:r>
            <a:r>
              <a:rPr lang="en-US" sz="2800" dirty="0" err="1" smtClean="0"/>
              <a:t>Menyalakan</a:t>
            </a:r>
            <a:r>
              <a:rPr lang="en-US" sz="2800" dirty="0" smtClean="0"/>
              <a:t> </a:t>
            </a:r>
            <a:r>
              <a:rPr lang="en-US" sz="2800" i="1" dirty="0" smtClean="0"/>
              <a:t>chat </a:t>
            </a:r>
            <a:r>
              <a:rPr lang="en-US" sz="2800" i="1" dirty="0" err="1" smtClean="0"/>
              <a:t>dalam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panggilan</a:t>
            </a:r>
            <a:r>
              <a:rPr lang="en-US" sz="2800" i="1" dirty="0" smtClean="0"/>
              <a:t> video. </a:t>
            </a:r>
            <a:r>
              <a:rPr lang="en-US" sz="2800" i="1" dirty="0" err="1" smtClean="0"/>
              <a:t>Caranya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klik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tombol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kamera</a:t>
            </a:r>
            <a:r>
              <a:rPr lang="en-US" sz="2800" i="1" dirty="0" smtClean="0"/>
              <a:t> video </a:t>
            </a:r>
            <a:r>
              <a:rPr lang="en-US" sz="2800" i="1" dirty="0" err="1" smtClean="0"/>
              <a:t>ikon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di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bagian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atas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kotak</a:t>
            </a:r>
            <a:r>
              <a:rPr lang="en-US" sz="2800" i="1" dirty="0" smtClean="0"/>
              <a:t> chatting. 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76550"/>
            <a:ext cx="4267200" cy="398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05300" y="2876550"/>
            <a:ext cx="4381500" cy="398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533400"/>
          </a:xfrm>
        </p:spPr>
        <p:txBody>
          <a:bodyPr/>
          <a:lstStyle/>
          <a:p>
            <a:r>
              <a:rPr lang="en-US" sz="3200" dirty="0" smtClean="0"/>
              <a:t>L</a:t>
            </a:r>
            <a:r>
              <a:rPr sz="3200" smtClean="0"/>
              <a:t>angkah memulai penggunaan Google+ hangouts</a:t>
            </a:r>
            <a:r>
              <a:rPr sz="3200" i="1" smtClean="0"/>
              <a:t>. </a:t>
            </a:r>
            <a:endParaRPr sz="3200" smtClean="0"/>
          </a:p>
        </p:txBody>
      </p:sp>
      <p:sp>
        <p:nvSpPr>
          <p:cNvPr id="4" name="Rectangle 3"/>
          <p:cNvSpPr/>
          <p:nvPr/>
        </p:nvSpPr>
        <p:spPr>
          <a:xfrm>
            <a:off x="381000" y="685801"/>
            <a:ext cx="84582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lphaLcPeriod"/>
            </a:pPr>
            <a:r>
              <a:rPr lang="en-US" sz="2800" b="1" dirty="0" smtClean="0"/>
              <a:t>Chatting </a:t>
            </a:r>
            <a:r>
              <a:rPr lang="en-US" sz="2800" b="1" dirty="0" err="1" smtClean="0"/>
              <a:t>di</a:t>
            </a:r>
            <a:r>
              <a:rPr lang="en-US" sz="2800" b="1" dirty="0" smtClean="0"/>
              <a:t> Google+ Hangouts </a:t>
            </a:r>
          </a:p>
          <a:p>
            <a:pPr marL="854075" indent="-388938"/>
            <a:r>
              <a:rPr lang="sv-SE" sz="2800" dirty="0" smtClean="0"/>
              <a:t>6) Rekan yang Anda undang kemudian akan mendapat undangan dari Anda 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2209799"/>
            <a:ext cx="4191000" cy="3810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8200" y="2209800"/>
            <a:ext cx="41148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533400"/>
          </a:xfrm>
        </p:spPr>
        <p:txBody>
          <a:bodyPr/>
          <a:lstStyle/>
          <a:p>
            <a:r>
              <a:rPr lang="en-US" sz="3200" dirty="0" smtClean="0"/>
              <a:t>L</a:t>
            </a:r>
            <a:r>
              <a:rPr sz="3200" smtClean="0"/>
              <a:t>angkah memulai penggunaan Google+ hangouts</a:t>
            </a:r>
            <a:r>
              <a:rPr sz="3200" i="1" smtClean="0"/>
              <a:t>. </a:t>
            </a:r>
            <a:endParaRPr sz="3200" smtClean="0"/>
          </a:p>
        </p:txBody>
      </p:sp>
      <p:sp>
        <p:nvSpPr>
          <p:cNvPr id="4" name="Rectangle 3"/>
          <p:cNvSpPr/>
          <p:nvPr/>
        </p:nvSpPr>
        <p:spPr>
          <a:xfrm>
            <a:off x="381000" y="685801"/>
            <a:ext cx="84582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lphaLcPeriod"/>
            </a:pPr>
            <a:r>
              <a:rPr lang="en-US" sz="2800" b="1" dirty="0" smtClean="0"/>
              <a:t>Chatting </a:t>
            </a:r>
            <a:r>
              <a:rPr lang="en-US" sz="2800" b="1" dirty="0" err="1" smtClean="0"/>
              <a:t>di</a:t>
            </a:r>
            <a:r>
              <a:rPr lang="en-US" sz="2800" b="1" dirty="0" smtClean="0"/>
              <a:t> Google+ Hangouts </a:t>
            </a:r>
          </a:p>
          <a:p>
            <a:pPr marL="854075" indent="-388938"/>
            <a:r>
              <a:rPr lang="en-US" sz="2800" dirty="0" smtClean="0"/>
              <a:t>7)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kembali</a:t>
            </a:r>
            <a:r>
              <a:rPr lang="en-US" sz="2800" dirty="0" smtClean="0"/>
              <a:t> </a:t>
            </a:r>
            <a:r>
              <a:rPr lang="en-US" sz="2800" dirty="0" err="1" smtClean="0"/>
              <a:t>menambahkan</a:t>
            </a:r>
            <a:r>
              <a:rPr lang="en-US" sz="2800" dirty="0" smtClean="0"/>
              <a:t> </a:t>
            </a:r>
            <a:r>
              <a:rPr lang="en-US" sz="2800" dirty="0" err="1" smtClean="0"/>
              <a:t>teman</a:t>
            </a:r>
            <a:r>
              <a:rPr lang="en-US" sz="2800" dirty="0" smtClean="0"/>
              <a:t> lain </a:t>
            </a:r>
            <a:r>
              <a:rPr lang="en-US" sz="2800" dirty="0" err="1" smtClean="0"/>
              <a:t>dalam</a:t>
            </a:r>
            <a:r>
              <a:rPr lang="en-US" sz="2800" dirty="0" smtClean="0"/>
              <a:t> video </a:t>
            </a:r>
            <a:r>
              <a:rPr lang="en-US" sz="2800" i="1" dirty="0" smtClean="0"/>
              <a:t>hangout </a:t>
            </a:r>
            <a:r>
              <a:rPr lang="en-US" sz="2800" i="1" dirty="0" err="1" smtClean="0"/>
              <a:t>tersebut</a:t>
            </a:r>
            <a:r>
              <a:rPr lang="en-US" sz="2800" i="1" dirty="0" smtClean="0"/>
              <a:t>, </a:t>
            </a:r>
            <a:r>
              <a:rPr lang="en-US" sz="2800" i="1" dirty="0" err="1" smtClean="0"/>
              <a:t>klik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klik</a:t>
            </a:r>
            <a:r>
              <a:rPr lang="en-US" sz="2800" i="1" dirty="0" smtClean="0"/>
              <a:t> “</a:t>
            </a:r>
            <a:r>
              <a:rPr lang="en-US" sz="2800" i="1" dirty="0" err="1" smtClean="0"/>
              <a:t>Buat</a:t>
            </a:r>
            <a:r>
              <a:rPr lang="en-US" sz="2800" i="1" dirty="0" smtClean="0"/>
              <a:t> hangout group </a:t>
            </a:r>
            <a:r>
              <a:rPr lang="en-US" sz="2800" i="1" dirty="0" err="1" smtClean="0"/>
              <a:t>bersama</a:t>
            </a:r>
            <a:r>
              <a:rPr lang="en-US" sz="2800" i="1" dirty="0" smtClean="0"/>
              <a:t>” 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590800"/>
            <a:ext cx="7686675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533400"/>
          </a:xfrm>
        </p:spPr>
        <p:txBody>
          <a:bodyPr/>
          <a:lstStyle/>
          <a:p>
            <a:r>
              <a:rPr sz="4400" smtClean="0"/>
              <a:t>3. Google+ Hangouts </a:t>
            </a:r>
            <a:endParaRPr lang="en-US" sz="4400" dirty="0"/>
          </a:p>
        </p:txBody>
      </p:sp>
      <p:sp>
        <p:nvSpPr>
          <p:cNvPr id="4" name="Rectangle 3"/>
          <p:cNvSpPr/>
          <p:nvPr/>
        </p:nvSpPr>
        <p:spPr>
          <a:xfrm>
            <a:off x="381000" y="685800"/>
            <a:ext cx="84582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lphaLcPeriod" startAt="2"/>
            </a:pPr>
            <a:r>
              <a:rPr lang="it-IT" sz="2800" b="1" dirty="0" smtClean="0"/>
              <a:t>Menerima surel dengan e-mail</a:t>
            </a:r>
          </a:p>
          <a:p>
            <a:pPr marL="1017588" indent="-514350">
              <a:buFont typeface="Wingdings" pitchFamily="2" charset="2"/>
              <a:buChar char="v"/>
            </a:pPr>
            <a:r>
              <a:rPr lang="it-IT" sz="2800" dirty="0" smtClean="0"/>
              <a:t>Menu Kotak Masuk, </a:t>
            </a:r>
            <a:r>
              <a:rPr lang="en-US" sz="2800" dirty="0" smtClean="0"/>
              <a:t>menu “</a:t>
            </a:r>
            <a:r>
              <a:rPr lang="en-US" sz="2800" i="1" dirty="0" err="1" smtClean="0"/>
              <a:t>Berbintang</a:t>
            </a:r>
            <a:r>
              <a:rPr lang="en-US" sz="2800" i="1" dirty="0" smtClean="0"/>
              <a:t>” , menu </a:t>
            </a:r>
            <a:r>
              <a:rPr lang="en-US" sz="2800" i="1" dirty="0" err="1" smtClean="0"/>
              <a:t>Penting</a:t>
            </a:r>
            <a:endParaRPr lang="en-US" sz="28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 b="65000"/>
          <a:stretch>
            <a:fillRect/>
          </a:stretch>
        </p:blipFill>
        <p:spPr bwMode="auto">
          <a:xfrm>
            <a:off x="0" y="2133600"/>
            <a:ext cx="91440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/>
          <a:srcRect t="19417" b="14563"/>
          <a:stretch>
            <a:fillRect/>
          </a:stretch>
        </p:blipFill>
        <p:spPr bwMode="auto">
          <a:xfrm>
            <a:off x="0" y="3657600"/>
            <a:ext cx="91440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/>
          <a:srcRect t="50195"/>
          <a:stretch>
            <a:fillRect/>
          </a:stretch>
        </p:blipFill>
        <p:spPr bwMode="auto">
          <a:xfrm>
            <a:off x="0" y="5562600"/>
            <a:ext cx="91440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533400"/>
          </a:xfrm>
        </p:spPr>
        <p:txBody>
          <a:bodyPr/>
          <a:lstStyle/>
          <a:p>
            <a:r>
              <a:rPr sz="4400" i="1" smtClean="0"/>
              <a:t>3. Menggunakan e-mail</a:t>
            </a:r>
            <a:endParaRPr lang="en-US" sz="4400" dirty="0"/>
          </a:p>
        </p:txBody>
      </p:sp>
      <p:sp>
        <p:nvSpPr>
          <p:cNvPr id="4" name="Rectangle 3"/>
          <p:cNvSpPr/>
          <p:nvPr/>
        </p:nvSpPr>
        <p:spPr>
          <a:xfrm>
            <a:off x="381000" y="685800"/>
            <a:ext cx="8458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lphaLcPeriod" startAt="3"/>
            </a:pPr>
            <a:r>
              <a:rPr lang="en-US" sz="2800" b="1" dirty="0" err="1" smtClean="0"/>
              <a:t>Melihat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pesan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terkirim</a:t>
            </a:r>
            <a:r>
              <a:rPr lang="en-US" sz="2800" b="1" dirty="0" smtClean="0"/>
              <a:t> </a:t>
            </a:r>
            <a:endParaRPr lang="en-US" sz="2800" dirty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57363"/>
            <a:ext cx="9144000" cy="510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533400"/>
          </a:xfrm>
        </p:spPr>
        <p:txBody>
          <a:bodyPr/>
          <a:lstStyle/>
          <a:p>
            <a:r>
              <a:rPr sz="4400" i="1" smtClean="0"/>
              <a:t>3. Menggunakan e-mail</a:t>
            </a:r>
            <a:endParaRPr lang="en-US" sz="4400" dirty="0"/>
          </a:p>
        </p:txBody>
      </p:sp>
      <p:sp>
        <p:nvSpPr>
          <p:cNvPr id="4" name="Rectangle 3"/>
          <p:cNvSpPr/>
          <p:nvPr/>
        </p:nvSpPr>
        <p:spPr>
          <a:xfrm>
            <a:off x="381000" y="457200"/>
            <a:ext cx="8458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lphaLcPeriod" startAt="4"/>
            </a:pPr>
            <a:r>
              <a:rPr lang="en-US" sz="2800" b="1" dirty="0" err="1" smtClean="0"/>
              <a:t>Buram</a:t>
            </a:r>
            <a:r>
              <a:rPr lang="en-US" sz="2800" b="1" dirty="0" smtClean="0"/>
              <a:t> (Draft) </a:t>
            </a:r>
            <a:endParaRPr lang="en-US" sz="2800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90600"/>
            <a:ext cx="9163050" cy="2286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/>
          <p:nvPr/>
        </p:nvSpPr>
        <p:spPr>
          <a:xfrm>
            <a:off x="457200" y="3505200"/>
            <a:ext cx="2743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e. </a:t>
            </a:r>
            <a:r>
              <a:rPr lang="en-US" sz="2800" b="1" dirty="0" err="1" smtClean="0"/>
              <a:t>Lingkaran</a:t>
            </a:r>
            <a:r>
              <a:rPr lang="en-US" sz="2800" b="1" dirty="0" smtClean="0"/>
              <a:t> </a:t>
            </a:r>
            <a:endParaRPr lang="en-US" sz="2800" dirty="0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038600"/>
            <a:ext cx="91440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533400"/>
          </a:xfrm>
        </p:spPr>
        <p:txBody>
          <a:bodyPr/>
          <a:lstStyle/>
          <a:p>
            <a:r>
              <a:rPr sz="4400" i="1" smtClean="0"/>
              <a:t>3. Menggunakan e-mail</a:t>
            </a:r>
            <a:endParaRPr lang="en-US" sz="4400" dirty="0"/>
          </a:p>
        </p:txBody>
      </p:sp>
      <p:sp>
        <p:nvSpPr>
          <p:cNvPr id="4" name="Rectangle 3"/>
          <p:cNvSpPr/>
          <p:nvPr/>
        </p:nvSpPr>
        <p:spPr>
          <a:xfrm>
            <a:off x="381000" y="457200"/>
            <a:ext cx="8458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lphaLcPeriod" startAt="6"/>
            </a:pPr>
            <a:r>
              <a:rPr lang="en-US" sz="2800" b="1" dirty="0" err="1" smtClean="0"/>
              <a:t>Selengkapnya</a:t>
            </a:r>
            <a:r>
              <a:rPr lang="en-US" sz="2800" b="1" dirty="0" smtClean="0"/>
              <a:t> </a:t>
            </a:r>
            <a:endParaRPr lang="en-US" sz="2800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066800"/>
            <a:ext cx="9144000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533400"/>
          </a:xfrm>
        </p:spPr>
        <p:txBody>
          <a:bodyPr/>
          <a:lstStyle/>
          <a:p>
            <a:r>
              <a:rPr sz="3600" smtClean="0"/>
              <a:t>4. Menggunakan Layanan Google Drive </a:t>
            </a:r>
            <a:endParaRPr lang="en-US" sz="3600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2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533400"/>
          </a:xfrm>
        </p:spPr>
        <p:txBody>
          <a:bodyPr/>
          <a:lstStyle/>
          <a:p>
            <a:r>
              <a:rPr sz="3600" smtClean="0"/>
              <a:t>4. Menggunakan Layanan Google Drive </a:t>
            </a:r>
            <a:endParaRPr lang="en-US" sz="3600" dirty="0"/>
          </a:p>
        </p:txBody>
      </p:sp>
      <p:sp>
        <p:nvSpPr>
          <p:cNvPr id="4" name="Rectangle 3"/>
          <p:cNvSpPr/>
          <p:nvPr/>
        </p:nvSpPr>
        <p:spPr>
          <a:xfrm>
            <a:off x="766014" y="533400"/>
            <a:ext cx="28153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/>
              <a:t>a. Menu </a:t>
            </a:r>
            <a:r>
              <a:rPr lang="en-US" sz="2800" b="1" i="1" dirty="0" smtClean="0"/>
              <a:t>Create 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762000" y="990600"/>
            <a:ext cx="45911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/>
              <a:t>b. Menu </a:t>
            </a:r>
            <a:r>
              <a:rPr lang="en-US" sz="2800" b="1" dirty="0" err="1" smtClean="0"/>
              <a:t>Unggah</a:t>
            </a:r>
            <a:r>
              <a:rPr lang="en-US" sz="2800" b="1" dirty="0" smtClean="0"/>
              <a:t> (</a:t>
            </a:r>
            <a:r>
              <a:rPr lang="en-US" sz="2800" b="1" i="1" dirty="0" smtClean="0"/>
              <a:t>Upload) </a:t>
            </a:r>
            <a:endParaRPr lang="en-US" sz="2800" dirty="0"/>
          </a:p>
        </p:txBody>
      </p:sp>
      <p:sp>
        <p:nvSpPr>
          <p:cNvPr id="6" name="Rectangle 5"/>
          <p:cNvSpPr/>
          <p:nvPr/>
        </p:nvSpPr>
        <p:spPr>
          <a:xfrm>
            <a:off x="1143000" y="1447800"/>
            <a:ext cx="6019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sz="2400" dirty="0" err="1" smtClean="0"/>
              <a:t>Klik</a:t>
            </a:r>
            <a:r>
              <a:rPr lang="en-US" sz="2400" dirty="0" smtClean="0"/>
              <a:t> menu </a:t>
            </a:r>
            <a:r>
              <a:rPr lang="en-US" sz="2400" i="1" dirty="0" smtClean="0"/>
              <a:t>Upload. 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dirty="0" err="1" smtClean="0"/>
              <a:t>Jika</a:t>
            </a:r>
            <a:r>
              <a:rPr lang="en-US" sz="2400" dirty="0" smtClean="0"/>
              <a:t> </a:t>
            </a:r>
            <a:r>
              <a:rPr lang="en-US" sz="2400" dirty="0" err="1" smtClean="0"/>
              <a:t>tujuan</a:t>
            </a:r>
            <a:r>
              <a:rPr lang="en-US" sz="2400" dirty="0" smtClean="0"/>
              <a:t> </a:t>
            </a:r>
            <a:r>
              <a:rPr lang="en-US" sz="2400" dirty="0" err="1" smtClean="0"/>
              <a:t>pengguna</a:t>
            </a:r>
            <a:r>
              <a:rPr lang="en-US" sz="2400" dirty="0" smtClean="0"/>
              <a:t> </a:t>
            </a:r>
            <a:r>
              <a:rPr lang="en-US" sz="2400" dirty="0" err="1" smtClean="0"/>
              <a:t>mengunggah</a:t>
            </a:r>
            <a:r>
              <a:rPr lang="en-US" sz="2400" dirty="0" smtClean="0"/>
              <a:t> </a:t>
            </a:r>
            <a:r>
              <a:rPr lang="en-US" sz="2400" dirty="0" err="1" smtClean="0"/>
              <a:t>sebuah</a:t>
            </a:r>
            <a:r>
              <a:rPr lang="en-US" sz="2400" dirty="0" smtClean="0"/>
              <a:t> </a:t>
            </a:r>
            <a:r>
              <a:rPr lang="en-US" sz="2400" i="1" dirty="0" smtClean="0"/>
              <a:t>file, </a:t>
            </a:r>
            <a:r>
              <a:rPr lang="en-US" sz="2400" i="1" dirty="0" err="1" smtClean="0"/>
              <a:t>pilih</a:t>
            </a:r>
            <a:r>
              <a:rPr lang="en-US" sz="2400" i="1" dirty="0" smtClean="0"/>
              <a:t> submenu files. 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91275" y="533400"/>
            <a:ext cx="275272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28975" y="3181350"/>
            <a:ext cx="5915025" cy="367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Rectangle 8"/>
          <p:cNvSpPr/>
          <p:nvPr/>
        </p:nvSpPr>
        <p:spPr>
          <a:xfrm>
            <a:off x="0" y="2895600"/>
            <a:ext cx="32004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sz="2400" dirty="0" err="1" smtClean="0"/>
              <a:t>Jika</a:t>
            </a:r>
            <a:r>
              <a:rPr lang="en-US" sz="2400" dirty="0" smtClean="0"/>
              <a:t> </a:t>
            </a:r>
            <a:r>
              <a:rPr lang="en-US" sz="2400" dirty="0" err="1" smtClean="0"/>
              <a:t>tujuan</a:t>
            </a:r>
            <a:r>
              <a:rPr lang="en-US" sz="2400" dirty="0" smtClean="0"/>
              <a:t> </a:t>
            </a:r>
            <a:r>
              <a:rPr lang="en-US" sz="2400" dirty="0" err="1" smtClean="0"/>
              <a:t>pengguna</a:t>
            </a:r>
            <a:r>
              <a:rPr lang="en-US" sz="2400" dirty="0" smtClean="0"/>
              <a:t> </a:t>
            </a:r>
            <a:r>
              <a:rPr lang="en-US" sz="2400" dirty="0" err="1" smtClean="0"/>
              <a:t>mengunggah</a:t>
            </a:r>
            <a:r>
              <a:rPr lang="en-US" sz="2400" dirty="0" smtClean="0"/>
              <a:t> </a:t>
            </a:r>
            <a:r>
              <a:rPr lang="en-US" sz="2400" dirty="0" err="1" smtClean="0"/>
              <a:t>semua</a:t>
            </a:r>
            <a:r>
              <a:rPr lang="en-US" sz="2400" dirty="0" smtClean="0"/>
              <a:t> </a:t>
            </a:r>
            <a:r>
              <a:rPr lang="en-US" sz="2400" i="1" dirty="0" smtClean="0"/>
              <a:t>file </a:t>
            </a:r>
            <a:r>
              <a:rPr lang="en-US" sz="2400" i="1" dirty="0" err="1" smtClean="0"/>
              <a:t>dalam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suatu</a:t>
            </a:r>
            <a:r>
              <a:rPr lang="en-US" sz="2400" i="1" dirty="0" smtClean="0"/>
              <a:t> folder, </a:t>
            </a:r>
            <a:r>
              <a:rPr lang="en-US" sz="2400" i="1" dirty="0" err="1" smtClean="0"/>
              <a:t>pilih</a:t>
            </a:r>
            <a:r>
              <a:rPr lang="en-US" sz="2400" i="1" dirty="0" smtClean="0"/>
              <a:t> submenu folder. 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de-DE" sz="2400" dirty="0" smtClean="0"/>
              <a:t> Setelah itu pilih file / folder</a:t>
            </a:r>
            <a:r>
              <a:rPr lang="de-DE" sz="2400" i="1" dirty="0" smtClean="0"/>
              <a:t>. 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dirty="0" err="1" smtClean="0"/>
              <a:t>pilih</a:t>
            </a:r>
            <a:r>
              <a:rPr lang="en-US" sz="2400" dirty="0" smtClean="0"/>
              <a:t> </a:t>
            </a:r>
            <a:r>
              <a:rPr lang="en-US" sz="2400" dirty="0" err="1" smtClean="0"/>
              <a:t>tombol</a:t>
            </a:r>
            <a:r>
              <a:rPr lang="en-US" sz="2400" dirty="0" smtClean="0"/>
              <a:t> </a:t>
            </a:r>
            <a:r>
              <a:rPr lang="en-US" sz="2400" i="1" dirty="0" smtClean="0"/>
              <a:t>Open. </a:t>
            </a:r>
          </a:p>
          <a:p>
            <a:pPr marL="342900" indent="-342900">
              <a:buFont typeface="Wingdings" pitchFamily="2" charset="2"/>
              <a:buChar char="Ø"/>
            </a:pPr>
            <a:endParaRPr lang="de-DE" sz="2400" i="1" dirty="0" smtClean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533400"/>
          </a:xfrm>
        </p:spPr>
        <p:txBody>
          <a:bodyPr/>
          <a:lstStyle/>
          <a:p>
            <a:r>
              <a:rPr sz="3600" smtClean="0"/>
              <a:t>4. Menggunakan Layanan Google Drive </a:t>
            </a:r>
            <a:endParaRPr lang="en-US" sz="3600" dirty="0"/>
          </a:p>
        </p:txBody>
      </p:sp>
      <p:sp>
        <p:nvSpPr>
          <p:cNvPr id="10" name="Rectangle 9"/>
          <p:cNvSpPr/>
          <p:nvPr/>
        </p:nvSpPr>
        <p:spPr>
          <a:xfrm>
            <a:off x="381000" y="685800"/>
            <a:ext cx="8763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25463" indent="-525463">
              <a:buFont typeface="Wingdings" pitchFamily="2" charset="2"/>
              <a:buChar char="v"/>
            </a:pPr>
            <a:r>
              <a:rPr lang="en-US" sz="2800" dirty="0" err="1" smtClean="0"/>
              <a:t>Silakan</a:t>
            </a:r>
            <a:r>
              <a:rPr lang="en-US" sz="2800" dirty="0" smtClean="0"/>
              <a:t> </a:t>
            </a:r>
            <a:r>
              <a:rPr lang="en-US" sz="2800" dirty="0" err="1" smtClean="0"/>
              <a:t>klik</a:t>
            </a:r>
            <a:r>
              <a:rPr lang="en-US" sz="2800" dirty="0" smtClean="0"/>
              <a:t> </a:t>
            </a:r>
            <a:r>
              <a:rPr lang="en-US" sz="2800" i="1" dirty="0" smtClean="0"/>
              <a:t>Share  </a:t>
            </a:r>
            <a:r>
              <a:rPr lang="en-US" sz="2800" dirty="0" err="1" smtClean="0"/>
              <a:t>Jika</a:t>
            </a:r>
            <a:r>
              <a:rPr lang="en-US" sz="2800" dirty="0" smtClean="0"/>
              <a:t> </a:t>
            </a:r>
            <a:r>
              <a:rPr lang="en-US" sz="2800" dirty="0" err="1" smtClean="0"/>
              <a:t>ingin</a:t>
            </a:r>
            <a:r>
              <a:rPr lang="en-US" sz="2800" dirty="0" smtClean="0"/>
              <a:t> </a:t>
            </a:r>
            <a:r>
              <a:rPr lang="en-US" sz="2800" dirty="0" err="1" smtClean="0"/>
              <a:t>membagikan</a:t>
            </a:r>
            <a:r>
              <a:rPr lang="en-US" sz="2800" dirty="0" smtClean="0"/>
              <a:t> </a:t>
            </a:r>
            <a:r>
              <a:rPr lang="en-US" sz="2800" i="1" dirty="0" smtClean="0"/>
              <a:t>file </a:t>
            </a:r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295400"/>
            <a:ext cx="76200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533400"/>
          </a:xfrm>
        </p:spPr>
        <p:txBody>
          <a:bodyPr/>
          <a:lstStyle/>
          <a:p>
            <a:r>
              <a:rPr sz="3600" smtClean="0"/>
              <a:t>4. Menggunakan Layanan Google Drive </a:t>
            </a:r>
            <a:endParaRPr lang="en-US" sz="3600" dirty="0"/>
          </a:p>
        </p:txBody>
      </p:sp>
      <p:sp>
        <p:nvSpPr>
          <p:cNvPr id="10" name="Rectangle 9"/>
          <p:cNvSpPr/>
          <p:nvPr/>
        </p:nvSpPr>
        <p:spPr>
          <a:xfrm>
            <a:off x="381000" y="685800"/>
            <a:ext cx="8763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25463" indent="-525463">
              <a:buFont typeface="Wingdings" pitchFamily="2" charset="2"/>
              <a:buChar char="v"/>
            </a:pPr>
            <a:r>
              <a:rPr lang="en-US" sz="2800" dirty="0" smtClean="0"/>
              <a:t>Link </a:t>
            </a:r>
            <a:r>
              <a:rPr lang="en-US" sz="2800" dirty="0" err="1" smtClean="0"/>
              <a:t>alamat</a:t>
            </a:r>
            <a:r>
              <a:rPr lang="en-US" sz="2800" dirty="0" smtClean="0"/>
              <a:t> </a:t>
            </a:r>
            <a:r>
              <a:rPr lang="en-US" sz="2800" i="1" dirty="0" smtClean="0"/>
              <a:t>file 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1600" y="1476375"/>
            <a:ext cx="6429375" cy="538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533400"/>
          </a:xfrm>
        </p:spPr>
        <p:txBody>
          <a:bodyPr/>
          <a:lstStyle/>
          <a:p>
            <a:r>
              <a:rPr sz="3600" smtClean="0"/>
              <a:t>4. Menggunakan Layanan Google Drive </a:t>
            </a:r>
            <a:endParaRPr lang="en-US" sz="3600" dirty="0"/>
          </a:p>
        </p:txBody>
      </p:sp>
      <p:sp>
        <p:nvSpPr>
          <p:cNvPr id="10" name="Rectangle 9"/>
          <p:cNvSpPr/>
          <p:nvPr/>
        </p:nvSpPr>
        <p:spPr>
          <a:xfrm>
            <a:off x="381000" y="685800"/>
            <a:ext cx="8763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en-US" sz="2800" dirty="0" err="1" smtClean="0"/>
              <a:t>Pengaturan</a:t>
            </a:r>
            <a:r>
              <a:rPr lang="en-US" sz="2800" dirty="0" smtClean="0"/>
              <a:t> </a:t>
            </a:r>
            <a:r>
              <a:rPr lang="en-US" sz="2800" dirty="0" err="1" smtClean="0"/>
              <a:t>hak</a:t>
            </a:r>
            <a:r>
              <a:rPr lang="en-US" sz="2800" dirty="0" smtClean="0"/>
              <a:t> </a:t>
            </a:r>
            <a:r>
              <a:rPr lang="en-US" sz="2800" dirty="0" err="1" smtClean="0"/>
              <a:t>akses</a:t>
            </a:r>
            <a:r>
              <a:rPr lang="en-US" sz="2800" dirty="0" smtClean="0"/>
              <a:t> </a:t>
            </a:r>
            <a:r>
              <a:rPr lang="en-US" sz="2800" dirty="0" err="1" smtClean="0"/>
              <a:t>terhadap</a:t>
            </a:r>
            <a:r>
              <a:rPr lang="en-US" sz="2800" dirty="0" smtClean="0"/>
              <a:t> </a:t>
            </a:r>
            <a:r>
              <a:rPr lang="en-US" sz="2800" i="1" dirty="0" smtClean="0"/>
              <a:t>file 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05038" y="1295400"/>
            <a:ext cx="4733925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/>
          <p:nvPr/>
        </p:nvSpPr>
        <p:spPr>
          <a:xfrm>
            <a:off x="533400" y="5562600"/>
            <a:ext cx="608814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en-US" sz="3200" dirty="0" err="1" smtClean="0"/>
              <a:t>pilih</a:t>
            </a:r>
            <a:r>
              <a:rPr lang="en-US" sz="3200" dirty="0" smtClean="0"/>
              <a:t> </a:t>
            </a:r>
            <a:r>
              <a:rPr lang="en-US" sz="3200" i="1" dirty="0" smtClean="0"/>
              <a:t>Save. </a:t>
            </a:r>
            <a:r>
              <a:rPr lang="en-US" sz="3200" i="1" dirty="0" err="1" smtClean="0"/>
              <a:t>Terakhir</a:t>
            </a:r>
            <a:r>
              <a:rPr lang="en-US" sz="3200" i="1" dirty="0" smtClean="0"/>
              <a:t>, </a:t>
            </a:r>
            <a:r>
              <a:rPr lang="en-US" sz="3200" i="1" dirty="0" err="1" smtClean="0"/>
              <a:t>pilih</a:t>
            </a:r>
            <a:r>
              <a:rPr lang="en-US" sz="3200" i="1" dirty="0" smtClean="0"/>
              <a:t> Done </a:t>
            </a:r>
            <a:endParaRPr lang="en-US" sz="3200" dirty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533400"/>
          </a:xfrm>
        </p:spPr>
        <p:txBody>
          <a:bodyPr/>
          <a:lstStyle/>
          <a:p>
            <a:r>
              <a:rPr sz="3600" smtClean="0"/>
              <a:t/>
            </a:r>
            <a:br>
              <a:rPr sz="3600" smtClean="0"/>
            </a:br>
            <a:r>
              <a:rPr sz="3600" smtClean="0"/>
              <a:t>4. Tata krama Komunikasi sinkron </a:t>
            </a:r>
            <a:endParaRPr lang="fi-FI" sz="3600" dirty="0" smtClean="0"/>
          </a:p>
        </p:txBody>
      </p:sp>
      <p:sp>
        <p:nvSpPr>
          <p:cNvPr id="7" name="Rectangle 6"/>
          <p:cNvSpPr/>
          <p:nvPr/>
        </p:nvSpPr>
        <p:spPr>
          <a:xfrm>
            <a:off x="762000" y="685800"/>
            <a:ext cx="83820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i-FI" sz="2400" dirty="0" smtClean="0"/>
              <a:t>a. Gunakanlah nama asli dan lokasi Anda. </a:t>
            </a:r>
          </a:p>
          <a:p>
            <a:pPr marL="344488" indent="-344488"/>
            <a:r>
              <a:rPr lang="sv-SE" sz="2400" dirty="0" smtClean="0">
                <a:solidFill>
                  <a:srgbClr val="FFFF00"/>
                </a:solidFill>
              </a:rPr>
              <a:t>b. </a:t>
            </a:r>
            <a:r>
              <a:rPr lang="pt-BR" sz="2400" dirty="0" smtClean="0">
                <a:solidFill>
                  <a:srgbClr val="FFFF00"/>
                </a:solidFill>
              </a:rPr>
              <a:t>Cek perlengkapan audio Anda, pastikan semua peserta dapat mendengar suara Anda. </a:t>
            </a:r>
          </a:p>
          <a:p>
            <a:pPr marL="284163" indent="-284163"/>
            <a:r>
              <a:rPr lang="en-US" sz="2400" dirty="0" smtClean="0"/>
              <a:t>c. </a:t>
            </a:r>
            <a:r>
              <a:rPr lang="en-US" sz="2400" dirty="0" err="1" smtClean="0"/>
              <a:t>Carilah</a:t>
            </a:r>
            <a:r>
              <a:rPr lang="en-US" sz="2400" dirty="0" smtClean="0"/>
              <a:t> </a:t>
            </a:r>
            <a:r>
              <a:rPr lang="en-US" sz="2400" dirty="0" err="1" smtClean="0"/>
              <a:t>lingkungan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tenang</a:t>
            </a:r>
            <a:r>
              <a:rPr lang="en-US" sz="2400" dirty="0" smtClean="0"/>
              <a:t>, </a:t>
            </a:r>
            <a:r>
              <a:rPr lang="en-US" sz="2400" dirty="0" err="1" smtClean="0"/>
              <a:t>jangan</a:t>
            </a:r>
            <a:r>
              <a:rPr lang="en-US" sz="2400" dirty="0" smtClean="0"/>
              <a:t> </a:t>
            </a:r>
            <a:r>
              <a:rPr lang="en-US" sz="2400" dirty="0" err="1" smtClean="0"/>
              <a:t>sampai</a:t>
            </a:r>
            <a:r>
              <a:rPr lang="en-US" sz="2400" dirty="0" smtClean="0"/>
              <a:t> </a:t>
            </a:r>
            <a:r>
              <a:rPr lang="en-US" sz="2400" dirty="0" err="1" smtClean="0"/>
              <a:t>ada</a:t>
            </a:r>
            <a:r>
              <a:rPr lang="en-US" sz="2400" dirty="0" smtClean="0"/>
              <a:t> </a:t>
            </a:r>
            <a:r>
              <a:rPr lang="en-US" sz="2400" dirty="0" err="1" smtClean="0"/>
              <a:t>suara</a:t>
            </a:r>
            <a:r>
              <a:rPr lang="en-US" sz="2400" dirty="0" smtClean="0"/>
              <a:t> </a:t>
            </a:r>
            <a:r>
              <a:rPr lang="en-US" sz="2400" dirty="0" err="1" smtClean="0"/>
              <a:t>di</a:t>
            </a:r>
            <a:r>
              <a:rPr lang="en-US" sz="2400" dirty="0" smtClean="0"/>
              <a:t> </a:t>
            </a:r>
            <a:r>
              <a:rPr lang="en-US" sz="2400" dirty="0" err="1" smtClean="0"/>
              <a:t>sekitar</a:t>
            </a:r>
            <a:r>
              <a:rPr lang="en-US" sz="2400" dirty="0" smtClean="0"/>
              <a:t> </a:t>
            </a:r>
            <a:r>
              <a:rPr lang="en-US" sz="2400" dirty="0" err="1" smtClean="0"/>
              <a:t>Anda</a:t>
            </a:r>
            <a:r>
              <a:rPr lang="en-US" sz="2400" dirty="0" smtClean="0"/>
              <a:t> </a:t>
            </a:r>
            <a:r>
              <a:rPr lang="en-US" sz="2400" dirty="0" err="1" smtClean="0"/>
              <a:t>mengganggu</a:t>
            </a:r>
            <a:r>
              <a:rPr lang="en-US" sz="2400" dirty="0" smtClean="0"/>
              <a:t> </a:t>
            </a:r>
            <a:r>
              <a:rPr lang="en-US" sz="2400" dirty="0" err="1" smtClean="0"/>
              <a:t>jalannya</a:t>
            </a:r>
            <a:r>
              <a:rPr lang="en-US" sz="2400" dirty="0" smtClean="0"/>
              <a:t> </a:t>
            </a:r>
            <a:r>
              <a:rPr lang="en-US" sz="2400" dirty="0" err="1" smtClean="0"/>
              <a:t>konferensi</a:t>
            </a:r>
            <a:r>
              <a:rPr lang="en-US" sz="2400" dirty="0" smtClean="0"/>
              <a:t>. </a:t>
            </a:r>
            <a:r>
              <a:rPr lang="en-US" sz="2400" dirty="0" err="1" smtClean="0"/>
              <a:t>Jangan</a:t>
            </a:r>
            <a:r>
              <a:rPr lang="en-US" sz="2400" dirty="0" smtClean="0"/>
              <a:t> </a:t>
            </a:r>
            <a:r>
              <a:rPr lang="en-US" sz="2400" dirty="0" err="1" smtClean="0"/>
              <a:t>lupa</a:t>
            </a:r>
            <a:r>
              <a:rPr lang="en-US" sz="2400" dirty="0" smtClean="0"/>
              <a:t> </a:t>
            </a:r>
            <a:r>
              <a:rPr lang="en-US" sz="2400" dirty="0" err="1" smtClean="0"/>
              <a:t>menonaktifkan</a:t>
            </a:r>
            <a:r>
              <a:rPr lang="en-US" sz="2400" dirty="0" smtClean="0"/>
              <a:t> </a:t>
            </a:r>
            <a:r>
              <a:rPr lang="en-US" sz="2400" dirty="0" err="1" smtClean="0"/>
              <a:t>mikrofon</a:t>
            </a:r>
            <a:r>
              <a:rPr lang="en-US" sz="2400" dirty="0" smtClean="0"/>
              <a:t> </a:t>
            </a:r>
            <a:r>
              <a:rPr lang="en-US" sz="2400" dirty="0" err="1" smtClean="0"/>
              <a:t>Anda</a:t>
            </a:r>
            <a:r>
              <a:rPr lang="en-US" sz="2400" dirty="0" smtClean="0"/>
              <a:t> </a:t>
            </a:r>
            <a:r>
              <a:rPr lang="en-US" sz="2400" dirty="0" err="1" smtClean="0"/>
              <a:t>jika</a:t>
            </a:r>
            <a:r>
              <a:rPr lang="en-US" sz="2400" dirty="0" smtClean="0"/>
              <a:t> </a:t>
            </a:r>
            <a:r>
              <a:rPr lang="en-US" sz="2400" dirty="0" err="1" smtClean="0"/>
              <a:t>sedang</a:t>
            </a:r>
            <a:r>
              <a:rPr lang="en-US" sz="2400" dirty="0" smtClean="0"/>
              <a:t>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digunakan</a:t>
            </a:r>
            <a:r>
              <a:rPr lang="en-US" sz="2400" dirty="0" smtClean="0"/>
              <a:t>. </a:t>
            </a:r>
          </a:p>
          <a:p>
            <a:pPr marL="225425" indent="-225425"/>
            <a:r>
              <a:rPr lang="en-US" sz="2400" dirty="0" smtClean="0"/>
              <a:t>d</a:t>
            </a:r>
            <a:r>
              <a:rPr lang="en-US" sz="2400" dirty="0" smtClean="0">
                <a:solidFill>
                  <a:srgbClr val="7030A0"/>
                </a:solidFill>
              </a:rPr>
              <a:t>. </a:t>
            </a:r>
            <a:r>
              <a:rPr lang="en-US" sz="2400" dirty="0" err="1" smtClean="0">
                <a:solidFill>
                  <a:srgbClr val="7030A0"/>
                </a:solidFill>
              </a:rPr>
              <a:t>Saat</a:t>
            </a:r>
            <a:r>
              <a:rPr lang="en-US" sz="2400" dirty="0" smtClean="0">
                <a:solidFill>
                  <a:srgbClr val="7030A0"/>
                </a:solidFill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</a:rPr>
              <a:t>Anda</a:t>
            </a:r>
            <a:r>
              <a:rPr lang="en-US" sz="2400" dirty="0" smtClean="0">
                <a:solidFill>
                  <a:srgbClr val="7030A0"/>
                </a:solidFill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</a:rPr>
              <a:t>dipersilakan</a:t>
            </a:r>
            <a:r>
              <a:rPr lang="en-US" sz="2400" dirty="0" smtClean="0">
                <a:solidFill>
                  <a:srgbClr val="7030A0"/>
                </a:solidFill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</a:rPr>
              <a:t>berbicara</a:t>
            </a:r>
            <a:r>
              <a:rPr lang="en-US" sz="2400" dirty="0" smtClean="0">
                <a:solidFill>
                  <a:srgbClr val="7030A0"/>
                </a:solidFill>
              </a:rPr>
              <a:t>, </a:t>
            </a:r>
            <a:r>
              <a:rPr lang="en-US" sz="2400" dirty="0" err="1" smtClean="0">
                <a:solidFill>
                  <a:srgbClr val="7030A0"/>
                </a:solidFill>
              </a:rPr>
              <a:t>teruslah</a:t>
            </a:r>
            <a:r>
              <a:rPr lang="en-US" sz="2400" dirty="0" smtClean="0">
                <a:solidFill>
                  <a:srgbClr val="7030A0"/>
                </a:solidFill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</a:rPr>
              <a:t>berbicara</a:t>
            </a:r>
            <a:r>
              <a:rPr lang="en-US" sz="2400" dirty="0" smtClean="0">
                <a:solidFill>
                  <a:srgbClr val="7030A0"/>
                </a:solidFill>
              </a:rPr>
              <a:t>. </a:t>
            </a:r>
            <a:r>
              <a:rPr lang="en-US" sz="2400" dirty="0" err="1" smtClean="0">
                <a:solidFill>
                  <a:srgbClr val="7030A0"/>
                </a:solidFill>
              </a:rPr>
              <a:t>Jangan</a:t>
            </a:r>
            <a:r>
              <a:rPr lang="en-US" sz="2400" dirty="0" smtClean="0">
                <a:solidFill>
                  <a:srgbClr val="7030A0"/>
                </a:solidFill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</a:rPr>
              <a:t>berhenti</a:t>
            </a:r>
            <a:r>
              <a:rPr lang="en-US" sz="2400" dirty="0" smtClean="0">
                <a:solidFill>
                  <a:srgbClr val="7030A0"/>
                </a:solidFill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</a:rPr>
              <a:t>untuk</a:t>
            </a:r>
            <a:r>
              <a:rPr lang="en-US" sz="2400" dirty="0" smtClean="0">
                <a:solidFill>
                  <a:srgbClr val="7030A0"/>
                </a:solidFill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</a:rPr>
              <a:t>bertanya</a:t>
            </a:r>
            <a:r>
              <a:rPr lang="en-US" sz="2400" dirty="0" smtClean="0">
                <a:solidFill>
                  <a:srgbClr val="7030A0"/>
                </a:solidFill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</a:rPr>
              <a:t>seperti</a:t>
            </a:r>
            <a:r>
              <a:rPr lang="en-US" sz="2400" dirty="0" smtClean="0">
                <a:solidFill>
                  <a:srgbClr val="7030A0"/>
                </a:solidFill>
              </a:rPr>
              <a:t> “</a:t>
            </a:r>
            <a:r>
              <a:rPr lang="en-US" sz="2400" dirty="0" err="1" smtClean="0">
                <a:solidFill>
                  <a:srgbClr val="7030A0"/>
                </a:solidFill>
              </a:rPr>
              <a:t>kedengaran</a:t>
            </a:r>
            <a:r>
              <a:rPr lang="en-US" sz="2400" dirty="0" smtClean="0">
                <a:solidFill>
                  <a:srgbClr val="7030A0"/>
                </a:solidFill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</a:rPr>
              <a:t>tidak</a:t>
            </a:r>
            <a:r>
              <a:rPr lang="en-US" sz="2400" dirty="0" smtClean="0">
                <a:solidFill>
                  <a:srgbClr val="7030A0"/>
                </a:solidFill>
              </a:rPr>
              <a:t>?” </a:t>
            </a:r>
            <a:r>
              <a:rPr lang="en-US" sz="2400" dirty="0" err="1" smtClean="0">
                <a:solidFill>
                  <a:srgbClr val="7030A0"/>
                </a:solidFill>
              </a:rPr>
              <a:t>atau</a:t>
            </a:r>
            <a:r>
              <a:rPr lang="en-US" sz="2400" dirty="0" smtClean="0">
                <a:solidFill>
                  <a:srgbClr val="7030A0"/>
                </a:solidFill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</a:rPr>
              <a:t>semacamnya</a:t>
            </a:r>
            <a:r>
              <a:rPr lang="en-US" sz="2400" dirty="0" smtClean="0">
                <a:solidFill>
                  <a:srgbClr val="7030A0"/>
                </a:solidFill>
              </a:rPr>
              <a:t>. </a:t>
            </a:r>
            <a:r>
              <a:rPr lang="en-US" sz="2400" dirty="0" err="1" smtClean="0">
                <a:solidFill>
                  <a:srgbClr val="7030A0"/>
                </a:solidFill>
              </a:rPr>
              <a:t>Jika</a:t>
            </a:r>
            <a:r>
              <a:rPr lang="en-US" sz="2400" dirty="0" smtClean="0">
                <a:solidFill>
                  <a:srgbClr val="7030A0"/>
                </a:solidFill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</a:rPr>
              <a:t>terdapat</a:t>
            </a:r>
            <a:r>
              <a:rPr lang="en-US" sz="2400" dirty="0" smtClean="0">
                <a:solidFill>
                  <a:srgbClr val="7030A0"/>
                </a:solidFill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</a:rPr>
              <a:t>masalah</a:t>
            </a:r>
            <a:r>
              <a:rPr lang="en-US" sz="2400" dirty="0" smtClean="0">
                <a:solidFill>
                  <a:srgbClr val="7030A0"/>
                </a:solidFill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</a:rPr>
              <a:t>teknis</a:t>
            </a:r>
            <a:r>
              <a:rPr lang="en-US" sz="2400" dirty="0" smtClean="0">
                <a:solidFill>
                  <a:srgbClr val="7030A0"/>
                </a:solidFill>
              </a:rPr>
              <a:t>, </a:t>
            </a:r>
            <a:r>
              <a:rPr lang="en-US" sz="2400" dirty="0" err="1" smtClean="0">
                <a:solidFill>
                  <a:srgbClr val="7030A0"/>
                </a:solidFill>
              </a:rPr>
              <a:t>peserta</a:t>
            </a:r>
            <a:r>
              <a:rPr lang="en-US" sz="2400" dirty="0" smtClean="0">
                <a:solidFill>
                  <a:srgbClr val="7030A0"/>
                </a:solidFill>
              </a:rPr>
              <a:t> lain </a:t>
            </a:r>
            <a:r>
              <a:rPr lang="en-US" sz="2400" dirty="0" err="1" smtClean="0">
                <a:solidFill>
                  <a:srgbClr val="7030A0"/>
                </a:solidFill>
              </a:rPr>
              <a:t>akan</a:t>
            </a:r>
            <a:r>
              <a:rPr lang="en-US" sz="2400" dirty="0" smtClean="0">
                <a:solidFill>
                  <a:srgbClr val="7030A0"/>
                </a:solidFill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</a:rPr>
              <a:t>menginformasikannya</a:t>
            </a:r>
            <a:r>
              <a:rPr lang="en-US" sz="2400" dirty="0" smtClean="0"/>
              <a:t>. </a:t>
            </a:r>
          </a:p>
          <a:p>
            <a:pPr marL="284163" indent="-284163"/>
            <a:r>
              <a:rPr lang="en-US" sz="2400" dirty="0" smtClean="0"/>
              <a:t>e. </a:t>
            </a:r>
            <a:r>
              <a:rPr lang="en-US" sz="2400" dirty="0" err="1" smtClean="0"/>
              <a:t>Fokus</a:t>
            </a:r>
            <a:r>
              <a:rPr lang="en-US" sz="2400" dirty="0" smtClean="0"/>
              <a:t> </a:t>
            </a:r>
            <a:r>
              <a:rPr lang="en-US" sz="2400" dirty="0" err="1" smtClean="0"/>
              <a:t>pada</a:t>
            </a:r>
            <a:r>
              <a:rPr lang="en-US" sz="2400" dirty="0" smtClean="0"/>
              <a:t> </a:t>
            </a:r>
            <a:r>
              <a:rPr lang="en-US" sz="2400" dirty="0" err="1" smtClean="0"/>
              <a:t>diskusi</a:t>
            </a:r>
            <a:r>
              <a:rPr lang="en-US" sz="2400" dirty="0" smtClean="0"/>
              <a:t>, </a:t>
            </a:r>
            <a:r>
              <a:rPr lang="en-US" sz="2400" dirty="0" err="1" smtClean="0"/>
              <a:t>jangan</a:t>
            </a:r>
            <a:r>
              <a:rPr lang="en-US" sz="2400" dirty="0" smtClean="0"/>
              <a:t> </a:t>
            </a:r>
            <a:r>
              <a:rPr lang="en-US" sz="2400" dirty="0" err="1" smtClean="0"/>
              <a:t>melakukan</a:t>
            </a:r>
            <a:r>
              <a:rPr lang="en-US" sz="2400" dirty="0" smtClean="0"/>
              <a:t> </a:t>
            </a:r>
            <a:r>
              <a:rPr lang="en-US" sz="2400" dirty="0" err="1" smtClean="0"/>
              <a:t>aktivitas</a:t>
            </a:r>
            <a:r>
              <a:rPr lang="en-US" sz="2400" dirty="0" smtClean="0"/>
              <a:t> lain </a:t>
            </a:r>
            <a:r>
              <a:rPr lang="en-US" sz="2400" dirty="0" err="1" smtClean="0"/>
              <a:t>ketika</a:t>
            </a:r>
            <a:r>
              <a:rPr lang="en-US" sz="2400" dirty="0" smtClean="0"/>
              <a:t> </a:t>
            </a:r>
            <a:r>
              <a:rPr lang="en-US" sz="2400" dirty="0" err="1" smtClean="0"/>
              <a:t>sedang</a:t>
            </a:r>
            <a:r>
              <a:rPr lang="en-US" sz="2400" dirty="0" smtClean="0"/>
              <a:t> </a:t>
            </a:r>
            <a:r>
              <a:rPr lang="en-US" sz="2400" dirty="0" err="1" smtClean="0"/>
              <a:t>melaksanakan</a:t>
            </a:r>
            <a:r>
              <a:rPr lang="en-US" sz="2400" dirty="0" smtClean="0"/>
              <a:t> </a:t>
            </a:r>
            <a:r>
              <a:rPr lang="en-US" sz="2400" i="1" dirty="0" smtClean="0"/>
              <a:t>video conference. 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409</TotalTime>
  <Words>849</Words>
  <Application>Microsoft Office PowerPoint</Application>
  <PresentationFormat>On-screen Show (4:3)</PresentationFormat>
  <Paragraphs>79</Paragraphs>
  <Slides>29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Flow</vt:lpstr>
      <vt:lpstr>SIMULASI DIGITAL Komunikasi  Dalam Jaringan  Sinkron  </vt:lpstr>
      <vt:lpstr>1. Bentuk Komunikasi Daring Sinkron </vt:lpstr>
      <vt:lpstr>Layanan text chat</vt:lpstr>
      <vt:lpstr>layanan video chat</vt:lpstr>
      <vt:lpstr>layanan Video conference </vt:lpstr>
      <vt:lpstr>2. Mengaktifkan Akun Google+</vt:lpstr>
      <vt:lpstr>2. Mengaktifkan Akun Google+</vt:lpstr>
      <vt:lpstr>2. Mengaktifkan Akun Google+</vt:lpstr>
      <vt:lpstr>2. Mengaktifkan Akun Google+</vt:lpstr>
      <vt:lpstr>2. Mengaktifkan Akun Google+</vt:lpstr>
      <vt:lpstr>2. Mengaktifkan Akun Google+</vt:lpstr>
      <vt:lpstr>3. Google+ Hangouts </vt:lpstr>
      <vt:lpstr>Langkah memulai penggunaan Google+ hangouts. </vt:lpstr>
      <vt:lpstr>Langkah memulai penggunaan Google+ hangouts. </vt:lpstr>
      <vt:lpstr>Langkah memulai penggunaan Google+ hangouts. </vt:lpstr>
      <vt:lpstr>Langkah memulai penggunaan Google+ hangouts. </vt:lpstr>
      <vt:lpstr>Langkah memulai penggunaan Google+ hangouts. </vt:lpstr>
      <vt:lpstr>Langkah memulai penggunaan Google+ hangouts. </vt:lpstr>
      <vt:lpstr>Langkah memulai penggunaan Google+ hangouts. </vt:lpstr>
      <vt:lpstr>3. Google+ Hangouts </vt:lpstr>
      <vt:lpstr>3. Menggunakan e-mail</vt:lpstr>
      <vt:lpstr>3. Menggunakan e-mail</vt:lpstr>
      <vt:lpstr>3. Menggunakan e-mail</vt:lpstr>
      <vt:lpstr>4. Menggunakan Layanan Google Drive </vt:lpstr>
      <vt:lpstr>4. Menggunakan Layanan Google Drive </vt:lpstr>
      <vt:lpstr>4. Menggunakan Layanan Google Drive </vt:lpstr>
      <vt:lpstr>4. Menggunakan Layanan Google Drive </vt:lpstr>
      <vt:lpstr>4. Menggunakan Layanan Google Drive </vt:lpstr>
      <vt:lpstr> 4. Tata krama Komunikasi sinkron </vt:lpstr>
    </vt:vector>
  </TitlesOfParts>
  <Company>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SIMULASI DIGITAL</dc:title>
  <dc:creator>xp2</dc:creator>
  <cp:lastModifiedBy>FAJAR</cp:lastModifiedBy>
  <cp:revision>44</cp:revision>
  <dcterms:created xsi:type="dcterms:W3CDTF">2014-08-10T14:10:20Z</dcterms:created>
  <dcterms:modified xsi:type="dcterms:W3CDTF">2018-03-02T03:15:12Z</dcterms:modified>
</cp:coreProperties>
</file>