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32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72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50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8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54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406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7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689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04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72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212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5013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349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2195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1429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676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917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B8C7163-59FE-4A20-AC5D-CBE36C77182A}" type="datetimeFigureOut">
              <a:rPr lang="en-US" smtClean="0"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49917-355F-4437-A0C4-0D3C372A1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596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4326" y="744583"/>
            <a:ext cx="8825658" cy="1733735"/>
          </a:xfrm>
        </p:spPr>
        <p:txBody>
          <a:bodyPr/>
          <a:lstStyle/>
          <a:p>
            <a:r>
              <a:rPr lang="en-ID" dirty="0" smtClean="0">
                <a:latin typeface="Algerian" panose="04020705040A02060702" pitchFamily="82" charset="0"/>
              </a:rPr>
              <a:t>KEDUDUKAN GURU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 smtClean="0">
                <a:latin typeface="Algerian" panose="04020705040A02060702" pitchFamily="82" charset="0"/>
              </a:rPr>
              <a:t>DWI PRASETIYAWATI D.H., S.PD. M.PD.</a:t>
            </a:r>
            <a:endParaRPr lang="en-US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360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MAKNA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/>
              <a:t>S</a:t>
            </a:r>
            <a:r>
              <a:rPr lang="en-ID" dirty="0" err="1" smtClean="0"/>
              <a:t>ecara</a:t>
            </a:r>
            <a:r>
              <a:rPr lang="en-ID" dirty="0" smtClean="0"/>
              <a:t> </a:t>
            </a:r>
            <a:r>
              <a:rPr lang="en-ID" dirty="0" err="1" smtClean="0"/>
              <a:t>umum</a:t>
            </a:r>
            <a:r>
              <a:rPr lang="en-ID" dirty="0" smtClean="0"/>
              <a:t> Guru </a:t>
            </a:r>
            <a:r>
              <a:rPr lang="en-ID" dirty="0" err="1" smtClean="0"/>
              <a:t>adalah</a:t>
            </a:r>
            <a:r>
              <a:rPr lang="en-ID" dirty="0" smtClean="0"/>
              <a:t> orang yang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 guru </a:t>
            </a:r>
            <a:r>
              <a:rPr lang="en-ID" dirty="0" err="1" smtClean="0"/>
              <a:t>adalah</a:t>
            </a:r>
            <a:r>
              <a:rPr lang="en-ID" dirty="0" smtClean="0"/>
              <a:t> orang yang </a:t>
            </a:r>
            <a:r>
              <a:rPr lang="en-ID" dirty="0" err="1" smtClean="0"/>
              <a:t>melaksanakan</a:t>
            </a:r>
            <a:r>
              <a:rPr lang="en-ID" dirty="0" smtClean="0"/>
              <a:t> </a:t>
            </a:r>
            <a:r>
              <a:rPr lang="en-ID" dirty="0" err="1" smtClean="0"/>
              <a:t>pendidikan</a:t>
            </a:r>
            <a:r>
              <a:rPr lang="en-ID" dirty="0" smtClean="0"/>
              <a:t> di </a:t>
            </a:r>
            <a:r>
              <a:rPr lang="en-ID" dirty="0" err="1" smtClean="0"/>
              <a:t>tempat-tempat</a:t>
            </a:r>
            <a:r>
              <a:rPr lang="en-ID" dirty="0" smtClean="0"/>
              <a:t> </a:t>
            </a:r>
            <a:r>
              <a:rPr lang="en-ID" dirty="0" err="1" smtClean="0"/>
              <a:t>tertentu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Guru </a:t>
            </a:r>
            <a:r>
              <a:rPr lang="en-ID" dirty="0" err="1" smtClean="0"/>
              <a:t>menempati</a:t>
            </a:r>
            <a:r>
              <a:rPr lang="en-ID" dirty="0" smtClean="0"/>
              <a:t> </a:t>
            </a:r>
            <a:r>
              <a:rPr lang="en-ID" dirty="0" err="1" smtClean="0"/>
              <a:t>kedudukan</a:t>
            </a:r>
            <a:r>
              <a:rPr lang="en-ID" dirty="0" smtClean="0"/>
              <a:t> yang </a:t>
            </a:r>
            <a:r>
              <a:rPr lang="en-ID" dirty="0" err="1" smtClean="0"/>
              <a:t>terhormat</a:t>
            </a:r>
            <a:r>
              <a:rPr lang="en-ID" dirty="0" smtClean="0"/>
              <a:t> di </a:t>
            </a:r>
            <a:r>
              <a:rPr lang="en-ID" dirty="0" err="1" smtClean="0"/>
              <a:t>masyarakat</a:t>
            </a:r>
            <a:r>
              <a:rPr lang="en-ID" dirty="0" smtClean="0"/>
              <a:t>. </a:t>
            </a:r>
            <a:r>
              <a:rPr lang="en-ID" dirty="0" err="1" smtClean="0"/>
              <a:t>Kewibawaanlah</a:t>
            </a:r>
            <a:r>
              <a:rPr lang="en-ID" dirty="0" smtClean="0"/>
              <a:t> yang </a:t>
            </a:r>
            <a:r>
              <a:rPr lang="en-ID" dirty="0" err="1" smtClean="0"/>
              <a:t>menyebabkan</a:t>
            </a:r>
            <a:r>
              <a:rPr lang="en-ID" dirty="0" smtClean="0"/>
              <a:t> guru di </a:t>
            </a:r>
            <a:r>
              <a:rPr lang="en-ID" dirty="0" err="1" smtClean="0"/>
              <a:t>hormati</a:t>
            </a:r>
            <a:r>
              <a:rPr lang="en-ID" dirty="0" smtClean="0"/>
              <a:t>, </a:t>
            </a:r>
            <a:r>
              <a:rPr lang="en-ID" dirty="0" err="1" smtClean="0"/>
              <a:t>sehingga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meragukan</a:t>
            </a:r>
            <a:r>
              <a:rPr lang="en-ID" dirty="0" smtClean="0"/>
              <a:t> figure guru, </a:t>
            </a:r>
            <a:r>
              <a:rPr lang="en-ID" dirty="0" err="1" smtClean="0"/>
              <a:t>sehinga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 </a:t>
            </a:r>
            <a:r>
              <a:rPr lang="en-ID" dirty="0" err="1" smtClean="0"/>
              <a:t>yakin</a:t>
            </a:r>
            <a:r>
              <a:rPr lang="en-ID" dirty="0" smtClean="0"/>
              <a:t> </a:t>
            </a:r>
            <a:r>
              <a:rPr lang="en-ID" dirty="0" err="1" smtClean="0"/>
              <a:t>gurulah</a:t>
            </a:r>
            <a:r>
              <a:rPr lang="en-ID" dirty="0" smtClean="0"/>
              <a:t> yang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mendidik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mereka</a:t>
            </a:r>
            <a:r>
              <a:rPr lang="en-ID" dirty="0" smtClean="0"/>
              <a:t> </a:t>
            </a:r>
            <a:r>
              <a:rPr lang="en-ID" dirty="0" err="1" smtClean="0"/>
              <a:t>sehingga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insan</a:t>
            </a:r>
            <a:r>
              <a:rPr lang="en-ID" dirty="0" smtClean="0"/>
              <a:t> yang </a:t>
            </a:r>
            <a:r>
              <a:rPr lang="en-ID" dirty="0" err="1" smtClean="0"/>
              <a:t>mulia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12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PERSYARATAN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Menjadi</a:t>
            </a:r>
            <a:r>
              <a:rPr lang="en-ID" dirty="0" smtClean="0"/>
              <a:t> guru </a:t>
            </a:r>
            <a:r>
              <a:rPr lang="en-ID" dirty="0" err="1" smtClean="0"/>
              <a:t>berdasarkan</a:t>
            </a:r>
            <a:r>
              <a:rPr lang="en-ID" dirty="0" smtClean="0"/>
              <a:t> </a:t>
            </a:r>
            <a:r>
              <a:rPr lang="en-ID" dirty="0" err="1" smtClean="0"/>
              <a:t>tuntutan</a:t>
            </a:r>
            <a:r>
              <a:rPr lang="en-ID" dirty="0" smtClean="0"/>
              <a:t> </a:t>
            </a:r>
            <a:r>
              <a:rPr lang="en-ID" dirty="0" err="1" smtClean="0"/>
              <a:t>hati</a:t>
            </a:r>
            <a:r>
              <a:rPr lang="en-ID" dirty="0" smtClean="0"/>
              <a:t> </a:t>
            </a:r>
            <a:r>
              <a:rPr lang="en-ID" dirty="0" err="1" smtClean="0"/>
              <a:t>nurani</a:t>
            </a:r>
            <a:r>
              <a:rPr lang="en-ID" dirty="0" smtClean="0"/>
              <a:t>, </a:t>
            </a:r>
            <a:r>
              <a:rPr lang="en-ID" dirty="0" err="1" smtClean="0"/>
              <a:t>tidaklah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orang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melakukannya</a:t>
            </a:r>
            <a:r>
              <a:rPr lang="en-ID" dirty="0" smtClean="0"/>
              <a:t>, </a:t>
            </a:r>
            <a:r>
              <a:rPr lang="en-ID" dirty="0" err="1" smtClean="0"/>
              <a:t>karena</a:t>
            </a:r>
            <a:r>
              <a:rPr lang="en-ID" dirty="0" smtClean="0"/>
              <a:t> orang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merelakan</a:t>
            </a:r>
            <a:r>
              <a:rPr lang="en-ID" dirty="0" smtClean="0"/>
              <a:t> </a:t>
            </a:r>
            <a:r>
              <a:rPr lang="en-ID" dirty="0" err="1" smtClean="0"/>
              <a:t>sebagian</a:t>
            </a:r>
            <a:r>
              <a:rPr lang="en-ID" dirty="0" smtClean="0"/>
              <a:t> </a:t>
            </a:r>
            <a:r>
              <a:rPr lang="en-ID" dirty="0" err="1" smtClean="0"/>
              <a:t>besar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seluruh</a:t>
            </a:r>
            <a:r>
              <a:rPr lang="en-ID" dirty="0" smtClean="0"/>
              <a:t> </a:t>
            </a:r>
            <a:r>
              <a:rPr lang="en-ID" dirty="0" err="1" smtClean="0"/>
              <a:t>hidup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kehidupannya</a:t>
            </a:r>
            <a:r>
              <a:rPr lang="en-ID" dirty="0" smtClean="0"/>
              <a:t> </a:t>
            </a:r>
            <a:r>
              <a:rPr lang="en-ID" dirty="0" err="1" smtClean="0"/>
              <a:t>mengabdi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negara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bangsa</a:t>
            </a:r>
            <a:r>
              <a:rPr lang="en-ID" dirty="0" smtClean="0"/>
              <a:t> </a:t>
            </a:r>
            <a:r>
              <a:rPr lang="en-ID" dirty="0" err="1" smtClean="0"/>
              <a:t>guna</a:t>
            </a:r>
            <a:r>
              <a:rPr lang="en-ID" dirty="0" smtClean="0"/>
              <a:t> </a:t>
            </a:r>
            <a:r>
              <a:rPr lang="en-ID" dirty="0" err="1" smtClean="0"/>
              <a:t>mendidik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susila</a:t>
            </a:r>
            <a:r>
              <a:rPr lang="en-ID" dirty="0" smtClean="0"/>
              <a:t> yang </a:t>
            </a:r>
            <a:r>
              <a:rPr lang="en-ID" dirty="0" err="1" smtClean="0"/>
              <a:t>cakap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Menjadi</a:t>
            </a:r>
            <a:r>
              <a:rPr lang="en-ID" dirty="0" smtClean="0"/>
              <a:t> guru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sembarangan</a:t>
            </a:r>
            <a:r>
              <a:rPr lang="en-ID" dirty="0" smtClean="0"/>
              <a:t>, </a:t>
            </a:r>
            <a:r>
              <a:rPr lang="en-ID" dirty="0" err="1" smtClean="0"/>
              <a:t>tetapi</a:t>
            </a:r>
            <a:r>
              <a:rPr lang="en-ID" dirty="0" smtClean="0"/>
              <a:t>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memenuhi</a:t>
            </a:r>
            <a:r>
              <a:rPr lang="en-ID" dirty="0" smtClean="0"/>
              <a:t> </a:t>
            </a:r>
            <a:r>
              <a:rPr lang="en-ID" dirty="0" err="1" smtClean="0"/>
              <a:t>beberapa</a:t>
            </a:r>
            <a:r>
              <a:rPr lang="en-ID" dirty="0" smtClean="0"/>
              <a:t> </a:t>
            </a:r>
            <a:r>
              <a:rPr lang="en-ID" dirty="0" err="1" smtClean="0"/>
              <a:t>persyaratan</a:t>
            </a:r>
            <a:r>
              <a:rPr lang="en-ID" dirty="0" smtClean="0"/>
              <a:t>, </a:t>
            </a:r>
            <a:r>
              <a:rPr lang="en-ID" dirty="0" err="1" smtClean="0"/>
              <a:t>antara</a:t>
            </a:r>
            <a:r>
              <a:rPr lang="en-ID" dirty="0" smtClean="0"/>
              <a:t> lain: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Taqwa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Tuhan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tuntutan</a:t>
            </a:r>
            <a:r>
              <a:rPr lang="en-ID" dirty="0" smtClean="0"/>
              <a:t> </a:t>
            </a:r>
            <a:r>
              <a:rPr lang="en-ID" dirty="0" err="1" smtClean="0"/>
              <a:t>seorang</a:t>
            </a:r>
            <a:r>
              <a:rPr lang="en-ID" dirty="0" smtClean="0"/>
              <a:t> guru </a:t>
            </a:r>
            <a:r>
              <a:rPr lang="en-ID" dirty="0" err="1" smtClean="0"/>
              <a:t>mendidik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agar 	</a:t>
            </a:r>
            <a:r>
              <a:rPr lang="en-ID" dirty="0" err="1" smtClean="0"/>
              <a:t>bertaqwa</a:t>
            </a:r>
            <a:r>
              <a:rPr lang="en-ID" dirty="0" smtClean="0"/>
              <a:t> 	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Tuhan</a:t>
            </a:r>
            <a:r>
              <a:rPr lang="en-ID" dirty="0" smtClean="0"/>
              <a:t>, </a:t>
            </a:r>
            <a:r>
              <a:rPr lang="en-ID" dirty="0" err="1" smtClean="0"/>
              <a:t>jika</a:t>
            </a:r>
            <a:r>
              <a:rPr lang="en-ID" dirty="0" smtClean="0"/>
              <a:t> </a:t>
            </a:r>
            <a:r>
              <a:rPr lang="en-ID" dirty="0" err="1" smtClean="0"/>
              <a:t>ia</a:t>
            </a:r>
            <a:r>
              <a:rPr lang="en-ID" dirty="0" smtClean="0"/>
              <a:t> </a:t>
            </a:r>
            <a:r>
              <a:rPr lang="en-ID" dirty="0" err="1" smtClean="0"/>
              <a:t>sendiri</a:t>
            </a:r>
            <a:r>
              <a:rPr lang="en-ID" dirty="0" smtClean="0"/>
              <a:t>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bertaqwa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-	Nya </a:t>
            </a:r>
            <a:r>
              <a:rPr lang="en-ID" dirty="0" err="1" smtClean="0"/>
              <a:t>bagaimana</a:t>
            </a:r>
            <a:r>
              <a:rPr lang="en-ID" dirty="0" smtClean="0"/>
              <a:t> </a:t>
            </a:r>
            <a:r>
              <a:rPr lang="en-ID" dirty="0" err="1" smtClean="0"/>
              <a:t>bisa</a:t>
            </a:r>
            <a:r>
              <a:rPr lang="en-ID" dirty="0" smtClean="0"/>
              <a:t> </a:t>
            </a:r>
            <a:r>
              <a:rPr lang="en-ID" dirty="0" err="1" smtClean="0"/>
              <a:t>mengajarkan</a:t>
            </a:r>
            <a:r>
              <a:rPr lang="en-ID" dirty="0" smtClean="0"/>
              <a:t> </a:t>
            </a:r>
            <a:r>
              <a:rPr lang="en-ID" dirty="0" err="1" smtClean="0"/>
              <a:t>itu</a:t>
            </a:r>
            <a:r>
              <a:rPr lang="en-ID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2132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13954"/>
            <a:ext cx="10515600" cy="5563009"/>
          </a:xfrm>
        </p:spPr>
        <p:txBody>
          <a:bodyPr/>
          <a:lstStyle/>
          <a:p>
            <a:pPr marL="0" indent="0">
              <a:buNone/>
            </a:pPr>
            <a:r>
              <a:rPr lang="en-ID" dirty="0" smtClean="0"/>
              <a:t>2. </a:t>
            </a:r>
            <a:r>
              <a:rPr lang="en-ID" dirty="0" err="1" smtClean="0"/>
              <a:t>Berilmu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Ijazah</a:t>
            </a:r>
            <a:r>
              <a:rPr lang="en-ID" dirty="0" smtClean="0"/>
              <a:t> </a:t>
            </a:r>
            <a:r>
              <a:rPr lang="en-ID" dirty="0" err="1" smtClean="0"/>
              <a:t>bukan</a:t>
            </a:r>
            <a:r>
              <a:rPr lang="en-ID" dirty="0" smtClean="0"/>
              <a:t> </a:t>
            </a:r>
            <a:r>
              <a:rPr lang="en-ID" dirty="0" err="1" smtClean="0"/>
              <a:t>semata-mata</a:t>
            </a:r>
            <a:r>
              <a:rPr lang="en-ID" dirty="0" smtClean="0"/>
              <a:t> </a:t>
            </a:r>
            <a:r>
              <a:rPr lang="en-ID" dirty="0" err="1" smtClean="0"/>
              <a:t>secarik</a:t>
            </a:r>
            <a:r>
              <a:rPr lang="en-ID" dirty="0" smtClean="0"/>
              <a:t> </a:t>
            </a:r>
            <a:r>
              <a:rPr lang="en-ID" dirty="0" err="1" smtClean="0"/>
              <a:t>kertas</a:t>
            </a:r>
            <a:r>
              <a:rPr lang="en-ID" dirty="0" smtClean="0"/>
              <a:t>, </a:t>
            </a:r>
            <a:r>
              <a:rPr lang="en-ID" dirty="0" err="1" smtClean="0"/>
              <a:t>tetapi</a:t>
            </a:r>
            <a:r>
              <a:rPr lang="en-ID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</a:t>
            </a:r>
            <a:r>
              <a:rPr lang="en-ID" dirty="0" err="1" smtClean="0"/>
              <a:t>bukti</a:t>
            </a:r>
            <a:r>
              <a:rPr lang="en-ID" dirty="0" smtClean="0"/>
              <a:t>, 	</a:t>
            </a:r>
            <a:r>
              <a:rPr lang="en-ID" dirty="0" err="1" smtClean="0"/>
              <a:t>bahwa</a:t>
            </a:r>
            <a:r>
              <a:rPr lang="en-ID" dirty="0" smtClean="0"/>
              <a:t> </a:t>
            </a:r>
            <a:r>
              <a:rPr lang="en-ID" dirty="0" err="1" smtClean="0"/>
              <a:t>pemiliknya</a:t>
            </a:r>
            <a:r>
              <a:rPr lang="en-ID" dirty="0" smtClean="0"/>
              <a:t> </a:t>
            </a:r>
            <a:r>
              <a:rPr lang="en-ID" dirty="0" err="1" smtClean="0"/>
              <a:t>telah</a:t>
            </a:r>
            <a:r>
              <a:rPr lang="en-ID" dirty="0" smtClean="0"/>
              <a:t> </a:t>
            </a:r>
            <a:r>
              <a:rPr lang="en-ID" dirty="0" err="1" smtClean="0"/>
              <a:t>mempunyai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	</a:t>
            </a:r>
            <a:r>
              <a:rPr lang="en-ID" dirty="0" err="1" smtClean="0"/>
              <a:t>kesanggupan</a:t>
            </a:r>
            <a:r>
              <a:rPr lang="en-ID" dirty="0" smtClean="0"/>
              <a:t> </a:t>
            </a:r>
            <a:r>
              <a:rPr lang="en-ID" dirty="0" err="1" smtClean="0"/>
              <a:t>tertentu</a:t>
            </a:r>
            <a:r>
              <a:rPr lang="en-ID" dirty="0" smtClean="0"/>
              <a:t> yang </a:t>
            </a:r>
            <a:r>
              <a:rPr lang="en-ID" dirty="0" err="1" smtClean="0"/>
              <a:t>diperlukannya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</a:t>
            </a:r>
            <a:r>
              <a:rPr lang="en-ID" dirty="0" err="1" smtClean="0"/>
              <a:t>jabatan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smtClean="0"/>
              <a:t>Guru pun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mempunyai</a:t>
            </a:r>
            <a:r>
              <a:rPr lang="en-ID" dirty="0" smtClean="0"/>
              <a:t> </a:t>
            </a:r>
            <a:r>
              <a:rPr lang="en-ID" dirty="0" err="1" smtClean="0"/>
              <a:t>ijazah</a:t>
            </a:r>
            <a:r>
              <a:rPr lang="en-ID" dirty="0" smtClean="0"/>
              <a:t> agar </a:t>
            </a:r>
            <a:r>
              <a:rPr lang="en-ID" dirty="0" err="1" smtClean="0"/>
              <a:t>ia</a:t>
            </a:r>
            <a:r>
              <a:rPr lang="en-ID" dirty="0" smtClean="0"/>
              <a:t> </a:t>
            </a:r>
            <a:r>
              <a:rPr lang="en-ID" dirty="0" err="1" smtClean="0"/>
              <a:t>diperbolehkan</a:t>
            </a:r>
            <a:r>
              <a:rPr lang="en-ID" dirty="0" smtClean="0"/>
              <a:t> 	</a:t>
            </a:r>
            <a:r>
              <a:rPr lang="en-ID" dirty="0" err="1" smtClean="0"/>
              <a:t>mengajar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endParaRPr lang="en-ID" dirty="0" smtClean="0"/>
          </a:p>
          <a:p>
            <a:pPr marL="0" indent="0">
              <a:buNone/>
            </a:pPr>
            <a:r>
              <a:rPr lang="en-ID" dirty="0" smtClean="0"/>
              <a:t>3. </a:t>
            </a:r>
            <a:r>
              <a:rPr lang="en-ID" dirty="0" err="1" smtClean="0"/>
              <a:t>Sehat</a:t>
            </a:r>
            <a:r>
              <a:rPr lang="en-ID" dirty="0" smtClean="0"/>
              <a:t> </a:t>
            </a:r>
            <a:r>
              <a:rPr lang="en-ID" dirty="0" err="1" smtClean="0"/>
              <a:t>Jasmani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Kesehatan</a:t>
            </a:r>
            <a:r>
              <a:rPr lang="en-ID" dirty="0" smtClean="0"/>
              <a:t> </a:t>
            </a:r>
            <a:r>
              <a:rPr lang="en-ID" dirty="0" err="1" smtClean="0"/>
              <a:t>jasmani</a:t>
            </a:r>
            <a:r>
              <a:rPr lang="en-ID" dirty="0" smtClean="0"/>
              <a:t> </a:t>
            </a:r>
            <a:r>
              <a:rPr lang="en-ID" dirty="0" err="1" smtClean="0"/>
              <a:t>kerapkali</a:t>
            </a:r>
            <a:r>
              <a:rPr lang="en-ID" dirty="0" smtClean="0"/>
              <a:t> </a:t>
            </a:r>
            <a:r>
              <a:rPr lang="en-ID" dirty="0" err="1" smtClean="0"/>
              <a:t>dijadikan</a:t>
            </a:r>
            <a:r>
              <a:rPr lang="en-ID" dirty="0" smtClean="0"/>
              <a:t> </a:t>
            </a:r>
            <a:r>
              <a:rPr lang="en-ID" dirty="0" err="1" smtClean="0"/>
              <a:t>salah</a:t>
            </a:r>
            <a:r>
              <a:rPr lang="en-ID" dirty="0" smtClean="0"/>
              <a:t> </a:t>
            </a:r>
            <a:r>
              <a:rPr lang="en-ID" dirty="0" err="1" smtClean="0"/>
              <a:t>satu</a:t>
            </a:r>
            <a:r>
              <a:rPr lang="en-ID" dirty="0" smtClean="0"/>
              <a:t> </a:t>
            </a:r>
            <a:r>
              <a:rPr lang="en-ID" dirty="0" err="1" smtClean="0"/>
              <a:t>syarat</a:t>
            </a:r>
            <a:r>
              <a:rPr lang="en-ID" dirty="0" smtClean="0"/>
              <a:t> </a:t>
            </a:r>
            <a:r>
              <a:rPr lang="en-ID" dirty="0" err="1" smtClean="0"/>
              <a:t>bagi</a:t>
            </a:r>
            <a:r>
              <a:rPr lang="en-ID" dirty="0" smtClean="0"/>
              <a:t> 	</a:t>
            </a:r>
            <a:r>
              <a:rPr lang="en-ID" dirty="0" err="1" smtClean="0"/>
              <a:t>mereka</a:t>
            </a:r>
            <a:r>
              <a:rPr lang="en-ID" dirty="0" smtClean="0"/>
              <a:t> yang </a:t>
            </a:r>
            <a:r>
              <a:rPr lang="en-ID" dirty="0" err="1" smtClean="0"/>
              <a:t>melamar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guru. Guru yang </a:t>
            </a:r>
            <a:r>
              <a:rPr lang="en-ID" dirty="0" err="1" smtClean="0"/>
              <a:t>mengidap</a:t>
            </a:r>
            <a:r>
              <a:rPr lang="en-ID" dirty="0" smtClean="0"/>
              <a:t> 	</a:t>
            </a:r>
            <a:r>
              <a:rPr lang="en-ID" dirty="0" err="1" smtClean="0"/>
              <a:t>penyakit</a:t>
            </a:r>
            <a:r>
              <a:rPr lang="en-ID" dirty="0" smtClean="0"/>
              <a:t> </a:t>
            </a:r>
            <a:r>
              <a:rPr lang="en-ID" dirty="0" err="1" smtClean="0"/>
              <a:t>menular</a:t>
            </a:r>
            <a:r>
              <a:rPr lang="en-ID" dirty="0" smtClean="0"/>
              <a:t>, </a:t>
            </a:r>
            <a:r>
              <a:rPr lang="en-ID" dirty="0" err="1" smtClean="0"/>
              <a:t>umpamanya</a:t>
            </a:r>
            <a:r>
              <a:rPr lang="en-ID" dirty="0" smtClean="0"/>
              <a:t>, </a:t>
            </a:r>
            <a:r>
              <a:rPr lang="en-ID" dirty="0" err="1" smtClean="0"/>
              <a:t>sangat</a:t>
            </a:r>
            <a:r>
              <a:rPr lang="en-ID" dirty="0" smtClean="0"/>
              <a:t> </a:t>
            </a:r>
            <a:r>
              <a:rPr lang="en-ID" dirty="0" err="1" smtClean="0"/>
              <a:t>membahayakan</a:t>
            </a:r>
            <a:r>
              <a:rPr lang="en-ID" dirty="0" smtClean="0"/>
              <a:t> 	</a:t>
            </a:r>
            <a:r>
              <a:rPr lang="en-ID" dirty="0" err="1" smtClean="0"/>
              <a:t>kesehatan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014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87829"/>
            <a:ext cx="10515600" cy="5589134"/>
          </a:xfrm>
        </p:spPr>
        <p:txBody>
          <a:bodyPr/>
          <a:lstStyle/>
          <a:p>
            <a:pPr marL="0" indent="0">
              <a:buNone/>
            </a:pPr>
            <a:r>
              <a:rPr lang="en-ID" dirty="0" smtClean="0"/>
              <a:t>4. </a:t>
            </a:r>
            <a:r>
              <a:rPr lang="en-ID" dirty="0" err="1" smtClean="0"/>
              <a:t>Berkelakuan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smtClean="0"/>
              <a:t>Budi </a:t>
            </a:r>
            <a:r>
              <a:rPr lang="en-ID" dirty="0" err="1" smtClean="0"/>
              <a:t>pekerti</a:t>
            </a:r>
            <a:r>
              <a:rPr lang="en-ID" dirty="0" smtClean="0"/>
              <a:t> guru </a:t>
            </a:r>
            <a:r>
              <a:rPr lang="en-ID" dirty="0" err="1" smtClean="0"/>
              <a:t>penting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watak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. 	Guru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teladan</a:t>
            </a:r>
            <a:r>
              <a:rPr lang="en-ID" dirty="0" smtClean="0"/>
              <a:t>, </a:t>
            </a:r>
            <a:r>
              <a:rPr lang="en-ID" dirty="0" err="1" smtClean="0"/>
              <a:t>karena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 </a:t>
            </a:r>
            <a:r>
              <a:rPr lang="en-ID" dirty="0" err="1" smtClean="0"/>
              <a:t>suka</a:t>
            </a:r>
            <a:r>
              <a:rPr lang="en-ID" dirty="0" smtClean="0"/>
              <a:t> </a:t>
            </a:r>
            <a:r>
              <a:rPr lang="en-ID" dirty="0" err="1" smtClean="0"/>
              <a:t>meniru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smtClean="0"/>
              <a:t>Di </a:t>
            </a:r>
            <a:r>
              <a:rPr lang="en-ID" dirty="0" err="1" smtClean="0"/>
              <a:t>antara</a:t>
            </a:r>
            <a:r>
              <a:rPr lang="en-ID" dirty="0" smtClean="0"/>
              <a:t> </a:t>
            </a:r>
            <a:r>
              <a:rPr lang="en-ID" dirty="0" err="1" smtClean="0"/>
              <a:t>tujuan</a:t>
            </a:r>
            <a:r>
              <a:rPr lang="en-ID" dirty="0" smtClean="0"/>
              <a:t> </a:t>
            </a: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yaitu</a:t>
            </a:r>
            <a:r>
              <a:rPr lang="en-ID" dirty="0" smtClean="0"/>
              <a:t> </a:t>
            </a:r>
            <a:r>
              <a:rPr lang="en-ID" dirty="0" err="1" smtClean="0"/>
              <a:t>membentuk</a:t>
            </a:r>
            <a:r>
              <a:rPr lang="en-ID" dirty="0" smtClean="0"/>
              <a:t> </a:t>
            </a:r>
            <a:r>
              <a:rPr lang="en-ID" dirty="0" err="1" smtClean="0"/>
              <a:t>akhlak</a:t>
            </a:r>
            <a:r>
              <a:rPr lang="en-ID" dirty="0" smtClean="0"/>
              <a:t> yang </a:t>
            </a:r>
            <a:r>
              <a:rPr lang="en-ID" dirty="0" err="1" smtClean="0"/>
              <a:t>mulia</a:t>
            </a:r>
            <a:r>
              <a:rPr lang="en-ID" dirty="0" smtClean="0"/>
              <a:t> 	</a:t>
            </a:r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 smtClean="0"/>
              <a:t>diri</a:t>
            </a:r>
            <a:r>
              <a:rPr lang="en-ID" dirty="0" smtClean="0"/>
              <a:t> </a:t>
            </a:r>
            <a:r>
              <a:rPr lang="en-ID" dirty="0" err="1" smtClean="0"/>
              <a:t>pribadi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ini</a:t>
            </a:r>
            <a:r>
              <a:rPr lang="en-ID" dirty="0" smtClean="0"/>
              <a:t> </a:t>
            </a:r>
            <a:r>
              <a:rPr lang="en-ID" dirty="0" err="1" smtClean="0"/>
              <a:t>hanya</a:t>
            </a:r>
            <a:r>
              <a:rPr lang="en-ID" dirty="0" smtClean="0"/>
              <a:t> bias </a:t>
            </a:r>
            <a:r>
              <a:rPr lang="en-ID" dirty="0" err="1" smtClean="0"/>
              <a:t>dilakukan</a:t>
            </a:r>
            <a:r>
              <a:rPr lang="en-ID" dirty="0" smtClean="0"/>
              <a:t> </a:t>
            </a:r>
            <a:r>
              <a:rPr lang="en-ID" dirty="0" err="1" smtClean="0"/>
              <a:t>jika</a:t>
            </a:r>
            <a:r>
              <a:rPr lang="en-ID" dirty="0" smtClean="0"/>
              <a:t> guru 	</a:t>
            </a:r>
            <a:r>
              <a:rPr lang="en-ID" dirty="0" err="1" smtClean="0"/>
              <a:t>berakhlak</a:t>
            </a:r>
            <a:r>
              <a:rPr lang="en-ID" dirty="0" smtClean="0"/>
              <a:t> </a:t>
            </a:r>
            <a:r>
              <a:rPr lang="en-ID" dirty="0" err="1" smtClean="0"/>
              <a:t>mulia</a:t>
            </a:r>
            <a:r>
              <a:rPr lang="en-ID" dirty="0" smtClean="0"/>
              <a:t> pula.</a:t>
            </a:r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smtClean="0"/>
              <a:t>Guru </a:t>
            </a:r>
            <a:r>
              <a:rPr lang="en-ID" dirty="0" err="1" smtClean="0"/>
              <a:t>bersikap</a:t>
            </a:r>
            <a:r>
              <a:rPr lang="en-ID" dirty="0" smtClean="0"/>
              <a:t> </a:t>
            </a:r>
            <a:r>
              <a:rPr lang="en-ID" dirty="0" err="1" smtClean="0"/>
              <a:t>adil</a:t>
            </a:r>
            <a:r>
              <a:rPr lang="en-ID" dirty="0" smtClean="0"/>
              <a:t> </a:t>
            </a:r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</a:t>
            </a:r>
            <a:r>
              <a:rPr lang="en-ID" dirty="0" err="1" smtClean="0"/>
              <a:t>peserta</a:t>
            </a:r>
            <a:r>
              <a:rPr lang="en-ID" dirty="0" smtClean="0"/>
              <a:t> </a:t>
            </a:r>
            <a:r>
              <a:rPr lang="en-ID" dirty="0" err="1" smtClean="0"/>
              <a:t>didiknya</a:t>
            </a:r>
            <a:r>
              <a:rPr lang="en-ID" dirty="0" smtClean="0"/>
              <a:t>, </a:t>
            </a:r>
            <a:r>
              <a:rPr lang="en-ID" dirty="0" err="1" smtClean="0"/>
              <a:t>berlaku</a:t>
            </a:r>
            <a:r>
              <a:rPr lang="en-ID" dirty="0" smtClean="0"/>
              <a:t> </a:t>
            </a:r>
            <a:r>
              <a:rPr lang="en-ID" dirty="0" err="1" smtClean="0"/>
              <a:t>sabar</a:t>
            </a:r>
            <a:r>
              <a:rPr lang="en-ID" dirty="0" smtClean="0"/>
              <a:t> 	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tenang</a:t>
            </a:r>
            <a:r>
              <a:rPr lang="en-ID" dirty="0" smtClean="0"/>
              <a:t>, </a:t>
            </a:r>
            <a:r>
              <a:rPr lang="en-ID" dirty="0" err="1" smtClean="0"/>
              <a:t>berwibawa</a:t>
            </a:r>
            <a:r>
              <a:rPr lang="en-ID" dirty="0" smtClean="0"/>
              <a:t>, </a:t>
            </a:r>
            <a:r>
              <a:rPr lang="en-ID" dirty="0" err="1" smtClean="0"/>
              <a:t>gembira</a:t>
            </a:r>
            <a:r>
              <a:rPr lang="en-ID" dirty="0" smtClean="0"/>
              <a:t>, </a:t>
            </a:r>
            <a:r>
              <a:rPr lang="en-ID" dirty="0" err="1" smtClean="0"/>
              <a:t>bersifat</a:t>
            </a:r>
            <a:r>
              <a:rPr lang="en-ID" dirty="0" smtClean="0"/>
              <a:t> </a:t>
            </a:r>
            <a:r>
              <a:rPr lang="en-ID" dirty="0" err="1" smtClean="0"/>
              <a:t>manusiawi</a:t>
            </a:r>
            <a:r>
              <a:rPr lang="en-ID" dirty="0" smtClean="0"/>
              <a:t>, </a:t>
            </a:r>
            <a:r>
              <a:rPr lang="en-ID" dirty="0" err="1" smtClean="0"/>
              <a:t>bekerja</a:t>
            </a:r>
            <a:r>
              <a:rPr lang="en-ID" dirty="0" smtClean="0"/>
              <a:t> 	</a:t>
            </a:r>
            <a:r>
              <a:rPr lang="en-ID" dirty="0" err="1" smtClean="0"/>
              <a:t>sama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guru-guru lain, </a:t>
            </a:r>
            <a:r>
              <a:rPr lang="en-ID" dirty="0" err="1" smtClean="0"/>
              <a:t>bekerja</a:t>
            </a:r>
            <a:r>
              <a:rPr lang="en-ID" dirty="0" smtClean="0"/>
              <a:t> </a:t>
            </a:r>
            <a:r>
              <a:rPr lang="en-ID" dirty="0" err="1" smtClean="0"/>
              <a:t>sama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232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TANGGUNG JAWAB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Guru </a:t>
            </a:r>
            <a:r>
              <a:rPr lang="en-ID" dirty="0" err="1" smtClean="0"/>
              <a:t>bertanggung</a:t>
            </a:r>
            <a:r>
              <a:rPr lang="en-ID" dirty="0" smtClean="0"/>
              <a:t> </a:t>
            </a:r>
            <a:r>
              <a:rPr lang="en-ID" dirty="0" err="1" smtClean="0"/>
              <a:t>jawab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sejumlah</a:t>
            </a:r>
            <a:r>
              <a:rPr lang="en-ID" dirty="0" smtClean="0"/>
              <a:t> </a:t>
            </a:r>
            <a:r>
              <a:rPr lang="en-ID" dirty="0" err="1" smtClean="0"/>
              <a:t>norma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, agar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tahu</a:t>
            </a:r>
            <a:r>
              <a:rPr lang="en-ID" dirty="0" smtClean="0"/>
              <a:t> mana </a:t>
            </a:r>
            <a:r>
              <a:rPr lang="en-ID" dirty="0" err="1" smtClean="0"/>
              <a:t>perbuatan</a:t>
            </a:r>
            <a:r>
              <a:rPr lang="en-ID" dirty="0" smtClean="0"/>
              <a:t> </a:t>
            </a:r>
            <a:r>
              <a:rPr lang="en-ID" dirty="0" err="1" smtClean="0"/>
              <a:t>susila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asusila</a:t>
            </a:r>
            <a:r>
              <a:rPr lang="en-ID" dirty="0" smtClean="0"/>
              <a:t>, mana </a:t>
            </a:r>
            <a:r>
              <a:rPr lang="en-ID" dirty="0" err="1" smtClean="0"/>
              <a:t>perbuatan</a:t>
            </a:r>
            <a:r>
              <a:rPr lang="en-ID" dirty="0" smtClean="0"/>
              <a:t> </a:t>
            </a:r>
            <a:r>
              <a:rPr lang="en-ID" dirty="0" err="1" smtClean="0"/>
              <a:t>bermoral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amoral.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dilakukan</a:t>
            </a:r>
            <a:r>
              <a:rPr lang="en-ID" dirty="0" smtClean="0"/>
              <a:t>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semata-mata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perkataan</a:t>
            </a:r>
            <a:r>
              <a:rPr lang="en-ID" dirty="0" smtClean="0"/>
              <a:t>, </a:t>
            </a:r>
            <a:r>
              <a:rPr lang="en-ID" dirty="0" err="1" smtClean="0"/>
              <a:t>tetapi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sikap</a:t>
            </a:r>
            <a:r>
              <a:rPr lang="en-ID" dirty="0" smtClean="0"/>
              <a:t>, </a:t>
            </a:r>
            <a:r>
              <a:rPr lang="en-ID" dirty="0" err="1" smtClean="0"/>
              <a:t>tingkah</a:t>
            </a:r>
            <a:r>
              <a:rPr lang="en-ID" dirty="0" smtClean="0"/>
              <a:t> </a:t>
            </a:r>
            <a:r>
              <a:rPr lang="en-ID" dirty="0" err="1" smtClean="0"/>
              <a:t>laku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perbuatan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lebih</a:t>
            </a:r>
            <a:r>
              <a:rPr lang="en-ID" dirty="0" smtClean="0"/>
              <a:t> </a:t>
            </a:r>
            <a:r>
              <a:rPr lang="en-ID" dirty="0" err="1" smtClean="0"/>
              <a:t>banyak</a:t>
            </a:r>
            <a:r>
              <a:rPr lang="en-ID" dirty="0" smtClean="0"/>
              <a:t> </a:t>
            </a:r>
            <a:r>
              <a:rPr lang="en-ID" dirty="0" err="1" smtClean="0"/>
              <a:t>menilai</a:t>
            </a:r>
            <a:r>
              <a:rPr lang="en-ID" dirty="0" smtClean="0"/>
              <a:t> </a:t>
            </a:r>
            <a:r>
              <a:rPr lang="en-ID" dirty="0" err="1" smtClean="0"/>
              <a:t>apa</a:t>
            </a:r>
            <a:r>
              <a:rPr lang="en-ID" dirty="0" smtClean="0"/>
              <a:t> yang guru </a:t>
            </a:r>
            <a:r>
              <a:rPr lang="en-ID" dirty="0" err="1" smtClean="0"/>
              <a:t>tampilkan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pergaulan</a:t>
            </a:r>
            <a:r>
              <a:rPr lang="en-ID" dirty="0" smtClean="0"/>
              <a:t> di </a:t>
            </a:r>
            <a:r>
              <a:rPr lang="en-ID" dirty="0" err="1" smtClean="0"/>
              <a:t>sekolah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di </a:t>
            </a:r>
            <a:r>
              <a:rPr lang="en-ID" dirty="0" err="1" smtClean="0"/>
              <a:t>masyarakat</a:t>
            </a:r>
            <a:r>
              <a:rPr lang="en-ID" dirty="0" smtClean="0"/>
              <a:t> </a:t>
            </a:r>
            <a:r>
              <a:rPr lang="en-ID" dirty="0" err="1" smtClean="0"/>
              <a:t>daripada</a:t>
            </a:r>
            <a:r>
              <a:rPr lang="en-ID" dirty="0" smtClean="0"/>
              <a:t> </a:t>
            </a:r>
            <a:r>
              <a:rPr lang="en-ID" dirty="0" err="1" smtClean="0"/>
              <a:t>apa</a:t>
            </a:r>
            <a:r>
              <a:rPr lang="en-ID" dirty="0" smtClean="0"/>
              <a:t> yang guru </a:t>
            </a:r>
            <a:r>
              <a:rPr lang="en-ID" dirty="0" err="1" smtClean="0"/>
              <a:t>katakan</a:t>
            </a:r>
            <a:r>
              <a:rPr lang="en-ID" dirty="0" smtClean="0"/>
              <a:t>, </a:t>
            </a:r>
            <a:r>
              <a:rPr lang="en-ID" dirty="0" err="1" smtClean="0"/>
              <a:t>tetapi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perkataan</a:t>
            </a:r>
            <a:r>
              <a:rPr lang="en-ID" dirty="0" smtClean="0"/>
              <a:t> </a:t>
            </a:r>
            <a:r>
              <a:rPr lang="en-ID" dirty="0" err="1" smtClean="0"/>
              <a:t>maupun</a:t>
            </a:r>
            <a:r>
              <a:rPr lang="en-ID" dirty="0" smtClean="0"/>
              <a:t> </a:t>
            </a:r>
            <a:r>
              <a:rPr lang="en-ID" dirty="0" err="1" smtClean="0"/>
              <a:t>apa</a:t>
            </a:r>
            <a:r>
              <a:rPr lang="en-ID" dirty="0" smtClean="0"/>
              <a:t> yang guru </a:t>
            </a:r>
            <a:r>
              <a:rPr lang="en-ID" dirty="0" err="1" smtClean="0"/>
              <a:t>tampilkan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penilaian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71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Guru yang </a:t>
            </a:r>
            <a:r>
              <a:rPr lang="en-ID" dirty="0" err="1" smtClean="0"/>
              <a:t>Bertanggung</a:t>
            </a:r>
            <a:r>
              <a:rPr lang="en-ID" dirty="0" smtClean="0"/>
              <a:t> </a:t>
            </a:r>
            <a:r>
              <a:rPr lang="en-ID" dirty="0" err="1" smtClean="0"/>
              <a:t>Jawab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Sifat</a:t>
            </a:r>
            <a:r>
              <a:rPr lang="en-ID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Menerima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mematuhi</a:t>
            </a:r>
            <a:r>
              <a:rPr lang="en-ID" dirty="0" smtClean="0"/>
              <a:t> </a:t>
            </a:r>
            <a:r>
              <a:rPr lang="en-ID" dirty="0" err="1" smtClean="0"/>
              <a:t>norma</a:t>
            </a:r>
            <a:r>
              <a:rPr lang="en-ID" dirty="0" smtClean="0"/>
              <a:t>, </a:t>
            </a:r>
            <a:r>
              <a:rPr lang="en-ID" dirty="0" err="1" smtClean="0"/>
              <a:t>nilai-nilai</a:t>
            </a:r>
            <a:r>
              <a:rPr lang="en-ID" dirty="0" smtClean="0"/>
              <a:t> </a:t>
            </a:r>
            <a:r>
              <a:rPr lang="en-ID" dirty="0" err="1" smtClean="0"/>
              <a:t>kemanusiaan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Memikul</a:t>
            </a:r>
            <a:r>
              <a:rPr lang="en-ID" dirty="0" smtClean="0"/>
              <a:t> </a:t>
            </a:r>
            <a:r>
              <a:rPr lang="en-ID" dirty="0" err="1" smtClean="0"/>
              <a:t>tugas</a:t>
            </a:r>
            <a:r>
              <a:rPr lang="en-ID" dirty="0" smtClean="0"/>
              <a:t> </a:t>
            </a:r>
            <a:r>
              <a:rPr lang="en-ID" dirty="0" err="1" smtClean="0"/>
              <a:t>mendidik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bebas</a:t>
            </a:r>
            <a:r>
              <a:rPr lang="en-ID" dirty="0" smtClean="0"/>
              <a:t>, </a:t>
            </a:r>
            <a:r>
              <a:rPr lang="en-ID" dirty="0" err="1" smtClean="0"/>
              <a:t>berani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gembira</a:t>
            </a:r>
            <a:r>
              <a:rPr lang="en-ID" dirty="0" smtClean="0"/>
              <a:t> (</a:t>
            </a:r>
            <a:r>
              <a:rPr lang="en-ID" dirty="0" err="1" smtClean="0"/>
              <a:t>tugas</a:t>
            </a:r>
            <a:r>
              <a:rPr lang="en-ID" dirty="0" smtClean="0"/>
              <a:t> </a:t>
            </a:r>
            <a:r>
              <a:rPr lang="en-ID" dirty="0" err="1" smtClean="0"/>
              <a:t>bukan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beban</a:t>
            </a:r>
            <a:r>
              <a:rPr lang="en-ID" dirty="0" smtClean="0"/>
              <a:t> </a:t>
            </a:r>
            <a:r>
              <a:rPr lang="en-ID" dirty="0" err="1" smtClean="0"/>
              <a:t>baginya</a:t>
            </a:r>
            <a:r>
              <a:rPr lang="en-ID" dirty="0" smtClean="0"/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Sadar</a:t>
            </a:r>
            <a:r>
              <a:rPr lang="en-ID" dirty="0" smtClean="0"/>
              <a:t>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nilai-nilai</a:t>
            </a:r>
            <a:r>
              <a:rPr lang="en-ID" dirty="0" smtClean="0"/>
              <a:t> yang </a:t>
            </a:r>
            <a:r>
              <a:rPr lang="en-ID" dirty="0" err="1" smtClean="0"/>
              <a:t>berkaitan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perbuatannya</a:t>
            </a:r>
            <a:r>
              <a:rPr lang="en-ID" dirty="0" smtClean="0"/>
              <a:t> </a:t>
            </a:r>
            <a:r>
              <a:rPr lang="en-ID" dirty="0" err="1" smtClean="0"/>
              <a:t>serta</a:t>
            </a:r>
            <a:r>
              <a:rPr lang="en-ID" dirty="0" smtClean="0"/>
              <a:t> </a:t>
            </a:r>
            <a:r>
              <a:rPr lang="en-ID" dirty="0" err="1" smtClean="0"/>
              <a:t>akibat-akibat</a:t>
            </a:r>
            <a:r>
              <a:rPr lang="en-ID" dirty="0" smtClean="0"/>
              <a:t> yang </a:t>
            </a:r>
            <a:r>
              <a:rPr lang="en-ID" dirty="0" err="1" smtClean="0"/>
              <a:t>timbul</a:t>
            </a:r>
            <a:r>
              <a:rPr lang="en-ID" dirty="0" smtClean="0"/>
              <a:t> (kata </a:t>
            </a:r>
            <a:r>
              <a:rPr lang="en-ID" dirty="0" err="1" smtClean="0"/>
              <a:t>hati</a:t>
            </a:r>
            <a:r>
              <a:rPr lang="en-ID" dirty="0" smtClean="0"/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Menghargai</a:t>
            </a:r>
            <a:r>
              <a:rPr lang="en-ID" dirty="0" smtClean="0"/>
              <a:t> orang lain, </a:t>
            </a:r>
            <a:r>
              <a:rPr lang="en-ID" dirty="0" err="1" smtClean="0"/>
              <a:t>termasuk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Bijaksana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hati-hati</a:t>
            </a:r>
            <a:r>
              <a:rPr lang="en-ID" dirty="0" smtClean="0"/>
              <a:t> (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nekat</a:t>
            </a:r>
            <a:r>
              <a:rPr lang="en-ID" dirty="0" smtClean="0"/>
              <a:t>,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sembrono</a:t>
            </a:r>
            <a:r>
              <a:rPr lang="en-ID" dirty="0" smtClean="0"/>
              <a:t>,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singkat</a:t>
            </a:r>
            <a:r>
              <a:rPr lang="en-ID" dirty="0" smtClean="0"/>
              <a:t> </a:t>
            </a:r>
            <a:r>
              <a:rPr lang="en-ID" dirty="0" err="1" smtClean="0"/>
              <a:t>akal</a:t>
            </a:r>
            <a:r>
              <a:rPr lang="en-ID" dirty="0" smtClean="0"/>
              <a:t>); </a:t>
            </a:r>
            <a:r>
              <a:rPr lang="en-ID" dirty="0" err="1" smtClean="0"/>
              <a:t>dan</a:t>
            </a:r>
            <a:endParaRPr lang="en-ID" dirty="0" smtClean="0"/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Taqwa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Tuhan</a:t>
            </a:r>
            <a:r>
              <a:rPr lang="en-ID" dirty="0" smtClean="0"/>
              <a:t> Yang </a:t>
            </a:r>
            <a:r>
              <a:rPr lang="en-ID" dirty="0" err="1" smtClean="0"/>
              <a:t>Maha</a:t>
            </a:r>
            <a:r>
              <a:rPr lang="en-ID" dirty="0" smtClean="0"/>
              <a:t> </a:t>
            </a:r>
            <a:r>
              <a:rPr lang="en-ID" dirty="0" err="1" smtClean="0"/>
              <a:t>Esa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604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TUGAS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Menyerahkan</a:t>
            </a:r>
            <a:r>
              <a:rPr lang="en-ID" dirty="0" smtClean="0"/>
              <a:t> </a:t>
            </a:r>
            <a:r>
              <a:rPr lang="en-ID" dirty="0" err="1" smtClean="0"/>
              <a:t>kebudayaan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berupa</a:t>
            </a:r>
            <a:r>
              <a:rPr lang="en-ID" dirty="0" smtClean="0"/>
              <a:t> </a:t>
            </a:r>
            <a:r>
              <a:rPr lang="en-ID" dirty="0" err="1" smtClean="0"/>
              <a:t>kepandaian</a:t>
            </a:r>
            <a:r>
              <a:rPr lang="en-ID" dirty="0" smtClean="0"/>
              <a:t>, </a:t>
            </a:r>
            <a:r>
              <a:rPr lang="en-ID" dirty="0" err="1" smtClean="0"/>
              <a:t>kecakapan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pengalaman-pengalaman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Membentuk</a:t>
            </a:r>
            <a:r>
              <a:rPr lang="en-ID" dirty="0" smtClean="0"/>
              <a:t> </a:t>
            </a:r>
            <a:r>
              <a:rPr lang="en-ID" dirty="0" err="1" smtClean="0"/>
              <a:t>kepribadian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yang </a:t>
            </a:r>
            <a:r>
              <a:rPr lang="en-ID" dirty="0" err="1" smtClean="0"/>
              <a:t>harmonis</a:t>
            </a:r>
            <a:r>
              <a:rPr lang="en-ID" dirty="0" smtClean="0"/>
              <a:t>,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cita-cita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 </a:t>
            </a:r>
            <a:r>
              <a:rPr lang="en-ID" dirty="0" err="1" smtClean="0"/>
              <a:t>kita</a:t>
            </a:r>
            <a:r>
              <a:rPr lang="en-ID" dirty="0" smtClean="0"/>
              <a:t> Pancasila;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Menyiapkan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warga</a:t>
            </a:r>
            <a:r>
              <a:rPr lang="en-ID" dirty="0" smtClean="0"/>
              <a:t> </a:t>
            </a:r>
            <a:r>
              <a:rPr lang="en-ID" dirty="0" err="1" smtClean="0"/>
              <a:t>negara</a:t>
            </a:r>
            <a:r>
              <a:rPr lang="en-ID" dirty="0" smtClean="0"/>
              <a:t> yang </a:t>
            </a:r>
            <a:r>
              <a:rPr lang="en-ID" dirty="0" err="1" smtClean="0"/>
              <a:t>baik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perantara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endParaRPr lang="en-ID" dirty="0" smtClean="0"/>
          </a:p>
          <a:p>
            <a:pPr marL="514350" indent="-514350">
              <a:buFont typeface="+mj-lt"/>
              <a:buAutoNum type="arabi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pembimbing</a:t>
            </a:r>
            <a:r>
              <a:rPr lang="en-ID" dirty="0" smtClean="0"/>
              <a:t>,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membawa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ke</a:t>
            </a:r>
            <a:r>
              <a:rPr lang="en-ID" dirty="0" smtClean="0"/>
              <a:t> </a:t>
            </a:r>
            <a:r>
              <a:rPr lang="en-ID" dirty="0" err="1" smtClean="0"/>
              <a:t>arah</a:t>
            </a:r>
            <a:r>
              <a:rPr lang="en-ID" dirty="0" smtClean="0"/>
              <a:t> </a:t>
            </a:r>
            <a:r>
              <a:rPr lang="en-ID" dirty="0" err="1" smtClean="0"/>
              <a:t>kedewasaan</a:t>
            </a:r>
            <a:r>
              <a:rPr lang="en-ID" dirty="0" smtClean="0"/>
              <a:t>,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membentuk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menurut</a:t>
            </a:r>
            <a:r>
              <a:rPr lang="en-ID" dirty="0" smtClean="0"/>
              <a:t> </a:t>
            </a:r>
            <a:r>
              <a:rPr lang="en-ID" dirty="0" err="1" smtClean="0"/>
              <a:t>sekehendaknya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penghubung</a:t>
            </a:r>
            <a:r>
              <a:rPr lang="en-ID" dirty="0" smtClean="0"/>
              <a:t> </a:t>
            </a:r>
            <a:r>
              <a:rPr lang="en-ID" dirty="0" err="1" smtClean="0"/>
              <a:t>antara</a:t>
            </a:r>
            <a:r>
              <a:rPr lang="en-ID" dirty="0" smtClean="0"/>
              <a:t> </a:t>
            </a:r>
            <a:r>
              <a:rPr lang="en-ID" dirty="0" err="1" smtClean="0"/>
              <a:t>sekolah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011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18457"/>
            <a:ext cx="10515600" cy="5458506"/>
          </a:xfrm>
        </p:spPr>
        <p:txBody>
          <a:bodyPr/>
          <a:lstStyle/>
          <a:p>
            <a:pPr marL="514350" indent="-514350">
              <a:buFont typeface="+mj-lt"/>
              <a:buAutoNum type="arabicPeriod" startAt="7"/>
            </a:pP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penegak</a:t>
            </a:r>
            <a:r>
              <a:rPr lang="en-ID" dirty="0" smtClean="0"/>
              <a:t> </a:t>
            </a:r>
            <a:r>
              <a:rPr lang="en-ID" dirty="0" err="1" smtClean="0"/>
              <a:t>disiplin</a:t>
            </a:r>
            <a:r>
              <a:rPr lang="en-ID" dirty="0" smtClean="0"/>
              <a:t>, guru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contoh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segala</a:t>
            </a:r>
            <a:r>
              <a:rPr lang="en-ID" dirty="0" smtClean="0"/>
              <a:t> </a:t>
            </a:r>
            <a:r>
              <a:rPr lang="en-ID" dirty="0" err="1" smtClean="0"/>
              <a:t>hal</a:t>
            </a:r>
            <a:r>
              <a:rPr lang="en-ID" dirty="0" smtClean="0"/>
              <a:t>, </a:t>
            </a:r>
            <a:r>
              <a:rPr lang="en-ID" dirty="0" err="1" smtClean="0"/>
              <a:t>tata</a:t>
            </a:r>
            <a:r>
              <a:rPr lang="en-ID" dirty="0" smtClean="0"/>
              <a:t> </a:t>
            </a:r>
            <a:r>
              <a:rPr lang="en-ID" dirty="0" err="1" smtClean="0"/>
              <a:t>tertib</a:t>
            </a:r>
            <a:r>
              <a:rPr lang="en-ID" dirty="0" smtClean="0"/>
              <a:t>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berjalan</a:t>
            </a:r>
            <a:r>
              <a:rPr lang="en-ID" dirty="0" smtClean="0"/>
              <a:t> </a:t>
            </a:r>
            <a:r>
              <a:rPr lang="en-ID" dirty="0" err="1" smtClean="0"/>
              <a:t>bila</a:t>
            </a:r>
            <a:r>
              <a:rPr lang="en-ID" dirty="0" smtClean="0"/>
              <a:t> guru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menjalani</a:t>
            </a:r>
            <a:r>
              <a:rPr lang="en-ID" dirty="0" smtClean="0"/>
              <a:t> </a:t>
            </a:r>
            <a:r>
              <a:rPr lang="en-ID" dirty="0" err="1" smtClean="0"/>
              <a:t>lebih</a:t>
            </a:r>
            <a:r>
              <a:rPr lang="en-ID" dirty="0" smtClean="0"/>
              <a:t> </a:t>
            </a:r>
            <a:r>
              <a:rPr lang="en-ID" dirty="0" err="1" smtClean="0"/>
              <a:t>dahulu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administrator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manajer</a:t>
            </a:r>
            <a:endParaRPr lang="en-ID" dirty="0" smtClean="0"/>
          </a:p>
          <a:p>
            <a:pPr marL="514350" indent="-514350">
              <a:buFont typeface="+mj-lt"/>
              <a:buAutoNum type="arabicPeriod" startAt="7"/>
            </a:pPr>
            <a:r>
              <a:rPr lang="en-ID" dirty="0" err="1" smtClean="0"/>
              <a:t>Pekerjaan</a:t>
            </a:r>
            <a:r>
              <a:rPr lang="en-ID" dirty="0" smtClean="0"/>
              <a:t> 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</a:t>
            </a:r>
            <a:r>
              <a:rPr lang="en-ID" dirty="0" err="1" smtClean="0"/>
              <a:t>profesi</a:t>
            </a:r>
            <a:endParaRPr lang="en-ID" dirty="0" smtClean="0"/>
          </a:p>
          <a:p>
            <a:pPr marL="514350" indent="-514350">
              <a:buFont typeface="+mj-lt"/>
              <a:buAutoNum type="arabicPeriod" startAt="7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perencana</a:t>
            </a:r>
            <a:r>
              <a:rPr lang="en-ID" dirty="0" smtClean="0"/>
              <a:t> </a:t>
            </a:r>
            <a:r>
              <a:rPr lang="en-ID" dirty="0" err="1" smtClean="0"/>
              <a:t>kurikulum</a:t>
            </a:r>
            <a:endParaRPr lang="en-ID" dirty="0" smtClean="0"/>
          </a:p>
          <a:p>
            <a:pPr marL="514350" indent="-514350">
              <a:buFont typeface="+mj-lt"/>
              <a:buAutoNum type="arabicPeriod" startAt="7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pemimpin</a:t>
            </a:r>
            <a:endParaRPr lang="en-ID" dirty="0" smtClean="0"/>
          </a:p>
          <a:p>
            <a:pPr marL="514350" indent="-514350">
              <a:buFont typeface="+mj-lt"/>
              <a:buAutoNum type="arabicPeriod" startAt="7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sponsor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650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KODE ETIK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ID" dirty="0" smtClean="0"/>
              <a:t>Guru </a:t>
            </a:r>
            <a:r>
              <a:rPr lang="en-ID" dirty="0" err="1" smtClean="0"/>
              <a:t>berbakti</a:t>
            </a:r>
            <a:r>
              <a:rPr lang="en-ID" dirty="0" smtClean="0"/>
              <a:t> </a:t>
            </a:r>
            <a:r>
              <a:rPr lang="en-ID" dirty="0" err="1" smtClean="0"/>
              <a:t>membimbing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seutuhnya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membentuk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pembangunan</a:t>
            </a:r>
            <a:r>
              <a:rPr lang="en-ID" dirty="0" smtClean="0"/>
              <a:t> yang </a:t>
            </a:r>
            <a:r>
              <a:rPr lang="en-ID" dirty="0" err="1" smtClean="0"/>
              <a:t>ber</a:t>
            </a:r>
            <a:r>
              <a:rPr lang="en-ID" dirty="0" smtClean="0"/>
              <a:t>-Pancasila;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smtClean="0"/>
              <a:t>Guru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kejujuran</a:t>
            </a:r>
            <a:r>
              <a:rPr lang="en-ID" dirty="0" smtClean="0"/>
              <a:t> professional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menerapkan</a:t>
            </a:r>
            <a:r>
              <a:rPr lang="en-ID" dirty="0" smtClean="0"/>
              <a:t> </a:t>
            </a:r>
            <a:r>
              <a:rPr lang="en-ID" dirty="0" err="1" smtClean="0"/>
              <a:t>kurikulum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kebutuhan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masing-masing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smtClean="0"/>
              <a:t>Guru </a:t>
            </a:r>
            <a:r>
              <a:rPr lang="en-ID" dirty="0" err="1" smtClean="0"/>
              <a:t>mengadakan</a:t>
            </a:r>
            <a:r>
              <a:rPr lang="en-ID" dirty="0" smtClean="0"/>
              <a:t> </a:t>
            </a:r>
            <a:r>
              <a:rPr lang="en-ID" dirty="0" err="1" smtClean="0"/>
              <a:t>komunikasi</a:t>
            </a:r>
            <a:r>
              <a:rPr lang="en-ID" dirty="0" smtClean="0"/>
              <a:t>, </a:t>
            </a:r>
            <a:r>
              <a:rPr lang="en-ID" dirty="0" err="1" smtClean="0"/>
              <a:t>terutama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memperoleh</a:t>
            </a:r>
            <a:r>
              <a:rPr lang="en-ID" dirty="0" smtClean="0"/>
              <a:t> </a:t>
            </a:r>
            <a:r>
              <a:rPr lang="en-ID" dirty="0" err="1" smtClean="0"/>
              <a:t>informasi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, </a:t>
            </a:r>
            <a:r>
              <a:rPr lang="en-ID" dirty="0" err="1" smtClean="0"/>
              <a:t>tetap</a:t>
            </a:r>
            <a:r>
              <a:rPr lang="en-ID" dirty="0" smtClean="0"/>
              <a:t> </a:t>
            </a:r>
            <a:r>
              <a:rPr lang="en-ID" dirty="0" err="1" smtClean="0"/>
              <a:t>menghindarkan</a:t>
            </a:r>
            <a:r>
              <a:rPr lang="en-ID" dirty="0" smtClean="0"/>
              <a:t> </a:t>
            </a:r>
            <a:r>
              <a:rPr lang="en-ID" dirty="0" err="1" smtClean="0"/>
              <a:t>diri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segala</a:t>
            </a:r>
            <a:r>
              <a:rPr lang="en-ID" dirty="0" smtClean="0"/>
              <a:t> </a:t>
            </a:r>
            <a:r>
              <a:rPr lang="en-ID" dirty="0" err="1" smtClean="0"/>
              <a:t>bentuk</a:t>
            </a:r>
            <a:r>
              <a:rPr lang="en-ID" dirty="0" smtClean="0"/>
              <a:t> </a:t>
            </a:r>
            <a:r>
              <a:rPr lang="en-ID" dirty="0" err="1" smtClean="0"/>
              <a:t>penyalahgunaan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smtClean="0"/>
              <a:t>Guru </a:t>
            </a:r>
            <a:r>
              <a:rPr lang="en-ID" dirty="0" err="1" smtClean="0"/>
              <a:t>menciptakan</a:t>
            </a:r>
            <a:r>
              <a:rPr lang="en-ID" dirty="0" smtClean="0"/>
              <a:t> </a:t>
            </a:r>
            <a:r>
              <a:rPr lang="en-ID" dirty="0" err="1" smtClean="0"/>
              <a:t>suasana</a:t>
            </a:r>
            <a:r>
              <a:rPr lang="en-ID" dirty="0" smtClean="0"/>
              <a:t> </a:t>
            </a:r>
            <a:r>
              <a:rPr lang="en-ID" dirty="0" err="1" smtClean="0"/>
              <a:t>kehidupan</a:t>
            </a:r>
            <a:r>
              <a:rPr lang="en-ID" dirty="0" smtClean="0"/>
              <a:t> </a:t>
            </a:r>
            <a:r>
              <a:rPr lang="en-ID" dirty="0" err="1" smtClean="0"/>
              <a:t>sekolah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memelihara</a:t>
            </a:r>
            <a:r>
              <a:rPr lang="en-ID" dirty="0" smtClean="0"/>
              <a:t> </a:t>
            </a:r>
            <a:r>
              <a:rPr lang="en-ID" dirty="0" err="1" smtClean="0"/>
              <a:t>hubungan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orang </a:t>
            </a:r>
            <a:r>
              <a:rPr lang="en-ID" dirty="0" err="1" smtClean="0"/>
              <a:t>tua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sebaik-baiknya</a:t>
            </a:r>
            <a:r>
              <a:rPr lang="en-ID" dirty="0" smtClean="0"/>
              <a:t> </a:t>
            </a:r>
            <a:r>
              <a:rPr lang="en-ID" dirty="0" err="1" smtClean="0"/>
              <a:t>bagi</a:t>
            </a:r>
            <a:r>
              <a:rPr lang="en-ID" dirty="0" smtClean="0"/>
              <a:t> </a:t>
            </a:r>
            <a:r>
              <a:rPr lang="en-ID" dirty="0" err="1" smtClean="0"/>
              <a:t>kepentingan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299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40080"/>
            <a:ext cx="10515600" cy="5536883"/>
          </a:xfrm>
        </p:spPr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en-ID" dirty="0" smtClean="0"/>
              <a:t>Guru </a:t>
            </a:r>
            <a:r>
              <a:rPr lang="en-ID" dirty="0" err="1" smtClean="0"/>
              <a:t>memelihara</a:t>
            </a:r>
            <a:r>
              <a:rPr lang="en-ID" dirty="0" smtClean="0"/>
              <a:t> </a:t>
            </a:r>
            <a:r>
              <a:rPr lang="en-ID" dirty="0" err="1" smtClean="0"/>
              <a:t>hubungan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ID" dirty="0" smtClean="0"/>
              <a:t>Guru </a:t>
            </a:r>
            <a:r>
              <a:rPr lang="en-ID" dirty="0" err="1" smtClean="0"/>
              <a:t>sendiri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bersama-sama</a:t>
            </a:r>
            <a:r>
              <a:rPr lang="en-ID" dirty="0" smtClean="0"/>
              <a:t> </a:t>
            </a:r>
            <a:r>
              <a:rPr lang="en-ID" dirty="0" err="1" smtClean="0"/>
              <a:t>berusaha</a:t>
            </a:r>
            <a:r>
              <a:rPr lang="en-ID" dirty="0" smtClean="0"/>
              <a:t> </a:t>
            </a:r>
            <a:r>
              <a:rPr lang="en-ID" dirty="0" err="1" smtClean="0"/>
              <a:t>mengembangkan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meningkatkan</a:t>
            </a:r>
            <a:r>
              <a:rPr lang="en-ID" dirty="0" smtClean="0"/>
              <a:t> </a:t>
            </a:r>
            <a:r>
              <a:rPr lang="en-ID" dirty="0" err="1" smtClean="0"/>
              <a:t>mutu</a:t>
            </a:r>
            <a:r>
              <a:rPr lang="en-ID" dirty="0" smtClean="0"/>
              <a:t> </a:t>
            </a:r>
            <a:r>
              <a:rPr lang="en-ID" dirty="0" err="1" smtClean="0"/>
              <a:t>profesinya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ID" dirty="0" smtClean="0"/>
              <a:t>Guru </a:t>
            </a:r>
            <a:r>
              <a:rPr lang="en-ID" dirty="0" err="1" smtClean="0"/>
              <a:t>menciptakan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memelihara</a:t>
            </a:r>
            <a:r>
              <a:rPr lang="en-ID" dirty="0" smtClean="0"/>
              <a:t> </a:t>
            </a:r>
            <a:r>
              <a:rPr lang="en-ID" dirty="0" err="1" smtClean="0"/>
              <a:t>hubungan</a:t>
            </a:r>
            <a:r>
              <a:rPr lang="en-ID" dirty="0" smtClean="0"/>
              <a:t> </a:t>
            </a:r>
            <a:r>
              <a:rPr lang="en-ID" dirty="0" err="1" smtClean="0"/>
              <a:t>antar</a:t>
            </a:r>
            <a:r>
              <a:rPr lang="en-ID" dirty="0" smtClean="0"/>
              <a:t> </a:t>
            </a:r>
            <a:r>
              <a:rPr lang="en-ID" dirty="0" err="1" smtClean="0"/>
              <a:t>sesama</a:t>
            </a:r>
            <a:r>
              <a:rPr lang="en-ID" dirty="0" smtClean="0"/>
              <a:t> guru,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berdasarkan</a:t>
            </a:r>
            <a:r>
              <a:rPr lang="en-ID" dirty="0" smtClean="0"/>
              <a:t> </a:t>
            </a:r>
            <a:r>
              <a:rPr lang="en-ID" dirty="0" err="1" smtClean="0"/>
              <a:t>lingkungan</a:t>
            </a:r>
            <a:r>
              <a:rPr lang="en-ID" dirty="0" smtClean="0"/>
              <a:t> </a:t>
            </a:r>
            <a:r>
              <a:rPr lang="en-ID" dirty="0" err="1" smtClean="0"/>
              <a:t>kerja</a:t>
            </a:r>
            <a:r>
              <a:rPr lang="en-ID" dirty="0" smtClean="0"/>
              <a:t> </a:t>
            </a:r>
            <a:r>
              <a:rPr lang="en-ID" dirty="0" err="1" smtClean="0"/>
              <a:t>maupun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hubungan</a:t>
            </a:r>
            <a:r>
              <a:rPr lang="en-ID" dirty="0" smtClean="0"/>
              <a:t> </a:t>
            </a:r>
            <a:r>
              <a:rPr lang="en-ID" dirty="0" err="1" smtClean="0"/>
              <a:t>keseluruhan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ID" dirty="0" smtClean="0"/>
              <a:t>Guru </a:t>
            </a:r>
            <a:r>
              <a:rPr lang="en-ID" dirty="0" err="1" smtClean="0"/>
              <a:t>secara</a:t>
            </a:r>
            <a:r>
              <a:rPr lang="en-ID" dirty="0" smtClean="0"/>
              <a:t> hokum </a:t>
            </a:r>
            <a:r>
              <a:rPr lang="en-ID" dirty="0" err="1" smtClean="0"/>
              <a:t>bersama-sama</a:t>
            </a:r>
            <a:r>
              <a:rPr lang="en-ID" dirty="0" smtClean="0"/>
              <a:t> </a:t>
            </a:r>
            <a:r>
              <a:rPr lang="en-ID" dirty="0" err="1" smtClean="0"/>
              <a:t>memelihara</a:t>
            </a:r>
            <a:r>
              <a:rPr lang="en-ID" dirty="0" smtClean="0"/>
              <a:t>, </a:t>
            </a:r>
            <a:r>
              <a:rPr lang="en-ID" dirty="0" err="1" smtClean="0"/>
              <a:t>membina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meningkatkan</a:t>
            </a:r>
            <a:r>
              <a:rPr lang="en-ID" dirty="0" smtClean="0"/>
              <a:t> </a:t>
            </a:r>
            <a:r>
              <a:rPr lang="en-ID" dirty="0" err="1" smtClean="0"/>
              <a:t>mutu</a:t>
            </a:r>
            <a:r>
              <a:rPr lang="en-ID" dirty="0" smtClean="0"/>
              <a:t> </a:t>
            </a:r>
            <a:r>
              <a:rPr lang="en-ID" dirty="0" err="1" smtClean="0"/>
              <a:t>organisasi</a:t>
            </a:r>
            <a:r>
              <a:rPr lang="en-ID" dirty="0" smtClean="0"/>
              <a:t> guru professional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sarana</a:t>
            </a:r>
            <a:r>
              <a:rPr lang="en-ID" dirty="0" smtClean="0"/>
              <a:t> </a:t>
            </a:r>
            <a:r>
              <a:rPr lang="en-ID" dirty="0" err="1" smtClean="0"/>
              <a:t>pengabdian</a:t>
            </a:r>
            <a:r>
              <a:rPr lang="en-ID" dirty="0" smtClean="0"/>
              <a:t>;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ID" dirty="0" smtClean="0"/>
              <a:t>Guru </a:t>
            </a:r>
            <a:r>
              <a:rPr lang="en-ID" dirty="0" err="1" smtClean="0"/>
              <a:t>melaksanakan</a:t>
            </a:r>
            <a:r>
              <a:rPr lang="en-ID" dirty="0" smtClean="0"/>
              <a:t> </a:t>
            </a:r>
            <a:r>
              <a:rPr lang="en-ID" dirty="0" err="1" smtClean="0"/>
              <a:t>segala</a:t>
            </a:r>
            <a:r>
              <a:rPr lang="en-ID" dirty="0" smtClean="0"/>
              <a:t> </a:t>
            </a:r>
            <a:r>
              <a:rPr lang="en-ID" dirty="0" err="1" smtClean="0"/>
              <a:t>ketentuan</a:t>
            </a:r>
            <a:r>
              <a:rPr lang="en-ID" dirty="0" smtClean="0"/>
              <a:t> yang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kebijaksanaan</a:t>
            </a:r>
            <a:r>
              <a:rPr lang="en-ID" dirty="0" smtClean="0"/>
              <a:t> </a:t>
            </a:r>
            <a:r>
              <a:rPr lang="en-ID" dirty="0" err="1" smtClean="0"/>
              <a:t>pemerintah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bidang</a:t>
            </a:r>
            <a:r>
              <a:rPr lang="en-ID" dirty="0" smtClean="0"/>
              <a:t> </a:t>
            </a:r>
            <a:r>
              <a:rPr lang="en-ID" dirty="0" err="1" smtClean="0"/>
              <a:t>pendidikan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610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44</TotalTime>
  <Words>540</Words>
  <Application>Microsoft Office PowerPoint</Application>
  <PresentationFormat>Widescreen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Algerian</vt:lpstr>
      <vt:lpstr>Arial</vt:lpstr>
      <vt:lpstr>Century Gothic</vt:lpstr>
      <vt:lpstr>Wingdings</vt:lpstr>
      <vt:lpstr>Wingdings 3</vt:lpstr>
      <vt:lpstr>Ion</vt:lpstr>
      <vt:lpstr>KEDUDUKAN GURU</vt:lpstr>
      <vt:lpstr>MAKNA GURU</vt:lpstr>
      <vt:lpstr>PERSYARATAN GURU</vt:lpstr>
      <vt:lpstr>PowerPoint Presentation</vt:lpstr>
      <vt:lpstr>PowerPoint Presentation</vt:lpstr>
      <vt:lpstr>TANGGUNG JAWAB GURU</vt:lpstr>
      <vt:lpstr>Guru yang Bertanggung Jawab Memiliki Sifat:</vt:lpstr>
      <vt:lpstr>TUGAS GURU</vt:lpstr>
      <vt:lpstr>PowerPoint Presentation</vt:lpstr>
      <vt:lpstr>KODE ETIK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KEDUDUKAN GURU</dc:title>
  <dc:creator>ASUS</dc:creator>
  <cp:lastModifiedBy>ASUS</cp:lastModifiedBy>
  <cp:revision>7</cp:revision>
  <dcterms:created xsi:type="dcterms:W3CDTF">2019-11-16T02:53:38Z</dcterms:created>
  <dcterms:modified xsi:type="dcterms:W3CDTF">2019-11-16T03:38:20Z</dcterms:modified>
</cp:coreProperties>
</file>