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  <p:sldId id="259" r:id="rId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id-ID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D4A49ECB-F87F-41C0-9A10-3C2099D90FC3}" type="datetimeFigureOut">
              <a:rPr lang="id-ID" smtClean="0"/>
              <a:pPr/>
              <a:t>01/12/2016</a:t>
            </a:fld>
            <a:endParaRPr lang="id-ID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B28A6D6-7584-42C8-92CE-D7ED7CAFB851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1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1001"/>
            <a:ext cx="9144000" cy="1904991"/>
          </a:xfrm>
        </p:spPr>
        <p:txBody>
          <a:bodyPr>
            <a:normAutofit fontScale="90000"/>
          </a:bodyPr>
          <a:lstStyle/>
          <a:p>
            <a:pPr algn="ctr"/>
            <a:r>
              <a:rPr lang="id-ID" sz="5400" b="1" dirty="0" smtClean="0">
                <a:latin typeface="Leelawadee" pitchFamily="34" charset="-34"/>
                <a:cs typeface="Leelawadee" pitchFamily="34" charset="-34"/>
              </a:rPr>
              <a:t>Penggunaan</a:t>
            </a:r>
            <a:r>
              <a:rPr lang="id-ID" sz="4400" b="1" dirty="0" smtClean="0">
                <a:latin typeface="Leelawadee" pitchFamily="34" charset="-34"/>
                <a:cs typeface="Leelawadee" pitchFamily="34" charset="-34"/>
              </a:rPr>
              <a:t/>
            </a:r>
            <a:br>
              <a:rPr lang="id-ID" sz="4400" b="1" dirty="0" smtClean="0">
                <a:latin typeface="Leelawadee" pitchFamily="34" charset="-34"/>
                <a:cs typeface="Leelawadee" pitchFamily="34" charset="-34"/>
              </a:rPr>
            </a:br>
            <a:r>
              <a:rPr lang="id-ID" sz="4400" b="1" dirty="0" smtClean="0">
                <a:latin typeface="Leelawadee" pitchFamily="34" charset="-34"/>
                <a:cs typeface="Leelawadee" pitchFamily="34" charset="-34"/>
              </a:rPr>
              <a:t> Tanda Baca Titik, Koma, dan Elipsis</a:t>
            </a:r>
            <a:endParaRPr lang="id-ID" sz="4400" b="1" dirty="0">
              <a:latin typeface="Leelawadee" pitchFamily="34" charset="-34"/>
              <a:cs typeface="Leelawadee" pitchFamily="34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58204" cy="6572272"/>
          </a:xfrm>
        </p:spPr>
        <p:txBody>
          <a:bodyPr>
            <a:normAutofit lnSpcReduction="10000"/>
          </a:bodyPr>
          <a:lstStyle/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ia biasa mengantar surat kabar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kegang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melati nomor 1097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10000 orang meninggal dalam kecelakaan tersebut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pengembangan model pembelajaran discovery learning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baik saya ibu adik maupun paman tidak pernah tahu kemana nenek pergi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karena sakit ia tidak berangkat sekolah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ia tidak berangkat sekolah karena sakit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dia tidak pernah belajar tetapi nilainya selalu bagus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ia bukanlah pencuri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melainkan kyai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jadi dimanakah gerangan kekasihnya berada?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alwi hasan 2006 tata bahasa baku bahasa indonesia jakarta balai pustaka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kirana larasati sarjana pedidikan magister humaniora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sudah makan nak? tanya ibu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bahasa pengantar disebut dengan ..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kalau kamu tidak mau .. ya sudahlah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58204" cy="6572272"/>
          </a:xfrm>
        </p:spPr>
        <p:txBody>
          <a:bodyPr>
            <a:normAutofit lnSpcReduction="10000"/>
          </a:bodyPr>
          <a:lstStyle/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biasa mengantar surat kabar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ke Gang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M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elati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nomor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1097.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Seribu orang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meninggal dalam kecelakaan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tersebut.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P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engembangan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M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odel Pembelajaran </a:t>
            </a:r>
            <a:r>
              <a:rPr lang="id-ID" sz="2600" i="1" dirty="0" smtClean="0">
                <a:latin typeface="Leelawadee" pitchFamily="34" charset="-34"/>
                <a:cs typeface="Leelawadee" pitchFamily="34" charset="-34"/>
              </a:rPr>
              <a:t>D</a:t>
            </a:r>
            <a:r>
              <a:rPr lang="id-ID" sz="2600" i="1" dirty="0" smtClean="0">
                <a:latin typeface="Leelawadee" pitchFamily="34" charset="-34"/>
                <a:cs typeface="Leelawadee" pitchFamily="34" charset="-34"/>
              </a:rPr>
              <a:t>iscovery </a:t>
            </a:r>
            <a:r>
              <a:rPr lang="id-ID" sz="2600" i="1" dirty="0" smtClean="0">
                <a:latin typeface="Leelawadee" pitchFamily="34" charset="-34"/>
                <a:cs typeface="Leelawadee" pitchFamily="34" charset="-34"/>
              </a:rPr>
              <a:t>L</a:t>
            </a:r>
            <a:r>
              <a:rPr lang="id-ID" sz="2600" i="1" dirty="0" smtClean="0">
                <a:latin typeface="Leelawadee" pitchFamily="34" charset="-34"/>
                <a:cs typeface="Leelawadee" pitchFamily="34" charset="-34"/>
              </a:rPr>
              <a:t>earning.</a:t>
            </a:r>
            <a:endParaRPr lang="id-ID" sz="2600" i="1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aik saya, ibu, adik,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maupun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paman,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tidak pernah tahu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ke mana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nenek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pergi.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arena sakit,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ia tidak berangkat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sekolah.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tidak berangkat sekolah karena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sakit.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D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tidak pernah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belajar,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tetapi nilainya selalu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bagus.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bukanlah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pencuri,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melainkan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kyai.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J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adi , di manakah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gerangan kekasihnya berada?</a:t>
            </a: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lwi,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H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asan. 2006.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T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ata Bahasa Baku Bahasa Indonesia. Jakarta: Balai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P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ustaka.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Kirana Larasati, S.Pd., M.Hum.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“Sudah makan, Nak?” tanya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i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bu.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Bahasa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pengantar disebut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dengan....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  <a:p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alau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kamu tidak mau </a:t>
            </a:r>
            <a:r>
              <a:rPr lang="id-ID" sz="2600" dirty="0" smtClean="0">
                <a:latin typeface="Leelawadee" pitchFamily="34" charset="-34"/>
                <a:cs typeface="Leelawadee" pitchFamily="34" charset="-34"/>
              </a:rPr>
              <a:t>... </a:t>
            </a:r>
            <a:r>
              <a:rPr lang="id-ID" sz="2600" smtClean="0">
                <a:latin typeface="Leelawadee" pitchFamily="34" charset="-34"/>
                <a:cs typeface="Leelawadee" pitchFamily="34" charset="-34"/>
              </a:rPr>
              <a:t>ya </a:t>
            </a:r>
            <a:r>
              <a:rPr lang="id-ID" sz="2600" smtClean="0">
                <a:latin typeface="Leelawadee" pitchFamily="34" charset="-34"/>
                <a:cs typeface="Leelawadee" pitchFamily="34" charset="-34"/>
              </a:rPr>
              <a:t>sudahlah.</a:t>
            </a:r>
            <a:endParaRPr lang="id-ID" sz="2600" dirty="0" smtClean="0">
              <a:latin typeface="Leelawadee" pitchFamily="34" charset="-34"/>
              <a:cs typeface="Leelawadee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88</TotalTime>
  <Words>227</Words>
  <Application>Microsoft Office PowerPoint</Application>
  <PresentationFormat>On-screen Show (4:3)</PresentationFormat>
  <Paragraphs>29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Foundry</vt:lpstr>
      <vt:lpstr>Penggunaan  Tanda Baca Titik, Koma, dan Elipsis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Penggunaan  Tanda Baca Titik (.), Koma (,),  dan Elipsis (...)</dc:title>
  <dc:creator>TOSHIBA</dc:creator>
  <cp:lastModifiedBy>TOSHIBA</cp:lastModifiedBy>
  <cp:revision>7</cp:revision>
  <dcterms:created xsi:type="dcterms:W3CDTF">2016-11-07T02:39:24Z</dcterms:created>
  <dcterms:modified xsi:type="dcterms:W3CDTF">2016-12-01T03:32:08Z</dcterms:modified>
</cp:coreProperties>
</file>