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 id="2147483696" r:id="rId2"/>
    <p:sldMasterId id="2147483708" r:id="rId3"/>
    <p:sldMasterId id="2147483720" r:id="rId4"/>
    <p:sldMasterId id="2147483744" r:id="rId5"/>
  </p:sldMasterIdLst>
  <p:notesMasterIdLst>
    <p:notesMasterId r:id="rId21"/>
  </p:notesMasterIdLst>
  <p:sldIdLst>
    <p:sldId id="279" r:id="rId6"/>
    <p:sldId id="264" r:id="rId7"/>
    <p:sldId id="265" r:id="rId8"/>
    <p:sldId id="266" r:id="rId9"/>
    <p:sldId id="267" r:id="rId10"/>
    <p:sldId id="273" r:id="rId11"/>
    <p:sldId id="275" r:id="rId12"/>
    <p:sldId id="276" r:id="rId13"/>
    <p:sldId id="277" r:id="rId14"/>
    <p:sldId id="278" r:id="rId15"/>
    <p:sldId id="268" r:id="rId16"/>
    <p:sldId id="269" r:id="rId17"/>
    <p:sldId id="270" r:id="rId18"/>
    <p:sldId id="271" r:id="rId19"/>
    <p:sldId id="281"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15" autoAdjust="0"/>
    <p:restoredTop sz="94624" autoAdjust="0"/>
  </p:normalViewPr>
  <p:slideViewPr>
    <p:cSldViewPr>
      <p:cViewPr>
        <p:scale>
          <a:sx n="64" d="100"/>
          <a:sy n="64" d="100"/>
        </p:scale>
        <p:origin x="-1566" y="-24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8653" name="Rectangle 2"/>
          <p:cNvSpPr>
            <a:spLocks noGrp="1" noChangeArrowheads="1"/>
          </p:cNvSpPr>
          <p:nvPr>
            <p:ph type="hdr" sz="quarter"/>
          </p:nvPr>
        </p:nvSpPr>
        <p:spPr bwMode="auto">
          <a:xfrm>
            <a:off x="2"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l">
              <a:defRPr sz="1100"/>
            </a:lvl1pPr>
          </a:lstStyle>
          <a:p>
            <a:endParaRPr lang="en-US"/>
          </a:p>
        </p:txBody>
      </p:sp>
      <p:sp>
        <p:nvSpPr>
          <p:cNvPr id="1048654" name="Rectangle 3"/>
          <p:cNvSpPr>
            <a:spLocks noGrp="1" noChangeArrowheads="1"/>
          </p:cNvSpPr>
          <p:nvPr>
            <p:ph type="dt" idx="1"/>
          </p:nvPr>
        </p:nvSpPr>
        <p:spPr bwMode="auto">
          <a:xfrm>
            <a:off x="4021139"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r">
              <a:defRPr sz="1100"/>
            </a:lvl1pPr>
          </a:lstStyle>
          <a:p>
            <a:endParaRPr lang="en-US"/>
          </a:p>
        </p:txBody>
      </p:sp>
      <p:sp>
        <p:nvSpPr>
          <p:cNvPr id="1048655" name="Rectangle 4"/>
          <p:cNvSpPr>
            <a:spLocks noGrp="1" noRot="1" noChangeAspect="1" noChangeArrowheads="1" noTextEdit="1"/>
          </p:cNvSpPr>
          <p:nvPr>
            <p:ph type="sldImg" idx="2"/>
          </p:nvPr>
        </p:nvSpPr>
        <p:spPr bwMode="auto">
          <a:xfrm>
            <a:off x="990600" y="766763"/>
            <a:ext cx="5118100" cy="3838575"/>
          </a:xfrm>
          <a:prstGeom prst="rect">
            <a:avLst/>
          </a:prstGeom>
          <a:noFill/>
          <a:ln w="9525">
            <a:solidFill>
              <a:srgbClr val="000000"/>
            </a:solidFill>
            <a:miter lim="800000"/>
            <a:headEnd/>
            <a:tailEnd/>
          </a:ln>
          <a:effectLst/>
        </p:spPr>
      </p:sp>
      <p:sp>
        <p:nvSpPr>
          <p:cNvPr id="1048656" name="Rectangle 5"/>
          <p:cNvSpPr>
            <a:spLocks noGrp="1" noChangeArrowheads="1"/>
          </p:cNvSpPr>
          <p:nvPr>
            <p:ph type="body" sz="quarter" idx="3"/>
          </p:nvPr>
        </p:nvSpPr>
        <p:spPr bwMode="auto">
          <a:xfrm>
            <a:off x="709614" y="4862514"/>
            <a:ext cx="5680075" cy="4605337"/>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48657" name="Rectangle 6"/>
          <p:cNvSpPr>
            <a:spLocks noGrp="1" noChangeArrowheads="1"/>
          </p:cNvSpPr>
          <p:nvPr>
            <p:ph type="ftr" sz="quarter" idx="4"/>
          </p:nvPr>
        </p:nvSpPr>
        <p:spPr bwMode="auto">
          <a:xfrm>
            <a:off x="2"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l">
              <a:defRPr sz="1100"/>
            </a:lvl1pPr>
          </a:lstStyle>
          <a:p>
            <a:endParaRPr lang="en-US"/>
          </a:p>
        </p:txBody>
      </p:sp>
      <p:sp>
        <p:nvSpPr>
          <p:cNvPr id="1048658" name="Rectangle 7"/>
          <p:cNvSpPr>
            <a:spLocks noGrp="1" noChangeArrowheads="1"/>
          </p:cNvSpPr>
          <p:nvPr>
            <p:ph type="sldNum" sz="quarter" idx="5"/>
          </p:nvPr>
        </p:nvSpPr>
        <p:spPr bwMode="auto">
          <a:xfrm>
            <a:off x="4021139"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r">
              <a:defRPr sz="1100"/>
            </a:lvl1pPr>
          </a:lstStyle>
          <a:p>
            <a:fld id="{A9A0EA98-5831-4853-B862-C702E6EB345C}" type="slidenum">
              <a:rPr lang="en-US"/>
              <a:t>‹#›</a:t>
            </a:fld>
            <a:endParaRPr lang="en-US"/>
          </a:p>
        </p:txBody>
      </p:sp>
    </p:spTree>
    <p:extLst>
      <p:ext uri="{BB962C8B-B14F-4D97-AF65-F5344CB8AC3E}">
        <p14:creationId xmlns:p14="http://schemas.microsoft.com/office/powerpoint/2010/main" val="63488287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A7B705A-D37C-4CB9-8A4F-BB176D5E96CE}" type="datetimeFigureOut">
              <a:rPr lang="en-US" smtClean="0"/>
              <a:t>12/12/2018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C3D9D8-C2F8-479E-B031-8C9B4BFDB2EF}"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A7B705A-D37C-4CB9-8A4F-BB176D5E96CE}" type="datetimeFigureOut">
              <a:rPr lang="en-US" smtClean="0"/>
              <a:t>12/12/2018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C3D9D8-C2F8-479E-B031-8C9B4BFDB2EF}"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A7B705A-D37C-4CB9-8A4F-BB176D5E96CE}" type="datetimeFigureOut">
              <a:rPr lang="en-US" smtClean="0"/>
              <a:t>12/12/2018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C3D9D8-C2F8-479E-B031-8C9B4BFDB2EF}"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A7B705A-D37C-4CB9-8A4F-BB176D5E96CE}" type="datetimeFigureOut">
              <a:rPr lang="en-US" smtClean="0"/>
              <a:t>12/12/2018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C3D9D8-C2F8-479E-B031-8C9B4BFDB2EF}"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A7B705A-D37C-4CB9-8A4F-BB176D5E96CE}" type="datetimeFigureOut">
              <a:rPr lang="en-US" smtClean="0"/>
              <a:t>12/12/2018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C3D9D8-C2F8-479E-B031-8C9B4BFDB2EF}"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A7B705A-D37C-4CB9-8A4F-BB176D5E96CE}" type="datetimeFigureOut">
              <a:rPr lang="en-US" smtClean="0"/>
              <a:t>12/12/2018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C3D9D8-C2F8-479E-B031-8C9B4BFDB2EF}"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7B705A-D37C-4CB9-8A4F-BB176D5E96CE}" type="datetimeFigureOut">
              <a:rPr lang="en-US" smtClean="0"/>
              <a:t>12/12/2018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6C3D9D8-C2F8-479E-B031-8C9B4BFDB2EF}"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A7B705A-D37C-4CB9-8A4F-BB176D5E96CE}" type="datetimeFigureOut">
              <a:rPr lang="en-US" smtClean="0"/>
              <a:t>12/12/2018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C3D9D8-C2F8-479E-B031-8C9B4BFDB2EF}"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FA7B705A-D37C-4CB9-8A4F-BB176D5E96CE}" type="datetimeFigureOut">
              <a:rPr lang="en-US" smtClean="0"/>
              <a:t>12/12/2018</a:t>
            </a:fld>
            <a:endParaRPr lang="en-US"/>
          </a:p>
        </p:txBody>
      </p:sp>
      <p:sp>
        <p:nvSpPr>
          <p:cNvPr id="9" name="Slide Number Placeholder 8"/>
          <p:cNvSpPr>
            <a:spLocks noGrp="1"/>
          </p:cNvSpPr>
          <p:nvPr>
            <p:ph type="sldNum" sz="quarter" idx="11"/>
          </p:nvPr>
        </p:nvSpPr>
        <p:spPr/>
        <p:txBody>
          <a:bodyPr/>
          <a:lstStyle/>
          <a:p>
            <a:fld id="{66C3D9D8-C2F8-479E-B031-8C9B4BFDB2EF}" type="slidenum">
              <a:rPr lang="en-US" smtClean="0"/>
              <a:t>‹#›</a:t>
            </a:fld>
            <a:endParaRPr lang="en-US"/>
          </a:p>
        </p:txBody>
      </p:sp>
      <p:sp>
        <p:nvSpPr>
          <p:cNvPr id="10" name="Footer Placeholder 9"/>
          <p:cNvSpPr>
            <a:spLocks noGrp="1"/>
          </p:cNvSpPr>
          <p:nvPr>
            <p:ph type="ftr" sz="quarter" idx="12"/>
          </p:nvPr>
        </p:nvSpPr>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A7B705A-D37C-4CB9-8A4F-BB176D5E96CE}" type="datetimeFigureOut">
              <a:rPr lang="en-US" smtClean="0"/>
              <a:t>12/12/2018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C3D9D8-C2F8-479E-B031-8C9B4BFDB2EF}"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A7B705A-D37C-4CB9-8A4F-BB176D5E96CE}" type="datetimeFigureOut">
              <a:rPr lang="en-US" smtClean="0"/>
              <a:t>12/12/2018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C3D9D8-C2F8-479E-B031-8C9B4BFDB2EF}"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A7B705A-D37C-4CB9-8A4F-BB176D5E96CE}" type="datetimeFigureOut">
              <a:rPr lang="en-US" smtClean="0"/>
              <a:t>12/12/2018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C3D9D8-C2F8-479E-B031-8C9B4BFDB2EF}" type="slidenum">
              <a:rPr lang="en-US" smtClean="0"/>
              <a:t>‹#›</a:t>
            </a:fld>
            <a:endParaRPr lang="en-US"/>
          </a:p>
        </p:txBody>
      </p:sp>
    </p:spTree>
    <p:extLst>
      <p:ext uri="{BB962C8B-B14F-4D97-AF65-F5344CB8AC3E}">
        <p14:creationId xmlns:p14="http://schemas.microsoft.com/office/powerpoint/2010/main" val="13399907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A7B705A-D37C-4CB9-8A4F-BB176D5E96CE}" type="datetimeFigureOut">
              <a:rPr lang="en-US" smtClean="0"/>
              <a:t>12/12/2018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C3D9D8-C2F8-479E-B031-8C9B4BFDB2EF}" type="slidenum">
              <a:rPr lang="en-US" smtClean="0"/>
              <a:t>‹#›</a:t>
            </a:fld>
            <a:endParaRPr lang="en-US"/>
          </a:p>
        </p:txBody>
      </p:sp>
    </p:spTree>
    <p:extLst>
      <p:ext uri="{BB962C8B-B14F-4D97-AF65-F5344CB8AC3E}">
        <p14:creationId xmlns:p14="http://schemas.microsoft.com/office/powerpoint/2010/main" val="39529721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A7B705A-D37C-4CB9-8A4F-BB176D5E96CE}" type="datetimeFigureOut">
              <a:rPr lang="en-US" smtClean="0"/>
              <a:t>12/12/2018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C3D9D8-C2F8-479E-B031-8C9B4BFDB2EF}" type="slidenum">
              <a:rPr lang="en-US" smtClean="0"/>
              <a:t>‹#›</a:t>
            </a:fld>
            <a:endParaRPr lang="en-US"/>
          </a:p>
        </p:txBody>
      </p:sp>
    </p:spTree>
    <p:extLst>
      <p:ext uri="{BB962C8B-B14F-4D97-AF65-F5344CB8AC3E}">
        <p14:creationId xmlns:p14="http://schemas.microsoft.com/office/powerpoint/2010/main" val="1746013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A7B705A-D37C-4CB9-8A4F-BB176D5E96CE}" type="datetimeFigureOut">
              <a:rPr lang="en-US" smtClean="0"/>
              <a:t>12/12/2018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C3D9D8-C2F8-479E-B031-8C9B4BFDB2EF}" type="slidenum">
              <a:rPr lang="en-US" smtClean="0"/>
              <a:t>‹#›</a:t>
            </a:fld>
            <a:endParaRPr lang="en-US"/>
          </a:p>
        </p:txBody>
      </p:sp>
    </p:spTree>
    <p:extLst>
      <p:ext uri="{BB962C8B-B14F-4D97-AF65-F5344CB8AC3E}">
        <p14:creationId xmlns:p14="http://schemas.microsoft.com/office/powerpoint/2010/main" val="27259499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A7B705A-D37C-4CB9-8A4F-BB176D5E96CE}" type="datetimeFigureOut">
              <a:rPr lang="en-US" smtClean="0"/>
              <a:t>12/12/2018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C3D9D8-C2F8-479E-B031-8C9B4BFDB2EF}" type="slidenum">
              <a:rPr lang="en-US" smtClean="0"/>
              <a:t>‹#›</a:t>
            </a:fld>
            <a:endParaRPr lang="en-US"/>
          </a:p>
        </p:txBody>
      </p:sp>
    </p:spTree>
    <p:extLst>
      <p:ext uri="{BB962C8B-B14F-4D97-AF65-F5344CB8AC3E}">
        <p14:creationId xmlns:p14="http://schemas.microsoft.com/office/powerpoint/2010/main" val="4630408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A7B705A-D37C-4CB9-8A4F-BB176D5E96CE}" type="datetimeFigureOut">
              <a:rPr lang="en-US" smtClean="0"/>
              <a:t>12/12/2018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C3D9D8-C2F8-479E-B031-8C9B4BFDB2EF}" type="slidenum">
              <a:rPr lang="en-US" smtClean="0"/>
              <a:t>‹#›</a:t>
            </a:fld>
            <a:endParaRPr lang="en-US"/>
          </a:p>
        </p:txBody>
      </p:sp>
    </p:spTree>
    <p:extLst>
      <p:ext uri="{BB962C8B-B14F-4D97-AF65-F5344CB8AC3E}">
        <p14:creationId xmlns:p14="http://schemas.microsoft.com/office/powerpoint/2010/main" val="31729465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7B705A-D37C-4CB9-8A4F-BB176D5E96CE}" type="datetimeFigureOut">
              <a:rPr lang="en-US" smtClean="0"/>
              <a:t>12/12/2018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6C3D9D8-C2F8-479E-B031-8C9B4BFDB2EF}" type="slidenum">
              <a:rPr lang="en-US" smtClean="0"/>
              <a:t>‹#›</a:t>
            </a:fld>
            <a:endParaRPr lang="en-US"/>
          </a:p>
        </p:txBody>
      </p:sp>
    </p:spTree>
    <p:extLst>
      <p:ext uri="{BB962C8B-B14F-4D97-AF65-F5344CB8AC3E}">
        <p14:creationId xmlns:p14="http://schemas.microsoft.com/office/powerpoint/2010/main" val="336577414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A7B705A-D37C-4CB9-8A4F-BB176D5E96CE}" type="datetimeFigureOut">
              <a:rPr lang="en-US" smtClean="0"/>
              <a:t>12/12/2018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C3D9D8-C2F8-479E-B031-8C9B4BFDB2EF}" type="slidenum">
              <a:rPr lang="en-US" smtClean="0"/>
              <a:t>‹#›</a:t>
            </a:fld>
            <a:endParaRPr lang="en-US"/>
          </a:p>
        </p:txBody>
      </p:sp>
    </p:spTree>
    <p:extLst>
      <p:ext uri="{BB962C8B-B14F-4D97-AF65-F5344CB8AC3E}">
        <p14:creationId xmlns:p14="http://schemas.microsoft.com/office/powerpoint/2010/main" val="13408639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A7B705A-D37C-4CB9-8A4F-BB176D5E96CE}" type="datetimeFigureOut">
              <a:rPr lang="en-US" smtClean="0"/>
              <a:t>12/12/2018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C3D9D8-C2F8-479E-B031-8C9B4BFDB2EF}" type="slidenum">
              <a:rPr lang="en-US" smtClean="0"/>
              <a:t>‹#›</a:t>
            </a:fld>
            <a:endParaRPr lang="en-US"/>
          </a:p>
        </p:txBody>
      </p:sp>
    </p:spTree>
    <p:extLst>
      <p:ext uri="{BB962C8B-B14F-4D97-AF65-F5344CB8AC3E}">
        <p14:creationId xmlns:p14="http://schemas.microsoft.com/office/powerpoint/2010/main" val="6011935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A7B705A-D37C-4CB9-8A4F-BB176D5E96CE}" type="datetimeFigureOut">
              <a:rPr lang="en-US" smtClean="0"/>
              <a:t>12/12/2018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C3D9D8-C2F8-479E-B031-8C9B4BFDB2EF}" type="slidenum">
              <a:rPr lang="en-US" smtClean="0"/>
              <a:t>‹#›</a:t>
            </a:fld>
            <a:endParaRPr lang="en-US"/>
          </a:p>
        </p:txBody>
      </p:sp>
    </p:spTree>
    <p:extLst>
      <p:ext uri="{BB962C8B-B14F-4D97-AF65-F5344CB8AC3E}">
        <p14:creationId xmlns:p14="http://schemas.microsoft.com/office/powerpoint/2010/main" val="31851612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A7B705A-D37C-4CB9-8A4F-BB176D5E96CE}" type="datetimeFigureOut">
              <a:rPr lang="en-US" smtClean="0"/>
              <a:t>12/12/2018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C3D9D8-C2F8-479E-B031-8C9B4BFDB2EF}" type="slidenum">
              <a:rPr lang="en-US" smtClean="0"/>
              <a:t>‹#›</a:t>
            </a:fld>
            <a:endParaRPr lang="en-US"/>
          </a:p>
        </p:txBody>
      </p:sp>
    </p:spTree>
    <p:extLst>
      <p:ext uri="{BB962C8B-B14F-4D97-AF65-F5344CB8AC3E}">
        <p14:creationId xmlns:p14="http://schemas.microsoft.com/office/powerpoint/2010/main" val="14999752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sphere1.png"/>
          <p:cNvPicPr>
            <a:picLocks noChangeAspect="1"/>
          </p:cNvPicPr>
          <p:nvPr/>
        </p:nvPicPr>
        <p:blipFill>
          <a:blip r:embed="rId2" cstate="print"/>
          <a:stretch>
            <a:fillRect/>
          </a:stretch>
        </p:blipFill>
        <p:spPr>
          <a:xfrm>
            <a:off x="6850374" y="0"/>
            <a:ext cx="2293626" cy="6858000"/>
          </a:xfrm>
          <a:prstGeom prst="rect">
            <a:avLst/>
          </a:prstGeom>
        </p:spPr>
      </p:pic>
      <p:sp>
        <p:nvSpPr>
          <p:cNvPr id="3" name="Subtitle 2"/>
          <p:cNvSpPr>
            <a:spLocks noGrp="1"/>
          </p:cNvSpPr>
          <p:nvPr>
            <p:ph type="subTitle" idx="1"/>
          </p:nvPr>
        </p:nvSpPr>
        <p:spPr>
          <a:xfrm>
            <a:off x="2438400" y="3581400"/>
            <a:ext cx="3962400" cy="2133600"/>
          </a:xfrm>
        </p:spPr>
        <p:txBody>
          <a:bodyPr anchor="t">
            <a:normAutofit/>
          </a:bodyPr>
          <a:lstStyle>
            <a:lvl1pPr marL="0" indent="0" algn="r">
              <a:buNone/>
              <a:defRPr sz="1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Title 15"/>
          <p:cNvSpPr>
            <a:spLocks noGrp="1"/>
          </p:cNvSpPr>
          <p:nvPr>
            <p:ph type="title"/>
          </p:nvPr>
        </p:nvSpPr>
        <p:spPr>
          <a:xfrm>
            <a:off x="2438400" y="1447800"/>
            <a:ext cx="3962400" cy="2133600"/>
          </a:xfrm>
        </p:spPr>
        <p:txBody>
          <a:bodyPr anchor="b"/>
          <a:lstStyle/>
          <a:p>
            <a:r>
              <a:rPr lang="en-US" smtClean="0"/>
              <a:t>Click to edit Master title style</a:t>
            </a:r>
            <a:endParaRPr lang="en-US" dirty="0"/>
          </a:p>
        </p:txBody>
      </p:sp>
      <p:sp>
        <p:nvSpPr>
          <p:cNvPr id="13" name="Date Placeholder 12"/>
          <p:cNvSpPr>
            <a:spLocks noGrp="1"/>
          </p:cNvSpPr>
          <p:nvPr>
            <p:ph type="dt" sz="half" idx="10"/>
          </p:nvPr>
        </p:nvSpPr>
        <p:spPr>
          <a:xfrm>
            <a:off x="3582988" y="6426201"/>
            <a:ext cx="2819399" cy="126999"/>
          </a:xfrm>
        </p:spPr>
        <p:txBody>
          <a:bodyPr/>
          <a:lstStyle/>
          <a:p>
            <a:fld id="{4E288BD5-52C1-4012-9E66-26CB6CD1F6A4}" type="datetimeFigureOut">
              <a:rPr lang="en-US" smtClean="0"/>
              <a:t>12/12/2018</a:t>
            </a:fld>
            <a:endParaRPr lang="en-US"/>
          </a:p>
        </p:txBody>
      </p:sp>
      <p:sp>
        <p:nvSpPr>
          <p:cNvPr id="14" name="Slide Number Placeholder 13"/>
          <p:cNvSpPr>
            <a:spLocks noGrp="1"/>
          </p:cNvSpPr>
          <p:nvPr>
            <p:ph type="sldNum" sz="quarter" idx="11"/>
          </p:nvPr>
        </p:nvSpPr>
        <p:spPr>
          <a:xfrm>
            <a:off x="6414976" y="6400800"/>
            <a:ext cx="457200" cy="152400"/>
          </a:xfrm>
        </p:spPr>
        <p:txBody>
          <a:bodyPr/>
          <a:lstStyle>
            <a:lvl1pPr algn="r">
              <a:defRPr/>
            </a:lvl1pPr>
          </a:lstStyle>
          <a:p>
            <a:fld id="{D88CD49B-B556-45B7-A4BC-79533091E98D}" type="slidenum">
              <a:rPr lang="en-US" smtClean="0"/>
              <a:t>‹#›</a:t>
            </a:fld>
            <a:endParaRPr lang="en-US"/>
          </a:p>
        </p:txBody>
      </p:sp>
      <p:sp>
        <p:nvSpPr>
          <p:cNvPr id="15" name="Footer Placeholder 14"/>
          <p:cNvSpPr>
            <a:spLocks noGrp="1"/>
          </p:cNvSpPr>
          <p:nvPr>
            <p:ph type="ftr" sz="quarter" idx="12"/>
          </p:nvPr>
        </p:nvSpPr>
        <p:spPr>
          <a:xfrm>
            <a:off x="3581400" y="6296248"/>
            <a:ext cx="2820987" cy="152400"/>
          </a:xfrm>
        </p:spPr>
        <p:txBody>
          <a:bodyPr/>
          <a:lstStyle/>
          <a:p>
            <a:endParaRPr lang="en-US"/>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3657600" cy="5714999"/>
          </a:xfrm>
        </p:spPr>
        <p:txBody>
          <a:bodyPr/>
          <a:lstStyle>
            <a:lvl5pPr>
              <a:defRPr/>
            </a:lvl5pPr>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6" name="Title 15"/>
          <p:cNvSpPr>
            <a:spLocks noGrp="1"/>
          </p:cNvSpPr>
          <p:nvPr>
            <p:ph type="title"/>
          </p:nvPr>
        </p:nvSpPr>
        <p:spPr/>
        <p:txBody>
          <a:bodyPr/>
          <a:lstStyle/>
          <a:p>
            <a:r>
              <a:rPr lang="en-US" smtClean="0"/>
              <a:t>Click to edit Master title style</a:t>
            </a:r>
            <a:endParaRPr lang="en-US"/>
          </a:p>
        </p:txBody>
      </p:sp>
      <p:sp>
        <p:nvSpPr>
          <p:cNvPr id="10" name="Date Placeholder 9"/>
          <p:cNvSpPr>
            <a:spLocks noGrp="1"/>
          </p:cNvSpPr>
          <p:nvPr>
            <p:ph type="dt" sz="half" idx="10"/>
          </p:nvPr>
        </p:nvSpPr>
        <p:spPr/>
        <p:txBody>
          <a:bodyPr/>
          <a:lstStyle/>
          <a:p>
            <a:fld id="{4E288BD5-52C1-4012-9E66-26CB6CD1F6A4}" type="datetimeFigureOut">
              <a:rPr lang="en-US" smtClean="0"/>
              <a:t>12/12/2018</a:t>
            </a:fld>
            <a:endParaRPr lang="en-US"/>
          </a:p>
        </p:txBody>
      </p:sp>
      <p:sp>
        <p:nvSpPr>
          <p:cNvPr id="11" name="Slide Number Placeholder 10"/>
          <p:cNvSpPr>
            <a:spLocks noGrp="1"/>
          </p:cNvSpPr>
          <p:nvPr>
            <p:ph type="sldNum" sz="quarter" idx="11"/>
          </p:nvPr>
        </p:nvSpPr>
        <p:spPr/>
        <p:txBody>
          <a:bodyPr/>
          <a:lstStyle/>
          <a:p>
            <a:fld id="{D88CD49B-B556-45B7-A4BC-79533091E98D}" type="slidenum">
              <a:rPr lang="en-US" smtClean="0"/>
              <a:t>‹#›</a:t>
            </a:fld>
            <a:endParaRPr lang="en-US"/>
          </a:p>
        </p:txBody>
      </p:sp>
      <p:sp>
        <p:nvSpPr>
          <p:cNvPr id="12" name="Footer Placeholder 11"/>
          <p:cNvSpPr>
            <a:spLocks noGrp="1"/>
          </p:cNvSpPr>
          <p:nvPr>
            <p:ph type="ftr" sz="quarter" idx="12"/>
          </p:nvPr>
        </p:nvSpPr>
        <p:spPr/>
        <p:txBody>
          <a:bodyPr/>
          <a:lstStyle/>
          <a:p>
            <a:endParaRPr lang="en-US"/>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7" name="Picture 6" descr="sphere1.png"/>
          <p:cNvPicPr>
            <a:picLocks noChangeAspect="1"/>
          </p:cNvPicPr>
          <p:nvPr/>
        </p:nvPicPr>
        <p:blipFill>
          <a:blip r:embed="rId2" cstate="print"/>
          <a:stretch>
            <a:fillRect/>
          </a:stretch>
        </p:blipFill>
        <p:spPr>
          <a:xfrm>
            <a:off x="6858000" y="0"/>
            <a:ext cx="2293626" cy="6858000"/>
          </a:xfrm>
          <a:prstGeom prst="rect">
            <a:avLst/>
          </a:prstGeom>
        </p:spPr>
      </p:pic>
      <p:sp>
        <p:nvSpPr>
          <p:cNvPr id="12" name="Date Placeholder 11"/>
          <p:cNvSpPr>
            <a:spLocks noGrp="1"/>
          </p:cNvSpPr>
          <p:nvPr>
            <p:ph type="dt" sz="half" idx="10"/>
          </p:nvPr>
        </p:nvSpPr>
        <p:spPr>
          <a:xfrm>
            <a:off x="839788" y="6426201"/>
            <a:ext cx="2819399" cy="126999"/>
          </a:xfrm>
        </p:spPr>
        <p:txBody>
          <a:bodyPr/>
          <a:lstStyle/>
          <a:p>
            <a:fld id="{4E288BD5-52C1-4012-9E66-26CB6CD1F6A4}" type="datetimeFigureOut">
              <a:rPr lang="en-US" smtClean="0"/>
              <a:t>12/12/2018</a:t>
            </a:fld>
            <a:endParaRPr lang="en-US"/>
          </a:p>
        </p:txBody>
      </p:sp>
      <p:sp>
        <p:nvSpPr>
          <p:cNvPr id="13" name="Slide Number Placeholder 12"/>
          <p:cNvSpPr>
            <a:spLocks noGrp="1"/>
          </p:cNvSpPr>
          <p:nvPr>
            <p:ph type="sldNum" sz="quarter" idx="11"/>
          </p:nvPr>
        </p:nvSpPr>
        <p:spPr>
          <a:xfrm>
            <a:off x="4116388" y="6400800"/>
            <a:ext cx="533400" cy="152400"/>
          </a:xfrm>
        </p:spPr>
        <p:txBody>
          <a:bodyPr/>
          <a:lstStyle/>
          <a:p>
            <a:fld id="{D88CD49B-B556-45B7-A4BC-79533091E98D}" type="slidenum">
              <a:rPr lang="en-US" smtClean="0"/>
              <a:t>‹#›</a:t>
            </a:fld>
            <a:endParaRPr lang="en-US"/>
          </a:p>
        </p:txBody>
      </p:sp>
      <p:sp>
        <p:nvSpPr>
          <p:cNvPr id="14" name="Footer Placeholder 13"/>
          <p:cNvSpPr>
            <a:spLocks noGrp="1"/>
          </p:cNvSpPr>
          <p:nvPr>
            <p:ph type="ftr" sz="quarter" idx="12"/>
          </p:nvPr>
        </p:nvSpPr>
        <p:spPr>
          <a:xfrm>
            <a:off x="838200" y="6296248"/>
            <a:ext cx="2820987" cy="152400"/>
          </a:xfrm>
        </p:spPr>
        <p:txBody>
          <a:bodyPr/>
          <a:lstStyle/>
          <a:p>
            <a:endParaRPr lang="en-US"/>
          </a:p>
        </p:txBody>
      </p:sp>
      <p:sp>
        <p:nvSpPr>
          <p:cNvPr id="15" name="Title 14"/>
          <p:cNvSpPr>
            <a:spLocks noGrp="1"/>
          </p:cNvSpPr>
          <p:nvPr>
            <p:ph type="title"/>
          </p:nvPr>
        </p:nvSpPr>
        <p:spPr>
          <a:xfrm>
            <a:off x="457200" y="1828800"/>
            <a:ext cx="3200400" cy="1752600"/>
          </a:xfrm>
        </p:spPr>
        <p:txBody>
          <a:bodyPr anchor="b"/>
          <a:lstStyle/>
          <a:p>
            <a:r>
              <a:rPr lang="en-US" smtClean="0"/>
              <a:t>Click to edit Master title style</a:t>
            </a:r>
            <a:endParaRPr lang="en-US"/>
          </a:p>
        </p:txBody>
      </p:sp>
      <p:sp>
        <p:nvSpPr>
          <p:cNvPr id="3" name="Text Placeholder 2"/>
          <p:cNvSpPr>
            <a:spLocks noGrp="1"/>
          </p:cNvSpPr>
          <p:nvPr>
            <p:ph type="body" sz="quarter" idx="13"/>
          </p:nvPr>
        </p:nvSpPr>
        <p:spPr>
          <a:xfrm>
            <a:off x="457200" y="3578224"/>
            <a:ext cx="3200645" cy="1459767"/>
          </a:xfrm>
        </p:spPr>
        <p:txBody>
          <a:bodyPr anchor="t">
            <a:normAutofit/>
          </a:bodyPr>
          <a:lstStyle>
            <a:lvl1pPr marL="0" indent="0" algn="r" defTabSz="914400" rtl="0" eaLnBrk="1" latinLnBrk="0" hangingPunct="1">
              <a:spcBef>
                <a:spcPct val="20000"/>
              </a:spcBef>
              <a:buClr>
                <a:schemeClr val="tx1">
                  <a:lumMod val="50000"/>
                  <a:lumOff val="50000"/>
                </a:schemeClr>
              </a:buClr>
              <a:buFont typeface="Wingdings" pitchFamily="2" charset="2"/>
              <a:buNone/>
              <a:defRPr lang="en-US" sz="1400" kern="1200" dirty="0" smtClean="0">
                <a:solidFill>
                  <a:schemeClr val="tx2"/>
                </a:solidFill>
                <a:latin typeface="+mn-lt"/>
                <a:ea typeface="+mn-ea"/>
                <a:cs typeface="+mn-cs"/>
              </a:defRPr>
            </a:lvl1pPr>
          </a:lstStyle>
          <a:p>
            <a:pPr lvl="0"/>
            <a:r>
              <a:rPr lang="en-US" smtClean="0"/>
              <a:t>Click to edit Master text styles</a:t>
            </a:r>
          </a:p>
        </p:txBody>
      </p:sp>
    </p:spTree>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3429000"/>
            <a:ext cx="3124200" cy="2667000"/>
          </a:xfrm>
        </p:spPr>
        <p:txBody>
          <a:bodyPr>
            <a:normAutofit/>
          </a:bodyPr>
          <a:lstStyle>
            <a:lvl1pPr marL="228600" indent="-182880">
              <a:defRPr sz="1400"/>
            </a:lvl1pPr>
            <a:lvl2pPr>
              <a:defRPr sz="14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57200" y="457200"/>
            <a:ext cx="3124200" cy="2667000"/>
          </a:xfrm>
        </p:spPr>
        <p:txBody>
          <a:bodyPr>
            <a:normAutofit/>
          </a:bodyPr>
          <a:lstStyle>
            <a:lvl1pPr marL="228600" indent="-182880">
              <a:defRPr sz="1400"/>
            </a:lvl1pPr>
            <a:lvl2pPr>
              <a:defRPr sz="14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itle 1"/>
          <p:cNvSpPr>
            <a:spLocks noGrp="1"/>
          </p:cNvSpPr>
          <p:nvPr>
            <p:ph type="title"/>
          </p:nvPr>
        </p:nvSpPr>
        <p:spPr>
          <a:xfrm>
            <a:off x="4876800" y="457200"/>
            <a:ext cx="2819400" cy="5714999"/>
          </a:xfrm>
        </p:spPr>
        <p:txBody>
          <a:bodyPr/>
          <a:lstStyle/>
          <a:p>
            <a:r>
              <a:rPr lang="en-US" smtClean="0"/>
              <a:t>Click to edit Master title style</a:t>
            </a:r>
            <a:endParaRPr lang="en-US"/>
          </a:p>
        </p:txBody>
      </p:sp>
      <p:sp>
        <p:nvSpPr>
          <p:cNvPr id="9" name="Date Placeholder 8"/>
          <p:cNvSpPr>
            <a:spLocks noGrp="1"/>
          </p:cNvSpPr>
          <p:nvPr>
            <p:ph type="dt" sz="half" idx="10"/>
          </p:nvPr>
        </p:nvSpPr>
        <p:spPr/>
        <p:txBody>
          <a:bodyPr/>
          <a:lstStyle/>
          <a:p>
            <a:fld id="{4E288BD5-52C1-4012-9E66-26CB6CD1F6A4}" type="datetimeFigureOut">
              <a:rPr lang="en-US" smtClean="0"/>
              <a:t>12/12/2018</a:t>
            </a:fld>
            <a:endParaRPr lang="en-US"/>
          </a:p>
        </p:txBody>
      </p:sp>
      <p:sp>
        <p:nvSpPr>
          <p:cNvPr id="13" name="Slide Number Placeholder 12"/>
          <p:cNvSpPr>
            <a:spLocks noGrp="1"/>
          </p:cNvSpPr>
          <p:nvPr>
            <p:ph type="sldNum" sz="quarter" idx="11"/>
          </p:nvPr>
        </p:nvSpPr>
        <p:spPr/>
        <p:txBody>
          <a:bodyPr/>
          <a:lstStyle/>
          <a:p>
            <a:fld id="{D88CD49B-B556-45B7-A4BC-79533091E98D}" type="slidenum">
              <a:rPr lang="en-US" smtClean="0"/>
              <a:t>‹#›</a:t>
            </a:fld>
            <a:endParaRPr lang="en-US"/>
          </a:p>
        </p:txBody>
      </p:sp>
      <p:sp>
        <p:nvSpPr>
          <p:cNvPr id="14" name="Footer Placeholder 13"/>
          <p:cNvSpPr>
            <a:spLocks noGrp="1"/>
          </p:cNvSpPr>
          <p:nvPr>
            <p:ph type="ftr" sz="quarter" idx="12"/>
          </p:nvPr>
        </p:nvSpPr>
        <p:spPr/>
        <p:txBody>
          <a:bodyPr/>
          <a:lstStyle/>
          <a:p>
            <a:endParaRPr lang="en-US"/>
          </a:p>
        </p:txBody>
      </p:sp>
    </p:spTree>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275238"/>
            <a:ext cx="3581400" cy="411162"/>
          </a:xfrm>
        </p:spPr>
        <p:txBody>
          <a:bodyPr anchor="b">
            <a:noAutofit/>
          </a:bodyPr>
          <a:lstStyle>
            <a:lvl1pPr marL="0" indent="0" algn="ctr">
              <a:buNone/>
              <a:defRPr sz="1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675288"/>
            <a:ext cx="3581400" cy="2525112"/>
          </a:xfrm>
        </p:spPr>
        <p:txBody>
          <a:bodyPr anchor="t">
            <a:normAutofit/>
          </a:bodyPr>
          <a:lstStyle>
            <a:lvl1pPr marL="228600" indent="-182880">
              <a:defRPr sz="1400"/>
            </a:lvl1pPr>
            <a:lvl2pPr>
              <a:defRPr sz="1400"/>
            </a:lvl2pPr>
            <a:lvl3pPr>
              <a:defRPr sz="1400"/>
            </a:lvl3pPr>
            <a:lvl4pPr>
              <a:defRPr sz="1400" baseline="0"/>
            </a:lvl4pPr>
            <a:lvl5pPr>
              <a:buFont typeface="Wingdings" pitchFamily="2" charset="2"/>
              <a:buChar char="§"/>
              <a:defRPr sz="1400"/>
            </a:lvl5pPr>
            <a:lvl6pPr>
              <a:buFont typeface="Wingdings" pitchFamily="2" charset="2"/>
              <a:buChar cha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5" name="Text Placeholder 4"/>
          <p:cNvSpPr>
            <a:spLocks noGrp="1"/>
          </p:cNvSpPr>
          <p:nvPr>
            <p:ph type="body" sz="quarter" idx="3"/>
          </p:nvPr>
        </p:nvSpPr>
        <p:spPr>
          <a:xfrm>
            <a:off x="457199" y="3429000"/>
            <a:ext cx="3581400" cy="411162"/>
          </a:xfrm>
        </p:spPr>
        <p:txBody>
          <a:bodyPr anchor="b">
            <a:noAutofit/>
          </a:bodyPr>
          <a:lstStyle>
            <a:lvl1pPr marL="0" indent="0" algn="ctr">
              <a:buNone/>
              <a:defRPr sz="1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57199" y="3840162"/>
            <a:ext cx="3581400" cy="2515198"/>
          </a:xfrm>
        </p:spPr>
        <p:txBody>
          <a:bodyPr anchor="t">
            <a:normAutofit/>
          </a:bodyPr>
          <a:lstStyle>
            <a:lvl1pPr marL="228600" indent="-182880">
              <a:defRPr sz="1400"/>
            </a:lvl1pPr>
            <a:lvl2pPr>
              <a:defRPr sz="14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1" name="Title 1"/>
          <p:cNvSpPr>
            <a:spLocks noGrp="1"/>
          </p:cNvSpPr>
          <p:nvPr>
            <p:ph type="title"/>
          </p:nvPr>
        </p:nvSpPr>
        <p:spPr>
          <a:xfrm>
            <a:off x="4876800" y="457200"/>
            <a:ext cx="2819400" cy="5714999"/>
          </a:xfrm>
        </p:spPr>
        <p:txBody>
          <a:bodyPr/>
          <a:lstStyle/>
          <a:p>
            <a:r>
              <a:rPr lang="en-US" smtClean="0"/>
              <a:t>Click to edit Master title style</a:t>
            </a:r>
            <a:endParaRPr lang="en-US"/>
          </a:p>
        </p:txBody>
      </p:sp>
      <p:sp>
        <p:nvSpPr>
          <p:cNvPr id="12" name="Date Placeholder 11"/>
          <p:cNvSpPr>
            <a:spLocks noGrp="1"/>
          </p:cNvSpPr>
          <p:nvPr>
            <p:ph type="dt" sz="half" idx="10"/>
          </p:nvPr>
        </p:nvSpPr>
        <p:spPr/>
        <p:txBody>
          <a:bodyPr/>
          <a:lstStyle/>
          <a:p>
            <a:fld id="{4E288BD5-52C1-4012-9E66-26CB6CD1F6A4}" type="datetimeFigureOut">
              <a:rPr lang="en-US" smtClean="0"/>
              <a:t>12/12/2018</a:t>
            </a:fld>
            <a:endParaRPr lang="en-US"/>
          </a:p>
        </p:txBody>
      </p:sp>
      <p:sp>
        <p:nvSpPr>
          <p:cNvPr id="14" name="Slide Number Placeholder 13"/>
          <p:cNvSpPr>
            <a:spLocks noGrp="1"/>
          </p:cNvSpPr>
          <p:nvPr>
            <p:ph type="sldNum" sz="quarter" idx="11"/>
          </p:nvPr>
        </p:nvSpPr>
        <p:spPr/>
        <p:txBody>
          <a:bodyPr/>
          <a:lstStyle/>
          <a:p>
            <a:fld id="{D88CD49B-B556-45B7-A4BC-79533091E98D}" type="slidenum">
              <a:rPr lang="en-US" smtClean="0"/>
              <a:t>‹#›</a:t>
            </a:fld>
            <a:endParaRPr lang="en-US"/>
          </a:p>
        </p:txBody>
      </p:sp>
      <p:sp>
        <p:nvSpPr>
          <p:cNvPr id="16" name="Footer Placeholder 15"/>
          <p:cNvSpPr>
            <a:spLocks noGrp="1"/>
          </p:cNvSpPr>
          <p:nvPr>
            <p:ph type="ftr" sz="quarter" idx="12"/>
          </p:nvPr>
        </p:nvSpPr>
        <p:spPr/>
        <p:txBody>
          <a:bodyPr/>
          <a:lstStyle/>
          <a:p>
            <a:endParaRPr lang="en-US"/>
          </a:p>
        </p:txBody>
      </p:sp>
    </p:spTree>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3733800" y="457200"/>
            <a:ext cx="3962400" cy="5715000"/>
          </a:xfrm>
        </p:spPr>
        <p:txBody>
          <a:bodyPr/>
          <a:lstStyle/>
          <a:p>
            <a:r>
              <a:rPr lang="en-US" smtClean="0"/>
              <a:t>Click to edit Master title style</a:t>
            </a:r>
            <a:endParaRPr lang="en-US" dirty="0"/>
          </a:p>
        </p:txBody>
      </p:sp>
      <p:sp>
        <p:nvSpPr>
          <p:cNvPr id="9" name="Date Placeholder 8"/>
          <p:cNvSpPr>
            <a:spLocks noGrp="1"/>
          </p:cNvSpPr>
          <p:nvPr>
            <p:ph type="dt" sz="half" idx="10"/>
          </p:nvPr>
        </p:nvSpPr>
        <p:spPr/>
        <p:txBody>
          <a:bodyPr/>
          <a:lstStyle/>
          <a:p>
            <a:fld id="{4E288BD5-52C1-4012-9E66-26CB6CD1F6A4}" type="datetimeFigureOut">
              <a:rPr lang="en-US" smtClean="0"/>
              <a:t>12/12/2018</a:t>
            </a:fld>
            <a:endParaRPr lang="en-US"/>
          </a:p>
        </p:txBody>
      </p:sp>
      <p:sp>
        <p:nvSpPr>
          <p:cNvPr id="10" name="Slide Number Placeholder 9"/>
          <p:cNvSpPr>
            <a:spLocks noGrp="1"/>
          </p:cNvSpPr>
          <p:nvPr>
            <p:ph type="sldNum" sz="quarter" idx="11"/>
          </p:nvPr>
        </p:nvSpPr>
        <p:spPr/>
        <p:txBody>
          <a:bodyPr/>
          <a:lstStyle/>
          <a:p>
            <a:fld id="{D88CD49B-B556-45B7-A4BC-79533091E98D}" type="slidenum">
              <a:rPr lang="en-US" smtClean="0"/>
              <a:t>‹#›</a:t>
            </a:fld>
            <a:endParaRPr lang="en-US"/>
          </a:p>
        </p:txBody>
      </p:sp>
      <p:sp>
        <p:nvSpPr>
          <p:cNvPr id="11" name="Footer Placeholder 10"/>
          <p:cNvSpPr>
            <a:spLocks noGrp="1"/>
          </p:cNvSpPr>
          <p:nvPr>
            <p:ph type="ftr" sz="quarter" idx="12"/>
          </p:nvPr>
        </p:nvSpPr>
        <p:spPr/>
        <p:txBody>
          <a:bodyPr/>
          <a:lstStyle/>
          <a:p>
            <a:endParaRPr lang="en-US"/>
          </a:p>
        </p:txBody>
      </p:sp>
    </p:spTree>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4E288BD5-52C1-4012-9E66-26CB6CD1F6A4}" type="datetimeFigureOut">
              <a:rPr lang="en-US" smtClean="0"/>
              <a:t>12/12/2018</a:t>
            </a:fld>
            <a:endParaRPr lang="en-US"/>
          </a:p>
        </p:txBody>
      </p:sp>
      <p:sp>
        <p:nvSpPr>
          <p:cNvPr id="9" name="Slide Number Placeholder 8"/>
          <p:cNvSpPr>
            <a:spLocks noGrp="1"/>
          </p:cNvSpPr>
          <p:nvPr>
            <p:ph type="sldNum" sz="quarter" idx="11"/>
          </p:nvPr>
        </p:nvSpPr>
        <p:spPr/>
        <p:txBody>
          <a:bodyPr/>
          <a:lstStyle/>
          <a:p>
            <a:fld id="{D88CD49B-B556-45B7-A4BC-79533091E98D}" type="slidenum">
              <a:rPr lang="en-US" smtClean="0"/>
              <a:t>‹#›</a:t>
            </a:fld>
            <a:endParaRPr lang="en-US"/>
          </a:p>
        </p:txBody>
      </p:sp>
      <p:sp>
        <p:nvSpPr>
          <p:cNvPr id="10" name="Footer Placeholder 9"/>
          <p:cNvSpPr>
            <a:spLocks noGrp="1"/>
          </p:cNvSpPr>
          <p:nvPr>
            <p:ph type="ftr" sz="quarter" idx="12"/>
          </p:nvPr>
        </p:nvSpPr>
        <p:spPr/>
        <p:txBody>
          <a:bodyPr/>
          <a:lstStyle/>
          <a:p>
            <a:endParaRPr lang="en-US"/>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181600" y="1676400"/>
            <a:ext cx="2514600" cy="1874837"/>
          </a:xfrm>
        </p:spPr>
        <p:txBody>
          <a:bodyPr anchor="b">
            <a:normAutofit/>
          </a:bodyPr>
          <a:lstStyle>
            <a:lvl1pPr algn="r">
              <a:defRPr sz="2000" b="0">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304800" y="1676400"/>
            <a:ext cx="4700016" cy="3505200"/>
          </a:xfrm>
        </p:spPr>
        <p:txBody>
          <a:bodyPr>
            <a:normAutofit/>
          </a:bodyPr>
          <a:lstStyle>
            <a:lvl1pPr marL="228600" indent="-182880">
              <a:defRPr sz="1200"/>
            </a:lvl1pPr>
            <a:lvl2pPr>
              <a:defRPr sz="1200"/>
            </a:lvl2pPr>
            <a:lvl3pPr>
              <a:defRPr sz="12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4" name="Text Placeholder 3"/>
          <p:cNvSpPr>
            <a:spLocks noGrp="1"/>
          </p:cNvSpPr>
          <p:nvPr>
            <p:ph type="body" sz="half" idx="2"/>
          </p:nvPr>
        </p:nvSpPr>
        <p:spPr>
          <a:xfrm>
            <a:off x="5486400" y="3552372"/>
            <a:ext cx="2209800" cy="1629228"/>
          </a:xfrm>
        </p:spPr>
        <p:txBody>
          <a:bodyPr anchor="t">
            <a:normAutofit/>
          </a:bodyPr>
          <a:lstStyle>
            <a:lvl1pPr marL="0" indent="0" algn="r">
              <a:buNone/>
              <a:defRPr sz="12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5" name="Date Placeholder 14"/>
          <p:cNvSpPr>
            <a:spLocks noGrp="1"/>
          </p:cNvSpPr>
          <p:nvPr>
            <p:ph type="dt" sz="half" idx="10"/>
          </p:nvPr>
        </p:nvSpPr>
        <p:spPr/>
        <p:txBody>
          <a:bodyPr/>
          <a:lstStyle/>
          <a:p>
            <a:fld id="{4E288BD5-52C1-4012-9E66-26CB6CD1F6A4}" type="datetimeFigureOut">
              <a:rPr lang="en-US" smtClean="0"/>
              <a:t>12/12/2018</a:t>
            </a:fld>
            <a:endParaRPr lang="en-US"/>
          </a:p>
        </p:txBody>
      </p:sp>
      <p:sp>
        <p:nvSpPr>
          <p:cNvPr id="16" name="Slide Number Placeholder 15"/>
          <p:cNvSpPr>
            <a:spLocks noGrp="1"/>
          </p:cNvSpPr>
          <p:nvPr>
            <p:ph type="sldNum" sz="quarter" idx="11"/>
          </p:nvPr>
        </p:nvSpPr>
        <p:spPr/>
        <p:txBody>
          <a:bodyPr/>
          <a:lstStyle/>
          <a:p>
            <a:fld id="{D88CD49B-B556-45B7-A4BC-79533091E98D}" type="slidenum">
              <a:rPr lang="en-US" smtClean="0"/>
              <a:t>‹#›</a:t>
            </a:fld>
            <a:endParaRPr lang="en-US"/>
          </a:p>
        </p:txBody>
      </p:sp>
      <p:sp>
        <p:nvSpPr>
          <p:cNvPr id="17" name="Footer Placeholder 16"/>
          <p:cNvSpPr>
            <a:spLocks noGrp="1"/>
          </p:cNvSpPr>
          <p:nvPr>
            <p:ph type="ftr" sz="quarter" idx="12"/>
          </p:nvPr>
        </p:nvSpPr>
        <p:spPr/>
        <p:txBody>
          <a:bodyPr/>
          <a:lstStyle/>
          <a:p>
            <a:endParaRPr lang="en-US"/>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04800" y="1676400"/>
            <a:ext cx="4696967" cy="35052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11" name="Title 1"/>
          <p:cNvSpPr>
            <a:spLocks noGrp="1"/>
          </p:cNvSpPr>
          <p:nvPr>
            <p:ph type="title"/>
          </p:nvPr>
        </p:nvSpPr>
        <p:spPr>
          <a:xfrm>
            <a:off x="5181600" y="1676400"/>
            <a:ext cx="2514600" cy="1875972"/>
          </a:xfrm>
        </p:spPr>
        <p:txBody>
          <a:bodyPr anchor="b">
            <a:normAutofit/>
          </a:bodyPr>
          <a:lstStyle>
            <a:lvl1pPr algn="r">
              <a:defRPr sz="2000" b="0">
                <a:effectLst/>
              </a:defRPr>
            </a:lvl1pPr>
          </a:lstStyle>
          <a:p>
            <a:r>
              <a:rPr lang="en-US" smtClean="0"/>
              <a:t>Click to edit Master title style</a:t>
            </a:r>
            <a:endParaRPr lang="en-US" dirty="0"/>
          </a:p>
        </p:txBody>
      </p:sp>
      <p:sp>
        <p:nvSpPr>
          <p:cNvPr id="12" name="Text Placeholder 3"/>
          <p:cNvSpPr>
            <a:spLocks noGrp="1"/>
          </p:cNvSpPr>
          <p:nvPr>
            <p:ph type="body" sz="half" idx="2"/>
          </p:nvPr>
        </p:nvSpPr>
        <p:spPr>
          <a:xfrm>
            <a:off x="5486400" y="3552372"/>
            <a:ext cx="2209800" cy="1629228"/>
          </a:xfrm>
        </p:spPr>
        <p:txBody>
          <a:bodyPr anchor="t">
            <a:normAutofit/>
          </a:bodyPr>
          <a:lstStyle>
            <a:lvl1pPr marL="0" indent="0" algn="r">
              <a:buNone/>
              <a:defRPr sz="12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6" name="Date Placeholder 15"/>
          <p:cNvSpPr>
            <a:spLocks noGrp="1"/>
          </p:cNvSpPr>
          <p:nvPr>
            <p:ph type="dt" sz="half" idx="10"/>
          </p:nvPr>
        </p:nvSpPr>
        <p:spPr/>
        <p:txBody>
          <a:bodyPr/>
          <a:lstStyle/>
          <a:p>
            <a:fld id="{4E288BD5-52C1-4012-9E66-26CB6CD1F6A4}" type="datetimeFigureOut">
              <a:rPr lang="en-US" smtClean="0"/>
              <a:t>12/12/2018</a:t>
            </a:fld>
            <a:endParaRPr lang="en-US"/>
          </a:p>
        </p:txBody>
      </p:sp>
      <p:sp>
        <p:nvSpPr>
          <p:cNvPr id="17" name="Slide Number Placeholder 16"/>
          <p:cNvSpPr>
            <a:spLocks noGrp="1"/>
          </p:cNvSpPr>
          <p:nvPr>
            <p:ph type="sldNum" sz="quarter" idx="11"/>
          </p:nvPr>
        </p:nvSpPr>
        <p:spPr/>
        <p:txBody>
          <a:bodyPr/>
          <a:lstStyle/>
          <a:p>
            <a:fld id="{D88CD49B-B556-45B7-A4BC-79533091E98D}" type="slidenum">
              <a:rPr lang="en-US" smtClean="0"/>
              <a:t>‹#›</a:t>
            </a:fld>
            <a:endParaRPr lang="en-US"/>
          </a:p>
        </p:txBody>
      </p:sp>
      <p:sp>
        <p:nvSpPr>
          <p:cNvPr id="18" name="Footer Placeholder 17"/>
          <p:cNvSpPr>
            <a:spLocks noGrp="1"/>
          </p:cNvSpPr>
          <p:nvPr>
            <p:ph type="ftr" sz="quarter" idx="12"/>
          </p:nvPr>
        </p:nvSpPr>
        <p:spPr/>
        <p:txBody>
          <a:bodyPr/>
          <a:lstStyle/>
          <a:p>
            <a:endParaRPr lang="en-US"/>
          </a:p>
        </p:txBody>
      </p:sp>
    </p:spTree>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Date Placeholder 12"/>
          <p:cNvSpPr>
            <a:spLocks noGrp="1"/>
          </p:cNvSpPr>
          <p:nvPr>
            <p:ph type="dt" sz="half" idx="10"/>
          </p:nvPr>
        </p:nvSpPr>
        <p:spPr/>
        <p:txBody>
          <a:bodyPr/>
          <a:lstStyle/>
          <a:p>
            <a:fld id="{4E288BD5-52C1-4012-9E66-26CB6CD1F6A4}" type="datetimeFigureOut">
              <a:rPr lang="en-US" smtClean="0"/>
              <a:t>12/12/2018</a:t>
            </a:fld>
            <a:endParaRPr lang="en-US"/>
          </a:p>
        </p:txBody>
      </p:sp>
      <p:sp>
        <p:nvSpPr>
          <p:cNvPr id="14" name="Slide Number Placeholder 13"/>
          <p:cNvSpPr>
            <a:spLocks noGrp="1"/>
          </p:cNvSpPr>
          <p:nvPr>
            <p:ph type="sldNum" sz="quarter" idx="11"/>
          </p:nvPr>
        </p:nvSpPr>
        <p:spPr/>
        <p:txBody>
          <a:bodyPr/>
          <a:lstStyle/>
          <a:p>
            <a:fld id="{D88CD49B-B556-45B7-A4BC-79533091E98D}" type="slidenum">
              <a:rPr lang="en-US" smtClean="0"/>
              <a:t>‹#›</a:t>
            </a:fld>
            <a:endParaRPr lang="en-US"/>
          </a:p>
        </p:txBody>
      </p:sp>
      <p:sp>
        <p:nvSpPr>
          <p:cNvPr id="15" name="Footer Placeholder 14"/>
          <p:cNvSpPr>
            <a:spLocks noGrp="1"/>
          </p:cNvSpPr>
          <p:nvPr>
            <p:ph type="ftr" sz="quarter" idx="12"/>
          </p:nvPr>
        </p:nvSpPr>
        <p:spPr/>
        <p:txBody>
          <a:bodyPr/>
          <a:lstStyle/>
          <a:p>
            <a:endParaRPr lang="en-US"/>
          </a:p>
        </p:txBody>
      </p:sp>
    </p:spTree>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Date Placeholder 12"/>
          <p:cNvSpPr>
            <a:spLocks noGrp="1"/>
          </p:cNvSpPr>
          <p:nvPr>
            <p:ph type="dt" sz="half" idx="10"/>
          </p:nvPr>
        </p:nvSpPr>
        <p:spPr/>
        <p:txBody>
          <a:bodyPr/>
          <a:lstStyle/>
          <a:p>
            <a:fld id="{4E288BD5-52C1-4012-9E66-26CB6CD1F6A4}" type="datetimeFigureOut">
              <a:rPr lang="en-US" smtClean="0"/>
              <a:t>12/12/2018</a:t>
            </a:fld>
            <a:endParaRPr lang="en-US"/>
          </a:p>
        </p:txBody>
      </p:sp>
      <p:sp>
        <p:nvSpPr>
          <p:cNvPr id="14" name="Slide Number Placeholder 13"/>
          <p:cNvSpPr>
            <a:spLocks noGrp="1"/>
          </p:cNvSpPr>
          <p:nvPr>
            <p:ph type="sldNum" sz="quarter" idx="11"/>
          </p:nvPr>
        </p:nvSpPr>
        <p:spPr/>
        <p:txBody>
          <a:bodyPr/>
          <a:lstStyle/>
          <a:p>
            <a:fld id="{D88CD49B-B556-45B7-A4BC-79533091E98D}" type="slidenum">
              <a:rPr lang="en-US" smtClean="0"/>
              <a:t>‹#›</a:t>
            </a:fld>
            <a:endParaRPr lang="en-US"/>
          </a:p>
        </p:txBody>
      </p:sp>
      <p:sp>
        <p:nvSpPr>
          <p:cNvPr id="15" name="Footer Placeholder 14"/>
          <p:cNvSpPr>
            <a:spLocks noGrp="1"/>
          </p:cNvSpPr>
          <p:nvPr>
            <p:ph type="ftr" sz="quarter" idx="12"/>
          </p:nvPr>
        </p:nvSpPr>
        <p:spPr/>
        <p:txBody>
          <a:bodyPr/>
          <a:lstStyle/>
          <a:p>
            <a:endParaRPr lang="en-US"/>
          </a:p>
        </p:txBody>
      </p:sp>
    </p:spTree>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4E288BD5-52C1-4012-9E66-26CB6CD1F6A4}" type="datetimeFigureOut">
              <a:rPr lang="en-US" smtClean="0"/>
              <a:t>12/12/2018</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D88CD49B-B556-45B7-A4BC-79533091E98D}"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E288BD5-52C1-4012-9E66-26CB6CD1F6A4}" type="datetimeFigureOut">
              <a:rPr lang="en-US" smtClean="0"/>
              <a:t>12/12/2018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88CD49B-B556-45B7-A4BC-79533091E98D}" type="slidenum">
              <a:rPr lang="en-US" smtClean="0"/>
              <a:t>‹#›</a:t>
            </a:fld>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4E288BD5-52C1-4012-9E66-26CB6CD1F6A4}" type="datetimeFigureOut">
              <a:rPr lang="en-US" smtClean="0"/>
              <a:t>12/12/2018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88CD49B-B556-45B7-A4BC-79533091E98D}"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E288BD5-52C1-4012-9E66-26CB6CD1F6A4}" type="datetimeFigureOut">
              <a:rPr lang="en-US" smtClean="0"/>
              <a:t>12/12/2018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88CD49B-B556-45B7-A4BC-79533091E98D}" type="slidenum">
              <a:rPr lang="en-US" smtClean="0"/>
              <a:t>‹#›</a:t>
            </a:fld>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4E288BD5-52C1-4012-9E66-26CB6CD1F6A4}" type="datetimeFigureOut">
              <a:rPr lang="en-US" smtClean="0"/>
              <a:t>12/12/2018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88CD49B-B556-45B7-A4BC-79533091E98D}" type="slidenum">
              <a:rPr lang="en-US" smtClean="0"/>
              <a:t>‹#›</a:t>
            </a:fld>
            <a:endParaRPr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E288BD5-52C1-4012-9E66-26CB6CD1F6A4}" type="datetimeFigureOut">
              <a:rPr lang="en-US" smtClean="0"/>
              <a:t>12/12/2018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88CD49B-B556-45B7-A4BC-79533091E98D}" type="slidenum">
              <a:rPr lang="en-US" smtClean="0"/>
              <a:t>‹#›</a:t>
            </a:fld>
            <a:endParaRPr 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288BD5-52C1-4012-9E66-26CB6CD1F6A4}" type="datetimeFigureOut">
              <a:rPr lang="en-US" smtClean="0"/>
              <a:t>12/12/2018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88CD49B-B556-45B7-A4BC-79533091E98D}" type="slidenum">
              <a:rPr lang="en-US" smtClean="0"/>
              <a:t>‹#›</a:t>
            </a:fld>
            <a:endParaRPr 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E288BD5-52C1-4012-9E66-26CB6CD1F6A4}" type="datetimeFigureOut">
              <a:rPr lang="en-US" smtClean="0"/>
              <a:t>12/12/2018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88CD49B-B556-45B7-A4BC-79533091E98D}" type="slidenum">
              <a:rPr lang="en-US" smtClean="0"/>
              <a:t>‹#›</a:t>
            </a:fld>
            <a:endParaRPr 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E288BD5-52C1-4012-9E66-26CB6CD1F6A4}" type="datetimeFigureOut">
              <a:rPr lang="en-US" smtClean="0"/>
              <a:t>12/12/2018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D88CD49B-B556-45B7-A4BC-79533091E98D}" type="slidenum">
              <a:rPr lang="en-US" smtClean="0"/>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E288BD5-52C1-4012-9E66-26CB6CD1F6A4}" type="datetimeFigureOut">
              <a:rPr lang="en-US" smtClean="0"/>
              <a:t>12/12/2018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88CD49B-B556-45B7-A4BC-79533091E98D}" type="slidenum">
              <a:rPr lang="en-US" smtClean="0"/>
              <a:t>‹#›</a:t>
            </a:fld>
            <a:endParaRPr 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E288BD5-52C1-4012-9E66-26CB6CD1F6A4}" type="datetimeFigureOut">
              <a:rPr lang="en-US" smtClean="0"/>
              <a:t>12/12/2018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88CD49B-B556-45B7-A4BC-79533091E98D}" type="slidenum">
              <a:rPr lang="en-US" smtClean="0"/>
              <a:t>‹#›</a:t>
            </a:fld>
            <a:endParaRPr 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en-US" smtClean="0"/>
              <a:t>Click to edit Master title style</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4E288BD5-52C1-4012-9E66-26CB6CD1F6A4}" type="datetimeFigureOut">
              <a:rPr lang="en-US" smtClean="0"/>
              <a:t>12/12/2018</a:t>
            </a:fld>
            <a:endParaRPr lang="en-US"/>
          </a:p>
        </p:txBody>
      </p:sp>
      <p:sp>
        <p:nvSpPr>
          <p:cNvPr id="8" name="Slide Number Placeholder 7"/>
          <p:cNvSpPr>
            <a:spLocks noGrp="1"/>
          </p:cNvSpPr>
          <p:nvPr>
            <p:ph type="sldNum" sz="quarter" idx="11"/>
          </p:nvPr>
        </p:nvSpPr>
        <p:spPr/>
        <p:txBody>
          <a:bodyPr/>
          <a:lstStyle/>
          <a:p>
            <a:fld id="{D88CD49B-B556-45B7-A4BC-79533091E98D}"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10"/>
          </p:nvPr>
        </p:nvSpPr>
        <p:spPr/>
        <p:txBody>
          <a:bodyPr/>
          <a:lstStyle/>
          <a:p>
            <a:fld id="{4E288BD5-52C1-4012-9E66-26CB6CD1F6A4}" type="datetimeFigureOut">
              <a:rPr lang="en-US" smtClean="0"/>
              <a:t>12/12/2018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88CD49B-B556-45B7-A4BC-79533091E98D}" type="slidenum">
              <a:rPr lang="en-US" smtClean="0"/>
              <a:t>‹#›</a:t>
            </a:fld>
            <a:endParaRPr lang="en-US"/>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E288BD5-52C1-4012-9E66-26CB6CD1F6A4}" type="datetimeFigureOut">
              <a:rPr lang="en-US" smtClean="0"/>
              <a:t>12/12/2018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88CD49B-B556-45B7-A4BC-79533091E98D}" type="slidenum">
              <a:rPr lang="en-US" smtClean="0"/>
              <a:t>‹#›</a:t>
            </a:fld>
            <a:endParaRPr lang="en-US"/>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5" name="Date Placeholder 4"/>
          <p:cNvSpPr>
            <a:spLocks noGrp="1"/>
          </p:cNvSpPr>
          <p:nvPr>
            <p:ph type="dt" sz="half" idx="10"/>
          </p:nvPr>
        </p:nvSpPr>
        <p:spPr/>
        <p:txBody>
          <a:bodyPr/>
          <a:lstStyle/>
          <a:p>
            <a:fld id="{4E288BD5-52C1-4012-9E66-26CB6CD1F6A4}" type="datetimeFigureOut">
              <a:rPr lang="en-US" smtClean="0"/>
              <a:t>12/12/2018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88CD49B-B556-45B7-A4BC-79533091E98D}" type="slidenum">
              <a:rPr lang="en-US" smtClean="0"/>
              <a:t>‹#›</a:t>
            </a:fld>
            <a:endParaRPr lang="en-US"/>
          </a:p>
        </p:txBody>
      </p:sp>
      <p:sp>
        <p:nvSpPr>
          <p:cNvPr id="9" name="Content Placeholder 8"/>
          <p:cNvSpPr>
            <a:spLocks noGrp="1"/>
          </p:cNvSpPr>
          <p:nvPr>
            <p:ph sz="quarter" idx="13"/>
          </p:nvPr>
        </p:nvSpPr>
        <p:spPr>
          <a:xfrm>
            <a:off x="365760" y="1600200"/>
            <a:ext cx="4041648" cy="45262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4E288BD5-52C1-4012-9E66-26CB6CD1F6A4}" type="datetimeFigureOut">
              <a:rPr lang="en-US" smtClean="0"/>
              <a:t>12/12/2018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88CD49B-B556-45B7-A4BC-79533091E98D}" type="slidenum">
              <a:rPr lang="en-US" smtClean="0"/>
              <a:t>‹#›</a:t>
            </a:fld>
            <a:endParaRPr lang="en-US"/>
          </a:p>
        </p:txBody>
      </p:sp>
      <p:sp>
        <p:nvSpPr>
          <p:cNvPr id="11" name="Content Placeholder 10"/>
          <p:cNvSpPr>
            <a:spLocks noGrp="1"/>
          </p:cNvSpPr>
          <p:nvPr>
            <p:ph sz="quarter" idx="13"/>
          </p:nvPr>
        </p:nvSpPr>
        <p:spPr>
          <a:xfrm>
            <a:off x="457200" y="2212848"/>
            <a:ext cx="4041648" cy="39136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E288BD5-52C1-4012-9E66-26CB6CD1F6A4}" type="datetimeFigureOut">
              <a:rPr lang="en-US" smtClean="0"/>
              <a:t>12/12/2018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88CD49B-B556-45B7-A4BC-79533091E98D}" type="slidenum">
              <a:rPr lang="en-US" smtClean="0"/>
              <a:t>‹#›</a:t>
            </a:fld>
            <a:endParaRPr lang="en-US"/>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288BD5-52C1-4012-9E66-26CB6CD1F6A4}" type="datetimeFigureOut">
              <a:rPr lang="en-US" smtClean="0"/>
              <a:t>12/12/2018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88CD49B-B556-45B7-A4BC-79533091E98D}" type="slidenum">
              <a:rPr lang="en-US" smtClean="0"/>
              <a:t>‹#›</a:t>
            </a:fld>
            <a:endParaRPr lang="en-US"/>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E288BD5-52C1-4012-9E66-26CB6CD1F6A4}" type="datetimeFigureOut">
              <a:rPr lang="en-US" smtClean="0"/>
              <a:t>12/12/2018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88CD49B-B556-45B7-A4BC-79533091E98D}" type="slidenum">
              <a:rPr lang="en-US" smtClean="0"/>
              <a:t>‹#›</a:t>
            </a:fld>
            <a:endParaRPr lang="en-US"/>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en-US" smtClean="0"/>
              <a:t>Click to edit Master title style</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E288BD5-52C1-4012-9E66-26CB6CD1F6A4}" type="datetimeFigureOut">
              <a:rPr lang="en-US" smtClean="0"/>
              <a:t>12/12/2018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88CD49B-B556-45B7-A4BC-79533091E98D}" type="slidenum">
              <a:rPr lang="en-US" smtClean="0"/>
              <a:t>‹#›</a:t>
            </a:fld>
            <a:endParaRPr lang="en-US"/>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E288BD5-52C1-4012-9E66-26CB6CD1F6A4}" type="datetimeFigureOut">
              <a:rPr lang="en-US" smtClean="0"/>
              <a:t>12/12/2018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88CD49B-B556-45B7-A4BC-79533091E98D}" type="slidenum">
              <a:rPr lang="en-US" smtClean="0"/>
              <a:t>‹#›</a:t>
            </a:fld>
            <a:endParaRPr lang="en-US"/>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E288BD5-52C1-4012-9E66-26CB6CD1F6A4}" type="datetimeFigureOut">
              <a:rPr lang="en-US" smtClean="0"/>
              <a:t>12/12/2018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88CD49B-B556-45B7-A4BC-79533091E98D}"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66C3D9D8-C2F8-479E-B031-8C9B4BFDB2EF}"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FA7B705A-D37C-4CB9-8A4F-BB176D5E96CE}" type="datetimeFigureOut">
              <a:rPr lang="en-US" smtClean="0"/>
              <a:t>12/12/2018</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7B705A-D37C-4CB9-8A4F-BB176D5E96CE}" type="datetimeFigureOut">
              <a:rPr lang="en-US" smtClean="0"/>
              <a:t>12/12/2018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C3D9D8-C2F8-479E-B031-8C9B4BFDB2EF}" type="slidenum">
              <a:rPr lang="en-US" smtClean="0"/>
              <a:t>‹#›</a:t>
            </a:fld>
            <a:endParaRPr lang="en-US"/>
          </a:p>
        </p:txBody>
      </p:sp>
    </p:spTree>
    <p:extLst>
      <p:ext uri="{BB962C8B-B14F-4D97-AF65-F5344CB8AC3E}">
        <p14:creationId xmlns:p14="http://schemas.microsoft.com/office/powerpoint/2010/main" val="234592426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Picture 11" descr="sphere2.png"/>
          <p:cNvPicPr>
            <a:picLocks noChangeAspect="1"/>
          </p:cNvPicPr>
          <p:nvPr/>
        </p:nvPicPr>
        <p:blipFill>
          <a:blip r:embed="rId13" cstate="print"/>
          <a:stretch>
            <a:fillRect/>
          </a:stretch>
        </p:blipFill>
        <p:spPr>
          <a:xfrm>
            <a:off x="8823693" y="0"/>
            <a:ext cx="320307" cy="6858000"/>
          </a:xfrm>
          <a:prstGeom prst="rect">
            <a:avLst/>
          </a:prstGeom>
        </p:spPr>
      </p:pic>
      <p:sp>
        <p:nvSpPr>
          <p:cNvPr id="2" name="Title Placeholder 1"/>
          <p:cNvSpPr>
            <a:spLocks noGrp="1"/>
          </p:cNvSpPr>
          <p:nvPr>
            <p:ph type="title"/>
          </p:nvPr>
        </p:nvSpPr>
        <p:spPr>
          <a:xfrm>
            <a:off x="4876800" y="457200"/>
            <a:ext cx="2819400" cy="5715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457200"/>
            <a:ext cx="3657600" cy="5714999"/>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Slide Number Placeholder 7"/>
          <p:cNvSpPr>
            <a:spLocks noGrp="1"/>
          </p:cNvSpPr>
          <p:nvPr>
            <p:ph type="sldNum" sz="quarter" idx="4"/>
          </p:nvPr>
        </p:nvSpPr>
        <p:spPr>
          <a:xfrm>
            <a:off x="7772400" y="6400800"/>
            <a:ext cx="533400" cy="152400"/>
          </a:xfrm>
          <a:prstGeom prst="rect">
            <a:avLst/>
          </a:prstGeom>
        </p:spPr>
        <p:txBody>
          <a:bodyPr vert="horz" lIns="91440" tIns="45720" rIns="91440" bIns="45720" rtlCol="0" anchor="ctr"/>
          <a:lstStyle>
            <a:lvl1pPr algn="ctr">
              <a:defRPr sz="1050">
                <a:solidFill>
                  <a:schemeClr val="tx1">
                    <a:lumMod val="50000"/>
                    <a:lumOff val="50000"/>
                  </a:schemeClr>
                </a:solidFill>
              </a:defRPr>
            </a:lvl1pPr>
          </a:lstStyle>
          <a:p>
            <a:fld id="{D88CD49B-B556-45B7-A4BC-79533091E98D}" type="slidenum">
              <a:rPr lang="en-US" smtClean="0"/>
              <a:t>‹#›</a:t>
            </a:fld>
            <a:endParaRPr lang="en-US"/>
          </a:p>
        </p:txBody>
      </p:sp>
      <p:sp>
        <p:nvSpPr>
          <p:cNvPr id="9" name="Date Placeholder 8"/>
          <p:cNvSpPr>
            <a:spLocks noGrp="1"/>
          </p:cNvSpPr>
          <p:nvPr>
            <p:ph type="dt" sz="half" idx="2"/>
          </p:nvPr>
        </p:nvSpPr>
        <p:spPr>
          <a:xfrm>
            <a:off x="4876801" y="6426201"/>
            <a:ext cx="2819399" cy="126999"/>
          </a:xfrm>
          <a:prstGeom prst="rect">
            <a:avLst/>
          </a:prstGeom>
        </p:spPr>
        <p:txBody>
          <a:bodyPr vert="horz" lIns="91440" tIns="45720" rIns="91440" bIns="45720" rtlCol="0" anchor="ctr"/>
          <a:lstStyle>
            <a:lvl1pPr algn="r">
              <a:defRPr sz="1050">
                <a:solidFill>
                  <a:schemeClr val="tx1">
                    <a:lumMod val="50000"/>
                    <a:lumOff val="50000"/>
                  </a:schemeClr>
                </a:solidFill>
              </a:defRPr>
            </a:lvl1pPr>
          </a:lstStyle>
          <a:p>
            <a:fld id="{4E288BD5-52C1-4012-9E66-26CB6CD1F6A4}" type="datetimeFigureOut">
              <a:rPr lang="en-US" smtClean="0"/>
              <a:t>12/12/2018</a:t>
            </a:fld>
            <a:endParaRPr lang="en-US"/>
          </a:p>
        </p:txBody>
      </p:sp>
      <p:sp>
        <p:nvSpPr>
          <p:cNvPr id="10" name="Footer Placeholder 9"/>
          <p:cNvSpPr>
            <a:spLocks noGrp="1"/>
          </p:cNvSpPr>
          <p:nvPr>
            <p:ph type="ftr" sz="quarter" idx="3"/>
          </p:nvPr>
        </p:nvSpPr>
        <p:spPr>
          <a:xfrm>
            <a:off x="4875213" y="6296248"/>
            <a:ext cx="2820987" cy="152400"/>
          </a:xfrm>
          <a:prstGeom prst="rect">
            <a:avLst/>
          </a:prstGeom>
        </p:spPr>
        <p:txBody>
          <a:bodyPr vert="horz" lIns="91440" tIns="45720" rIns="91440" bIns="45720" rtlCol="0" anchor="b"/>
          <a:lstStyle>
            <a:lvl1pPr algn="r">
              <a:defRPr sz="1050">
                <a:solidFill>
                  <a:schemeClr val="tx1"/>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iming>
    <p:tnLst>
      <p:par>
        <p:cTn id="1" dur="indefinite" restart="never" nodeType="tmRoot"/>
      </p:par>
    </p:tnLst>
  </p:timing>
  <p:txStyles>
    <p:titleStyle>
      <a:lvl1pPr algn="r" defTabSz="914400" rtl="0" eaLnBrk="1" latinLnBrk="0" hangingPunct="1">
        <a:spcBef>
          <a:spcPct val="0"/>
        </a:spcBef>
        <a:buNone/>
        <a:defRPr sz="2800" kern="1200">
          <a:gradFill>
            <a:gsLst>
              <a:gs pos="0">
                <a:schemeClr val="tx1">
                  <a:lumMod val="50000"/>
                </a:schemeClr>
              </a:gs>
              <a:gs pos="61000">
                <a:schemeClr val="tx1"/>
              </a:gs>
            </a:gsLst>
            <a:lin ang="5400000" scaled="0"/>
          </a:gradFill>
          <a:effectLst/>
          <a:latin typeface="+mj-lt"/>
          <a:ea typeface="+mj-ea"/>
          <a:cs typeface="+mj-cs"/>
        </a:defRPr>
      </a:lvl1pPr>
    </p:titleStyle>
    <p:bodyStyle>
      <a:lvl1pPr marL="182880" indent="-182880" algn="l" defTabSz="914400" rtl="0" eaLnBrk="1" latinLnBrk="0" hangingPunct="1">
        <a:spcBef>
          <a:spcPct val="20000"/>
        </a:spcBef>
        <a:buClr>
          <a:schemeClr val="tx1">
            <a:lumMod val="50000"/>
            <a:lumOff val="50000"/>
          </a:schemeClr>
        </a:buClr>
        <a:buFont typeface="Wingdings" pitchFamily="2" charset="2"/>
        <a:buChar char="§"/>
        <a:defRPr sz="1800" kern="1200">
          <a:solidFill>
            <a:schemeClr val="tx1">
              <a:lumMod val="85000"/>
            </a:schemeClr>
          </a:solidFill>
          <a:latin typeface="+mn-lt"/>
          <a:ea typeface="+mn-ea"/>
          <a:cs typeface="+mn-cs"/>
        </a:defRPr>
      </a:lvl1pPr>
      <a:lvl2pPr marL="411480" indent="-182880" algn="l" defTabSz="914400" rtl="0" eaLnBrk="1" latinLnBrk="0" hangingPunct="1">
        <a:spcBef>
          <a:spcPct val="20000"/>
        </a:spcBef>
        <a:buClr>
          <a:schemeClr val="tx1">
            <a:lumMod val="50000"/>
            <a:lumOff val="50000"/>
          </a:schemeClr>
        </a:buClr>
        <a:buFont typeface="Wingdings" pitchFamily="2" charset="2"/>
        <a:buChar char="§"/>
        <a:defRPr sz="1400" kern="1200">
          <a:solidFill>
            <a:schemeClr val="tx1">
              <a:lumMod val="85000"/>
            </a:schemeClr>
          </a:solidFill>
          <a:latin typeface="+mn-lt"/>
          <a:ea typeface="+mn-ea"/>
          <a:cs typeface="+mn-cs"/>
        </a:defRPr>
      </a:lvl2pPr>
      <a:lvl3pPr marL="594360" indent="-182880" algn="l" defTabSz="914400" rtl="0" eaLnBrk="1" latinLnBrk="0" hangingPunct="1">
        <a:spcBef>
          <a:spcPct val="20000"/>
        </a:spcBef>
        <a:buClr>
          <a:schemeClr val="tx1">
            <a:lumMod val="50000"/>
            <a:lumOff val="50000"/>
          </a:schemeClr>
        </a:buClr>
        <a:buFont typeface="Wingdings" pitchFamily="2" charset="2"/>
        <a:buChar char="§"/>
        <a:defRPr sz="1400" kern="1200">
          <a:solidFill>
            <a:schemeClr val="tx1">
              <a:lumMod val="85000"/>
            </a:schemeClr>
          </a:solidFill>
          <a:latin typeface="+mn-lt"/>
          <a:ea typeface="+mn-ea"/>
          <a:cs typeface="+mn-cs"/>
        </a:defRPr>
      </a:lvl3pPr>
      <a:lvl4pPr marL="777240" indent="-182880" algn="l" defTabSz="914400" rtl="0" eaLnBrk="1" latinLnBrk="0" hangingPunct="1">
        <a:spcBef>
          <a:spcPct val="20000"/>
        </a:spcBef>
        <a:buClr>
          <a:schemeClr val="tx1">
            <a:lumMod val="50000"/>
            <a:lumOff val="50000"/>
          </a:schemeClr>
        </a:buClr>
        <a:buFont typeface="Wingdings" pitchFamily="2" charset="2"/>
        <a:buChar char="§"/>
        <a:defRPr sz="1400" kern="1200">
          <a:solidFill>
            <a:schemeClr val="tx1">
              <a:lumMod val="85000"/>
            </a:schemeClr>
          </a:solidFill>
          <a:latin typeface="+mn-lt"/>
          <a:ea typeface="+mn-ea"/>
          <a:cs typeface="+mn-cs"/>
        </a:defRPr>
      </a:lvl4pPr>
      <a:lvl5pPr marL="960120" indent="-182880" algn="l" defTabSz="914400" rtl="0" eaLnBrk="1" latinLnBrk="0" hangingPunct="1">
        <a:spcBef>
          <a:spcPct val="20000"/>
        </a:spcBef>
        <a:buClr>
          <a:schemeClr val="tx1">
            <a:lumMod val="50000"/>
            <a:lumOff val="50000"/>
          </a:schemeClr>
        </a:buClr>
        <a:buFont typeface="Wingdings" pitchFamily="2" charset="2"/>
        <a:buChar char="§"/>
        <a:defRPr sz="1400" kern="1200">
          <a:solidFill>
            <a:schemeClr val="tx1">
              <a:lumMod val="85000"/>
            </a:schemeClr>
          </a:solidFill>
          <a:latin typeface="+mn-lt"/>
          <a:ea typeface="+mn-ea"/>
          <a:cs typeface="+mn-cs"/>
        </a:defRPr>
      </a:lvl5pPr>
      <a:lvl6pPr marL="1143000" indent="-182880" algn="l" defTabSz="914400" rtl="0" eaLnBrk="1" latinLnBrk="0" hangingPunct="1">
        <a:spcBef>
          <a:spcPts val="288"/>
        </a:spcBef>
        <a:buClr>
          <a:schemeClr val="tx1">
            <a:lumMod val="50000"/>
            <a:lumOff val="50000"/>
          </a:schemeClr>
        </a:buClr>
        <a:buFont typeface="Wingdings" pitchFamily="2" charset="2"/>
        <a:buChar char="§"/>
        <a:defRPr sz="1400" kern="1200" baseline="0">
          <a:solidFill>
            <a:schemeClr val="tx1"/>
          </a:solidFill>
          <a:latin typeface="+mn-lt"/>
          <a:ea typeface="+mn-ea"/>
          <a:cs typeface="+mn-cs"/>
        </a:defRPr>
      </a:lvl6pPr>
      <a:lvl7pPr marL="1325880" indent="-182880" algn="l" defTabSz="914400" rtl="0" eaLnBrk="1" latinLnBrk="0" hangingPunct="1">
        <a:spcBef>
          <a:spcPts val="288"/>
        </a:spcBef>
        <a:buClr>
          <a:schemeClr val="tx1">
            <a:lumMod val="50000"/>
            <a:lumOff val="50000"/>
          </a:schemeClr>
        </a:buClr>
        <a:buFont typeface="Wingdings" pitchFamily="2" charset="2"/>
        <a:buChar char="§"/>
        <a:defRPr sz="1400" kern="1200" baseline="0">
          <a:solidFill>
            <a:schemeClr val="tx1"/>
          </a:solidFill>
          <a:latin typeface="+mn-lt"/>
          <a:ea typeface="+mn-ea"/>
          <a:cs typeface="+mn-cs"/>
        </a:defRPr>
      </a:lvl7pPr>
      <a:lvl8pPr marL="1508760" indent="-182880" algn="l" defTabSz="914400" rtl="0" eaLnBrk="1" latinLnBrk="0" hangingPunct="1">
        <a:spcBef>
          <a:spcPts val="288"/>
        </a:spcBef>
        <a:buClr>
          <a:schemeClr val="tx1">
            <a:lumMod val="50000"/>
            <a:lumOff val="50000"/>
          </a:schemeClr>
        </a:buClr>
        <a:buFont typeface="Wingdings" pitchFamily="2" charset="2"/>
        <a:buChar char="§"/>
        <a:defRPr sz="1400" kern="1200" baseline="0">
          <a:solidFill>
            <a:schemeClr val="tx1"/>
          </a:solidFill>
          <a:latin typeface="+mn-lt"/>
          <a:ea typeface="+mn-ea"/>
          <a:cs typeface="+mn-cs"/>
        </a:defRPr>
      </a:lvl8pPr>
      <a:lvl9pPr marL="1691640" indent="-182880" algn="l" defTabSz="914400" rtl="0" eaLnBrk="1" latinLnBrk="0" hangingPunct="1">
        <a:spcBef>
          <a:spcPts val="288"/>
        </a:spcBef>
        <a:buClr>
          <a:schemeClr val="tx1">
            <a:lumMod val="50000"/>
            <a:lumOff val="50000"/>
          </a:schemeClr>
        </a:buClr>
        <a:buFont typeface="Wingdings" pitchFamily="2" charset="2"/>
        <a:buChar char="§"/>
        <a:defRPr sz="14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4E288BD5-52C1-4012-9E66-26CB6CD1F6A4}" type="datetimeFigureOut">
              <a:rPr lang="en-US" smtClean="0"/>
              <a:t>12/12/2018</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D88CD49B-B556-45B7-A4BC-79533091E98D}" type="slidenum">
              <a:rPr lang="en-US" smtClean="0"/>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6363347" y="6356350"/>
            <a:ext cx="2085975"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FA7B705A-D37C-4CB9-8A4F-BB176D5E96CE}" type="datetimeFigureOut">
              <a:rPr lang="en-US" smtClean="0"/>
              <a:t>12/12/2018</a:t>
            </a:fld>
            <a:endParaRPr lang="en-US"/>
          </a:p>
        </p:txBody>
      </p:sp>
      <p:sp>
        <p:nvSpPr>
          <p:cNvPr id="5" name="Footer Placeholder 4"/>
          <p:cNvSpPr>
            <a:spLocks noGrp="1"/>
          </p:cNvSpPr>
          <p:nvPr>
            <p:ph type="ftr" sz="quarter" idx="3"/>
          </p:nvPr>
        </p:nvSpPr>
        <p:spPr>
          <a:xfrm>
            <a:off x="659165" y="6356350"/>
            <a:ext cx="2847975"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en-US"/>
          </a:p>
        </p:txBody>
      </p:sp>
      <p:sp>
        <p:nvSpPr>
          <p:cNvPr id="6" name="Slide Number Placeholder 5"/>
          <p:cNvSpPr>
            <a:spLocks noGrp="1"/>
          </p:cNvSpPr>
          <p:nvPr>
            <p:ph type="sldNum" sz="quarter" idx="4"/>
          </p:nvPr>
        </p:nvSpPr>
        <p:spPr>
          <a:xfrm>
            <a:off x="8543278" y="6356350"/>
            <a:ext cx="561975"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66C3D9D8-C2F8-479E-B031-8C9B4BFDB2EF}" type="slidenum">
              <a:rPr lang="en-US" smtClean="0"/>
              <a:t>‹#›</a:t>
            </a:fld>
            <a:endParaRPr lang="en-US"/>
          </a:p>
        </p:txBody>
      </p:sp>
      <p:sp>
        <p:nvSpPr>
          <p:cNvPr id="7" name="Oval 6"/>
          <p:cNvSpPr/>
          <p:nvPr/>
        </p:nvSpPr>
        <p:spPr>
          <a:xfrm>
            <a:off x="8457760"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Oval 7"/>
          <p:cNvSpPr/>
          <p:nvPr/>
        </p:nvSpPr>
        <p:spPr>
          <a:xfrm>
            <a:off x="569119"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45.xml"/><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8.jpeg"/><Relationship Id="rId1" Type="http://schemas.openxmlformats.org/officeDocument/2006/relationships/slideLayout" Target="../slideLayouts/slideLayout46.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6.xml"/></Relationships>
</file>

<file path=ppt/slides/_rels/slide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6.xml"/></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7.png"/><Relationship Id="rId1" Type="http://schemas.openxmlformats.org/officeDocument/2006/relationships/slideLayout" Target="../slideLayouts/slideLayout46.xml"/></Relationships>
</file>

<file path=ppt/slides/_rels/slide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46.xml"/><Relationship Id="rId5" Type="http://schemas.openxmlformats.org/officeDocument/2006/relationships/image" Target="../media/image22.png"/><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6.xml"/></Relationships>
</file>

<file path=ppt/slides/_rels/slide1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6.xml"/></Relationships>
</file>

<file path=ppt/slides/_rels/slide1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6.xml"/></Relationships>
</file>

<file path=ppt/slides/_rels/slide1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5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66458" y="1295400"/>
            <a:ext cx="7772400" cy="1470025"/>
          </a:xfrm>
        </p:spPr>
        <p:txBody>
          <a:bodyPr/>
          <a:lstStyle/>
          <a:p>
            <a:r>
              <a:rPr lang="en-US" sz="6000" dirty="0" err="1" smtClean="0"/>
              <a:t>Kerang</a:t>
            </a:r>
            <a:r>
              <a:rPr lang="en-US" sz="6000" dirty="0" smtClean="0"/>
              <a:t> (</a:t>
            </a:r>
            <a:r>
              <a:rPr lang="en-US" sz="6000" dirty="0" err="1" smtClean="0"/>
              <a:t>Molusca</a:t>
            </a:r>
            <a:r>
              <a:rPr lang="en-US" sz="6000" dirty="0" smtClean="0"/>
              <a:t>)</a:t>
            </a:r>
            <a:endParaRPr lang="en-US" sz="6000" dirty="0"/>
          </a:p>
        </p:txBody>
      </p:sp>
      <p:sp>
        <p:nvSpPr>
          <p:cNvPr id="5" name="Subtitle 4"/>
          <p:cNvSpPr>
            <a:spLocks noGrp="1"/>
          </p:cNvSpPr>
          <p:nvPr>
            <p:ph type="subTitle" idx="1"/>
          </p:nvPr>
        </p:nvSpPr>
        <p:spPr>
          <a:xfrm>
            <a:off x="1752600" y="2949847"/>
            <a:ext cx="6781800" cy="1752600"/>
          </a:xfrm>
        </p:spPr>
        <p:txBody>
          <a:bodyPr/>
          <a:lstStyle/>
          <a:p>
            <a:r>
              <a:rPr lang="en-US" dirty="0" smtClean="0">
                <a:solidFill>
                  <a:schemeClr val="tx1"/>
                </a:solidFill>
              </a:rPr>
              <a:t>Mata </a:t>
            </a:r>
            <a:r>
              <a:rPr lang="en-US" dirty="0" err="1" smtClean="0">
                <a:solidFill>
                  <a:schemeClr val="tx1"/>
                </a:solidFill>
              </a:rPr>
              <a:t>Kuliah</a:t>
            </a:r>
            <a:r>
              <a:rPr lang="en-US" dirty="0" smtClean="0">
                <a:solidFill>
                  <a:schemeClr val="tx1"/>
                </a:solidFill>
              </a:rPr>
              <a:t> : </a:t>
            </a:r>
            <a:r>
              <a:rPr lang="en-US" dirty="0" err="1" smtClean="0">
                <a:solidFill>
                  <a:schemeClr val="tx1"/>
                </a:solidFill>
              </a:rPr>
              <a:t>Ilmu</a:t>
            </a:r>
            <a:r>
              <a:rPr lang="en-US" dirty="0" smtClean="0">
                <a:solidFill>
                  <a:schemeClr val="tx1"/>
                </a:solidFill>
              </a:rPr>
              <a:t> </a:t>
            </a:r>
            <a:r>
              <a:rPr lang="en-US" dirty="0" err="1" smtClean="0">
                <a:solidFill>
                  <a:schemeClr val="tx1"/>
                </a:solidFill>
              </a:rPr>
              <a:t>Pengetahuan</a:t>
            </a:r>
            <a:r>
              <a:rPr lang="en-US" dirty="0" smtClean="0">
                <a:solidFill>
                  <a:schemeClr val="tx1"/>
                </a:solidFill>
              </a:rPr>
              <a:t> </a:t>
            </a:r>
            <a:r>
              <a:rPr lang="en-US" dirty="0" err="1" smtClean="0">
                <a:solidFill>
                  <a:schemeClr val="tx1"/>
                </a:solidFill>
              </a:rPr>
              <a:t>Bahan</a:t>
            </a:r>
            <a:endParaRPr lang="en-US" dirty="0" smtClean="0">
              <a:solidFill>
                <a:schemeClr val="tx1"/>
              </a:solidFill>
            </a:endParaRPr>
          </a:p>
          <a:p>
            <a:endParaRPr lang="en-US" dirty="0">
              <a:solidFill>
                <a:schemeClr val="tx1"/>
              </a:solidFill>
            </a:endParaRPr>
          </a:p>
        </p:txBody>
      </p:sp>
      <p:sp>
        <p:nvSpPr>
          <p:cNvPr id="6" name="TextBox 5"/>
          <p:cNvSpPr txBox="1"/>
          <p:nvPr/>
        </p:nvSpPr>
        <p:spPr>
          <a:xfrm>
            <a:off x="2514600" y="4714939"/>
            <a:ext cx="4362926" cy="923330"/>
          </a:xfrm>
          <a:prstGeom prst="rect">
            <a:avLst/>
          </a:prstGeom>
          <a:noFill/>
        </p:spPr>
        <p:txBody>
          <a:bodyPr wrap="none" rtlCol="0">
            <a:spAutoFit/>
          </a:bodyPr>
          <a:lstStyle/>
          <a:p>
            <a:r>
              <a:rPr lang="en-US" dirty="0" err="1" smtClean="0"/>
              <a:t>Oleh</a:t>
            </a:r>
            <a:r>
              <a:rPr lang="en-US" dirty="0" smtClean="0"/>
              <a:t> 	: </a:t>
            </a:r>
            <a:r>
              <a:rPr lang="en-US" dirty="0" err="1" smtClean="0"/>
              <a:t>Anis</a:t>
            </a:r>
            <a:r>
              <a:rPr lang="en-US" dirty="0" smtClean="0"/>
              <a:t> </a:t>
            </a:r>
            <a:r>
              <a:rPr lang="en-US" dirty="0" err="1" smtClean="0"/>
              <a:t>Aprilia</a:t>
            </a:r>
            <a:r>
              <a:rPr lang="en-US" dirty="0" smtClean="0"/>
              <a:t> (17690017)</a:t>
            </a:r>
          </a:p>
          <a:p>
            <a:r>
              <a:rPr lang="en-US" dirty="0"/>
              <a:t>	</a:t>
            </a:r>
            <a:r>
              <a:rPr lang="en-US" dirty="0" smtClean="0"/>
              <a:t>: </a:t>
            </a:r>
            <a:r>
              <a:rPr lang="en-US" dirty="0" err="1" smtClean="0"/>
              <a:t>Muhamad</a:t>
            </a:r>
            <a:r>
              <a:rPr lang="en-US" dirty="0" smtClean="0"/>
              <a:t> </a:t>
            </a:r>
            <a:r>
              <a:rPr lang="en-US" dirty="0" err="1" smtClean="0"/>
              <a:t>Bayu</a:t>
            </a:r>
            <a:r>
              <a:rPr lang="en-US" dirty="0" smtClean="0"/>
              <a:t> N. (17690009)</a:t>
            </a:r>
          </a:p>
          <a:p>
            <a:r>
              <a:rPr lang="en-US" dirty="0"/>
              <a:t>	</a:t>
            </a:r>
            <a:r>
              <a:rPr lang="en-US" dirty="0" smtClean="0"/>
              <a:t>: </a:t>
            </a:r>
            <a:r>
              <a:rPr lang="en-US" dirty="0" err="1" smtClean="0"/>
              <a:t>Taufik</a:t>
            </a:r>
            <a:r>
              <a:rPr lang="en-US" dirty="0" smtClean="0"/>
              <a:t> Nor </a:t>
            </a:r>
            <a:r>
              <a:rPr lang="en-US" dirty="0" err="1" smtClean="0"/>
              <a:t>Hidayat</a:t>
            </a:r>
            <a:r>
              <a:rPr lang="en-US" dirty="0" smtClean="0"/>
              <a:t> (17690011)</a:t>
            </a:r>
            <a:endParaRPr lang="en-US" dirty="0"/>
          </a:p>
        </p:txBody>
      </p:sp>
      <p:pic>
        <p:nvPicPr>
          <p:cNvPr id="7" name="Picture 4" descr="kerang-bulu.jpg"/>
          <p:cNvPicPr>
            <a:picLocks noChangeAspect="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Lst>
          </a:blip>
          <a:stretch>
            <a:fillRect/>
          </a:stretch>
        </p:blipFill>
        <p:spPr>
          <a:xfrm>
            <a:off x="7169150" y="152400"/>
            <a:ext cx="1974850" cy="1314064"/>
          </a:xfrm>
          <a:prstGeom prst="rect">
            <a:avLst/>
          </a:prstGeom>
          <a:scene3d>
            <a:camera prst="orthographicFront">
              <a:rot lat="0" lon="0" rev="0"/>
            </a:camera>
            <a:lightRig rig="threePt" dir="t"/>
          </a:scene3d>
        </p:spPr>
      </p:pic>
      <p:pic>
        <p:nvPicPr>
          <p:cNvPr id="8" name="Picture 9" descr="kerang-tiram.jpg"/>
          <p:cNvPicPr>
            <a:picLocks noChangeAspect="1"/>
          </p:cNvPicPr>
          <p:nvPr/>
        </p:nvPicPr>
        <p:blipFill>
          <a:blip r:embed="rId4"/>
          <a:stretch>
            <a:fillRect/>
          </a:stretch>
        </p:blipFill>
        <p:spPr>
          <a:xfrm>
            <a:off x="304800" y="5257800"/>
            <a:ext cx="2438400" cy="1219200"/>
          </a:xfrm>
          <a:prstGeom prst="rect">
            <a:avLst/>
          </a:prstGeom>
        </p:spPr>
      </p:pic>
    </p:spTree>
    <p:extLst>
      <p:ext uri="{BB962C8B-B14F-4D97-AF65-F5344CB8AC3E}">
        <p14:creationId xmlns:p14="http://schemas.microsoft.com/office/powerpoint/2010/main" val="2730154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6" name="Content Placeholder 2"/>
          <p:cNvSpPr>
            <a:spLocks noGrp="1"/>
          </p:cNvSpPr>
          <p:nvPr>
            <p:ph idx="1"/>
          </p:nvPr>
        </p:nvSpPr>
        <p:spPr>
          <a:xfrm>
            <a:off x="457200" y="1600200"/>
            <a:ext cx="8229600" cy="5029200"/>
          </a:xfrm>
        </p:spPr>
        <p:txBody>
          <a:bodyPr>
            <a:noAutofit/>
          </a:bodyPr>
          <a:lstStyle/>
          <a:p>
            <a:pPr>
              <a:buNone/>
            </a:pPr>
            <a:endParaRPr lang="en-US" sz="2400" dirty="0" smtClean="0">
              <a:latin typeface="Times New Roman" pitchFamily="18" charset="0"/>
              <a:cs typeface="Times New Roman" pitchFamily="18" charset="0"/>
            </a:endParaRPr>
          </a:p>
          <a:p>
            <a:pPr>
              <a:buNone/>
            </a:pPr>
            <a:endParaRPr lang="en-US" sz="2400" dirty="0">
              <a:latin typeface="Times New Roman" pitchFamily="18" charset="0"/>
              <a:cs typeface="Times New Roman" pitchFamily="18" charset="0"/>
            </a:endParaRPr>
          </a:p>
          <a:p>
            <a:pPr>
              <a:buNone/>
            </a:pPr>
            <a:endParaRPr lang="en-US" sz="2400" dirty="0" smtClean="0">
              <a:latin typeface="Times New Roman" pitchFamily="18" charset="0"/>
              <a:cs typeface="Times New Roman" pitchFamily="18" charset="0"/>
            </a:endParaRPr>
          </a:p>
          <a:p>
            <a:pPr>
              <a:buNone/>
            </a:pPr>
            <a:endParaRPr lang="en-US" sz="2400" dirty="0" smtClean="0">
              <a:latin typeface="Times New Roman" pitchFamily="18" charset="0"/>
              <a:cs typeface="Times New Roman" pitchFamily="18" charset="0"/>
            </a:endParaRPr>
          </a:p>
          <a:p>
            <a:pPr>
              <a:buNone/>
            </a:pPr>
            <a:r>
              <a:rPr lang="en-US" sz="2400" dirty="0" smtClean="0">
                <a:latin typeface="Times New Roman" pitchFamily="18" charset="0"/>
                <a:cs typeface="Times New Roman" pitchFamily="18" charset="0"/>
              </a:rPr>
              <a:t>	  a.  </a:t>
            </a:r>
            <a:r>
              <a:rPr lang="en-US" sz="2400" dirty="0" err="1" smtClean="0">
                <a:latin typeface="Times New Roman" pitchFamily="18" charset="0"/>
                <a:cs typeface="Times New Roman" pitchFamily="18" charset="0"/>
              </a:rPr>
              <a:t>Kerang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simping</a:t>
            </a:r>
            <a:r>
              <a:rPr lang="en-US" sz="2400" dirty="0" smtClean="0">
                <a:latin typeface="Times New Roman" pitchFamily="18" charset="0"/>
                <a:cs typeface="Times New Roman" pitchFamily="18" charset="0"/>
              </a:rPr>
              <a:t>	  b. </a:t>
            </a:r>
            <a:r>
              <a:rPr lang="en-US" sz="2400" dirty="0" err="1">
                <a:latin typeface="Times New Roman" pitchFamily="18" charset="0"/>
                <a:cs typeface="Times New Roman" pitchFamily="18" charset="0"/>
              </a:rPr>
              <a:t>K</a:t>
            </a:r>
            <a:r>
              <a:rPr lang="en-US" sz="2400" dirty="0" err="1" smtClean="0">
                <a:latin typeface="Times New Roman" pitchFamily="18" charset="0"/>
                <a:cs typeface="Times New Roman" pitchFamily="18" charset="0"/>
              </a:rPr>
              <a:t>erang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bulu</a:t>
            </a:r>
            <a:r>
              <a:rPr lang="en-US" sz="2400" dirty="0" smtClean="0">
                <a:latin typeface="Times New Roman" pitchFamily="18" charset="0"/>
                <a:cs typeface="Times New Roman" pitchFamily="18" charset="0"/>
              </a:rPr>
              <a:t>         c. </a:t>
            </a:r>
            <a:r>
              <a:rPr lang="en-US" sz="2400" dirty="0" err="1" smtClean="0">
                <a:latin typeface="Times New Roman" pitchFamily="18" charset="0"/>
                <a:cs typeface="Times New Roman" pitchFamily="18" charset="0"/>
              </a:rPr>
              <a:t>kerang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tahu</a:t>
            </a:r>
            <a:endParaRPr lang="en-US" sz="2400" dirty="0" smtClean="0">
              <a:latin typeface="Times New Roman" pitchFamily="18" charset="0"/>
              <a:cs typeface="Times New Roman" pitchFamily="18" charset="0"/>
            </a:endParaRPr>
          </a:p>
          <a:p>
            <a:pPr>
              <a:buNone/>
            </a:pPr>
            <a:endParaRPr lang="en-US" sz="2400" dirty="0">
              <a:latin typeface="Times New Roman" pitchFamily="18" charset="0"/>
              <a:cs typeface="Times New Roman" pitchFamily="18" charset="0"/>
            </a:endParaRPr>
          </a:p>
          <a:p>
            <a:pPr>
              <a:buNone/>
            </a:pPr>
            <a:endParaRPr lang="en-US" sz="2400" dirty="0" smtClean="0">
              <a:latin typeface="Times New Roman" pitchFamily="18" charset="0"/>
              <a:cs typeface="Times New Roman" pitchFamily="18" charset="0"/>
            </a:endParaRPr>
          </a:p>
          <a:p>
            <a:pPr>
              <a:buNone/>
            </a:pPr>
            <a:endParaRPr lang="en-US" sz="2400" dirty="0">
              <a:latin typeface="Times New Roman" pitchFamily="18" charset="0"/>
              <a:cs typeface="Times New Roman" pitchFamily="18" charset="0"/>
            </a:endParaRPr>
          </a:p>
          <a:p>
            <a:pPr>
              <a:buNone/>
            </a:pPr>
            <a:endParaRPr lang="en-US" sz="2400" dirty="0" smtClean="0">
              <a:latin typeface="Times New Roman" pitchFamily="18" charset="0"/>
              <a:cs typeface="Times New Roman" pitchFamily="18" charset="0"/>
            </a:endParaRPr>
          </a:p>
          <a:p>
            <a:pPr>
              <a:buNone/>
            </a:pPr>
            <a:r>
              <a:rPr lang="en-US" sz="2400" dirty="0" smtClean="0">
                <a:latin typeface="Times New Roman" pitchFamily="18" charset="0"/>
                <a:cs typeface="Times New Roman" pitchFamily="18" charset="0"/>
              </a:rPr>
              <a:t>    d. </a:t>
            </a:r>
            <a:r>
              <a:rPr lang="en-US" sz="2400" dirty="0" err="1" smtClean="0">
                <a:latin typeface="Times New Roman" pitchFamily="18" charset="0"/>
                <a:cs typeface="Times New Roman" pitchFamily="18" charset="0"/>
              </a:rPr>
              <a:t>Kerang</a:t>
            </a:r>
            <a:r>
              <a:rPr lang="en-US" sz="2400" dirty="0" smtClean="0">
                <a:latin typeface="Times New Roman" pitchFamily="18" charset="0"/>
                <a:cs typeface="Times New Roman" pitchFamily="18" charset="0"/>
              </a:rPr>
              <a:t> 	       e. </a:t>
            </a:r>
            <a:r>
              <a:rPr lang="en-US" sz="2400" dirty="0" err="1" smtClean="0">
                <a:latin typeface="Times New Roman" pitchFamily="18" charset="0"/>
                <a:cs typeface="Times New Roman" pitchFamily="18" charset="0"/>
              </a:rPr>
              <a:t>kerang</a:t>
            </a:r>
            <a:r>
              <a:rPr lang="en-US" sz="2400" dirty="0" smtClean="0">
                <a:latin typeface="Times New Roman" pitchFamily="18" charset="0"/>
                <a:cs typeface="Times New Roman" pitchFamily="18" charset="0"/>
              </a:rPr>
              <a:t>	        f. </a:t>
            </a:r>
            <a:r>
              <a:rPr lang="en-US" sz="2400" dirty="0" err="1" smtClean="0">
                <a:latin typeface="Times New Roman" pitchFamily="18" charset="0"/>
                <a:cs typeface="Times New Roman" pitchFamily="18" charset="0"/>
              </a:rPr>
              <a:t>kerang</a:t>
            </a:r>
            <a:r>
              <a:rPr lang="en-US" sz="2400" dirty="0" smtClean="0">
                <a:latin typeface="Times New Roman" pitchFamily="18" charset="0"/>
                <a:cs typeface="Times New Roman" pitchFamily="18" charset="0"/>
              </a:rPr>
              <a:t>               g. </a:t>
            </a:r>
            <a:r>
              <a:rPr lang="en-US" sz="2400" dirty="0" err="1" smtClean="0">
                <a:latin typeface="Times New Roman" pitchFamily="18" charset="0"/>
                <a:cs typeface="Times New Roman" pitchFamily="18" charset="0"/>
              </a:rPr>
              <a:t>kerang</a:t>
            </a:r>
            <a:endParaRPr lang="en-US" sz="2400" dirty="0" smtClean="0">
              <a:latin typeface="Times New Roman" pitchFamily="18" charset="0"/>
              <a:cs typeface="Times New Roman" pitchFamily="18" charset="0"/>
            </a:endParaRPr>
          </a:p>
          <a:p>
            <a:pPr>
              <a:buNone/>
            </a:pP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darah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hijau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kampak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tiram</a:t>
            </a:r>
            <a:endParaRPr lang="en-US" sz="2400" dirty="0" smtClean="0">
              <a:latin typeface="Times New Roman" pitchFamily="18" charset="0"/>
              <a:cs typeface="Times New Roman" pitchFamily="18" charset="0"/>
            </a:endParaRPr>
          </a:p>
          <a:p>
            <a:pPr>
              <a:buNone/>
            </a:pPr>
            <a:endParaRPr lang="en-US" sz="2400" dirty="0">
              <a:latin typeface="Times New Roman" pitchFamily="18" charset="0"/>
              <a:cs typeface="Times New Roman" pitchFamily="18" charset="0"/>
            </a:endParaRPr>
          </a:p>
        </p:txBody>
      </p:sp>
      <p:pic>
        <p:nvPicPr>
          <p:cNvPr id="2097154" name="Picture 3" descr="kerang-simping.jpg"/>
          <p:cNvPicPr>
            <a:picLocks noChangeAspect="1"/>
          </p:cNvPicPr>
          <p:nvPr/>
        </p:nvPicPr>
        <p:blipFill>
          <a:blip r:embed="rId2"/>
          <a:stretch>
            <a:fillRect/>
          </a:stretch>
        </p:blipFill>
        <p:spPr>
          <a:xfrm>
            <a:off x="685800" y="1981200"/>
            <a:ext cx="2943709" cy="1111250"/>
          </a:xfrm>
          <a:prstGeom prst="rect">
            <a:avLst/>
          </a:prstGeom>
        </p:spPr>
      </p:pic>
      <p:pic>
        <p:nvPicPr>
          <p:cNvPr id="2097155" name="Picture 4" descr="kerang-bulu.jpg"/>
          <p:cNvPicPr>
            <a:picLocks noChangeAspect="1"/>
          </p:cNvPicPr>
          <p:nvPr/>
        </p:nvPicPr>
        <p:blipFill>
          <a:blip r:embed="rId3"/>
          <a:stretch>
            <a:fillRect/>
          </a:stretch>
        </p:blipFill>
        <p:spPr>
          <a:xfrm>
            <a:off x="4114800" y="1828800"/>
            <a:ext cx="1974850" cy="1314064"/>
          </a:xfrm>
          <a:prstGeom prst="rect">
            <a:avLst/>
          </a:prstGeom>
        </p:spPr>
      </p:pic>
      <p:pic>
        <p:nvPicPr>
          <p:cNvPr id="2097156" name="Picture 5" descr="kerang-tahu.jpg"/>
          <p:cNvPicPr>
            <a:picLocks noChangeAspect="1"/>
          </p:cNvPicPr>
          <p:nvPr/>
        </p:nvPicPr>
        <p:blipFill>
          <a:blip r:embed="rId4"/>
          <a:stretch>
            <a:fillRect/>
          </a:stretch>
        </p:blipFill>
        <p:spPr>
          <a:xfrm>
            <a:off x="6629400" y="1676400"/>
            <a:ext cx="1817837" cy="1619250"/>
          </a:xfrm>
          <a:prstGeom prst="rect">
            <a:avLst/>
          </a:prstGeom>
        </p:spPr>
      </p:pic>
      <p:pic>
        <p:nvPicPr>
          <p:cNvPr id="2097157" name="Picture 6" descr="kerang-darah.jpg"/>
          <p:cNvPicPr>
            <a:picLocks noChangeAspect="1"/>
          </p:cNvPicPr>
          <p:nvPr/>
        </p:nvPicPr>
        <p:blipFill>
          <a:blip r:embed="rId5"/>
          <a:stretch>
            <a:fillRect/>
          </a:stretch>
        </p:blipFill>
        <p:spPr>
          <a:xfrm>
            <a:off x="609600" y="4419600"/>
            <a:ext cx="1832131" cy="1219200"/>
          </a:xfrm>
          <a:prstGeom prst="rect">
            <a:avLst/>
          </a:prstGeom>
        </p:spPr>
      </p:pic>
      <p:pic>
        <p:nvPicPr>
          <p:cNvPr id="2097158" name="Picture 7" descr="kerang-hijau.jpg"/>
          <p:cNvPicPr>
            <a:picLocks noChangeAspect="1"/>
          </p:cNvPicPr>
          <p:nvPr/>
        </p:nvPicPr>
        <p:blipFill>
          <a:blip r:embed="rId6"/>
          <a:stretch>
            <a:fillRect/>
          </a:stretch>
        </p:blipFill>
        <p:spPr>
          <a:xfrm>
            <a:off x="2819400" y="4343400"/>
            <a:ext cx="1552575" cy="1293813"/>
          </a:xfrm>
          <a:prstGeom prst="rect">
            <a:avLst/>
          </a:prstGeom>
        </p:spPr>
      </p:pic>
      <p:pic>
        <p:nvPicPr>
          <p:cNvPr id="2097159" name="Picture 8" descr="kerang-kampak.jpg"/>
          <p:cNvPicPr>
            <a:picLocks noChangeAspect="1"/>
          </p:cNvPicPr>
          <p:nvPr/>
        </p:nvPicPr>
        <p:blipFill>
          <a:blip r:embed="rId7"/>
          <a:stretch>
            <a:fillRect/>
          </a:stretch>
        </p:blipFill>
        <p:spPr>
          <a:xfrm>
            <a:off x="4724400" y="4114800"/>
            <a:ext cx="1533525" cy="1533525"/>
          </a:xfrm>
          <a:prstGeom prst="rect">
            <a:avLst/>
          </a:prstGeom>
        </p:spPr>
      </p:pic>
      <p:pic>
        <p:nvPicPr>
          <p:cNvPr id="2097160" name="Picture 9" descr="kerang-tiram.jpg"/>
          <p:cNvPicPr>
            <a:picLocks noChangeAspect="1"/>
          </p:cNvPicPr>
          <p:nvPr/>
        </p:nvPicPr>
        <p:blipFill>
          <a:blip r:embed="rId8"/>
          <a:stretch>
            <a:fillRect/>
          </a:stretch>
        </p:blipFill>
        <p:spPr>
          <a:xfrm>
            <a:off x="6705600" y="4495800"/>
            <a:ext cx="2438400" cy="1219200"/>
          </a:xfrm>
          <a:prstGeom prst="rect">
            <a:avLst/>
          </a:prstGeom>
        </p:spPr>
      </p:pic>
      <p:sp>
        <p:nvSpPr>
          <p:cNvPr id="1048597" name="Rectangle 11"/>
          <p:cNvSpPr/>
          <p:nvPr/>
        </p:nvSpPr>
        <p:spPr>
          <a:xfrm>
            <a:off x="3733800" y="152400"/>
            <a:ext cx="52578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err="1" smtClean="0">
                <a:solidFill>
                  <a:schemeClr val="bg1"/>
                </a:solidFill>
                <a:latin typeface="Times New Roman" pitchFamily="18" charset="0"/>
                <a:cs typeface="Times New Roman" pitchFamily="18" charset="0"/>
              </a:rPr>
              <a:t>Jenis-jenis</a:t>
            </a:r>
            <a:r>
              <a:rPr lang="en-US" sz="4400" dirty="0" smtClean="0">
                <a:solidFill>
                  <a:schemeClr val="bg1"/>
                </a:solidFill>
                <a:latin typeface="Times New Roman" pitchFamily="18" charset="0"/>
                <a:cs typeface="Times New Roman" pitchFamily="18" charset="0"/>
              </a:rPr>
              <a:t> </a:t>
            </a:r>
            <a:r>
              <a:rPr lang="en-US" sz="4400" dirty="0" err="1" smtClean="0">
                <a:solidFill>
                  <a:schemeClr val="bg1"/>
                </a:solidFill>
                <a:latin typeface="Times New Roman" pitchFamily="18" charset="0"/>
                <a:cs typeface="Times New Roman" pitchFamily="18" charset="0"/>
              </a:rPr>
              <a:t>kerang</a:t>
            </a:r>
            <a:endParaRPr lang="en-US" sz="4400" dirty="0" smtClean="0">
              <a:solidFill>
                <a:schemeClr val="bg1"/>
              </a:solidFill>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48596">
                                            <p:txEl>
                                              <p:pRg st="4" end="4"/>
                                            </p:txEl>
                                          </p:spTgt>
                                        </p:tgtEl>
                                        <p:attrNameLst>
                                          <p:attrName>style.visibility</p:attrName>
                                        </p:attrNameLst>
                                      </p:cBhvr>
                                      <p:to>
                                        <p:strVal val="visible"/>
                                      </p:to>
                                    </p:set>
                                    <p:animEffect transition="in" filter="fade">
                                      <p:cBhvr>
                                        <p:cTn id="7" dur="2000"/>
                                        <p:tgtEl>
                                          <p:spTgt spid="1048596">
                                            <p:txEl>
                                              <p:pRg st="4" end="4"/>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48596">
                                            <p:txEl>
                                              <p:pRg st="9" end="9"/>
                                            </p:txEl>
                                          </p:spTgt>
                                        </p:tgtEl>
                                        <p:attrNameLst>
                                          <p:attrName>style.visibility</p:attrName>
                                        </p:attrNameLst>
                                      </p:cBhvr>
                                      <p:to>
                                        <p:strVal val="visible"/>
                                      </p:to>
                                    </p:set>
                                    <p:animEffect transition="in" filter="fade">
                                      <p:cBhvr>
                                        <p:cTn id="10" dur="2000"/>
                                        <p:tgtEl>
                                          <p:spTgt spid="1048596">
                                            <p:txEl>
                                              <p:pRg st="9" end="9"/>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48596">
                                            <p:txEl>
                                              <p:pRg st="10" end="10"/>
                                            </p:txEl>
                                          </p:spTgt>
                                        </p:tgtEl>
                                        <p:attrNameLst>
                                          <p:attrName>style.visibility</p:attrName>
                                        </p:attrNameLst>
                                      </p:cBhvr>
                                      <p:to>
                                        <p:strVal val="visible"/>
                                      </p:to>
                                    </p:set>
                                    <p:animEffect transition="in" filter="fade">
                                      <p:cBhvr>
                                        <p:cTn id="13" dur="2000"/>
                                        <p:tgtEl>
                                          <p:spTgt spid="1048596">
                                            <p:txEl>
                                              <p:pRg st="10" end="1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2097154"/>
                                        </p:tgtEl>
                                        <p:attrNameLst>
                                          <p:attrName>style.visibility</p:attrName>
                                        </p:attrNameLst>
                                      </p:cBhvr>
                                      <p:to>
                                        <p:strVal val="visible"/>
                                      </p:to>
                                    </p:set>
                                    <p:anim calcmode="lin" valueType="num">
                                      <p:cBhvr additive="base">
                                        <p:cTn id="18" dur="500" fill="hold"/>
                                        <p:tgtEl>
                                          <p:spTgt spid="2097154"/>
                                        </p:tgtEl>
                                        <p:attrNameLst>
                                          <p:attrName>ppt_x</p:attrName>
                                        </p:attrNameLst>
                                      </p:cBhvr>
                                      <p:tavLst>
                                        <p:tav tm="0">
                                          <p:val>
                                            <p:strVal val="#ppt_x"/>
                                          </p:val>
                                        </p:tav>
                                        <p:tav tm="100000">
                                          <p:val>
                                            <p:strVal val="#ppt_x"/>
                                          </p:val>
                                        </p:tav>
                                      </p:tavLst>
                                    </p:anim>
                                    <p:anim calcmode="lin" valueType="num">
                                      <p:cBhvr additive="base">
                                        <p:cTn id="19" dur="500" fill="hold"/>
                                        <p:tgtEl>
                                          <p:spTgt spid="209715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2097155"/>
                                        </p:tgtEl>
                                        <p:attrNameLst>
                                          <p:attrName>style.visibility</p:attrName>
                                        </p:attrNameLst>
                                      </p:cBhvr>
                                      <p:to>
                                        <p:strVal val="visible"/>
                                      </p:to>
                                    </p:set>
                                    <p:anim calcmode="lin" valueType="num">
                                      <p:cBhvr additive="base">
                                        <p:cTn id="24" dur="500" fill="hold"/>
                                        <p:tgtEl>
                                          <p:spTgt spid="2097155"/>
                                        </p:tgtEl>
                                        <p:attrNameLst>
                                          <p:attrName>ppt_x</p:attrName>
                                        </p:attrNameLst>
                                      </p:cBhvr>
                                      <p:tavLst>
                                        <p:tav tm="0">
                                          <p:val>
                                            <p:strVal val="#ppt_x"/>
                                          </p:val>
                                        </p:tav>
                                        <p:tav tm="100000">
                                          <p:val>
                                            <p:strVal val="#ppt_x"/>
                                          </p:val>
                                        </p:tav>
                                      </p:tavLst>
                                    </p:anim>
                                    <p:anim calcmode="lin" valueType="num">
                                      <p:cBhvr additive="base">
                                        <p:cTn id="25" dur="500" fill="hold"/>
                                        <p:tgtEl>
                                          <p:spTgt spid="2097155"/>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2097156"/>
                                        </p:tgtEl>
                                        <p:attrNameLst>
                                          <p:attrName>style.visibility</p:attrName>
                                        </p:attrNameLst>
                                      </p:cBhvr>
                                      <p:to>
                                        <p:strVal val="visible"/>
                                      </p:to>
                                    </p:set>
                                    <p:anim calcmode="lin" valueType="num">
                                      <p:cBhvr additive="base">
                                        <p:cTn id="30" dur="500" fill="hold"/>
                                        <p:tgtEl>
                                          <p:spTgt spid="2097156"/>
                                        </p:tgtEl>
                                        <p:attrNameLst>
                                          <p:attrName>ppt_x</p:attrName>
                                        </p:attrNameLst>
                                      </p:cBhvr>
                                      <p:tavLst>
                                        <p:tav tm="0">
                                          <p:val>
                                            <p:strVal val="#ppt_x"/>
                                          </p:val>
                                        </p:tav>
                                        <p:tav tm="100000">
                                          <p:val>
                                            <p:strVal val="#ppt_x"/>
                                          </p:val>
                                        </p:tav>
                                      </p:tavLst>
                                    </p:anim>
                                    <p:anim calcmode="lin" valueType="num">
                                      <p:cBhvr additive="base">
                                        <p:cTn id="31" dur="500" fill="hold"/>
                                        <p:tgtEl>
                                          <p:spTgt spid="2097156"/>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2097157"/>
                                        </p:tgtEl>
                                        <p:attrNameLst>
                                          <p:attrName>style.visibility</p:attrName>
                                        </p:attrNameLst>
                                      </p:cBhvr>
                                      <p:to>
                                        <p:strVal val="visible"/>
                                      </p:to>
                                    </p:set>
                                    <p:anim calcmode="lin" valueType="num">
                                      <p:cBhvr additive="base">
                                        <p:cTn id="36" dur="500" fill="hold"/>
                                        <p:tgtEl>
                                          <p:spTgt spid="2097157"/>
                                        </p:tgtEl>
                                        <p:attrNameLst>
                                          <p:attrName>ppt_x</p:attrName>
                                        </p:attrNameLst>
                                      </p:cBhvr>
                                      <p:tavLst>
                                        <p:tav tm="0">
                                          <p:val>
                                            <p:strVal val="#ppt_x"/>
                                          </p:val>
                                        </p:tav>
                                        <p:tav tm="100000">
                                          <p:val>
                                            <p:strVal val="#ppt_x"/>
                                          </p:val>
                                        </p:tav>
                                      </p:tavLst>
                                    </p:anim>
                                    <p:anim calcmode="lin" valueType="num">
                                      <p:cBhvr additive="base">
                                        <p:cTn id="37" dur="500" fill="hold"/>
                                        <p:tgtEl>
                                          <p:spTgt spid="2097157"/>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2097158"/>
                                        </p:tgtEl>
                                        <p:attrNameLst>
                                          <p:attrName>style.visibility</p:attrName>
                                        </p:attrNameLst>
                                      </p:cBhvr>
                                      <p:to>
                                        <p:strVal val="visible"/>
                                      </p:to>
                                    </p:set>
                                    <p:anim calcmode="lin" valueType="num">
                                      <p:cBhvr additive="base">
                                        <p:cTn id="42" dur="500" fill="hold"/>
                                        <p:tgtEl>
                                          <p:spTgt spid="2097158"/>
                                        </p:tgtEl>
                                        <p:attrNameLst>
                                          <p:attrName>ppt_x</p:attrName>
                                        </p:attrNameLst>
                                      </p:cBhvr>
                                      <p:tavLst>
                                        <p:tav tm="0">
                                          <p:val>
                                            <p:strVal val="#ppt_x"/>
                                          </p:val>
                                        </p:tav>
                                        <p:tav tm="100000">
                                          <p:val>
                                            <p:strVal val="#ppt_x"/>
                                          </p:val>
                                        </p:tav>
                                      </p:tavLst>
                                    </p:anim>
                                    <p:anim calcmode="lin" valueType="num">
                                      <p:cBhvr additive="base">
                                        <p:cTn id="43" dur="500" fill="hold"/>
                                        <p:tgtEl>
                                          <p:spTgt spid="2097158"/>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nodeType="clickEffect">
                                  <p:stCondLst>
                                    <p:cond delay="0"/>
                                  </p:stCondLst>
                                  <p:childTnLst>
                                    <p:set>
                                      <p:cBhvr>
                                        <p:cTn id="47" dur="1" fill="hold">
                                          <p:stCondLst>
                                            <p:cond delay="0"/>
                                          </p:stCondLst>
                                        </p:cTn>
                                        <p:tgtEl>
                                          <p:spTgt spid="2097159"/>
                                        </p:tgtEl>
                                        <p:attrNameLst>
                                          <p:attrName>style.visibility</p:attrName>
                                        </p:attrNameLst>
                                      </p:cBhvr>
                                      <p:to>
                                        <p:strVal val="visible"/>
                                      </p:to>
                                    </p:set>
                                    <p:anim calcmode="lin" valueType="num">
                                      <p:cBhvr additive="base">
                                        <p:cTn id="48" dur="500" fill="hold"/>
                                        <p:tgtEl>
                                          <p:spTgt spid="2097159"/>
                                        </p:tgtEl>
                                        <p:attrNameLst>
                                          <p:attrName>ppt_x</p:attrName>
                                        </p:attrNameLst>
                                      </p:cBhvr>
                                      <p:tavLst>
                                        <p:tav tm="0">
                                          <p:val>
                                            <p:strVal val="#ppt_x"/>
                                          </p:val>
                                        </p:tav>
                                        <p:tav tm="100000">
                                          <p:val>
                                            <p:strVal val="#ppt_x"/>
                                          </p:val>
                                        </p:tav>
                                      </p:tavLst>
                                    </p:anim>
                                    <p:anim calcmode="lin" valueType="num">
                                      <p:cBhvr additive="base">
                                        <p:cTn id="49" dur="500" fill="hold"/>
                                        <p:tgtEl>
                                          <p:spTgt spid="2097159"/>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nodeType="clickEffect">
                                  <p:stCondLst>
                                    <p:cond delay="0"/>
                                  </p:stCondLst>
                                  <p:childTnLst>
                                    <p:set>
                                      <p:cBhvr>
                                        <p:cTn id="53" dur="1" fill="hold">
                                          <p:stCondLst>
                                            <p:cond delay="0"/>
                                          </p:stCondLst>
                                        </p:cTn>
                                        <p:tgtEl>
                                          <p:spTgt spid="2097160"/>
                                        </p:tgtEl>
                                        <p:attrNameLst>
                                          <p:attrName>style.visibility</p:attrName>
                                        </p:attrNameLst>
                                      </p:cBhvr>
                                      <p:to>
                                        <p:strVal val="visible"/>
                                      </p:to>
                                    </p:set>
                                    <p:anim calcmode="lin" valueType="num">
                                      <p:cBhvr additive="base">
                                        <p:cTn id="54" dur="500" fill="hold"/>
                                        <p:tgtEl>
                                          <p:spTgt spid="2097160"/>
                                        </p:tgtEl>
                                        <p:attrNameLst>
                                          <p:attrName>ppt_x</p:attrName>
                                        </p:attrNameLst>
                                      </p:cBhvr>
                                      <p:tavLst>
                                        <p:tav tm="0">
                                          <p:val>
                                            <p:strVal val="#ppt_x"/>
                                          </p:val>
                                        </p:tav>
                                        <p:tav tm="100000">
                                          <p:val>
                                            <p:strVal val="#ppt_x"/>
                                          </p:val>
                                        </p:tav>
                                      </p:tavLst>
                                    </p:anim>
                                    <p:anim calcmode="lin" valueType="num">
                                      <p:cBhvr additive="base">
                                        <p:cTn id="55" dur="500" fill="hold"/>
                                        <p:tgtEl>
                                          <p:spTgt spid="209716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96" grpId="0" build="allAtOnce"/>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8" name="Content Placeholder 2"/>
          <p:cNvSpPr>
            <a:spLocks noGrp="1"/>
          </p:cNvSpPr>
          <p:nvPr>
            <p:ph idx="1"/>
          </p:nvPr>
        </p:nvSpPr>
        <p:spPr/>
        <p:txBody>
          <a:bodyPr/>
          <a:lstStyle/>
          <a:p>
            <a:r>
              <a:rPr lang="en-US" dirty="0" err="1" smtClean="0"/>
              <a:t>Mengatasi</a:t>
            </a:r>
            <a:r>
              <a:rPr lang="en-US" dirty="0" smtClean="0"/>
              <a:t> anemia</a:t>
            </a:r>
          </a:p>
          <a:p>
            <a:r>
              <a:rPr lang="en-US" dirty="0" err="1" smtClean="0"/>
              <a:t>Membentuk</a:t>
            </a:r>
            <a:r>
              <a:rPr lang="en-US" dirty="0" smtClean="0"/>
              <a:t> </a:t>
            </a:r>
            <a:r>
              <a:rPr lang="en-US" dirty="0" err="1" smtClean="0"/>
              <a:t>dan</a:t>
            </a:r>
            <a:r>
              <a:rPr lang="en-US" dirty="0" smtClean="0"/>
              <a:t> </a:t>
            </a:r>
            <a:r>
              <a:rPr lang="en-US" dirty="0" err="1" smtClean="0"/>
              <a:t>merawat</a:t>
            </a:r>
            <a:r>
              <a:rPr lang="en-US" dirty="0" smtClean="0"/>
              <a:t> </a:t>
            </a:r>
            <a:r>
              <a:rPr lang="en-US" dirty="0" err="1" smtClean="0"/>
              <a:t>otot</a:t>
            </a:r>
            <a:endParaRPr lang="en-US" dirty="0" smtClean="0"/>
          </a:p>
          <a:p>
            <a:r>
              <a:rPr lang="en-US" dirty="0" err="1" smtClean="0"/>
              <a:t>Menjaga</a:t>
            </a:r>
            <a:r>
              <a:rPr lang="en-US" dirty="0" smtClean="0"/>
              <a:t> </a:t>
            </a:r>
            <a:r>
              <a:rPr lang="en-US" dirty="0" err="1" smtClean="0"/>
              <a:t>kesehatan</a:t>
            </a:r>
            <a:r>
              <a:rPr lang="en-US" dirty="0" smtClean="0"/>
              <a:t> </a:t>
            </a:r>
            <a:r>
              <a:rPr lang="en-US" dirty="0" err="1" smtClean="0"/>
              <a:t>jantung</a:t>
            </a:r>
            <a:endParaRPr lang="en-US" dirty="0" smtClean="0"/>
          </a:p>
          <a:p>
            <a:r>
              <a:rPr lang="en-US" dirty="0" err="1" smtClean="0"/>
              <a:t>Menjaga</a:t>
            </a:r>
            <a:r>
              <a:rPr lang="en-US" dirty="0" smtClean="0"/>
              <a:t> </a:t>
            </a:r>
            <a:r>
              <a:rPr lang="en-US" dirty="0" err="1" smtClean="0"/>
              <a:t>fungsi</a:t>
            </a:r>
            <a:r>
              <a:rPr lang="en-US" dirty="0" smtClean="0"/>
              <a:t> </a:t>
            </a:r>
            <a:r>
              <a:rPr lang="en-US" dirty="0" err="1" smtClean="0"/>
              <a:t>sistem</a:t>
            </a:r>
            <a:r>
              <a:rPr lang="en-US" dirty="0" smtClean="0"/>
              <a:t> </a:t>
            </a:r>
            <a:r>
              <a:rPr lang="en-US" dirty="0" err="1" smtClean="0"/>
              <a:t>syaraf</a:t>
            </a:r>
            <a:endParaRPr lang="en-US" dirty="0"/>
          </a:p>
        </p:txBody>
      </p:sp>
      <p:sp>
        <p:nvSpPr>
          <p:cNvPr id="1048599" name="Rectangle 3"/>
          <p:cNvSpPr/>
          <p:nvPr/>
        </p:nvSpPr>
        <p:spPr>
          <a:xfrm>
            <a:off x="3581400" y="152400"/>
            <a:ext cx="54102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err="1" smtClean="0">
                <a:solidFill>
                  <a:schemeClr val="bg1"/>
                </a:solidFill>
                <a:latin typeface="Times New Roman" pitchFamily="18" charset="0"/>
                <a:cs typeface="Times New Roman" pitchFamily="18" charset="0"/>
              </a:rPr>
              <a:t>Manfaat</a:t>
            </a:r>
            <a:r>
              <a:rPr lang="en-US" sz="3600" dirty="0" smtClean="0">
                <a:solidFill>
                  <a:schemeClr val="bg1"/>
                </a:solidFill>
                <a:latin typeface="Times New Roman" pitchFamily="18" charset="0"/>
                <a:cs typeface="Times New Roman" pitchFamily="18" charset="0"/>
              </a:rPr>
              <a:t> </a:t>
            </a:r>
            <a:r>
              <a:rPr lang="en-US" sz="3600" dirty="0" err="1" smtClean="0">
                <a:solidFill>
                  <a:schemeClr val="bg1"/>
                </a:solidFill>
                <a:latin typeface="Times New Roman" pitchFamily="18" charset="0"/>
                <a:cs typeface="Times New Roman" pitchFamily="18" charset="0"/>
              </a:rPr>
              <a:t>konsumsi</a:t>
            </a:r>
            <a:r>
              <a:rPr lang="en-US" sz="3600" dirty="0" smtClean="0">
                <a:solidFill>
                  <a:schemeClr val="bg1"/>
                </a:solidFill>
                <a:latin typeface="Times New Roman" pitchFamily="18" charset="0"/>
                <a:cs typeface="Times New Roman" pitchFamily="18" charset="0"/>
              </a:rPr>
              <a:t> </a:t>
            </a:r>
            <a:r>
              <a:rPr lang="en-US" sz="3600" dirty="0" err="1" smtClean="0">
                <a:solidFill>
                  <a:schemeClr val="bg1"/>
                </a:solidFill>
                <a:latin typeface="Times New Roman" pitchFamily="18" charset="0"/>
                <a:cs typeface="Times New Roman" pitchFamily="18" charset="0"/>
              </a:rPr>
              <a:t>kerang</a:t>
            </a:r>
            <a:endParaRPr lang="en-US" sz="3600" dirty="0">
              <a:solidFill>
                <a:schemeClr val="bg1"/>
              </a:solidFill>
            </a:endParaRPr>
          </a:p>
        </p:txBody>
      </p:sp>
      <p:pic>
        <p:nvPicPr>
          <p:cNvPr id="2097161" name="Picture 5" descr="2.png"/>
          <p:cNvPicPr>
            <a:picLocks noChangeAspect="1"/>
          </p:cNvPicPr>
          <p:nvPr/>
        </p:nvPicPr>
        <p:blipFill>
          <a:blip r:embed="rId2" cstate="print"/>
          <a:stretch>
            <a:fillRect/>
          </a:stretch>
        </p:blipFill>
        <p:spPr>
          <a:xfrm rot="20510698">
            <a:off x="4280715" y="4056681"/>
            <a:ext cx="4891162" cy="233553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048599">
                                            <p:bg/>
                                          </p:spTgt>
                                        </p:tgtEl>
                                        <p:attrNameLst>
                                          <p:attrName>style.visibility</p:attrName>
                                        </p:attrNameLst>
                                      </p:cBhvr>
                                      <p:to>
                                        <p:strVal val="visible"/>
                                      </p:to>
                                    </p:set>
                                    <p:animEffect transition="in" filter="wipe(down)">
                                      <p:cBhvr>
                                        <p:cTn id="7" dur="500"/>
                                        <p:tgtEl>
                                          <p:spTgt spid="1048599">
                                            <p:bg/>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048599">
                                            <p:txEl>
                                              <p:pRg st="0" end="0"/>
                                            </p:txEl>
                                          </p:spTgt>
                                        </p:tgtEl>
                                        <p:attrNameLst>
                                          <p:attrName>style.visibility</p:attrName>
                                        </p:attrNameLst>
                                      </p:cBhvr>
                                      <p:to>
                                        <p:strVal val="visible"/>
                                      </p:to>
                                    </p:set>
                                    <p:animEffect transition="in" filter="wipe(down)">
                                      <p:cBhvr>
                                        <p:cTn id="10" dur="500"/>
                                        <p:tgtEl>
                                          <p:spTgt spid="1048599">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48598">
                                            <p:txEl>
                                              <p:pRg st="0" end="0"/>
                                            </p:txEl>
                                          </p:spTgt>
                                        </p:tgtEl>
                                        <p:attrNameLst>
                                          <p:attrName>style.visibility</p:attrName>
                                        </p:attrNameLst>
                                      </p:cBhvr>
                                      <p:to>
                                        <p:strVal val="visible"/>
                                      </p:to>
                                    </p:set>
                                    <p:animEffect transition="in" filter="fade">
                                      <p:cBhvr>
                                        <p:cTn id="15" dur="2000"/>
                                        <p:tgtEl>
                                          <p:spTgt spid="1048598">
                                            <p:txEl>
                                              <p:pRg st="0" end="0"/>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048598">
                                            <p:txEl>
                                              <p:pRg st="1" end="1"/>
                                            </p:txEl>
                                          </p:spTgt>
                                        </p:tgtEl>
                                        <p:attrNameLst>
                                          <p:attrName>style.visibility</p:attrName>
                                        </p:attrNameLst>
                                      </p:cBhvr>
                                      <p:to>
                                        <p:strVal val="visible"/>
                                      </p:to>
                                    </p:set>
                                    <p:animEffect transition="in" filter="fade">
                                      <p:cBhvr>
                                        <p:cTn id="18" dur="2000"/>
                                        <p:tgtEl>
                                          <p:spTgt spid="1048598">
                                            <p:txEl>
                                              <p:pRg st="1" end="1"/>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048598">
                                            <p:txEl>
                                              <p:pRg st="2" end="2"/>
                                            </p:txEl>
                                          </p:spTgt>
                                        </p:tgtEl>
                                        <p:attrNameLst>
                                          <p:attrName>style.visibility</p:attrName>
                                        </p:attrNameLst>
                                      </p:cBhvr>
                                      <p:to>
                                        <p:strVal val="visible"/>
                                      </p:to>
                                    </p:set>
                                    <p:animEffect transition="in" filter="fade">
                                      <p:cBhvr>
                                        <p:cTn id="21" dur="2000"/>
                                        <p:tgtEl>
                                          <p:spTgt spid="1048598">
                                            <p:txEl>
                                              <p:pRg st="2" end="2"/>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048598">
                                            <p:txEl>
                                              <p:pRg st="3" end="3"/>
                                            </p:txEl>
                                          </p:spTgt>
                                        </p:tgtEl>
                                        <p:attrNameLst>
                                          <p:attrName>style.visibility</p:attrName>
                                        </p:attrNameLst>
                                      </p:cBhvr>
                                      <p:to>
                                        <p:strVal val="visible"/>
                                      </p:to>
                                    </p:set>
                                    <p:animEffect transition="in" filter="fade">
                                      <p:cBhvr>
                                        <p:cTn id="24" dur="2000"/>
                                        <p:tgtEl>
                                          <p:spTgt spid="104859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98" grpId="0" build="allAtOnce"/>
      <p:bldP spid="1048599" grpId="0" build="allAtOnce"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4" name="Content Placeholder 2"/>
          <p:cNvSpPr>
            <a:spLocks noGrp="1"/>
          </p:cNvSpPr>
          <p:nvPr>
            <p:ph idx="1"/>
          </p:nvPr>
        </p:nvSpPr>
        <p:spPr/>
        <p:txBody>
          <a:bodyPr/>
          <a:lstStyle/>
          <a:p>
            <a:pPr>
              <a:buNone/>
            </a:pPr>
            <a:endParaRPr lang="en-US" dirty="0"/>
          </a:p>
        </p:txBody>
      </p:sp>
      <p:pic>
        <p:nvPicPr>
          <p:cNvPr id="2097153" name="Picture 3" descr="kerang_anatomi.jpg"/>
          <p:cNvPicPr>
            <a:picLocks noChangeAspect="1"/>
          </p:cNvPicPr>
          <p:nvPr/>
        </p:nvPicPr>
        <p:blipFill>
          <a:blip r:embed="rId2"/>
          <a:stretch>
            <a:fillRect/>
          </a:stretch>
        </p:blipFill>
        <p:spPr>
          <a:xfrm>
            <a:off x="2057400" y="1600199"/>
            <a:ext cx="5257800" cy="4448907"/>
          </a:xfrm>
          <a:prstGeom prst="rect">
            <a:avLst/>
          </a:prstGeom>
        </p:spPr>
      </p:pic>
      <p:sp>
        <p:nvSpPr>
          <p:cNvPr id="1048595" name="Rectangle 5"/>
          <p:cNvSpPr/>
          <p:nvPr/>
        </p:nvSpPr>
        <p:spPr>
          <a:xfrm>
            <a:off x="3581400" y="152400"/>
            <a:ext cx="54102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err="1" smtClean="0">
                <a:solidFill>
                  <a:schemeClr val="bg1"/>
                </a:solidFill>
                <a:latin typeface="Times New Roman" pitchFamily="18" charset="0"/>
                <a:cs typeface="Times New Roman" pitchFamily="18" charset="0"/>
              </a:rPr>
              <a:t>Anatomi</a:t>
            </a:r>
            <a:r>
              <a:rPr lang="en-US" sz="3600" dirty="0" smtClean="0">
                <a:solidFill>
                  <a:schemeClr val="bg1"/>
                </a:solidFill>
                <a:latin typeface="Times New Roman" pitchFamily="18" charset="0"/>
                <a:cs typeface="Times New Roman" pitchFamily="18" charset="0"/>
              </a:rPr>
              <a:t> </a:t>
            </a:r>
            <a:r>
              <a:rPr lang="en-US" sz="3600" dirty="0" err="1" smtClean="0">
                <a:solidFill>
                  <a:schemeClr val="bg1"/>
                </a:solidFill>
                <a:latin typeface="Times New Roman" pitchFamily="18" charset="0"/>
                <a:cs typeface="Times New Roman" pitchFamily="18" charset="0"/>
              </a:rPr>
              <a:t>fisiologi</a:t>
            </a:r>
            <a:r>
              <a:rPr lang="en-US" sz="3600" dirty="0" smtClean="0">
                <a:solidFill>
                  <a:schemeClr val="bg1"/>
                </a:solidFill>
                <a:latin typeface="Times New Roman" pitchFamily="18" charset="0"/>
                <a:cs typeface="Times New Roman" pitchFamily="18" charset="0"/>
              </a:rPr>
              <a:t> </a:t>
            </a:r>
            <a:r>
              <a:rPr lang="en-US" sz="3600" dirty="0" err="1" smtClean="0">
                <a:solidFill>
                  <a:schemeClr val="bg1"/>
                </a:solidFill>
                <a:latin typeface="Times New Roman" pitchFamily="18" charset="0"/>
                <a:cs typeface="Times New Roman" pitchFamily="18" charset="0"/>
              </a:rPr>
              <a:t>kerang</a:t>
            </a:r>
            <a:r>
              <a:rPr lang="en-US" sz="3600" dirty="0" smtClean="0">
                <a:solidFill>
                  <a:schemeClr val="bg1"/>
                </a:solidFill>
                <a:latin typeface="Times New Roman" pitchFamily="18" charset="0"/>
                <a:cs typeface="Times New Roman" pitchFamily="18" charset="0"/>
              </a:rPr>
              <a:t> </a:t>
            </a:r>
            <a:endParaRPr lang="en-US" sz="3600" dirty="0">
              <a:solidFill>
                <a:schemeClr val="bg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2" name="Content Placeholder 2"/>
          <p:cNvSpPr>
            <a:spLocks noGrp="1"/>
          </p:cNvSpPr>
          <p:nvPr>
            <p:ph idx="1"/>
          </p:nvPr>
        </p:nvSpPr>
        <p:spPr/>
        <p:txBody>
          <a:bodyPr/>
          <a:lstStyle/>
          <a:p>
            <a:pPr>
              <a:buNone/>
            </a:pPr>
            <a:r>
              <a:rPr lang="en-US" dirty="0" err="1" smtClean="0">
                <a:solidFill>
                  <a:schemeClr val="tx2">
                    <a:lumMod val="50000"/>
                  </a:schemeClr>
                </a:solidFill>
                <a:latin typeface="Times New Roman" pitchFamily="18" charset="0"/>
                <a:cs typeface="Times New Roman" pitchFamily="18" charset="0"/>
              </a:rPr>
              <a:t>Pembenihan</a:t>
            </a:r>
            <a:r>
              <a:rPr lang="en-US" dirty="0" smtClean="0">
                <a:solidFill>
                  <a:schemeClr val="tx2">
                    <a:lumMod val="50000"/>
                  </a:schemeClr>
                </a:solidFill>
                <a:latin typeface="Times New Roman" pitchFamily="18" charset="0"/>
                <a:cs typeface="Times New Roman" pitchFamily="18" charset="0"/>
              </a:rPr>
              <a:t> </a:t>
            </a:r>
            <a:r>
              <a:rPr lang="en-US" dirty="0" err="1" smtClean="0">
                <a:solidFill>
                  <a:schemeClr val="tx2">
                    <a:lumMod val="50000"/>
                  </a:schemeClr>
                </a:solidFill>
                <a:latin typeface="Times New Roman" pitchFamily="18" charset="0"/>
                <a:cs typeface="Times New Roman" pitchFamily="18" charset="0"/>
              </a:rPr>
              <a:t>buatan</a:t>
            </a:r>
            <a:r>
              <a:rPr lang="en-US" dirty="0" smtClean="0">
                <a:solidFill>
                  <a:schemeClr val="tx2">
                    <a:lumMod val="50000"/>
                  </a:schemeClr>
                </a:solidFill>
                <a:latin typeface="Times New Roman" pitchFamily="18" charset="0"/>
                <a:cs typeface="Times New Roman" pitchFamily="18" charset="0"/>
              </a:rPr>
              <a:t> </a:t>
            </a:r>
            <a:r>
              <a:rPr lang="en-US" dirty="0" err="1" smtClean="0">
                <a:solidFill>
                  <a:schemeClr val="tx2">
                    <a:lumMod val="50000"/>
                  </a:schemeClr>
                </a:solidFill>
                <a:latin typeface="Times New Roman" pitchFamily="18" charset="0"/>
                <a:cs typeface="Times New Roman" pitchFamily="18" charset="0"/>
              </a:rPr>
              <a:t>atau</a:t>
            </a:r>
            <a:r>
              <a:rPr lang="en-US" dirty="0" smtClean="0">
                <a:solidFill>
                  <a:schemeClr val="tx2">
                    <a:lumMod val="50000"/>
                  </a:schemeClr>
                </a:solidFill>
                <a:latin typeface="Times New Roman" pitchFamily="18" charset="0"/>
                <a:cs typeface="Times New Roman" pitchFamily="18" charset="0"/>
              </a:rPr>
              <a:t> </a:t>
            </a:r>
            <a:r>
              <a:rPr lang="en-US" dirty="0" err="1" smtClean="0">
                <a:solidFill>
                  <a:schemeClr val="tx2">
                    <a:lumMod val="50000"/>
                  </a:schemeClr>
                </a:solidFill>
                <a:latin typeface="Times New Roman" pitchFamily="18" charset="0"/>
                <a:cs typeface="Times New Roman" pitchFamily="18" charset="0"/>
              </a:rPr>
              <a:t>pembuahan</a:t>
            </a:r>
            <a:r>
              <a:rPr lang="en-US" dirty="0" smtClean="0">
                <a:solidFill>
                  <a:schemeClr val="tx2">
                    <a:lumMod val="50000"/>
                  </a:schemeClr>
                </a:solidFill>
                <a:latin typeface="Times New Roman" pitchFamily="18" charset="0"/>
                <a:cs typeface="Times New Roman" pitchFamily="18" charset="0"/>
              </a:rPr>
              <a:t> </a:t>
            </a:r>
            <a:r>
              <a:rPr lang="en-US" dirty="0" err="1" smtClean="0">
                <a:solidFill>
                  <a:schemeClr val="tx2">
                    <a:lumMod val="50000"/>
                  </a:schemeClr>
                </a:solidFill>
                <a:latin typeface="Times New Roman" pitchFamily="18" charset="0"/>
                <a:cs typeface="Times New Roman" pitchFamily="18" charset="0"/>
              </a:rPr>
              <a:t>induk</a:t>
            </a:r>
            <a:endParaRPr lang="en-US" dirty="0" smtClean="0">
              <a:solidFill>
                <a:schemeClr val="tx2">
                  <a:lumMod val="50000"/>
                </a:schemeClr>
              </a:solidFill>
              <a:latin typeface="Times New Roman" pitchFamily="18" charset="0"/>
              <a:cs typeface="Times New Roman" pitchFamily="18" charset="0"/>
            </a:endParaRPr>
          </a:p>
          <a:p>
            <a:pPr>
              <a:buNone/>
            </a:pPr>
            <a:r>
              <a:rPr lang="en-US" dirty="0" err="1" smtClean="0">
                <a:solidFill>
                  <a:schemeClr val="tx2">
                    <a:lumMod val="50000"/>
                  </a:schemeClr>
                </a:solidFill>
                <a:latin typeface="Times New Roman" pitchFamily="18" charset="0"/>
                <a:cs typeface="Times New Roman" pitchFamily="18" charset="0"/>
              </a:rPr>
              <a:t>Pemijahan</a:t>
            </a:r>
            <a:r>
              <a:rPr lang="en-US" dirty="0" smtClean="0">
                <a:solidFill>
                  <a:schemeClr val="tx2">
                    <a:lumMod val="50000"/>
                  </a:schemeClr>
                </a:solidFill>
                <a:latin typeface="Times New Roman" pitchFamily="18" charset="0"/>
                <a:cs typeface="Times New Roman" pitchFamily="18" charset="0"/>
              </a:rPr>
              <a:t> </a:t>
            </a:r>
          </a:p>
          <a:p>
            <a:pPr>
              <a:buNone/>
            </a:pPr>
            <a:r>
              <a:rPr lang="en-US" dirty="0" err="1" smtClean="0">
                <a:solidFill>
                  <a:schemeClr val="tx2">
                    <a:lumMod val="50000"/>
                  </a:schemeClr>
                </a:solidFill>
                <a:latin typeface="Times New Roman" pitchFamily="18" charset="0"/>
                <a:cs typeface="Times New Roman" pitchFamily="18" charset="0"/>
              </a:rPr>
              <a:t>Pemeliharaan</a:t>
            </a:r>
            <a:r>
              <a:rPr lang="en-US" dirty="0" smtClean="0">
                <a:solidFill>
                  <a:schemeClr val="tx2">
                    <a:lumMod val="50000"/>
                  </a:schemeClr>
                </a:solidFill>
                <a:latin typeface="Times New Roman" pitchFamily="18" charset="0"/>
                <a:cs typeface="Times New Roman" pitchFamily="18" charset="0"/>
              </a:rPr>
              <a:t> larva</a:t>
            </a:r>
          </a:p>
          <a:p>
            <a:pPr>
              <a:buNone/>
            </a:pPr>
            <a:endParaRPr lang="en-US" dirty="0"/>
          </a:p>
        </p:txBody>
      </p:sp>
      <p:sp>
        <p:nvSpPr>
          <p:cNvPr id="1048593" name="Rectangle 18"/>
          <p:cNvSpPr/>
          <p:nvPr/>
        </p:nvSpPr>
        <p:spPr>
          <a:xfrm>
            <a:off x="3962400" y="152400"/>
            <a:ext cx="49530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err="1" smtClean="0">
                <a:solidFill>
                  <a:schemeClr val="bg1"/>
                </a:solidFill>
                <a:latin typeface="Times New Roman" pitchFamily="18" charset="0"/>
                <a:cs typeface="Times New Roman" pitchFamily="18" charset="0"/>
              </a:rPr>
              <a:t>Pembenihan</a:t>
            </a:r>
            <a:r>
              <a:rPr lang="en-US" sz="4400" dirty="0" smtClean="0">
                <a:solidFill>
                  <a:schemeClr val="bg1"/>
                </a:solidFill>
                <a:latin typeface="Times New Roman" pitchFamily="18" charset="0"/>
                <a:cs typeface="Times New Roman" pitchFamily="18" charset="0"/>
              </a:rPr>
              <a:t> </a:t>
            </a:r>
            <a:r>
              <a:rPr lang="en-US" sz="4400" dirty="0" err="1" smtClean="0">
                <a:solidFill>
                  <a:schemeClr val="bg1"/>
                </a:solidFill>
                <a:latin typeface="Times New Roman" pitchFamily="18" charset="0"/>
                <a:cs typeface="Times New Roman" pitchFamily="18" charset="0"/>
              </a:rPr>
              <a:t>Kerang</a:t>
            </a:r>
            <a:endParaRPr lang="en-US" sz="4400" dirty="0">
              <a:solidFill>
                <a:schemeClr val="bg1"/>
              </a:solidFill>
            </a:endParaRPr>
          </a:p>
        </p:txBody>
      </p:sp>
      <p:pic>
        <p:nvPicPr>
          <p:cNvPr id="2097152" name="Picture 20" descr="3.jpg"/>
          <p:cNvPicPr>
            <a:picLocks noChangeAspect="1"/>
          </p:cNvPicPr>
          <p:nvPr/>
        </p:nvPicPr>
        <p:blipFill>
          <a:blip r:embed="rId2">
            <a:extLst>
              <a:ext uri="{BEBA8EAE-BF5A-486C-A8C5-ECC9F3942E4B}">
                <a14:imgProps xmlns:a14="http://schemas.microsoft.com/office/drawing/2010/main">
                  <a14:imgLayer r:embed="rId3">
                    <a14:imgEffect>
                      <a14:backgroundRemoval t="10000" b="97222" l="10000" r="95333"/>
                    </a14:imgEffect>
                  </a14:imgLayer>
                </a14:imgProps>
              </a:ext>
            </a:extLst>
          </a:blip>
          <a:stretch>
            <a:fillRect/>
          </a:stretch>
        </p:blipFill>
        <p:spPr>
          <a:xfrm>
            <a:off x="4495800" y="3886200"/>
            <a:ext cx="4413250" cy="264795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48593">
                                            <p:bg/>
                                          </p:spTgt>
                                        </p:tgtEl>
                                        <p:attrNameLst>
                                          <p:attrName>style.visibility</p:attrName>
                                        </p:attrNameLst>
                                      </p:cBhvr>
                                      <p:to>
                                        <p:strVal val="visible"/>
                                      </p:to>
                                    </p:set>
                                    <p:anim calcmode="lin" valueType="num">
                                      <p:cBhvr additive="base">
                                        <p:cTn id="7" dur="500" fill="hold"/>
                                        <p:tgtEl>
                                          <p:spTgt spid="104859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1048593">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48593">
                                            <p:txEl>
                                              <p:pRg st="0" end="0"/>
                                            </p:txEl>
                                          </p:spTgt>
                                        </p:tgtEl>
                                        <p:attrNameLst>
                                          <p:attrName>style.visibility</p:attrName>
                                        </p:attrNameLst>
                                      </p:cBhvr>
                                      <p:to>
                                        <p:strVal val="visible"/>
                                      </p:to>
                                    </p:set>
                                    <p:anim calcmode="lin" valueType="num">
                                      <p:cBhvr additive="base">
                                        <p:cTn id="11" dur="500" fill="hold"/>
                                        <p:tgtEl>
                                          <p:spTgt spid="104859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04859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48592">
                                            <p:txEl>
                                              <p:pRg st="0" end="0"/>
                                            </p:txEl>
                                          </p:spTgt>
                                        </p:tgtEl>
                                        <p:attrNameLst>
                                          <p:attrName>style.visibility</p:attrName>
                                        </p:attrNameLst>
                                      </p:cBhvr>
                                      <p:to>
                                        <p:strVal val="visible"/>
                                      </p:to>
                                    </p:set>
                                    <p:animEffect transition="in" filter="wipe(down)">
                                      <p:cBhvr>
                                        <p:cTn id="17" dur="500"/>
                                        <p:tgtEl>
                                          <p:spTgt spid="1048592">
                                            <p:txEl>
                                              <p:pRg st="0" end="0"/>
                                            </p:txEl>
                                          </p:spTgt>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1048592">
                                            <p:txEl>
                                              <p:pRg st="1" end="1"/>
                                            </p:txEl>
                                          </p:spTgt>
                                        </p:tgtEl>
                                        <p:attrNameLst>
                                          <p:attrName>style.visibility</p:attrName>
                                        </p:attrNameLst>
                                      </p:cBhvr>
                                      <p:to>
                                        <p:strVal val="visible"/>
                                      </p:to>
                                    </p:set>
                                    <p:animEffect transition="in" filter="wipe(down)">
                                      <p:cBhvr>
                                        <p:cTn id="20" dur="500"/>
                                        <p:tgtEl>
                                          <p:spTgt spid="1048592">
                                            <p:txEl>
                                              <p:pRg st="1" end="1"/>
                                            </p:tx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1048592">
                                            <p:txEl>
                                              <p:pRg st="2" end="2"/>
                                            </p:txEl>
                                          </p:spTgt>
                                        </p:tgtEl>
                                        <p:attrNameLst>
                                          <p:attrName>style.visibility</p:attrName>
                                        </p:attrNameLst>
                                      </p:cBhvr>
                                      <p:to>
                                        <p:strVal val="visible"/>
                                      </p:to>
                                    </p:set>
                                    <p:animEffect transition="in" filter="wipe(down)">
                                      <p:cBhvr>
                                        <p:cTn id="23" dur="500"/>
                                        <p:tgtEl>
                                          <p:spTgt spid="104859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92" grpId="0" build="allAtOnce"/>
      <p:bldP spid="1048593" grpId="0" build="allAtOnce"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721220"/>
            <a:ext cx="7886700" cy="969471"/>
          </a:xfrm>
        </p:spPr>
        <p:txBody>
          <a:bodyPr>
            <a:normAutofit fontScale="90000"/>
          </a:bodyPr>
          <a:lstStyle/>
          <a:p>
            <a:r>
              <a:rPr lang="en-US" b="1" dirty="0" err="1" smtClean="0"/>
              <a:t>Ciri-Ciri</a:t>
            </a:r>
            <a:r>
              <a:rPr lang="en-US" b="1" dirty="0" smtClean="0"/>
              <a:t> </a:t>
            </a:r>
            <a:r>
              <a:rPr lang="en-US" b="1" dirty="0" err="1" smtClean="0"/>
              <a:t>Kerang</a:t>
            </a:r>
            <a:r>
              <a:rPr lang="en-US" b="1" dirty="0" smtClean="0"/>
              <a:t/>
            </a:r>
            <a:br>
              <a:rPr lang="en-US" b="1" dirty="0" smtClean="0"/>
            </a:br>
            <a:endParaRPr lang="en-US" dirty="0"/>
          </a:p>
        </p:txBody>
      </p:sp>
      <p:sp>
        <p:nvSpPr>
          <p:cNvPr id="3" name="Content Placeholder 2"/>
          <p:cNvSpPr>
            <a:spLocks noGrp="1"/>
          </p:cNvSpPr>
          <p:nvPr>
            <p:ph idx="1"/>
          </p:nvPr>
        </p:nvSpPr>
        <p:spPr/>
        <p:txBody>
          <a:bodyPr>
            <a:noAutofit/>
          </a:bodyPr>
          <a:lstStyle/>
          <a:p>
            <a:pPr algn="just"/>
            <a:endParaRPr lang="en-US" sz="2400" dirty="0" smtClean="0">
              <a:latin typeface="Adobe Caslon Pro Bold" pitchFamily="18" charset="0"/>
            </a:endParaRPr>
          </a:p>
          <a:p>
            <a:pPr algn="just"/>
            <a:r>
              <a:rPr lang="en-US" sz="2400" dirty="0" err="1" smtClean="0">
                <a:latin typeface="Adobe Caslon Pro Bold" pitchFamily="18" charset="0"/>
              </a:rPr>
              <a:t>Ciri-ciri</a:t>
            </a:r>
            <a:r>
              <a:rPr lang="en-US" sz="2400" dirty="0" smtClean="0">
                <a:latin typeface="Adobe Caslon Pro Bold" pitchFamily="18" charset="0"/>
              </a:rPr>
              <a:t> </a:t>
            </a:r>
            <a:r>
              <a:rPr lang="en-US" sz="2400" dirty="0" err="1" smtClean="0">
                <a:latin typeface="Adobe Caslon Pro Bold" pitchFamily="18" charset="0"/>
              </a:rPr>
              <a:t>Kerang</a:t>
            </a:r>
            <a:r>
              <a:rPr lang="en-US" sz="2400" dirty="0" smtClean="0">
                <a:latin typeface="Adobe Caslon Pro Bold" pitchFamily="18" charset="0"/>
              </a:rPr>
              <a:t> </a:t>
            </a:r>
            <a:r>
              <a:rPr lang="en-US" sz="2400" dirty="0">
                <a:latin typeface="Adobe Caslon Pro Bold" pitchFamily="18" charset="0"/>
              </a:rPr>
              <a:t>yang </a:t>
            </a:r>
            <a:r>
              <a:rPr lang="en-US" sz="2400" dirty="0" err="1">
                <a:latin typeface="Adobe Caslon Pro Bold" pitchFamily="18" charset="0"/>
              </a:rPr>
              <a:t>utama</a:t>
            </a:r>
            <a:r>
              <a:rPr lang="en-US" sz="2400" dirty="0">
                <a:latin typeface="Adobe Caslon Pro Bold" pitchFamily="18" charset="0"/>
              </a:rPr>
              <a:t> </a:t>
            </a:r>
            <a:r>
              <a:rPr lang="en-US" sz="2400" dirty="0" err="1">
                <a:latin typeface="Adobe Caslon Pro Bold" pitchFamily="18" charset="0"/>
              </a:rPr>
              <a:t>tentu</a:t>
            </a:r>
            <a:r>
              <a:rPr lang="en-US" sz="2400" dirty="0">
                <a:latin typeface="Adobe Caslon Pro Bold" pitchFamily="18" charset="0"/>
              </a:rPr>
              <a:t> </a:t>
            </a:r>
            <a:r>
              <a:rPr lang="en-US" sz="2400" dirty="0" err="1">
                <a:latin typeface="Adobe Caslon Pro Bold" pitchFamily="18" charset="0"/>
              </a:rPr>
              <a:t>saja</a:t>
            </a:r>
            <a:r>
              <a:rPr lang="en-US" sz="2400" dirty="0">
                <a:latin typeface="Adobe Caslon Pro Bold" pitchFamily="18" charset="0"/>
              </a:rPr>
              <a:t> </a:t>
            </a:r>
            <a:r>
              <a:rPr lang="en-US" sz="2400" dirty="0" err="1">
                <a:latin typeface="Adobe Caslon Pro Bold" pitchFamily="18" charset="0"/>
              </a:rPr>
              <a:t>bertubuh</a:t>
            </a:r>
            <a:r>
              <a:rPr lang="en-US" sz="2400" dirty="0">
                <a:latin typeface="Adobe Caslon Pro Bold" pitchFamily="18" charset="0"/>
              </a:rPr>
              <a:t> </a:t>
            </a:r>
            <a:r>
              <a:rPr lang="en-US" sz="2400" dirty="0" err="1">
                <a:latin typeface="Adobe Caslon Pro Bold" pitchFamily="18" charset="0"/>
              </a:rPr>
              <a:t>lunak</a:t>
            </a:r>
            <a:r>
              <a:rPr lang="en-US" sz="2400" dirty="0">
                <a:latin typeface="Adobe Caslon Pro Bold" pitchFamily="18" charset="0"/>
              </a:rPr>
              <a:t>. </a:t>
            </a:r>
            <a:r>
              <a:rPr lang="en-US" sz="2400" dirty="0" err="1">
                <a:latin typeface="Adobe Caslon Pro Bold" pitchFamily="18" charset="0"/>
              </a:rPr>
              <a:t>Semua</a:t>
            </a:r>
            <a:r>
              <a:rPr lang="en-US" sz="2400" dirty="0">
                <a:latin typeface="Adobe Caslon Pro Bold" pitchFamily="18" charset="0"/>
              </a:rPr>
              <a:t> </a:t>
            </a:r>
            <a:r>
              <a:rPr lang="en-US" sz="2400" dirty="0" err="1">
                <a:latin typeface="Adobe Caslon Pro Bold" pitchFamily="18" charset="0"/>
              </a:rPr>
              <a:t>anggota</a:t>
            </a:r>
            <a:r>
              <a:rPr lang="en-US" sz="2400" dirty="0">
                <a:latin typeface="Adobe Caslon Pro Bold" pitchFamily="18" charset="0"/>
              </a:rPr>
              <a:t> </a:t>
            </a:r>
            <a:r>
              <a:rPr lang="en-US" sz="2400" dirty="0" err="1">
                <a:latin typeface="Adobe Caslon Pro Bold" pitchFamily="18" charset="0"/>
              </a:rPr>
              <a:t>filum</a:t>
            </a:r>
            <a:r>
              <a:rPr lang="en-US" sz="2400" dirty="0">
                <a:latin typeface="Adobe Caslon Pro Bold" pitchFamily="18" charset="0"/>
              </a:rPr>
              <a:t> </a:t>
            </a:r>
            <a:r>
              <a:rPr lang="en-US" sz="2400" dirty="0" err="1" smtClean="0">
                <a:latin typeface="Adobe Caslon Pro Bold" pitchFamily="18" charset="0"/>
              </a:rPr>
              <a:t>Kerang</a:t>
            </a:r>
            <a:r>
              <a:rPr lang="en-US" sz="2400" dirty="0" smtClean="0">
                <a:latin typeface="Adobe Caslon Pro Bold" pitchFamily="18" charset="0"/>
              </a:rPr>
              <a:t> </a:t>
            </a:r>
            <a:r>
              <a:rPr lang="en-US" sz="2400" dirty="0" err="1">
                <a:latin typeface="Adobe Caslon Pro Bold" pitchFamily="18" charset="0"/>
              </a:rPr>
              <a:t>memiliki</a:t>
            </a:r>
            <a:r>
              <a:rPr lang="en-US" sz="2400" dirty="0">
                <a:latin typeface="Adobe Caslon Pro Bold" pitchFamily="18" charset="0"/>
              </a:rPr>
              <a:t> </a:t>
            </a:r>
            <a:r>
              <a:rPr lang="en-US" sz="2400" dirty="0" err="1">
                <a:latin typeface="Adobe Caslon Pro Bold" pitchFamily="18" charset="0"/>
              </a:rPr>
              <a:t>tubuh</a:t>
            </a:r>
            <a:r>
              <a:rPr lang="en-US" sz="2400" dirty="0">
                <a:latin typeface="Adobe Caslon Pro Bold" pitchFamily="18" charset="0"/>
              </a:rPr>
              <a:t> yang </a:t>
            </a:r>
            <a:r>
              <a:rPr lang="en-US" sz="2400" dirty="0" err="1">
                <a:latin typeface="Adobe Caslon Pro Bold" pitchFamily="18" charset="0"/>
              </a:rPr>
              <a:t>lunak</a:t>
            </a:r>
            <a:r>
              <a:rPr lang="en-US" sz="2400" dirty="0">
                <a:latin typeface="Adobe Caslon Pro Bold" pitchFamily="18" charset="0"/>
              </a:rPr>
              <a:t>, </a:t>
            </a:r>
            <a:r>
              <a:rPr lang="en-US" sz="2400" dirty="0" err="1">
                <a:latin typeface="Adobe Caslon Pro Bold" pitchFamily="18" charset="0"/>
              </a:rPr>
              <a:t>dan</a:t>
            </a:r>
            <a:r>
              <a:rPr lang="en-US" sz="2400" dirty="0">
                <a:latin typeface="Adobe Caslon Pro Bold" pitchFamily="18" charset="0"/>
              </a:rPr>
              <a:t> </a:t>
            </a:r>
            <a:r>
              <a:rPr lang="en-US" sz="2400" dirty="0" err="1">
                <a:latin typeface="Adobe Caslon Pro Bold" pitchFamily="18" charset="0"/>
              </a:rPr>
              <a:t>sebagian</a:t>
            </a:r>
            <a:r>
              <a:rPr lang="en-US" sz="2400" dirty="0">
                <a:latin typeface="Adobe Caslon Pro Bold" pitchFamily="18" charset="0"/>
              </a:rPr>
              <a:t> </a:t>
            </a:r>
            <a:r>
              <a:rPr lang="en-US" sz="2400" dirty="0" err="1">
                <a:latin typeface="Adobe Caslon Pro Bold" pitchFamily="18" charset="0"/>
              </a:rPr>
              <a:t>besar</a:t>
            </a:r>
            <a:r>
              <a:rPr lang="en-US" sz="2400" dirty="0">
                <a:latin typeface="Adobe Caslon Pro Bold" pitchFamily="18" charset="0"/>
              </a:rPr>
              <a:t> </a:t>
            </a:r>
            <a:r>
              <a:rPr lang="en-US" sz="2400" dirty="0" err="1">
                <a:latin typeface="Adobe Caslon Pro Bold" pitchFamily="18" charset="0"/>
              </a:rPr>
              <a:t>mensekresikan</a:t>
            </a:r>
            <a:r>
              <a:rPr lang="en-US" sz="2400" dirty="0">
                <a:latin typeface="Adobe Caslon Pro Bold" pitchFamily="18" charset="0"/>
              </a:rPr>
              <a:t> </a:t>
            </a:r>
            <a:r>
              <a:rPr lang="en-US" sz="2400" dirty="0" err="1">
                <a:latin typeface="Adobe Caslon Pro Bold" pitchFamily="18" charset="0"/>
              </a:rPr>
              <a:t>cangkang</a:t>
            </a:r>
            <a:r>
              <a:rPr lang="en-US" sz="2400" dirty="0">
                <a:latin typeface="Adobe Caslon Pro Bold" pitchFamily="18" charset="0"/>
              </a:rPr>
              <a:t> </a:t>
            </a:r>
            <a:r>
              <a:rPr lang="en-US" sz="2400" dirty="0" err="1" smtClean="0">
                <a:latin typeface="Adobe Caslon Pro Bold" pitchFamily="18" charset="0"/>
              </a:rPr>
              <a:t>keras</a:t>
            </a:r>
            <a:r>
              <a:rPr lang="en-US" sz="2400" dirty="0" smtClean="0">
                <a:latin typeface="Adobe Caslon Pro Bold" pitchFamily="18" charset="0"/>
              </a:rPr>
              <a:t> </a:t>
            </a:r>
            <a:r>
              <a:rPr lang="en-US" sz="2400" dirty="0">
                <a:latin typeface="Adobe Caslon Pro Bold" pitchFamily="18" charset="0"/>
              </a:rPr>
              <a:t>yang </a:t>
            </a:r>
            <a:r>
              <a:rPr lang="en-US" sz="2400" dirty="0" err="1">
                <a:latin typeface="Adobe Caslon Pro Bold" pitchFamily="18" charset="0"/>
              </a:rPr>
              <a:t>terbuat</a:t>
            </a:r>
            <a:r>
              <a:rPr lang="en-US" sz="2400" dirty="0">
                <a:latin typeface="Adobe Caslon Pro Bold" pitchFamily="18" charset="0"/>
              </a:rPr>
              <a:t> </a:t>
            </a:r>
            <a:r>
              <a:rPr lang="en-US" sz="2400" dirty="0" err="1">
                <a:latin typeface="Adobe Caslon Pro Bold" pitchFamily="18" charset="0"/>
              </a:rPr>
              <a:t>dari</a:t>
            </a:r>
            <a:r>
              <a:rPr lang="en-US" sz="2400" dirty="0">
                <a:latin typeface="Adobe Caslon Pro Bold" pitchFamily="18" charset="0"/>
              </a:rPr>
              <a:t> </a:t>
            </a:r>
            <a:r>
              <a:rPr lang="en-US" sz="2400" dirty="0" err="1">
                <a:latin typeface="Adobe Caslon Pro Bold" pitchFamily="18" charset="0"/>
              </a:rPr>
              <a:t>kalsium</a:t>
            </a:r>
            <a:r>
              <a:rPr lang="en-US" sz="2400" dirty="0">
                <a:latin typeface="Adobe Caslon Pro Bold" pitchFamily="18" charset="0"/>
              </a:rPr>
              <a:t> </a:t>
            </a:r>
            <a:r>
              <a:rPr lang="en-US" sz="2400" dirty="0" err="1" smtClean="0">
                <a:latin typeface="Adobe Caslon Pro Bold" pitchFamily="18" charset="0"/>
              </a:rPr>
              <a:t>karbonat</a:t>
            </a:r>
            <a:endParaRPr lang="en-US" sz="2400" dirty="0" smtClean="0">
              <a:latin typeface="Adobe Caslon Pro Bold" pitchFamily="18" charset="0"/>
            </a:endParaRPr>
          </a:p>
          <a:p>
            <a:pPr algn="just"/>
            <a:endParaRPr lang="en-US" sz="2400" dirty="0">
              <a:latin typeface="Adobe Caslon Pro Bold" pitchFamily="18" charset="0"/>
            </a:endParaRPr>
          </a:p>
          <a:p>
            <a:pPr algn="just"/>
            <a:r>
              <a:rPr lang="en-US" sz="2400" dirty="0" err="1">
                <a:solidFill>
                  <a:srgbClr val="000000"/>
                </a:solidFill>
                <a:latin typeface="Adobe Caslon Pro Bold" pitchFamily="18" charset="0"/>
              </a:rPr>
              <a:t>Daging</a:t>
            </a:r>
            <a:r>
              <a:rPr lang="en-US" sz="2400" dirty="0">
                <a:solidFill>
                  <a:srgbClr val="000000"/>
                </a:solidFill>
                <a:latin typeface="Adobe Caslon Pro Bold" pitchFamily="18" charset="0"/>
              </a:rPr>
              <a:t> </a:t>
            </a:r>
            <a:r>
              <a:rPr lang="en-US" sz="2400" dirty="0" err="1">
                <a:solidFill>
                  <a:srgbClr val="000000"/>
                </a:solidFill>
                <a:latin typeface="Adobe Caslon Pro Bold" pitchFamily="18" charset="0"/>
              </a:rPr>
              <a:t>kerang</a:t>
            </a:r>
            <a:r>
              <a:rPr lang="en-US" sz="2400" dirty="0">
                <a:solidFill>
                  <a:srgbClr val="000000"/>
                </a:solidFill>
                <a:latin typeface="Adobe Caslon Pro Bold" pitchFamily="18" charset="0"/>
              </a:rPr>
              <a:t> </a:t>
            </a:r>
            <a:r>
              <a:rPr lang="en-US" sz="2400" dirty="0" err="1">
                <a:solidFill>
                  <a:srgbClr val="000000"/>
                </a:solidFill>
                <a:latin typeface="Adobe Caslon Pro Bold" pitchFamily="18" charset="0"/>
              </a:rPr>
              <a:t>beku</a:t>
            </a:r>
            <a:r>
              <a:rPr lang="en-US" sz="2400" dirty="0">
                <a:solidFill>
                  <a:srgbClr val="000000"/>
                </a:solidFill>
                <a:latin typeface="Adobe Caslon Pro Bold" pitchFamily="18" charset="0"/>
              </a:rPr>
              <a:t> </a:t>
            </a:r>
            <a:r>
              <a:rPr lang="en-US" sz="2400" dirty="0" err="1">
                <a:solidFill>
                  <a:srgbClr val="000000"/>
                </a:solidFill>
                <a:latin typeface="Adobe Caslon Pro Bold" pitchFamily="18" charset="0"/>
              </a:rPr>
              <a:t>adalah</a:t>
            </a:r>
            <a:r>
              <a:rPr lang="en-US" sz="2400" dirty="0">
                <a:solidFill>
                  <a:srgbClr val="000000"/>
                </a:solidFill>
                <a:latin typeface="Adobe Caslon Pro Bold" pitchFamily="18" charset="0"/>
              </a:rPr>
              <a:t> </a:t>
            </a:r>
            <a:r>
              <a:rPr lang="en-US" sz="2400" dirty="0" err="1">
                <a:solidFill>
                  <a:srgbClr val="000000"/>
                </a:solidFill>
                <a:latin typeface="Adobe Caslon Pro Bold" pitchFamily="18" charset="0"/>
              </a:rPr>
              <a:t>produk</a:t>
            </a:r>
            <a:r>
              <a:rPr lang="en-US" sz="2400" dirty="0">
                <a:solidFill>
                  <a:srgbClr val="000000"/>
                </a:solidFill>
                <a:latin typeface="Adobe Caslon Pro Bold" pitchFamily="18" charset="0"/>
              </a:rPr>
              <a:t> yang </a:t>
            </a:r>
            <a:r>
              <a:rPr lang="en-US" sz="2400" dirty="0" err="1">
                <a:solidFill>
                  <a:srgbClr val="000000"/>
                </a:solidFill>
                <a:latin typeface="Adobe Caslon Pro Bold" pitchFamily="18" charset="0"/>
              </a:rPr>
              <a:t>diolah</a:t>
            </a:r>
            <a:r>
              <a:rPr lang="en-US" sz="2400" dirty="0">
                <a:solidFill>
                  <a:srgbClr val="000000"/>
                </a:solidFill>
                <a:latin typeface="Adobe Caslon Pro Bold" pitchFamily="18" charset="0"/>
              </a:rPr>
              <a:t> </a:t>
            </a:r>
            <a:r>
              <a:rPr lang="en-US" sz="2400" dirty="0" err="1">
                <a:solidFill>
                  <a:srgbClr val="000000"/>
                </a:solidFill>
                <a:latin typeface="Adobe Caslon Pro Bold" pitchFamily="18" charset="0"/>
              </a:rPr>
              <a:t>dari</a:t>
            </a:r>
            <a:r>
              <a:rPr lang="en-US" sz="2400" dirty="0">
                <a:solidFill>
                  <a:srgbClr val="000000"/>
                </a:solidFill>
                <a:latin typeface="Adobe Caslon Pro Bold" pitchFamily="18" charset="0"/>
              </a:rPr>
              <a:t> </a:t>
            </a:r>
            <a:r>
              <a:rPr lang="en-US" sz="2400" dirty="0" err="1">
                <a:solidFill>
                  <a:srgbClr val="000000"/>
                </a:solidFill>
                <a:latin typeface="Adobe Caslon Pro Bold" pitchFamily="18" charset="0"/>
              </a:rPr>
              <a:t>kerang</a:t>
            </a:r>
            <a:r>
              <a:rPr lang="en-US" sz="2400" dirty="0">
                <a:solidFill>
                  <a:srgbClr val="000000"/>
                </a:solidFill>
                <a:latin typeface="Adobe Caslon Pro Bold" pitchFamily="18" charset="0"/>
              </a:rPr>
              <a:t> </a:t>
            </a:r>
            <a:r>
              <a:rPr lang="en-US" sz="2400" dirty="0" err="1">
                <a:solidFill>
                  <a:srgbClr val="000000"/>
                </a:solidFill>
                <a:latin typeface="Adobe Caslon Pro Bold" pitchFamily="18" charset="0"/>
              </a:rPr>
              <a:t>hidup</a:t>
            </a:r>
            <a:r>
              <a:rPr lang="en-US" sz="2400" dirty="0">
                <a:solidFill>
                  <a:srgbClr val="000000"/>
                </a:solidFill>
                <a:latin typeface="Adobe Caslon Pro Bold" pitchFamily="18" charset="0"/>
              </a:rPr>
              <a:t> yang </a:t>
            </a:r>
            <a:r>
              <a:rPr lang="en-US" sz="2400" dirty="0" err="1">
                <a:solidFill>
                  <a:srgbClr val="000000"/>
                </a:solidFill>
                <a:latin typeface="Adobe Caslon Pro Bold" pitchFamily="18" charset="0"/>
              </a:rPr>
              <a:t>mengalamiperlakuan</a:t>
            </a:r>
            <a:r>
              <a:rPr lang="en-US" sz="2400" dirty="0">
                <a:solidFill>
                  <a:srgbClr val="000000"/>
                </a:solidFill>
                <a:latin typeface="Adobe Caslon Pro Bold" pitchFamily="18" charset="0"/>
              </a:rPr>
              <a:t> </a:t>
            </a:r>
            <a:r>
              <a:rPr lang="en-US" sz="2400" dirty="0" err="1">
                <a:solidFill>
                  <a:srgbClr val="000000"/>
                </a:solidFill>
                <a:latin typeface="Adobe Caslon Pro Bold" pitchFamily="18" charset="0"/>
              </a:rPr>
              <a:t>sebagai</a:t>
            </a:r>
            <a:r>
              <a:rPr lang="en-US" sz="2400" dirty="0">
                <a:solidFill>
                  <a:srgbClr val="000000"/>
                </a:solidFill>
                <a:latin typeface="Adobe Caslon Pro Bold" pitchFamily="18" charset="0"/>
              </a:rPr>
              <a:t> </a:t>
            </a:r>
            <a:r>
              <a:rPr lang="en-US" sz="2400" dirty="0" err="1">
                <a:solidFill>
                  <a:srgbClr val="000000"/>
                </a:solidFill>
                <a:latin typeface="Adobe Caslon Pro Bold" pitchFamily="18" charset="0"/>
              </a:rPr>
              <a:t>berikut</a:t>
            </a:r>
            <a:r>
              <a:rPr lang="en-US" sz="2400" dirty="0">
                <a:solidFill>
                  <a:srgbClr val="000000"/>
                </a:solidFill>
                <a:latin typeface="Adobe Caslon Pro Bold" pitchFamily="18" charset="0"/>
              </a:rPr>
              <a:t>: </a:t>
            </a:r>
            <a:r>
              <a:rPr lang="en-US" sz="2400" dirty="0" err="1">
                <a:solidFill>
                  <a:srgbClr val="000000"/>
                </a:solidFill>
                <a:latin typeface="Adobe Caslon Pro Bold" pitchFamily="18" charset="0"/>
              </a:rPr>
              <a:t>pencucian</a:t>
            </a:r>
            <a:r>
              <a:rPr lang="en-US" sz="2400" dirty="0">
                <a:solidFill>
                  <a:srgbClr val="000000"/>
                </a:solidFill>
                <a:latin typeface="Adobe Caslon Pro Bold" pitchFamily="18" charset="0"/>
              </a:rPr>
              <a:t>, </a:t>
            </a:r>
            <a:r>
              <a:rPr lang="en-US" sz="2400" dirty="0" err="1">
                <a:solidFill>
                  <a:srgbClr val="000000"/>
                </a:solidFill>
                <a:latin typeface="Adobe Caslon Pro Bold" pitchFamily="18" charset="0"/>
              </a:rPr>
              <a:t>pelepasan</a:t>
            </a:r>
            <a:r>
              <a:rPr lang="en-US" sz="2400" dirty="0">
                <a:solidFill>
                  <a:srgbClr val="000000"/>
                </a:solidFill>
                <a:latin typeface="Adobe Caslon Pro Bold" pitchFamily="18" charset="0"/>
              </a:rPr>
              <a:t> </a:t>
            </a:r>
            <a:r>
              <a:rPr lang="en-US" sz="2400" dirty="0" err="1">
                <a:solidFill>
                  <a:srgbClr val="000000"/>
                </a:solidFill>
                <a:latin typeface="Adobe Caslon Pro Bold" pitchFamily="18" charset="0"/>
              </a:rPr>
              <a:t>daging</a:t>
            </a:r>
            <a:r>
              <a:rPr lang="en-US" sz="2400" dirty="0">
                <a:solidFill>
                  <a:srgbClr val="000000"/>
                </a:solidFill>
                <a:latin typeface="Adobe Caslon Pro Bold" pitchFamily="18" charset="0"/>
              </a:rPr>
              <a:t>, </a:t>
            </a:r>
            <a:r>
              <a:rPr lang="en-US" sz="2400" dirty="0" err="1">
                <a:solidFill>
                  <a:srgbClr val="000000"/>
                </a:solidFill>
                <a:latin typeface="Adobe Caslon Pro Bold" pitchFamily="18" charset="0"/>
              </a:rPr>
              <a:t>penyortiran</a:t>
            </a:r>
            <a:r>
              <a:rPr lang="en-US" sz="2400" dirty="0">
                <a:solidFill>
                  <a:srgbClr val="000000"/>
                </a:solidFill>
                <a:latin typeface="Adobe Caslon Pro Bold" pitchFamily="18" charset="0"/>
              </a:rPr>
              <a:t>, </a:t>
            </a:r>
            <a:r>
              <a:rPr lang="en-US" sz="2400" dirty="0" err="1">
                <a:solidFill>
                  <a:srgbClr val="000000"/>
                </a:solidFill>
                <a:latin typeface="Adobe Caslon Pro Bold" pitchFamily="18" charset="0"/>
              </a:rPr>
              <a:t>pencucian</a:t>
            </a:r>
            <a:r>
              <a:rPr lang="en-US" sz="2400" dirty="0">
                <a:solidFill>
                  <a:srgbClr val="000000"/>
                </a:solidFill>
                <a:latin typeface="Adobe Caslon Pro Bold" pitchFamily="18" charset="0"/>
              </a:rPr>
              <a:t> </a:t>
            </a:r>
            <a:r>
              <a:rPr lang="en-US" sz="2400" dirty="0" err="1">
                <a:solidFill>
                  <a:srgbClr val="000000"/>
                </a:solidFill>
                <a:latin typeface="Adobe Caslon Pro Bold" pitchFamily="18" charset="0"/>
              </a:rPr>
              <a:t>danpembekuan</a:t>
            </a:r>
            <a:r>
              <a:rPr lang="en-US" sz="2400" dirty="0">
                <a:solidFill>
                  <a:srgbClr val="000000"/>
                </a:solidFill>
                <a:latin typeface="Adobe Caslon Pro Bold" pitchFamily="18" charset="0"/>
              </a:rPr>
              <a:t> </a:t>
            </a:r>
            <a:r>
              <a:rPr lang="en-US" sz="2400" dirty="0" err="1">
                <a:solidFill>
                  <a:srgbClr val="000000"/>
                </a:solidFill>
                <a:latin typeface="Adobe Caslon Pro Bold" pitchFamily="18" charset="0"/>
              </a:rPr>
              <a:t>cepat</a:t>
            </a:r>
            <a:r>
              <a:rPr lang="en-US" sz="2400" dirty="0">
                <a:solidFill>
                  <a:srgbClr val="000000"/>
                </a:solidFill>
                <a:latin typeface="Adobe Caslon Pro Bold" pitchFamily="18" charset="0"/>
              </a:rPr>
              <a:t> </a:t>
            </a:r>
            <a:r>
              <a:rPr lang="en-US" sz="2400" dirty="0" err="1">
                <a:solidFill>
                  <a:srgbClr val="000000"/>
                </a:solidFill>
                <a:latin typeface="Adobe Caslon Pro Bold" pitchFamily="18" charset="0"/>
              </a:rPr>
              <a:t>sehingga</a:t>
            </a:r>
            <a:r>
              <a:rPr lang="en-US" sz="2400" dirty="0">
                <a:solidFill>
                  <a:srgbClr val="000000"/>
                </a:solidFill>
                <a:latin typeface="Adobe Caslon Pro Bold" pitchFamily="18" charset="0"/>
              </a:rPr>
              <a:t> </a:t>
            </a:r>
            <a:r>
              <a:rPr lang="en-US" sz="2400" dirty="0" err="1">
                <a:solidFill>
                  <a:srgbClr val="000000"/>
                </a:solidFill>
                <a:latin typeface="Adobe Caslon Pro Bold" pitchFamily="18" charset="0"/>
              </a:rPr>
              <a:t>suhu</a:t>
            </a:r>
            <a:r>
              <a:rPr lang="en-US" sz="2400" dirty="0">
                <a:solidFill>
                  <a:srgbClr val="000000"/>
                </a:solidFill>
                <a:latin typeface="Adobe Caslon Pro Bold" pitchFamily="18" charset="0"/>
              </a:rPr>
              <a:t> </a:t>
            </a:r>
            <a:r>
              <a:rPr lang="en-US" sz="2400" dirty="0" err="1">
                <a:solidFill>
                  <a:srgbClr val="000000"/>
                </a:solidFill>
                <a:latin typeface="Adobe Caslon Pro Bold" pitchFamily="18" charset="0"/>
              </a:rPr>
              <a:t>pusat</a:t>
            </a:r>
            <a:r>
              <a:rPr lang="en-US" sz="2400" dirty="0">
                <a:solidFill>
                  <a:srgbClr val="000000"/>
                </a:solidFill>
                <a:latin typeface="Adobe Caslon Pro Bold" pitchFamily="18" charset="0"/>
              </a:rPr>
              <a:t> </a:t>
            </a:r>
            <a:r>
              <a:rPr lang="en-US" sz="2400" dirty="0" err="1">
                <a:solidFill>
                  <a:srgbClr val="000000"/>
                </a:solidFill>
                <a:latin typeface="Adobe Caslon Pro Bold" pitchFamily="18" charset="0"/>
              </a:rPr>
              <a:t>maksimal</a:t>
            </a:r>
            <a:r>
              <a:rPr lang="en-US" sz="2400" dirty="0">
                <a:solidFill>
                  <a:srgbClr val="000000"/>
                </a:solidFill>
                <a:latin typeface="Adobe Caslon Pro Bold" pitchFamily="18" charset="0"/>
              </a:rPr>
              <a:t> 18°C. (SNI 01-3460.1 : 1994</a:t>
            </a:r>
            <a:r>
              <a:rPr lang="en-US" sz="2400" dirty="0" smtClean="0">
                <a:solidFill>
                  <a:srgbClr val="000000"/>
                </a:solidFill>
                <a:latin typeface="Adobe Caslon Pro Bold" pitchFamily="18" charset="0"/>
              </a:rPr>
              <a:t>)</a:t>
            </a:r>
            <a:endParaRPr lang="en-US" sz="2400" dirty="0">
              <a:solidFill>
                <a:srgbClr val="000000"/>
              </a:solidFill>
              <a:latin typeface="Adobe Caslon Pro Bold" pitchFamily="18" charset="0"/>
            </a:endParaRPr>
          </a:p>
        </p:txBody>
      </p:sp>
      <p:sp>
        <p:nvSpPr>
          <p:cNvPr id="4" name="AutoShape 2" descr="Hasil gambar untuk kerang dan moluska backgroun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Hasil gambar untuk kerang dan moluska background"/>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4625" y="0"/>
            <a:ext cx="2619375" cy="174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186463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90543"/>
            <a:ext cx="6858000" cy="757952"/>
          </a:xfrm>
        </p:spPr>
        <p:txBody>
          <a:bodyPr>
            <a:normAutofit/>
          </a:bodyPr>
          <a:lstStyle/>
          <a:p>
            <a:r>
              <a:rPr lang="en-US" sz="4000" b="1" dirty="0" err="1">
                <a:solidFill>
                  <a:schemeClr val="tx1"/>
                </a:solidFill>
                <a:latin typeface="Adobe Caslon Pro Bold" pitchFamily="18" charset="0"/>
              </a:rPr>
              <a:t>Penanganan</a:t>
            </a:r>
            <a:r>
              <a:rPr lang="en-US" sz="4000" b="1" dirty="0">
                <a:solidFill>
                  <a:schemeClr val="tx1"/>
                </a:solidFill>
                <a:latin typeface="Adobe Caslon Pro Bold" pitchFamily="18" charset="0"/>
              </a:rPr>
              <a:t> </a:t>
            </a:r>
            <a:r>
              <a:rPr lang="en-US" sz="4000" b="1" dirty="0" err="1">
                <a:solidFill>
                  <a:schemeClr val="tx1"/>
                </a:solidFill>
                <a:latin typeface="Adobe Caslon Pro Bold" pitchFamily="18" charset="0"/>
              </a:rPr>
              <a:t>Kerang</a:t>
            </a:r>
            <a:r>
              <a:rPr lang="en-US" sz="4000" b="1" dirty="0">
                <a:solidFill>
                  <a:schemeClr val="tx1"/>
                </a:solidFill>
                <a:latin typeface="Adobe Caslon Pro Bold" pitchFamily="18" charset="0"/>
              </a:rPr>
              <a:t> Segar </a:t>
            </a:r>
          </a:p>
        </p:txBody>
      </p:sp>
      <p:sp>
        <p:nvSpPr>
          <p:cNvPr id="3" name="Subtitle 2"/>
          <p:cNvSpPr>
            <a:spLocks noGrp="1"/>
          </p:cNvSpPr>
          <p:nvPr>
            <p:ph type="subTitle" idx="1"/>
          </p:nvPr>
        </p:nvSpPr>
        <p:spPr>
          <a:xfrm>
            <a:off x="1143000" y="2485623"/>
            <a:ext cx="6858000" cy="3168202"/>
          </a:xfrm>
        </p:spPr>
        <p:txBody>
          <a:bodyPr>
            <a:normAutofit/>
          </a:bodyPr>
          <a:lstStyle/>
          <a:p>
            <a:pPr algn="just"/>
            <a:r>
              <a:rPr lang="en-US" sz="2400" dirty="0" smtClean="0">
                <a:solidFill>
                  <a:schemeClr val="tx1"/>
                </a:solidFill>
                <a:latin typeface="Adobe Caslon Pro Bold" pitchFamily="18" charset="0"/>
              </a:rPr>
              <a:t>	</a:t>
            </a:r>
            <a:r>
              <a:rPr lang="en-US" sz="2400" dirty="0" err="1" smtClean="0">
                <a:solidFill>
                  <a:schemeClr val="tx1"/>
                </a:solidFill>
                <a:latin typeface="Adobe Caslon Pro Bold" pitchFamily="18" charset="0"/>
              </a:rPr>
              <a:t>Pemanfaatan</a:t>
            </a:r>
            <a:r>
              <a:rPr lang="en-US" sz="2400" dirty="0" smtClean="0">
                <a:solidFill>
                  <a:schemeClr val="tx1"/>
                </a:solidFill>
                <a:latin typeface="Adobe Caslon Pro Bold" pitchFamily="18" charset="0"/>
              </a:rPr>
              <a:t> </a:t>
            </a:r>
            <a:r>
              <a:rPr lang="en-US" sz="2400" dirty="0" err="1">
                <a:solidFill>
                  <a:schemeClr val="tx1"/>
                </a:solidFill>
                <a:latin typeface="Adobe Caslon Pro Bold" pitchFamily="18" charset="0"/>
              </a:rPr>
              <a:t>kerang</a:t>
            </a:r>
            <a:r>
              <a:rPr lang="en-US" sz="2400" dirty="0">
                <a:solidFill>
                  <a:schemeClr val="tx1"/>
                </a:solidFill>
                <a:latin typeface="Adobe Caslon Pro Bold" pitchFamily="18" charset="0"/>
              </a:rPr>
              <a:t> </a:t>
            </a:r>
            <a:r>
              <a:rPr lang="en-US" sz="2400" dirty="0" err="1">
                <a:solidFill>
                  <a:schemeClr val="tx1"/>
                </a:solidFill>
                <a:latin typeface="Adobe Caslon Pro Bold" pitchFamily="18" charset="0"/>
              </a:rPr>
              <a:t>saat</a:t>
            </a:r>
            <a:r>
              <a:rPr lang="en-US" sz="2400" dirty="0">
                <a:solidFill>
                  <a:schemeClr val="tx1"/>
                </a:solidFill>
                <a:latin typeface="Adobe Caslon Pro Bold" pitchFamily="18" charset="0"/>
              </a:rPr>
              <a:t> </a:t>
            </a:r>
            <a:r>
              <a:rPr lang="en-US" sz="2400" dirty="0" err="1">
                <a:solidFill>
                  <a:schemeClr val="tx1"/>
                </a:solidFill>
                <a:latin typeface="Adobe Caslon Pro Bold" pitchFamily="18" charset="0"/>
              </a:rPr>
              <a:t>ini</a:t>
            </a:r>
            <a:r>
              <a:rPr lang="en-US" sz="2400" dirty="0">
                <a:solidFill>
                  <a:schemeClr val="tx1"/>
                </a:solidFill>
                <a:latin typeface="Adobe Caslon Pro Bold" pitchFamily="18" charset="0"/>
              </a:rPr>
              <a:t> </a:t>
            </a:r>
            <a:r>
              <a:rPr lang="en-US" sz="2400" dirty="0" err="1">
                <a:solidFill>
                  <a:schemeClr val="tx1"/>
                </a:solidFill>
                <a:latin typeface="Adobe Caslon Pro Bold" pitchFamily="18" charset="0"/>
              </a:rPr>
              <a:t>masih</a:t>
            </a:r>
            <a:r>
              <a:rPr lang="en-US" sz="2400" dirty="0">
                <a:solidFill>
                  <a:schemeClr val="tx1"/>
                </a:solidFill>
                <a:latin typeface="Adobe Caslon Pro Bold" pitchFamily="18" charset="0"/>
              </a:rPr>
              <a:t> </a:t>
            </a:r>
            <a:r>
              <a:rPr lang="en-US" sz="2400" dirty="0" err="1">
                <a:solidFill>
                  <a:schemeClr val="tx1"/>
                </a:solidFill>
                <a:latin typeface="Adobe Caslon Pro Bold" pitchFamily="18" charset="0"/>
              </a:rPr>
              <a:t>terbatas</a:t>
            </a:r>
            <a:r>
              <a:rPr lang="en-US" sz="2400" dirty="0">
                <a:solidFill>
                  <a:schemeClr val="tx1"/>
                </a:solidFill>
                <a:latin typeface="Adobe Caslon Pro Bold" pitchFamily="18" charset="0"/>
              </a:rPr>
              <a:t> </a:t>
            </a:r>
            <a:r>
              <a:rPr lang="en-US" sz="2400" dirty="0" err="1">
                <a:solidFill>
                  <a:schemeClr val="tx1"/>
                </a:solidFill>
                <a:latin typeface="Adobe Caslon Pro Bold" pitchFamily="18" charset="0"/>
              </a:rPr>
              <a:t>pada</a:t>
            </a:r>
            <a:r>
              <a:rPr lang="en-US" sz="2400" dirty="0">
                <a:solidFill>
                  <a:schemeClr val="tx1"/>
                </a:solidFill>
                <a:latin typeface="Adobe Caslon Pro Bold" pitchFamily="18" charset="0"/>
              </a:rPr>
              <a:t> </a:t>
            </a:r>
            <a:r>
              <a:rPr lang="en-US" sz="2400" dirty="0" err="1">
                <a:solidFill>
                  <a:schemeClr val="tx1"/>
                </a:solidFill>
                <a:latin typeface="Adobe Caslon Pro Bold" pitchFamily="18" charset="0"/>
              </a:rPr>
              <a:t>konsumsi</a:t>
            </a:r>
            <a:r>
              <a:rPr lang="en-US" sz="2400" dirty="0">
                <a:solidFill>
                  <a:schemeClr val="tx1"/>
                </a:solidFill>
                <a:latin typeface="Adobe Caslon Pro Bold" pitchFamily="18" charset="0"/>
              </a:rPr>
              <a:t>, </a:t>
            </a:r>
            <a:r>
              <a:rPr lang="en-US" sz="2400" dirty="0" err="1">
                <a:solidFill>
                  <a:schemeClr val="tx1"/>
                </a:solidFill>
                <a:latin typeface="Adobe Caslon Pro Bold" pitchFamily="18" charset="0"/>
              </a:rPr>
              <a:t>dalam</a:t>
            </a:r>
            <a:r>
              <a:rPr lang="en-US" sz="2400" dirty="0">
                <a:solidFill>
                  <a:schemeClr val="tx1"/>
                </a:solidFill>
                <a:latin typeface="Adobe Caslon Pro Bold" pitchFamily="18" charset="0"/>
              </a:rPr>
              <a:t> </a:t>
            </a:r>
            <a:r>
              <a:rPr lang="en-US" sz="2400" dirty="0" err="1" smtClean="0">
                <a:solidFill>
                  <a:schemeClr val="tx1"/>
                </a:solidFill>
                <a:latin typeface="Adobe Caslon Pro Bold" pitchFamily="18" charset="0"/>
              </a:rPr>
              <a:t>hewan</a:t>
            </a:r>
            <a:r>
              <a:rPr lang="en-US" sz="2400" dirty="0" smtClean="0">
                <a:solidFill>
                  <a:schemeClr val="tx1"/>
                </a:solidFill>
                <a:latin typeface="Adobe Caslon Pro Bold" pitchFamily="18" charset="0"/>
              </a:rPr>
              <a:t> </a:t>
            </a:r>
            <a:r>
              <a:rPr lang="en-US" sz="2400" dirty="0" err="1" smtClean="0">
                <a:solidFill>
                  <a:schemeClr val="tx1"/>
                </a:solidFill>
                <a:latin typeface="Adobe Caslon Pro Bold" pitchFamily="18" charset="0"/>
              </a:rPr>
              <a:t>segar</a:t>
            </a:r>
            <a:r>
              <a:rPr lang="en-US" sz="2400" dirty="0" smtClean="0">
                <a:solidFill>
                  <a:schemeClr val="tx1"/>
                </a:solidFill>
                <a:latin typeface="Adobe Caslon Pro Bold" pitchFamily="18" charset="0"/>
              </a:rPr>
              <a:t> </a:t>
            </a:r>
            <a:r>
              <a:rPr lang="en-US" sz="2400" dirty="0" err="1">
                <a:solidFill>
                  <a:schemeClr val="tx1"/>
                </a:solidFill>
                <a:latin typeface="Adobe Caslon Pro Bold" pitchFamily="18" charset="0"/>
              </a:rPr>
              <a:t>atau</a:t>
            </a:r>
            <a:r>
              <a:rPr lang="en-US" sz="2400" dirty="0">
                <a:solidFill>
                  <a:schemeClr val="tx1"/>
                </a:solidFill>
                <a:latin typeface="Adobe Caslon Pro Bold" pitchFamily="18" charset="0"/>
              </a:rPr>
              <a:t> </a:t>
            </a:r>
            <a:r>
              <a:rPr lang="en-US" sz="2400" dirty="0" err="1">
                <a:solidFill>
                  <a:schemeClr val="tx1"/>
                </a:solidFill>
                <a:latin typeface="Adobe Caslon Pro Bold" pitchFamily="18" charset="0"/>
              </a:rPr>
              <a:t>diawetkan</a:t>
            </a:r>
            <a:r>
              <a:rPr lang="en-US" sz="2400" dirty="0">
                <a:solidFill>
                  <a:schemeClr val="tx1"/>
                </a:solidFill>
                <a:latin typeface="Adobe Caslon Pro Bold" pitchFamily="18" charset="0"/>
              </a:rPr>
              <a:t> </a:t>
            </a:r>
            <a:r>
              <a:rPr lang="en-US" sz="2400" dirty="0" err="1">
                <a:solidFill>
                  <a:schemeClr val="tx1"/>
                </a:solidFill>
                <a:latin typeface="Adobe Caslon Pro Bold" pitchFamily="18" charset="0"/>
              </a:rPr>
              <a:t>dengan</a:t>
            </a:r>
            <a:r>
              <a:rPr lang="en-US" sz="2400" dirty="0">
                <a:solidFill>
                  <a:schemeClr val="tx1"/>
                </a:solidFill>
                <a:latin typeface="Adobe Caslon Pro Bold" pitchFamily="18" charset="0"/>
              </a:rPr>
              <a:t> </a:t>
            </a:r>
            <a:r>
              <a:rPr lang="en-US" sz="2400" dirty="0" err="1">
                <a:solidFill>
                  <a:schemeClr val="tx1"/>
                </a:solidFill>
                <a:latin typeface="Adobe Caslon Pro Bold" pitchFamily="18" charset="0"/>
              </a:rPr>
              <a:t>penggaraman</a:t>
            </a:r>
            <a:r>
              <a:rPr lang="en-US" sz="2400" dirty="0">
                <a:solidFill>
                  <a:schemeClr val="tx1"/>
                </a:solidFill>
                <a:latin typeface="Adobe Caslon Pro Bold" pitchFamily="18" charset="0"/>
              </a:rPr>
              <a:t> </a:t>
            </a:r>
            <a:r>
              <a:rPr lang="en-US" sz="2400" dirty="0" err="1">
                <a:solidFill>
                  <a:schemeClr val="tx1"/>
                </a:solidFill>
                <a:latin typeface="Adobe Caslon Pro Bold" pitchFamily="18" charset="0"/>
              </a:rPr>
              <a:t>dan</a:t>
            </a:r>
            <a:r>
              <a:rPr lang="en-US" sz="2400" dirty="0">
                <a:solidFill>
                  <a:schemeClr val="tx1"/>
                </a:solidFill>
                <a:latin typeface="Adobe Caslon Pro Bold" pitchFamily="18" charset="0"/>
              </a:rPr>
              <a:t> </a:t>
            </a:r>
            <a:r>
              <a:rPr lang="en-US" sz="2400" dirty="0" err="1">
                <a:solidFill>
                  <a:schemeClr val="tx1"/>
                </a:solidFill>
                <a:latin typeface="Adobe Caslon Pro Bold" pitchFamily="18" charset="0"/>
              </a:rPr>
              <a:t>penyaringan</a:t>
            </a:r>
            <a:r>
              <a:rPr lang="en-US" sz="2400" dirty="0">
                <a:solidFill>
                  <a:schemeClr val="tx1"/>
                </a:solidFill>
                <a:latin typeface="Adobe Caslon Pro Bold" pitchFamily="18" charset="0"/>
              </a:rPr>
              <a:t>. </a:t>
            </a:r>
            <a:r>
              <a:rPr lang="en-US" sz="2400" dirty="0" err="1">
                <a:solidFill>
                  <a:schemeClr val="tx1"/>
                </a:solidFill>
                <a:latin typeface="Adobe Caslon Pro Bold" pitchFamily="18" charset="0"/>
              </a:rPr>
              <a:t>Pengawetan</a:t>
            </a:r>
            <a:r>
              <a:rPr lang="en-US" sz="2400" dirty="0">
                <a:solidFill>
                  <a:schemeClr val="tx1"/>
                </a:solidFill>
                <a:latin typeface="Adobe Caslon Pro Bold" pitchFamily="18" charset="0"/>
              </a:rPr>
              <a:t> </a:t>
            </a:r>
            <a:r>
              <a:rPr lang="en-US" sz="2400" dirty="0" err="1" smtClean="0">
                <a:solidFill>
                  <a:schemeClr val="tx1"/>
                </a:solidFill>
                <a:latin typeface="Adobe Caslon Pro Bold" pitchFamily="18" charset="0"/>
              </a:rPr>
              <a:t>tersebut</a:t>
            </a:r>
            <a:r>
              <a:rPr lang="en-US" sz="2400" dirty="0" smtClean="0">
                <a:solidFill>
                  <a:schemeClr val="tx1"/>
                </a:solidFill>
                <a:latin typeface="Adobe Caslon Pro Bold" pitchFamily="18" charset="0"/>
              </a:rPr>
              <a:t> </a:t>
            </a:r>
            <a:r>
              <a:rPr lang="en-US" sz="2400" dirty="0" err="1" smtClean="0">
                <a:solidFill>
                  <a:schemeClr val="tx1"/>
                </a:solidFill>
                <a:latin typeface="Adobe Caslon Pro Bold" pitchFamily="18" charset="0"/>
              </a:rPr>
              <a:t>bertujuan</a:t>
            </a:r>
            <a:r>
              <a:rPr lang="en-US" sz="2400" dirty="0" smtClean="0">
                <a:solidFill>
                  <a:schemeClr val="tx1"/>
                </a:solidFill>
                <a:latin typeface="Adobe Caslon Pro Bold" pitchFamily="18" charset="0"/>
              </a:rPr>
              <a:t> </a:t>
            </a:r>
            <a:r>
              <a:rPr lang="en-US" sz="2400" dirty="0" err="1">
                <a:solidFill>
                  <a:schemeClr val="tx1"/>
                </a:solidFill>
                <a:latin typeface="Adobe Caslon Pro Bold" pitchFamily="18" charset="0"/>
              </a:rPr>
              <a:t>untuk</a:t>
            </a:r>
            <a:r>
              <a:rPr lang="en-US" sz="2400" dirty="0">
                <a:solidFill>
                  <a:schemeClr val="tx1"/>
                </a:solidFill>
                <a:latin typeface="Adobe Caslon Pro Bold" pitchFamily="18" charset="0"/>
              </a:rPr>
              <a:t> </a:t>
            </a:r>
            <a:r>
              <a:rPr lang="en-US" sz="2400" dirty="0" err="1">
                <a:solidFill>
                  <a:schemeClr val="tx1"/>
                </a:solidFill>
                <a:latin typeface="Adobe Caslon Pro Bold" pitchFamily="18" charset="0"/>
              </a:rPr>
              <a:t>menghambat</a:t>
            </a:r>
            <a:r>
              <a:rPr lang="en-US" sz="2400" dirty="0">
                <a:solidFill>
                  <a:schemeClr val="tx1"/>
                </a:solidFill>
                <a:latin typeface="Adobe Caslon Pro Bold" pitchFamily="18" charset="0"/>
              </a:rPr>
              <a:t> </a:t>
            </a:r>
            <a:r>
              <a:rPr lang="en-US" sz="2400" dirty="0" err="1">
                <a:solidFill>
                  <a:schemeClr val="tx1"/>
                </a:solidFill>
                <a:latin typeface="Adobe Caslon Pro Bold" pitchFamily="18" charset="0"/>
              </a:rPr>
              <a:t>dan</a:t>
            </a:r>
            <a:r>
              <a:rPr lang="en-US" sz="2400" dirty="0">
                <a:solidFill>
                  <a:schemeClr val="tx1"/>
                </a:solidFill>
                <a:latin typeface="Adobe Caslon Pro Bold" pitchFamily="18" charset="0"/>
              </a:rPr>
              <a:t> </a:t>
            </a:r>
            <a:r>
              <a:rPr lang="en-US" sz="2400" dirty="0" err="1">
                <a:solidFill>
                  <a:schemeClr val="tx1"/>
                </a:solidFill>
                <a:latin typeface="Adobe Caslon Pro Bold" pitchFamily="18" charset="0"/>
              </a:rPr>
              <a:t>mencegah</a:t>
            </a:r>
            <a:r>
              <a:rPr lang="en-US" sz="2400" dirty="0">
                <a:solidFill>
                  <a:schemeClr val="tx1"/>
                </a:solidFill>
                <a:latin typeface="Adobe Caslon Pro Bold" pitchFamily="18" charset="0"/>
              </a:rPr>
              <a:t> </a:t>
            </a:r>
            <a:r>
              <a:rPr lang="en-US" sz="2400" dirty="0" err="1">
                <a:solidFill>
                  <a:schemeClr val="tx1"/>
                </a:solidFill>
                <a:latin typeface="Adobe Caslon Pro Bold" pitchFamily="18" charset="0"/>
              </a:rPr>
              <a:t>terjadinya</a:t>
            </a:r>
            <a:r>
              <a:rPr lang="en-US" sz="2400" dirty="0">
                <a:solidFill>
                  <a:schemeClr val="tx1"/>
                </a:solidFill>
                <a:latin typeface="Adobe Caslon Pro Bold" pitchFamily="18" charset="0"/>
              </a:rPr>
              <a:t> </a:t>
            </a:r>
            <a:r>
              <a:rPr lang="en-US" sz="2400" dirty="0" err="1">
                <a:solidFill>
                  <a:schemeClr val="tx1"/>
                </a:solidFill>
                <a:latin typeface="Adobe Caslon Pro Bold" pitchFamily="18" charset="0"/>
              </a:rPr>
              <a:t>kerusakan</a:t>
            </a:r>
            <a:r>
              <a:rPr lang="en-US" sz="2400" dirty="0">
                <a:solidFill>
                  <a:schemeClr val="tx1"/>
                </a:solidFill>
                <a:latin typeface="Adobe Caslon Pro Bold" pitchFamily="18" charset="0"/>
              </a:rPr>
              <a:t> </a:t>
            </a:r>
            <a:r>
              <a:rPr lang="en-US" sz="2400" dirty="0" err="1" smtClean="0">
                <a:solidFill>
                  <a:schemeClr val="tx1"/>
                </a:solidFill>
                <a:latin typeface="Adobe Caslon Pro Bold" pitchFamily="18" charset="0"/>
              </a:rPr>
              <a:t>atau</a:t>
            </a:r>
            <a:r>
              <a:rPr lang="en-US" sz="2400" dirty="0" smtClean="0">
                <a:solidFill>
                  <a:schemeClr val="tx1"/>
                </a:solidFill>
                <a:latin typeface="Adobe Caslon Pro Bold" pitchFamily="18" charset="0"/>
              </a:rPr>
              <a:t> </a:t>
            </a:r>
            <a:r>
              <a:rPr lang="en-US" sz="2400" dirty="0" err="1" smtClean="0">
                <a:solidFill>
                  <a:schemeClr val="tx1"/>
                </a:solidFill>
                <a:latin typeface="Adobe Caslon Pro Bold" pitchFamily="18" charset="0"/>
              </a:rPr>
              <a:t>mempertahankan</a:t>
            </a:r>
            <a:r>
              <a:rPr lang="en-US" sz="2400" dirty="0" smtClean="0">
                <a:solidFill>
                  <a:schemeClr val="tx1"/>
                </a:solidFill>
                <a:latin typeface="Adobe Caslon Pro Bold" pitchFamily="18" charset="0"/>
              </a:rPr>
              <a:t> </a:t>
            </a:r>
            <a:r>
              <a:rPr lang="en-US" sz="2400" dirty="0" err="1">
                <a:solidFill>
                  <a:schemeClr val="tx1"/>
                </a:solidFill>
                <a:latin typeface="Adobe Caslon Pro Bold" pitchFamily="18" charset="0"/>
              </a:rPr>
              <a:t>mutu</a:t>
            </a:r>
            <a:r>
              <a:rPr lang="en-US" sz="2400" dirty="0">
                <a:solidFill>
                  <a:schemeClr val="tx1"/>
                </a:solidFill>
                <a:latin typeface="Adobe Caslon Pro Bold" pitchFamily="18" charset="0"/>
              </a:rPr>
              <a:t>, </a:t>
            </a:r>
            <a:r>
              <a:rPr lang="en-US" sz="2400" dirty="0" err="1">
                <a:solidFill>
                  <a:schemeClr val="tx1"/>
                </a:solidFill>
                <a:latin typeface="Adobe Caslon Pro Bold" pitchFamily="18" charset="0"/>
              </a:rPr>
              <a:t>menghindari</a:t>
            </a:r>
            <a:r>
              <a:rPr lang="en-US" sz="2400" dirty="0">
                <a:solidFill>
                  <a:schemeClr val="tx1"/>
                </a:solidFill>
                <a:latin typeface="Adobe Caslon Pro Bold" pitchFamily="18" charset="0"/>
              </a:rPr>
              <a:t> </a:t>
            </a:r>
            <a:r>
              <a:rPr lang="en-US" sz="2400" dirty="0" err="1">
                <a:solidFill>
                  <a:schemeClr val="tx1"/>
                </a:solidFill>
                <a:latin typeface="Adobe Caslon Pro Bold" pitchFamily="18" charset="0"/>
              </a:rPr>
              <a:t>terjadinya</a:t>
            </a:r>
            <a:r>
              <a:rPr lang="en-US" sz="2400" dirty="0">
                <a:solidFill>
                  <a:schemeClr val="tx1"/>
                </a:solidFill>
                <a:latin typeface="Adobe Caslon Pro Bold" pitchFamily="18" charset="0"/>
              </a:rPr>
              <a:t> </a:t>
            </a:r>
            <a:r>
              <a:rPr lang="en-US" sz="2400" dirty="0" err="1">
                <a:solidFill>
                  <a:schemeClr val="tx1"/>
                </a:solidFill>
                <a:latin typeface="Adobe Caslon Pro Bold" pitchFamily="18" charset="0"/>
              </a:rPr>
              <a:t>keracunan</a:t>
            </a:r>
            <a:r>
              <a:rPr lang="en-US" sz="2400" dirty="0">
                <a:solidFill>
                  <a:schemeClr val="tx1"/>
                </a:solidFill>
                <a:latin typeface="Adobe Caslon Pro Bold" pitchFamily="18" charset="0"/>
              </a:rPr>
              <a:t> </a:t>
            </a:r>
            <a:r>
              <a:rPr lang="en-US" sz="2400" dirty="0" err="1">
                <a:solidFill>
                  <a:schemeClr val="tx1"/>
                </a:solidFill>
                <a:latin typeface="Adobe Caslon Pro Bold" pitchFamily="18" charset="0"/>
              </a:rPr>
              <a:t>dan</a:t>
            </a:r>
            <a:r>
              <a:rPr lang="en-US" sz="2400" dirty="0">
                <a:solidFill>
                  <a:schemeClr val="tx1"/>
                </a:solidFill>
                <a:latin typeface="Adobe Caslon Pro Bold" pitchFamily="18" charset="0"/>
              </a:rPr>
              <a:t> </a:t>
            </a:r>
            <a:r>
              <a:rPr lang="en-US" sz="2400" dirty="0" err="1" smtClean="0">
                <a:solidFill>
                  <a:schemeClr val="tx1"/>
                </a:solidFill>
                <a:latin typeface="Adobe Caslon Pro Bold" pitchFamily="18" charset="0"/>
              </a:rPr>
              <a:t>mempermudah</a:t>
            </a:r>
            <a:r>
              <a:rPr lang="en-US" sz="2400" dirty="0" smtClean="0">
                <a:solidFill>
                  <a:schemeClr val="tx1"/>
                </a:solidFill>
                <a:latin typeface="Adobe Caslon Pro Bold" pitchFamily="18" charset="0"/>
              </a:rPr>
              <a:t> </a:t>
            </a:r>
            <a:r>
              <a:rPr lang="en-US" sz="2400" dirty="0" err="1" smtClean="0">
                <a:solidFill>
                  <a:schemeClr val="tx1"/>
                </a:solidFill>
                <a:latin typeface="Adobe Caslon Pro Bold" pitchFamily="18" charset="0"/>
              </a:rPr>
              <a:t>penanganan</a:t>
            </a:r>
            <a:r>
              <a:rPr lang="en-US" sz="2400" dirty="0">
                <a:solidFill>
                  <a:schemeClr val="tx1"/>
                </a:solidFill>
                <a:latin typeface="Adobe Caslon Pro Bold" pitchFamily="18" charset="0"/>
              </a:rPr>
              <a:t> </a:t>
            </a:r>
            <a:r>
              <a:rPr lang="en-US" sz="2400" dirty="0" err="1">
                <a:solidFill>
                  <a:schemeClr val="tx1"/>
                </a:solidFill>
                <a:latin typeface="Adobe Caslon Pro Bold" pitchFamily="18" charset="0"/>
              </a:rPr>
              <a:t>serta</a:t>
            </a:r>
            <a:r>
              <a:rPr lang="en-US" sz="2400" dirty="0">
                <a:solidFill>
                  <a:schemeClr val="tx1"/>
                </a:solidFill>
                <a:latin typeface="Adobe Caslon Pro Bold" pitchFamily="18" charset="0"/>
              </a:rPr>
              <a:t> </a:t>
            </a:r>
            <a:r>
              <a:rPr lang="en-US" sz="2400" dirty="0" err="1">
                <a:solidFill>
                  <a:schemeClr val="tx1"/>
                </a:solidFill>
                <a:latin typeface="Adobe Caslon Pro Bold" pitchFamily="18" charset="0"/>
              </a:rPr>
              <a:t>penyimpanan</a:t>
            </a:r>
            <a:endParaRPr lang="en-US" sz="2400" dirty="0">
              <a:solidFill>
                <a:schemeClr val="tx1"/>
              </a:solidFill>
              <a:latin typeface="Adobe Caslon Pro Bold" pitchFamily="18"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0" y="5114925"/>
            <a:ext cx="2619375" cy="174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005821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584066"/>
            <a:ext cx="7886700" cy="1460500"/>
          </a:xfrm>
        </p:spPr>
        <p:txBody>
          <a:bodyPr>
            <a:noAutofit/>
          </a:bodyPr>
          <a:lstStyle/>
          <a:p>
            <a:pPr algn="just"/>
            <a:r>
              <a:rPr lang="en-US" sz="2400" b="1" dirty="0">
                <a:solidFill>
                  <a:schemeClr val="tx1"/>
                </a:solidFill>
              </a:rPr>
              <a:t>	</a:t>
            </a:r>
            <a:r>
              <a:rPr lang="en-US" sz="2400" b="1" dirty="0" err="1">
                <a:solidFill>
                  <a:schemeClr val="tx1"/>
                </a:solidFill>
              </a:rPr>
              <a:t>Teknik</a:t>
            </a:r>
            <a:r>
              <a:rPr lang="en-US" sz="2400" b="1" dirty="0">
                <a:solidFill>
                  <a:schemeClr val="tx1"/>
                </a:solidFill>
              </a:rPr>
              <a:t> </a:t>
            </a:r>
            <a:r>
              <a:rPr lang="en-US" sz="2400" b="1" dirty="0" err="1">
                <a:solidFill>
                  <a:schemeClr val="tx1"/>
                </a:solidFill>
              </a:rPr>
              <a:t>Penyimpanan</a:t>
            </a:r>
            <a:r>
              <a:rPr lang="en-US" sz="2400" b="1" dirty="0">
                <a:solidFill>
                  <a:schemeClr val="tx1"/>
                </a:solidFill>
              </a:rPr>
              <a:t>, </a:t>
            </a:r>
            <a:r>
              <a:rPr lang="en-US" sz="2400" b="1" dirty="0" err="1">
                <a:solidFill>
                  <a:schemeClr val="tx1"/>
                </a:solidFill>
              </a:rPr>
              <a:t>binatang</a:t>
            </a:r>
            <a:r>
              <a:rPr lang="en-US" sz="2400" b="1" dirty="0">
                <a:solidFill>
                  <a:schemeClr val="tx1"/>
                </a:solidFill>
              </a:rPr>
              <a:t> </a:t>
            </a:r>
            <a:r>
              <a:rPr lang="en-US" sz="2400" b="1" dirty="0" err="1">
                <a:solidFill>
                  <a:schemeClr val="tx1"/>
                </a:solidFill>
              </a:rPr>
              <a:t>berkulit</a:t>
            </a:r>
            <a:r>
              <a:rPr lang="en-US" sz="2400" b="1" dirty="0">
                <a:solidFill>
                  <a:schemeClr val="tx1"/>
                </a:solidFill>
              </a:rPr>
              <a:t> </a:t>
            </a:r>
            <a:r>
              <a:rPr lang="en-US" sz="2400" b="1" dirty="0" err="1">
                <a:solidFill>
                  <a:schemeClr val="tx1"/>
                </a:solidFill>
              </a:rPr>
              <a:t>kurang-kurang</a:t>
            </a:r>
            <a:r>
              <a:rPr lang="en-US" sz="2400" b="1" dirty="0">
                <a:solidFill>
                  <a:schemeClr val="tx1"/>
                </a:solidFill>
              </a:rPr>
              <a:t> </a:t>
            </a:r>
            <a:r>
              <a:rPr lang="en-US" sz="2400" b="1" dirty="0" err="1">
                <a:solidFill>
                  <a:schemeClr val="tx1"/>
                </a:solidFill>
              </a:rPr>
              <a:t>termasuk</a:t>
            </a:r>
            <a:r>
              <a:rPr lang="en-US" sz="2400" b="1" dirty="0">
                <a:solidFill>
                  <a:schemeClr val="tx1"/>
                </a:solidFill>
              </a:rPr>
              <a:t> </a:t>
            </a:r>
            <a:r>
              <a:rPr lang="en-US" sz="2400" b="1" dirty="0" err="1">
                <a:solidFill>
                  <a:schemeClr val="tx1"/>
                </a:solidFill>
              </a:rPr>
              <a:t>bahan</a:t>
            </a:r>
            <a:r>
              <a:rPr lang="en-US" sz="2400" b="1" dirty="0">
                <a:solidFill>
                  <a:schemeClr val="tx1"/>
                </a:solidFill>
              </a:rPr>
              <a:t> </a:t>
            </a:r>
            <a:r>
              <a:rPr lang="en-US" sz="2400" b="1" dirty="0" err="1">
                <a:solidFill>
                  <a:schemeClr val="tx1"/>
                </a:solidFill>
              </a:rPr>
              <a:t>makanan</a:t>
            </a:r>
            <a:r>
              <a:rPr lang="en-US" sz="2400" b="1" dirty="0">
                <a:solidFill>
                  <a:schemeClr val="tx1"/>
                </a:solidFill>
              </a:rPr>
              <a:t> yang </a:t>
            </a:r>
            <a:r>
              <a:rPr lang="en-US" sz="2400" b="1" dirty="0" err="1">
                <a:solidFill>
                  <a:schemeClr val="tx1"/>
                </a:solidFill>
              </a:rPr>
              <a:t>cepat</a:t>
            </a:r>
            <a:r>
              <a:rPr lang="en-US" sz="2400" b="1" dirty="0">
                <a:solidFill>
                  <a:schemeClr val="tx1"/>
                </a:solidFill>
              </a:rPr>
              <a:t> </a:t>
            </a:r>
            <a:r>
              <a:rPr lang="en-US" sz="2400" b="1" dirty="0" err="1">
                <a:solidFill>
                  <a:schemeClr val="tx1"/>
                </a:solidFill>
              </a:rPr>
              <a:t>rusak</a:t>
            </a:r>
            <a:r>
              <a:rPr lang="en-US" sz="2400" b="1" dirty="0">
                <a:solidFill>
                  <a:schemeClr val="tx1"/>
                </a:solidFill>
              </a:rPr>
              <a:t>, </a:t>
            </a:r>
            <a:r>
              <a:rPr lang="en-US" sz="2400" b="1" dirty="0" err="1">
                <a:solidFill>
                  <a:schemeClr val="tx1"/>
                </a:solidFill>
              </a:rPr>
              <a:t>sehingga</a:t>
            </a:r>
            <a:r>
              <a:rPr lang="en-US" sz="2400" b="1" dirty="0">
                <a:solidFill>
                  <a:schemeClr val="tx1"/>
                </a:solidFill>
              </a:rPr>
              <a:t> </a:t>
            </a:r>
            <a:r>
              <a:rPr lang="en-US" sz="2400" b="1" dirty="0" err="1">
                <a:solidFill>
                  <a:schemeClr val="tx1"/>
                </a:solidFill>
              </a:rPr>
              <a:t>bahan</a:t>
            </a:r>
            <a:r>
              <a:rPr lang="en-US" sz="2400" b="1" dirty="0">
                <a:solidFill>
                  <a:schemeClr val="tx1"/>
                </a:solidFill>
              </a:rPr>
              <a:t> </a:t>
            </a:r>
            <a:r>
              <a:rPr lang="en-US" sz="2400" b="1" dirty="0" err="1">
                <a:solidFill>
                  <a:schemeClr val="tx1"/>
                </a:solidFill>
              </a:rPr>
              <a:t>makanan</a:t>
            </a:r>
            <a:r>
              <a:rPr lang="en-US" sz="2400" b="1" dirty="0">
                <a:solidFill>
                  <a:schemeClr val="tx1"/>
                </a:solidFill>
              </a:rPr>
              <a:t> </a:t>
            </a:r>
            <a:r>
              <a:rPr lang="en-US" sz="2400" b="1" dirty="0" err="1">
                <a:solidFill>
                  <a:schemeClr val="tx1"/>
                </a:solidFill>
              </a:rPr>
              <a:t>dan</a:t>
            </a:r>
            <a:r>
              <a:rPr lang="en-US" sz="2400" b="1" dirty="0">
                <a:solidFill>
                  <a:schemeClr val="tx1"/>
                </a:solidFill>
              </a:rPr>
              <a:t> </a:t>
            </a:r>
            <a:r>
              <a:rPr lang="en-US" sz="2400" b="1" dirty="0" err="1">
                <a:solidFill>
                  <a:schemeClr val="tx1"/>
                </a:solidFill>
              </a:rPr>
              <a:t>makanan</a:t>
            </a:r>
            <a:r>
              <a:rPr lang="en-US" sz="2400" b="1" dirty="0">
                <a:solidFill>
                  <a:schemeClr val="tx1"/>
                </a:solidFill>
              </a:rPr>
              <a:t> yang </a:t>
            </a:r>
            <a:r>
              <a:rPr lang="en-US" sz="2400" b="1" dirty="0" err="1">
                <a:solidFill>
                  <a:schemeClr val="tx1"/>
                </a:solidFill>
              </a:rPr>
              <a:t>terbuat</a:t>
            </a:r>
            <a:r>
              <a:rPr lang="en-US" sz="2400" b="1" dirty="0">
                <a:solidFill>
                  <a:schemeClr val="tx1"/>
                </a:solidFill>
              </a:rPr>
              <a:t> </a:t>
            </a:r>
            <a:r>
              <a:rPr lang="en-US" sz="2400" b="1" dirty="0" err="1">
                <a:solidFill>
                  <a:schemeClr val="tx1"/>
                </a:solidFill>
              </a:rPr>
              <a:t>dari</a:t>
            </a:r>
            <a:r>
              <a:rPr lang="en-US" sz="2400" b="1" dirty="0">
                <a:solidFill>
                  <a:schemeClr val="tx1"/>
                </a:solidFill>
              </a:rPr>
              <a:t> </a:t>
            </a:r>
            <a:r>
              <a:rPr lang="en-US" sz="2400" b="1" dirty="0" err="1">
                <a:solidFill>
                  <a:schemeClr val="tx1"/>
                </a:solidFill>
              </a:rPr>
              <a:t>binatang</a:t>
            </a:r>
            <a:r>
              <a:rPr lang="en-US" sz="2400" b="1" dirty="0">
                <a:solidFill>
                  <a:schemeClr val="tx1"/>
                </a:solidFill>
              </a:rPr>
              <a:t> </a:t>
            </a:r>
            <a:r>
              <a:rPr lang="en-US" sz="2400" b="1" dirty="0" err="1">
                <a:solidFill>
                  <a:schemeClr val="tx1"/>
                </a:solidFill>
              </a:rPr>
              <a:t>berkulit</a:t>
            </a:r>
            <a:r>
              <a:rPr lang="en-US" sz="2400" b="1" dirty="0">
                <a:solidFill>
                  <a:schemeClr val="tx1"/>
                </a:solidFill>
              </a:rPr>
              <a:t> </a:t>
            </a:r>
            <a:r>
              <a:rPr lang="en-US" sz="2400" b="1" dirty="0" err="1">
                <a:solidFill>
                  <a:schemeClr val="tx1"/>
                </a:solidFill>
              </a:rPr>
              <a:t>kerang</a:t>
            </a:r>
            <a:r>
              <a:rPr lang="en-US" sz="2400" b="1" dirty="0">
                <a:solidFill>
                  <a:schemeClr val="tx1"/>
                </a:solidFill>
              </a:rPr>
              <a:t> </a:t>
            </a:r>
            <a:r>
              <a:rPr lang="en-US" sz="2400" b="1" dirty="0" err="1">
                <a:solidFill>
                  <a:schemeClr val="tx1"/>
                </a:solidFill>
              </a:rPr>
              <a:t>harus</a:t>
            </a:r>
            <a:r>
              <a:rPr lang="en-US" sz="2400" b="1" dirty="0">
                <a:solidFill>
                  <a:schemeClr val="tx1"/>
                </a:solidFill>
              </a:rPr>
              <a:t> </a:t>
            </a:r>
            <a:r>
              <a:rPr lang="en-US" sz="2400" b="1" dirty="0" err="1">
                <a:solidFill>
                  <a:schemeClr val="tx1"/>
                </a:solidFill>
              </a:rPr>
              <a:t>ditandai</a:t>
            </a:r>
            <a:r>
              <a:rPr lang="en-US" sz="2400" b="1" dirty="0">
                <a:solidFill>
                  <a:schemeClr val="tx1"/>
                </a:solidFill>
              </a:rPr>
              <a:t> </a:t>
            </a:r>
            <a:r>
              <a:rPr lang="en-US" sz="2400" b="1" dirty="0" err="1">
                <a:solidFill>
                  <a:schemeClr val="tx1"/>
                </a:solidFill>
              </a:rPr>
              <a:t>dengan</a:t>
            </a:r>
            <a:r>
              <a:rPr lang="en-US" sz="2400" b="1" dirty="0">
                <a:solidFill>
                  <a:schemeClr val="tx1"/>
                </a:solidFill>
              </a:rPr>
              <a:t> </a:t>
            </a:r>
            <a:r>
              <a:rPr lang="en-US" sz="2400" b="1" dirty="0" err="1">
                <a:solidFill>
                  <a:schemeClr val="tx1"/>
                </a:solidFill>
              </a:rPr>
              <a:t>baik</a:t>
            </a:r>
            <a:r>
              <a:rPr lang="en-US" sz="2400" b="1" dirty="0">
                <a:solidFill>
                  <a:schemeClr val="tx1"/>
                </a:solidFill>
              </a:rPr>
              <a:t>, </a:t>
            </a:r>
            <a:r>
              <a:rPr lang="en-US" sz="2400" b="1" dirty="0" err="1">
                <a:solidFill>
                  <a:schemeClr val="tx1"/>
                </a:solidFill>
              </a:rPr>
              <a:t>kurangi</a:t>
            </a:r>
            <a:r>
              <a:rPr lang="en-US" sz="2400" b="1" dirty="0">
                <a:solidFill>
                  <a:schemeClr val="tx1"/>
                </a:solidFill>
              </a:rPr>
              <a:t> </a:t>
            </a:r>
            <a:r>
              <a:rPr lang="en-US" sz="2400" b="1" dirty="0" err="1">
                <a:solidFill>
                  <a:schemeClr val="tx1"/>
                </a:solidFill>
              </a:rPr>
              <a:t>kesempatan</a:t>
            </a:r>
            <a:r>
              <a:rPr lang="en-US" sz="2400" b="1" dirty="0">
                <a:solidFill>
                  <a:schemeClr val="tx1"/>
                </a:solidFill>
              </a:rPr>
              <a:t> </a:t>
            </a:r>
            <a:r>
              <a:rPr lang="en-US" sz="2400" b="1" dirty="0" err="1">
                <a:solidFill>
                  <a:schemeClr val="tx1"/>
                </a:solidFill>
              </a:rPr>
              <a:t>bakteri</a:t>
            </a:r>
            <a:r>
              <a:rPr lang="en-US" sz="2400" b="1" dirty="0">
                <a:solidFill>
                  <a:schemeClr val="tx1"/>
                </a:solidFill>
              </a:rPr>
              <a:t> </a:t>
            </a:r>
            <a:r>
              <a:rPr lang="en-US" sz="2400" b="1" dirty="0" err="1">
                <a:solidFill>
                  <a:schemeClr val="tx1"/>
                </a:solidFill>
              </a:rPr>
              <a:t>berkembang</a:t>
            </a:r>
            <a:r>
              <a:rPr lang="en-US" sz="2400" b="1" dirty="0">
                <a:solidFill>
                  <a:schemeClr val="tx1"/>
                </a:solidFill>
              </a:rPr>
              <a:t> </a:t>
            </a:r>
            <a:r>
              <a:rPr lang="en-US" sz="2400" b="1" dirty="0" err="1">
                <a:solidFill>
                  <a:schemeClr val="tx1"/>
                </a:solidFill>
              </a:rPr>
              <a:t>biak</a:t>
            </a:r>
            <a:r>
              <a:rPr lang="en-US" sz="2400" b="1" dirty="0">
                <a:solidFill>
                  <a:schemeClr val="tx1"/>
                </a:solidFill>
              </a:rPr>
              <a:t> </a:t>
            </a:r>
            <a:r>
              <a:rPr lang="en-US" sz="2400" b="1" dirty="0" err="1">
                <a:solidFill>
                  <a:schemeClr val="tx1"/>
                </a:solidFill>
              </a:rPr>
              <a:t>pada</a:t>
            </a:r>
            <a:r>
              <a:rPr lang="en-US" sz="2400" b="1" dirty="0">
                <a:solidFill>
                  <a:schemeClr val="tx1"/>
                </a:solidFill>
              </a:rPr>
              <a:t> </a:t>
            </a:r>
            <a:r>
              <a:rPr lang="en-US" sz="2400" b="1" dirty="0" err="1">
                <a:solidFill>
                  <a:schemeClr val="tx1"/>
                </a:solidFill>
              </a:rPr>
              <a:t>bahan</a:t>
            </a:r>
            <a:r>
              <a:rPr lang="en-US" sz="2400" b="1" dirty="0">
                <a:solidFill>
                  <a:schemeClr val="tx1"/>
                </a:solidFill>
              </a:rPr>
              <a:t> </a:t>
            </a:r>
            <a:r>
              <a:rPr lang="en-US" sz="2400" b="1" dirty="0" err="1">
                <a:solidFill>
                  <a:schemeClr val="tx1"/>
                </a:solidFill>
              </a:rPr>
              <a:t>makanan</a:t>
            </a:r>
            <a:r>
              <a:rPr lang="en-US" sz="2400" b="1" dirty="0">
                <a:solidFill>
                  <a:schemeClr val="tx1"/>
                </a:solidFill>
              </a:rPr>
              <a:t> </a:t>
            </a:r>
            <a:r>
              <a:rPr lang="en-US" sz="2400" b="1" dirty="0" err="1">
                <a:solidFill>
                  <a:schemeClr val="tx1"/>
                </a:solidFill>
              </a:rPr>
              <a:t>tersebut.Teknik</a:t>
            </a:r>
            <a:r>
              <a:rPr lang="en-US" sz="2400" b="1" dirty="0">
                <a:solidFill>
                  <a:schemeClr val="tx1"/>
                </a:solidFill>
              </a:rPr>
              <a:t> </a:t>
            </a:r>
            <a:r>
              <a:rPr lang="en-US" sz="2400" b="1" dirty="0" err="1">
                <a:solidFill>
                  <a:schemeClr val="tx1"/>
                </a:solidFill>
              </a:rPr>
              <a:t>penyimpanan</a:t>
            </a:r>
            <a:r>
              <a:rPr lang="en-US" sz="2400" b="1" dirty="0">
                <a:solidFill>
                  <a:schemeClr val="tx1"/>
                </a:solidFill>
              </a:rPr>
              <a:t> yang </a:t>
            </a:r>
            <a:r>
              <a:rPr lang="en-US" sz="2400" b="1" dirty="0" err="1">
                <a:solidFill>
                  <a:schemeClr val="tx1"/>
                </a:solidFill>
              </a:rPr>
              <a:t>baik</a:t>
            </a:r>
            <a:r>
              <a:rPr lang="en-US" sz="2400" b="1" dirty="0">
                <a:solidFill>
                  <a:schemeClr val="tx1"/>
                </a:solidFill>
              </a:rPr>
              <a:t> </a:t>
            </a:r>
            <a:r>
              <a:rPr lang="en-US" sz="2400" b="1" dirty="0" err="1">
                <a:solidFill>
                  <a:schemeClr val="tx1"/>
                </a:solidFill>
              </a:rPr>
              <a:t>adalah</a:t>
            </a:r>
            <a:r>
              <a:rPr lang="en-US" sz="2400" b="1" dirty="0">
                <a:solidFill>
                  <a:schemeClr val="tx1"/>
                </a:solidFill>
              </a:rPr>
              <a:t> :</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9328" y="5257800"/>
            <a:ext cx="2404672" cy="16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a:xfrm>
            <a:off x="0" y="2514600"/>
            <a:ext cx="7886700" cy="3936039"/>
          </a:xfrm>
        </p:spPr>
        <p:txBody>
          <a:bodyPr>
            <a:normAutofit/>
          </a:bodyPr>
          <a:lstStyle/>
          <a:p>
            <a:pPr algn="just"/>
            <a:r>
              <a:rPr lang="id-ID" sz="2400" dirty="0">
                <a:latin typeface="Adobe Caslon Pro Bold" pitchFamily="18" charset="0"/>
              </a:rPr>
              <a:t>Binatang berkulit kerang dibersihkan dan dicuci dengan baik sebelum disimpan.</a:t>
            </a:r>
          </a:p>
          <a:p>
            <a:pPr algn="just"/>
            <a:r>
              <a:rPr lang="id-ID" sz="2400" dirty="0">
                <a:latin typeface="Adobe Caslon Pro Bold" pitchFamily="18" charset="0"/>
              </a:rPr>
              <a:t>Binatang berkulit kerang yang akan disimpan beberapa hari saja, dapat disimpan dalam refrigerator, atau pada kotak berisi remukan es.</a:t>
            </a:r>
          </a:p>
          <a:p>
            <a:pPr algn="just"/>
            <a:r>
              <a:rPr lang="id-ID" sz="2400" dirty="0">
                <a:latin typeface="Adobe Caslon Pro Bold" pitchFamily="18" charset="0"/>
              </a:rPr>
              <a:t>Binatang berkulit keras yang akan disimpan di ruang pembeku, agar dipisahkan menjadi unit kecil sesuai dengan kebutuhan sebelum dibekukan.pemisahan ini untuk memudahkan mengambil pada saat binatang berkulit kerang iini sudah membeku</a:t>
            </a:r>
            <a:r>
              <a:rPr lang="id-ID" sz="2400" dirty="0" smtClean="0">
                <a:latin typeface="Adobe Caslon Pro Bold" pitchFamily="18" charset="0"/>
              </a:rPr>
              <a:t>.</a:t>
            </a:r>
            <a:endParaRPr lang="id-ID" sz="2400" dirty="0">
              <a:latin typeface="Adobe Caslon Pro Bold" pitchFamily="18" charset="0"/>
            </a:endParaRPr>
          </a:p>
        </p:txBody>
      </p:sp>
    </p:spTree>
    <p:extLst>
      <p:ext uri="{BB962C8B-B14F-4D97-AF65-F5344CB8AC3E}">
        <p14:creationId xmlns:p14="http://schemas.microsoft.com/office/powerpoint/2010/main" val="39429119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772736"/>
            <a:ext cx="7886700" cy="1445989"/>
          </a:xfrm>
        </p:spPr>
        <p:txBody>
          <a:bodyPr>
            <a:noAutofit/>
          </a:bodyPr>
          <a:lstStyle/>
          <a:p>
            <a:r>
              <a:rPr lang="en-US" sz="3600" b="1" dirty="0" err="1">
                <a:solidFill>
                  <a:schemeClr val="tx1"/>
                </a:solidFill>
              </a:rPr>
              <a:t>Beberapa</a:t>
            </a:r>
            <a:r>
              <a:rPr lang="en-US" sz="3600" b="1" dirty="0">
                <a:solidFill>
                  <a:schemeClr val="tx1"/>
                </a:solidFill>
              </a:rPr>
              <a:t> </a:t>
            </a:r>
            <a:r>
              <a:rPr lang="en-US" sz="3600" b="1" dirty="0" err="1">
                <a:solidFill>
                  <a:schemeClr val="tx1"/>
                </a:solidFill>
              </a:rPr>
              <a:t>hal</a:t>
            </a:r>
            <a:r>
              <a:rPr lang="en-US" sz="3600" b="1" dirty="0">
                <a:solidFill>
                  <a:schemeClr val="tx1"/>
                </a:solidFill>
              </a:rPr>
              <a:t> yang </a:t>
            </a:r>
            <a:r>
              <a:rPr lang="en-US" sz="3600" b="1" dirty="0" err="1">
                <a:solidFill>
                  <a:schemeClr val="tx1"/>
                </a:solidFill>
              </a:rPr>
              <a:t>penting</a:t>
            </a:r>
            <a:r>
              <a:rPr lang="en-US" sz="3600" b="1" dirty="0">
                <a:solidFill>
                  <a:schemeClr val="tx1"/>
                </a:solidFill>
              </a:rPr>
              <a:t> </a:t>
            </a:r>
            <a:r>
              <a:rPr lang="en-US" sz="3600" b="1" dirty="0" err="1">
                <a:solidFill>
                  <a:schemeClr val="tx1"/>
                </a:solidFill>
              </a:rPr>
              <a:t>dalam</a:t>
            </a:r>
            <a:r>
              <a:rPr lang="en-US" sz="3600" b="1" dirty="0">
                <a:solidFill>
                  <a:schemeClr val="tx1"/>
                </a:solidFill>
              </a:rPr>
              <a:t> </a:t>
            </a:r>
            <a:r>
              <a:rPr lang="en-US" sz="3600" b="1" dirty="0" err="1">
                <a:solidFill>
                  <a:schemeClr val="tx1"/>
                </a:solidFill>
              </a:rPr>
              <a:t>penanganan</a:t>
            </a:r>
            <a:r>
              <a:rPr lang="en-US" sz="3600" b="1" dirty="0">
                <a:solidFill>
                  <a:schemeClr val="tx1"/>
                </a:solidFill>
              </a:rPr>
              <a:t> </a:t>
            </a:r>
            <a:r>
              <a:rPr lang="en-US" sz="3600" b="1" dirty="0" err="1">
                <a:solidFill>
                  <a:schemeClr val="tx1"/>
                </a:solidFill>
              </a:rPr>
              <a:t>pasca</a:t>
            </a:r>
            <a:r>
              <a:rPr lang="en-US" sz="3600" b="1" dirty="0">
                <a:solidFill>
                  <a:schemeClr val="tx1"/>
                </a:solidFill>
              </a:rPr>
              <a:t> </a:t>
            </a:r>
            <a:r>
              <a:rPr lang="en-US" sz="3600" b="1" dirty="0" err="1">
                <a:solidFill>
                  <a:schemeClr val="tx1"/>
                </a:solidFill>
              </a:rPr>
              <a:t>panen</a:t>
            </a:r>
            <a:r>
              <a:rPr lang="en-US" sz="3600" b="1" dirty="0">
                <a:solidFill>
                  <a:schemeClr val="tx1"/>
                </a:solidFill>
              </a:rPr>
              <a:t> </a:t>
            </a:r>
            <a:r>
              <a:rPr lang="en-US" sz="3600" b="1" dirty="0" err="1" smtClean="0">
                <a:solidFill>
                  <a:schemeClr val="tx1"/>
                </a:solidFill>
              </a:rPr>
              <a:t>kerang</a:t>
            </a:r>
            <a:r>
              <a:rPr lang="en-US" sz="3600" b="1" dirty="0">
                <a:solidFill>
                  <a:schemeClr val="tx1"/>
                </a:solidFill>
              </a:rPr>
              <a:t/>
            </a:r>
            <a:br>
              <a:rPr lang="en-US" sz="3600" b="1" dirty="0">
                <a:solidFill>
                  <a:schemeClr val="tx1"/>
                </a:solidFill>
              </a:rPr>
            </a:br>
            <a:endParaRPr lang="en-US" sz="3600" b="1" dirty="0">
              <a:solidFill>
                <a:schemeClr val="tx1"/>
              </a:solidFill>
            </a:endParaRPr>
          </a:p>
        </p:txBody>
      </p:sp>
      <p:sp>
        <p:nvSpPr>
          <p:cNvPr id="3" name="Content Placeholder 2"/>
          <p:cNvSpPr>
            <a:spLocks noGrp="1"/>
          </p:cNvSpPr>
          <p:nvPr>
            <p:ph idx="1"/>
          </p:nvPr>
        </p:nvSpPr>
        <p:spPr>
          <a:xfrm>
            <a:off x="628650" y="2405178"/>
            <a:ext cx="7886700" cy="4071822"/>
          </a:xfrm>
        </p:spPr>
        <p:txBody>
          <a:bodyPr>
            <a:normAutofit/>
          </a:bodyPr>
          <a:lstStyle/>
          <a:p>
            <a:pPr fontAlgn="base"/>
            <a:r>
              <a:rPr lang="en-US" sz="2400" b="1" dirty="0" err="1">
                <a:latin typeface="Adobe Garamond Pro" panose="02020502060506020403" pitchFamily="18" charset="0"/>
              </a:rPr>
              <a:t>Pemisahan</a:t>
            </a:r>
            <a:r>
              <a:rPr lang="en-US" sz="2400" b="1" dirty="0">
                <a:latin typeface="Adobe Garamond Pro" panose="02020502060506020403" pitchFamily="18" charset="0"/>
              </a:rPr>
              <a:t> </a:t>
            </a:r>
            <a:r>
              <a:rPr lang="en-US" sz="2400" b="1" dirty="0" err="1">
                <a:latin typeface="Adobe Garamond Pro" panose="02020502060506020403" pitchFamily="18" charset="0"/>
              </a:rPr>
              <a:t>kerang</a:t>
            </a:r>
            <a:r>
              <a:rPr lang="en-US" sz="2400" b="1" dirty="0">
                <a:latin typeface="Adobe Garamond Pro" panose="02020502060506020403" pitchFamily="18" charset="0"/>
              </a:rPr>
              <a:t> </a:t>
            </a:r>
            <a:r>
              <a:rPr lang="en-US" sz="2400" b="1" dirty="0" err="1" smtClean="0">
                <a:latin typeface="Adobe Garamond Pro" panose="02020502060506020403" pitchFamily="18" charset="0"/>
              </a:rPr>
              <a:t>apalagi</a:t>
            </a:r>
            <a:r>
              <a:rPr lang="en-US" sz="2400" b="1" dirty="0" smtClean="0">
                <a:latin typeface="Adobe Garamond Pro" panose="02020502060506020403" pitchFamily="18" charset="0"/>
              </a:rPr>
              <a:t> </a:t>
            </a:r>
            <a:r>
              <a:rPr lang="en-US" sz="2400" b="1" dirty="0" err="1">
                <a:latin typeface="Adobe Garamond Pro" panose="02020502060506020403" pitchFamily="18" charset="0"/>
              </a:rPr>
              <a:t>misalnya</a:t>
            </a:r>
            <a:r>
              <a:rPr lang="en-US" sz="2400" b="1" dirty="0">
                <a:latin typeface="Adobe Garamond Pro" panose="02020502060506020403" pitchFamily="18" charset="0"/>
              </a:rPr>
              <a:t> </a:t>
            </a:r>
            <a:r>
              <a:rPr lang="en-US" sz="2400" b="1" dirty="0" err="1">
                <a:latin typeface="Adobe Garamond Pro" panose="02020502060506020403" pitchFamily="18" charset="0"/>
              </a:rPr>
              <a:t>ada</a:t>
            </a:r>
            <a:r>
              <a:rPr lang="en-US" sz="2400" b="1" dirty="0">
                <a:latin typeface="Adobe Garamond Pro" panose="02020502060506020403" pitchFamily="18" charset="0"/>
              </a:rPr>
              <a:t> </a:t>
            </a:r>
            <a:r>
              <a:rPr lang="en-US" sz="2400" b="1" dirty="0" err="1">
                <a:latin typeface="Adobe Garamond Pro" panose="02020502060506020403" pitchFamily="18" charset="0"/>
              </a:rPr>
              <a:t>kerang</a:t>
            </a:r>
            <a:r>
              <a:rPr lang="en-US" sz="2400" b="1" dirty="0">
                <a:latin typeface="Adobe Garamond Pro" panose="02020502060506020403" pitchFamily="18" charset="0"/>
              </a:rPr>
              <a:t> yang </a:t>
            </a:r>
            <a:r>
              <a:rPr lang="en-US" sz="2400" b="1" dirty="0" err="1">
                <a:latin typeface="Adobe Garamond Pro" panose="02020502060506020403" pitchFamily="18" charset="0"/>
              </a:rPr>
              <a:t>cacat</a:t>
            </a:r>
            <a:r>
              <a:rPr lang="en-US" sz="2400" b="1" dirty="0">
                <a:latin typeface="Adobe Garamond Pro" panose="02020502060506020403" pitchFamily="18" charset="0"/>
              </a:rPr>
              <a:t>, </a:t>
            </a:r>
            <a:r>
              <a:rPr lang="en-US" sz="2400" b="1" dirty="0" err="1">
                <a:latin typeface="Adobe Garamond Pro" panose="02020502060506020403" pitchFamily="18" charset="0"/>
              </a:rPr>
              <a:t>dipisah</a:t>
            </a:r>
            <a:r>
              <a:rPr lang="en-US" sz="2400" b="1" dirty="0">
                <a:latin typeface="Adobe Garamond Pro" panose="02020502060506020403" pitchFamily="18" charset="0"/>
              </a:rPr>
              <a:t> </a:t>
            </a:r>
            <a:r>
              <a:rPr lang="en-US" sz="2400" b="1" dirty="0" err="1">
                <a:latin typeface="Adobe Garamond Pro" panose="02020502060506020403" pitchFamily="18" charset="0"/>
              </a:rPr>
              <a:t>berdasarkan</a:t>
            </a:r>
            <a:r>
              <a:rPr lang="en-US" sz="2400" b="1" dirty="0">
                <a:latin typeface="Adobe Garamond Pro" panose="02020502060506020403" pitchFamily="18" charset="0"/>
              </a:rPr>
              <a:t> </a:t>
            </a:r>
            <a:r>
              <a:rPr lang="en-US" sz="2400" b="1" dirty="0" err="1">
                <a:latin typeface="Adobe Garamond Pro" panose="02020502060506020403" pitchFamily="18" charset="0"/>
              </a:rPr>
              <a:t>ukurannya</a:t>
            </a:r>
            <a:r>
              <a:rPr lang="en-US" sz="2400" b="1" dirty="0">
                <a:latin typeface="Adobe Garamond Pro" panose="02020502060506020403" pitchFamily="18" charset="0"/>
              </a:rPr>
              <a:t> </a:t>
            </a:r>
            <a:r>
              <a:rPr lang="en-US" sz="2400" b="1" dirty="0" err="1">
                <a:latin typeface="Adobe Garamond Pro" panose="02020502060506020403" pitchFamily="18" charset="0"/>
              </a:rPr>
              <a:t>dan</a:t>
            </a:r>
            <a:r>
              <a:rPr lang="en-US" sz="2400" b="1" dirty="0">
                <a:latin typeface="Adobe Garamond Pro" panose="02020502060506020403" pitchFamily="18" charset="0"/>
              </a:rPr>
              <a:t> </a:t>
            </a:r>
            <a:r>
              <a:rPr lang="en-US" sz="2400" b="1" dirty="0" err="1">
                <a:latin typeface="Adobe Garamond Pro" panose="02020502060506020403" pitchFamily="18" charset="0"/>
              </a:rPr>
              <a:t>sebagainya</a:t>
            </a:r>
            <a:r>
              <a:rPr lang="en-US" sz="2400" b="1" dirty="0">
                <a:latin typeface="Adobe Garamond Pro" panose="02020502060506020403" pitchFamily="18" charset="0"/>
              </a:rPr>
              <a:t>.</a:t>
            </a:r>
          </a:p>
          <a:p>
            <a:pPr fontAlgn="base"/>
            <a:r>
              <a:rPr lang="en-US" sz="2400" b="1" dirty="0" err="1" smtClean="0">
                <a:latin typeface="Adobe Garamond Pro" panose="02020502060506020403" pitchFamily="18" charset="0"/>
              </a:rPr>
              <a:t>Kerang</a:t>
            </a:r>
            <a:r>
              <a:rPr lang="en-US" sz="2400" b="1" dirty="0" smtClean="0">
                <a:latin typeface="Adobe Garamond Pro" panose="02020502060506020403" pitchFamily="18" charset="0"/>
              </a:rPr>
              <a:t> </a:t>
            </a:r>
            <a:r>
              <a:rPr lang="en-US" sz="2400" b="1" dirty="0" err="1">
                <a:latin typeface="Adobe Garamond Pro" panose="02020502060506020403" pitchFamily="18" charset="0"/>
              </a:rPr>
              <a:t>dicuci</a:t>
            </a:r>
            <a:r>
              <a:rPr lang="en-US" sz="2400" b="1" dirty="0">
                <a:latin typeface="Adobe Garamond Pro" panose="02020502060506020403" pitchFamily="18" charset="0"/>
              </a:rPr>
              <a:t> </a:t>
            </a:r>
            <a:r>
              <a:rPr lang="en-US" sz="2400" b="1" dirty="0" err="1">
                <a:latin typeface="Adobe Garamond Pro" panose="02020502060506020403" pitchFamily="18" charset="0"/>
              </a:rPr>
              <a:t>bersih</a:t>
            </a:r>
            <a:r>
              <a:rPr lang="en-US" sz="2400" b="1" dirty="0">
                <a:latin typeface="Adobe Garamond Pro" panose="02020502060506020403" pitchFamily="18" charset="0"/>
              </a:rPr>
              <a:t> </a:t>
            </a:r>
            <a:r>
              <a:rPr lang="en-US" sz="2400" b="1" dirty="0" err="1">
                <a:latin typeface="Adobe Garamond Pro" panose="02020502060506020403" pitchFamily="18" charset="0"/>
              </a:rPr>
              <a:t>dan</a:t>
            </a:r>
            <a:r>
              <a:rPr lang="en-US" sz="2400" b="1" dirty="0">
                <a:latin typeface="Adobe Garamond Pro" panose="02020502060506020403" pitchFamily="18" charset="0"/>
              </a:rPr>
              <a:t> </a:t>
            </a:r>
            <a:r>
              <a:rPr lang="en-US" sz="2400" b="1" dirty="0" err="1">
                <a:latin typeface="Adobe Garamond Pro" panose="02020502060506020403" pitchFamily="18" charset="0"/>
              </a:rPr>
              <a:t>diamkan</a:t>
            </a:r>
            <a:r>
              <a:rPr lang="en-US" sz="2400" b="1" dirty="0">
                <a:latin typeface="Adobe Garamond Pro" panose="02020502060506020403" pitchFamily="18" charset="0"/>
              </a:rPr>
              <a:t> </a:t>
            </a:r>
            <a:r>
              <a:rPr lang="en-US" sz="2400" b="1" dirty="0" err="1">
                <a:latin typeface="Adobe Garamond Pro" panose="02020502060506020403" pitchFamily="18" charset="0"/>
              </a:rPr>
              <a:t>dalam</a:t>
            </a:r>
            <a:r>
              <a:rPr lang="en-US" sz="2400" b="1" dirty="0">
                <a:latin typeface="Adobe Garamond Pro" panose="02020502060506020403" pitchFamily="18" charset="0"/>
              </a:rPr>
              <a:t> air (yang </a:t>
            </a:r>
            <a:r>
              <a:rPr lang="en-US" sz="2400" b="1" dirty="0" err="1">
                <a:latin typeface="Adobe Garamond Pro" panose="02020502060506020403" pitchFamily="18" charset="0"/>
              </a:rPr>
              <a:t>baru</a:t>
            </a:r>
            <a:r>
              <a:rPr lang="en-US" sz="2400" b="1" dirty="0">
                <a:latin typeface="Adobe Garamond Pro" panose="02020502060506020403" pitchFamily="18" charset="0"/>
              </a:rPr>
              <a:t>) yang </a:t>
            </a:r>
            <a:r>
              <a:rPr lang="en-US" sz="2400" b="1" dirty="0" err="1">
                <a:latin typeface="Adobe Garamond Pro" panose="02020502060506020403" pitchFamily="18" charset="0"/>
              </a:rPr>
              <a:t>lebih</a:t>
            </a:r>
            <a:r>
              <a:rPr lang="en-US" sz="2400" b="1" dirty="0">
                <a:latin typeface="Adobe Garamond Pro" panose="02020502060506020403" pitchFamily="18" charset="0"/>
              </a:rPr>
              <a:t> </a:t>
            </a:r>
            <a:r>
              <a:rPr lang="en-US" sz="2400" b="1" dirty="0" err="1">
                <a:latin typeface="Adobe Garamond Pro" panose="02020502060506020403" pitchFamily="18" charset="0"/>
              </a:rPr>
              <a:t>bersih</a:t>
            </a:r>
            <a:r>
              <a:rPr lang="en-US" sz="2400" b="1" dirty="0">
                <a:latin typeface="Adobe Garamond Pro" panose="02020502060506020403" pitchFamily="18" charset="0"/>
              </a:rPr>
              <a:t>. </a:t>
            </a:r>
            <a:r>
              <a:rPr lang="en-US" sz="2400" b="1" dirty="0" err="1">
                <a:latin typeface="Adobe Garamond Pro" panose="02020502060506020403" pitchFamily="18" charset="0"/>
              </a:rPr>
              <a:t>Usahakan</a:t>
            </a:r>
            <a:r>
              <a:rPr lang="en-US" sz="2400" b="1" dirty="0">
                <a:latin typeface="Adobe Garamond Pro" panose="02020502060506020403" pitchFamily="18" charset="0"/>
              </a:rPr>
              <a:t> air </a:t>
            </a:r>
            <a:r>
              <a:rPr lang="en-US" sz="2400" b="1" dirty="0" err="1">
                <a:latin typeface="Adobe Garamond Pro" panose="02020502060506020403" pitchFamily="18" charset="0"/>
              </a:rPr>
              <a:t>tersebut</a:t>
            </a:r>
            <a:r>
              <a:rPr lang="en-US" sz="2400" b="1" dirty="0">
                <a:latin typeface="Adobe Garamond Pro" panose="02020502060506020403" pitchFamily="18" charset="0"/>
              </a:rPr>
              <a:t> </a:t>
            </a:r>
            <a:r>
              <a:rPr lang="en-US" sz="2400" b="1" dirty="0" err="1">
                <a:latin typeface="Adobe Garamond Pro" panose="02020502060506020403" pitchFamily="18" charset="0"/>
              </a:rPr>
              <a:t>mengalir</a:t>
            </a:r>
            <a:r>
              <a:rPr lang="en-US" sz="2400" b="1" dirty="0">
                <a:latin typeface="Adobe Garamond Pro" panose="02020502060506020403" pitchFamily="18" charset="0"/>
              </a:rPr>
              <a:t>.</a:t>
            </a:r>
          </a:p>
          <a:p>
            <a:pPr fontAlgn="base"/>
            <a:r>
              <a:rPr lang="en-US" sz="2400" b="1" dirty="0" err="1" smtClean="0">
                <a:latin typeface="Adobe Garamond Pro" panose="02020502060506020403" pitchFamily="18" charset="0"/>
              </a:rPr>
              <a:t>Kerang</a:t>
            </a:r>
            <a:r>
              <a:rPr lang="en-US" sz="2400" b="1" dirty="0" smtClean="0">
                <a:latin typeface="Adobe Garamond Pro" panose="02020502060506020403" pitchFamily="18" charset="0"/>
              </a:rPr>
              <a:t> </a:t>
            </a:r>
            <a:r>
              <a:rPr lang="en-US" sz="2400" b="1" dirty="0" err="1">
                <a:latin typeface="Adobe Garamond Pro" panose="02020502060506020403" pitchFamily="18" charset="0"/>
              </a:rPr>
              <a:t>dibersihkan</a:t>
            </a:r>
            <a:r>
              <a:rPr lang="en-US" sz="2400" b="1" dirty="0">
                <a:latin typeface="Adobe Garamond Pro" panose="02020502060506020403" pitchFamily="18" charset="0"/>
              </a:rPr>
              <a:t> </a:t>
            </a:r>
            <a:r>
              <a:rPr lang="en-US" sz="2400" b="1" dirty="0" err="1">
                <a:latin typeface="Adobe Garamond Pro" panose="02020502060506020403" pitchFamily="18" charset="0"/>
              </a:rPr>
              <a:t>dari</a:t>
            </a:r>
            <a:r>
              <a:rPr lang="en-US" sz="2400" b="1" dirty="0">
                <a:latin typeface="Adobe Garamond Pro" panose="02020502060506020403" pitchFamily="18" charset="0"/>
              </a:rPr>
              <a:t> </a:t>
            </a:r>
            <a:r>
              <a:rPr lang="en-US" sz="2400" b="1" dirty="0" err="1" smtClean="0">
                <a:latin typeface="Adobe Garamond Pro" panose="02020502060506020403" pitchFamily="18" charset="0"/>
              </a:rPr>
              <a:t>teritip</a:t>
            </a:r>
            <a:endParaRPr lang="en-US" sz="2400" b="1" dirty="0">
              <a:latin typeface="Adobe Garamond Pro" panose="02020502060506020403" pitchFamily="18" charset="0"/>
            </a:endParaRPr>
          </a:p>
          <a:p>
            <a:pPr fontAlgn="base"/>
            <a:r>
              <a:rPr lang="en-US" sz="2400" b="1" dirty="0" err="1" smtClean="0">
                <a:latin typeface="Adobe Garamond Pro" panose="02020502060506020403" pitchFamily="18" charset="0"/>
              </a:rPr>
              <a:t>Kerang</a:t>
            </a:r>
            <a:r>
              <a:rPr lang="en-US" sz="2400" b="1" dirty="0">
                <a:latin typeface="Adobe Garamond Pro" panose="02020502060506020403" pitchFamily="18" charset="0"/>
              </a:rPr>
              <a:t> </a:t>
            </a:r>
            <a:r>
              <a:rPr lang="en-US" sz="2400" b="1" dirty="0" err="1" smtClean="0">
                <a:latin typeface="Adobe Garamond Pro" panose="02020502060506020403" pitchFamily="18" charset="0"/>
              </a:rPr>
              <a:t>dicuci</a:t>
            </a:r>
            <a:r>
              <a:rPr lang="en-US" sz="2400" b="1" dirty="0" smtClean="0">
                <a:latin typeface="Adobe Garamond Pro" panose="02020502060506020403" pitchFamily="18" charset="0"/>
              </a:rPr>
              <a:t> </a:t>
            </a:r>
            <a:r>
              <a:rPr lang="en-US" sz="2400" b="1" dirty="0" err="1">
                <a:latin typeface="Adobe Garamond Pro" panose="02020502060506020403" pitchFamily="18" charset="0"/>
              </a:rPr>
              <a:t>lagi</a:t>
            </a:r>
            <a:r>
              <a:rPr lang="en-US" sz="2400" b="1" dirty="0">
                <a:latin typeface="Adobe Garamond Pro" panose="02020502060506020403" pitchFamily="18" charset="0"/>
              </a:rPr>
              <a:t> (</a:t>
            </a:r>
            <a:r>
              <a:rPr lang="en-US" sz="2400" b="1" dirty="0" err="1">
                <a:latin typeface="Adobe Garamond Pro" panose="02020502060506020403" pitchFamily="18" charset="0"/>
              </a:rPr>
              <a:t>dibilas</a:t>
            </a:r>
            <a:r>
              <a:rPr lang="en-US" sz="2400" b="1" dirty="0">
                <a:latin typeface="Adobe Garamond Pro" panose="02020502060506020403" pitchFamily="18" charset="0"/>
              </a:rPr>
              <a:t>) </a:t>
            </a:r>
            <a:r>
              <a:rPr lang="en-US" sz="2400" b="1" dirty="0" err="1">
                <a:latin typeface="Adobe Garamond Pro" panose="02020502060506020403" pitchFamily="18" charset="0"/>
              </a:rPr>
              <a:t>dengan</a:t>
            </a:r>
            <a:r>
              <a:rPr lang="en-US" sz="2400" b="1" dirty="0">
                <a:latin typeface="Adobe Garamond Pro" panose="02020502060506020403" pitchFamily="18" charset="0"/>
              </a:rPr>
              <a:t> air </a:t>
            </a:r>
            <a:r>
              <a:rPr lang="en-US" sz="2400" b="1" dirty="0" err="1">
                <a:latin typeface="Adobe Garamond Pro" panose="02020502060506020403" pitchFamily="18" charset="0"/>
              </a:rPr>
              <a:t>baru</a:t>
            </a:r>
            <a:r>
              <a:rPr lang="en-US" sz="2400" b="1" dirty="0">
                <a:latin typeface="Adobe Garamond Pro" panose="02020502060506020403" pitchFamily="18" charset="0"/>
              </a:rPr>
              <a:t> yang </a:t>
            </a:r>
            <a:r>
              <a:rPr lang="en-US" sz="2400" b="1" dirty="0" err="1">
                <a:latin typeface="Adobe Garamond Pro" panose="02020502060506020403" pitchFamily="18" charset="0"/>
              </a:rPr>
              <a:t>bersih</a:t>
            </a:r>
            <a:r>
              <a:rPr lang="en-US" sz="2400" b="1" dirty="0">
                <a:latin typeface="Adobe Garamond Pro" panose="02020502060506020403" pitchFamily="18" charset="0"/>
              </a:rPr>
              <a:t>.</a:t>
            </a:r>
          </a:p>
          <a:p>
            <a:endParaRPr lang="en-US" sz="2400" b="1" dirty="0">
              <a:latin typeface="Adobe Garamond Pro" panose="02020502060506020403" pitchFamily="18" charset="0"/>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87" y="5459866"/>
            <a:ext cx="2552013" cy="13981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2001" y="5459865"/>
            <a:ext cx="2101020" cy="13981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99254" y="5435740"/>
            <a:ext cx="2539746" cy="14222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73978" y="5459866"/>
            <a:ext cx="2496662" cy="1398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076171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914400"/>
            <a:ext cx="7886700" cy="2060618"/>
          </a:xfrm>
        </p:spPr>
        <p:txBody>
          <a:bodyPr>
            <a:noAutofit/>
          </a:bodyPr>
          <a:lstStyle/>
          <a:p>
            <a:pPr algn="just"/>
            <a:r>
              <a:rPr lang="en-US" sz="2400" b="1" dirty="0">
                <a:solidFill>
                  <a:schemeClr val="tx1"/>
                </a:solidFill>
              </a:rPr>
              <a:t>	Hal yang </a:t>
            </a:r>
            <a:r>
              <a:rPr lang="en-US" sz="2400" b="1" dirty="0" err="1">
                <a:solidFill>
                  <a:schemeClr val="tx1"/>
                </a:solidFill>
              </a:rPr>
              <a:t>tak</a:t>
            </a:r>
            <a:r>
              <a:rPr lang="en-US" sz="2400" b="1" dirty="0">
                <a:solidFill>
                  <a:schemeClr val="tx1"/>
                </a:solidFill>
              </a:rPr>
              <a:t> </a:t>
            </a:r>
            <a:r>
              <a:rPr lang="en-US" sz="2400" b="1" dirty="0" err="1">
                <a:solidFill>
                  <a:schemeClr val="tx1"/>
                </a:solidFill>
              </a:rPr>
              <a:t>kalah</a:t>
            </a:r>
            <a:r>
              <a:rPr lang="en-US" sz="2400" b="1" dirty="0">
                <a:solidFill>
                  <a:schemeClr val="tx1"/>
                </a:solidFill>
              </a:rPr>
              <a:t> </a:t>
            </a:r>
            <a:r>
              <a:rPr lang="en-US" sz="2400" b="1" dirty="0" err="1">
                <a:solidFill>
                  <a:schemeClr val="tx1"/>
                </a:solidFill>
              </a:rPr>
              <a:t>penting</a:t>
            </a:r>
            <a:r>
              <a:rPr lang="en-US" sz="2400" b="1" dirty="0">
                <a:solidFill>
                  <a:schemeClr val="tx1"/>
                </a:solidFill>
              </a:rPr>
              <a:t> </a:t>
            </a:r>
            <a:r>
              <a:rPr lang="en-US" sz="2400" b="1" dirty="0" err="1">
                <a:solidFill>
                  <a:schemeClr val="tx1"/>
                </a:solidFill>
              </a:rPr>
              <a:t>dari</a:t>
            </a:r>
            <a:r>
              <a:rPr lang="en-US" sz="2400" b="1" dirty="0">
                <a:solidFill>
                  <a:schemeClr val="tx1"/>
                </a:solidFill>
              </a:rPr>
              <a:t> </a:t>
            </a:r>
            <a:r>
              <a:rPr lang="en-US" sz="2400" b="1" dirty="0" err="1">
                <a:solidFill>
                  <a:schemeClr val="tx1"/>
                </a:solidFill>
              </a:rPr>
              <a:t>perlakuan</a:t>
            </a:r>
            <a:r>
              <a:rPr lang="en-US" sz="2400" b="1" dirty="0">
                <a:solidFill>
                  <a:schemeClr val="tx1"/>
                </a:solidFill>
              </a:rPr>
              <a:t> </a:t>
            </a:r>
            <a:r>
              <a:rPr lang="en-US" sz="2400" b="1" dirty="0" err="1">
                <a:solidFill>
                  <a:schemeClr val="tx1"/>
                </a:solidFill>
              </a:rPr>
              <a:t>pasca</a:t>
            </a:r>
            <a:r>
              <a:rPr lang="en-US" sz="2400" b="1" dirty="0">
                <a:solidFill>
                  <a:schemeClr val="tx1"/>
                </a:solidFill>
              </a:rPr>
              <a:t> </a:t>
            </a:r>
            <a:r>
              <a:rPr lang="en-US" sz="2400" b="1" dirty="0" err="1">
                <a:solidFill>
                  <a:schemeClr val="tx1"/>
                </a:solidFill>
              </a:rPr>
              <a:t>panen</a:t>
            </a:r>
            <a:r>
              <a:rPr lang="en-US" sz="2400" b="1" dirty="0">
                <a:solidFill>
                  <a:schemeClr val="tx1"/>
                </a:solidFill>
              </a:rPr>
              <a:t> </a:t>
            </a:r>
            <a:r>
              <a:rPr lang="en-US" sz="2400" b="1" dirty="0" err="1">
                <a:solidFill>
                  <a:schemeClr val="tx1"/>
                </a:solidFill>
              </a:rPr>
              <a:t>kerang</a:t>
            </a:r>
            <a:r>
              <a:rPr lang="en-US" sz="2400" b="1" dirty="0">
                <a:solidFill>
                  <a:schemeClr val="tx1"/>
                </a:solidFill>
              </a:rPr>
              <a:t> </a:t>
            </a:r>
            <a:r>
              <a:rPr lang="en-US" sz="2400" b="1" dirty="0" err="1">
                <a:solidFill>
                  <a:schemeClr val="tx1"/>
                </a:solidFill>
              </a:rPr>
              <a:t>adalah</a:t>
            </a:r>
            <a:r>
              <a:rPr lang="en-US" sz="2400" b="1" dirty="0">
                <a:solidFill>
                  <a:schemeClr val="tx1"/>
                </a:solidFill>
              </a:rPr>
              <a:t> </a:t>
            </a:r>
            <a:r>
              <a:rPr lang="en-US" sz="2400" b="1" dirty="0" err="1">
                <a:solidFill>
                  <a:schemeClr val="tx1"/>
                </a:solidFill>
              </a:rPr>
              <a:t>depurasi</a:t>
            </a:r>
            <a:r>
              <a:rPr lang="en-US" sz="2400" b="1" dirty="0">
                <a:solidFill>
                  <a:schemeClr val="tx1"/>
                </a:solidFill>
              </a:rPr>
              <a:t>. </a:t>
            </a:r>
            <a:r>
              <a:rPr lang="en-US" sz="2400" b="1" dirty="0" err="1">
                <a:solidFill>
                  <a:schemeClr val="tx1"/>
                </a:solidFill>
              </a:rPr>
              <a:t>Depurasi</a:t>
            </a:r>
            <a:r>
              <a:rPr lang="en-US" sz="2400" b="1" dirty="0">
                <a:solidFill>
                  <a:schemeClr val="tx1"/>
                </a:solidFill>
              </a:rPr>
              <a:t> </a:t>
            </a:r>
            <a:r>
              <a:rPr lang="en-US" sz="2400" b="1" dirty="0" err="1">
                <a:solidFill>
                  <a:schemeClr val="tx1"/>
                </a:solidFill>
              </a:rPr>
              <a:t>dilakukan</a:t>
            </a:r>
            <a:r>
              <a:rPr lang="en-US" sz="2400" b="1" dirty="0">
                <a:solidFill>
                  <a:schemeClr val="tx1"/>
                </a:solidFill>
              </a:rPr>
              <a:t> </a:t>
            </a:r>
            <a:r>
              <a:rPr lang="en-US" sz="2400" b="1" dirty="0" err="1">
                <a:solidFill>
                  <a:schemeClr val="tx1"/>
                </a:solidFill>
              </a:rPr>
              <a:t>untuk</a:t>
            </a:r>
            <a:r>
              <a:rPr lang="en-US" sz="2400" b="1" dirty="0">
                <a:solidFill>
                  <a:schemeClr val="tx1"/>
                </a:solidFill>
              </a:rPr>
              <a:t> </a:t>
            </a:r>
            <a:r>
              <a:rPr lang="en-US" sz="2400" b="1" dirty="0" err="1">
                <a:solidFill>
                  <a:schemeClr val="tx1"/>
                </a:solidFill>
              </a:rPr>
              <a:t>mengurangi</a:t>
            </a:r>
            <a:r>
              <a:rPr lang="en-US" sz="2400" b="1" dirty="0">
                <a:solidFill>
                  <a:schemeClr val="tx1"/>
                </a:solidFill>
              </a:rPr>
              <a:t> </a:t>
            </a:r>
            <a:r>
              <a:rPr lang="en-US" sz="2400" b="1" dirty="0" err="1">
                <a:solidFill>
                  <a:schemeClr val="tx1"/>
                </a:solidFill>
              </a:rPr>
              <a:t>kadar</a:t>
            </a:r>
            <a:r>
              <a:rPr lang="en-US" sz="2400" b="1" dirty="0">
                <a:solidFill>
                  <a:schemeClr val="tx1"/>
                </a:solidFill>
              </a:rPr>
              <a:t> </a:t>
            </a:r>
            <a:r>
              <a:rPr lang="en-US" sz="2400" b="1" dirty="0" err="1">
                <a:solidFill>
                  <a:schemeClr val="tx1"/>
                </a:solidFill>
              </a:rPr>
              <a:t>logam</a:t>
            </a:r>
            <a:r>
              <a:rPr lang="en-US" sz="2400" b="1" dirty="0">
                <a:solidFill>
                  <a:schemeClr val="tx1"/>
                </a:solidFill>
              </a:rPr>
              <a:t> yang </a:t>
            </a:r>
            <a:r>
              <a:rPr lang="en-US" sz="2400" b="1" dirty="0" err="1">
                <a:solidFill>
                  <a:schemeClr val="tx1"/>
                </a:solidFill>
              </a:rPr>
              <a:t>mungkin</a:t>
            </a:r>
            <a:r>
              <a:rPr lang="en-US" sz="2400" b="1" dirty="0">
                <a:solidFill>
                  <a:schemeClr val="tx1"/>
                </a:solidFill>
              </a:rPr>
              <a:t> </a:t>
            </a:r>
            <a:r>
              <a:rPr lang="en-US" sz="2400" b="1" dirty="0" err="1">
                <a:solidFill>
                  <a:schemeClr val="tx1"/>
                </a:solidFill>
              </a:rPr>
              <a:t>terkandung</a:t>
            </a:r>
            <a:r>
              <a:rPr lang="en-US" sz="2400" b="1" dirty="0">
                <a:solidFill>
                  <a:schemeClr val="tx1"/>
                </a:solidFill>
              </a:rPr>
              <a:t> </a:t>
            </a:r>
            <a:r>
              <a:rPr lang="en-US" sz="2400" b="1" dirty="0" err="1">
                <a:solidFill>
                  <a:schemeClr val="tx1"/>
                </a:solidFill>
              </a:rPr>
              <a:t>dalam</a:t>
            </a:r>
            <a:r>
              <a:rPr lang="en-US" sz="2400" b="1" dirty="0">
                <a:solidFill>
                  <a:schemeClr val="tx1"/>
                </a:solidFill>
              </a:rPr>
              <a:t> </a:t>
            </a:r>
            <a:r>
              <a:rPr lang="en-US" sz="2400" b="1" dirty="0" err="1">
                <a:solidFill>
                  <a:schemeClr val="tx1"/>
                </a:solidFill>
              </a:rPr>
              <a:t>kerang</a:t>
            </a:r>
            <a:r>
              <a:rPr lang="en-US" sz="2400" b="1" dirty="0">
                <a:solidFill>
                  <a:schemeClr val="tx1"/>
                </a:solidFill>
              </a:rPr>
              <a:t> </a:t>
            </a:r>
            <a:r>
              <a:rPr lang="en-US" sz="2400" b="1" dirty="0" err="1">
                <a:solidFill>
                  <a:schemeClr val="tx1"/>
                </a:solidFill>
              </a:rPr>
              <a:t>hijau</a:t>
            </a:r>
            <a:r>
              <a:rPr lang="en-US" sz="2400" b="1" dirty="0">
                <a:solidFill>
                  <a:schemeClr val="tx1"/>
                </a:solidFill>
              </a:rPr>
              <a:t>. </a:t>
            </a:r>
            <a:r>
              <a:rPr lang="en-US" sz="2400" b="1" dirty="0" err="1">
                <a:solidFill>
                  <a:schemeClr val="tx1"/>
                </a:solidFill>
              </a:rPr>
              <a:t>Selain</a:t>
            </a:r>
            <a:r>
              <a:rPr lang="en-US" sz="2400" b="1" dirty="0">
                <a:solidFill>
                  <a:schemeClr val="tx1"/>
                </a:solidFill>
              </a:rPr>
              <a:t> </a:t>
            </a:r>
            <a:r>
              <a:rPr lang="en-US" sz="2400" b="1" dirty="0" err="1">
                <a:solidFill>
                  <a:schemeClr val="tx1"/>
                </a:solidFill>
              </a:rPr>
              <a:t>itu</a:t>
            </a:r>
            <a:r>
              <a:rPr lang="en-US" sz="2400" b="1" dirty="0">
                <a:solidFill>
                  <a:schemeClr val="tx1"/>
                </a:solidFill>
              </a:rPr>
              <a:t>, </a:t>
            </a:r>
            <a:r>
              <a:rPr lang="en-US" sz="2400" b="1" dirty="0" err="1">
                <a:solidFill>
                  <a:schemeClr val="tx1"/>
                </a:solidFill>
              </a:rPr>
              <a:t>perlakuan</a:t>
            </a:r>
            <a:r>
              <a:rPr lang="en-US" sz="2400" b="1" dirty="0">
                <a:solidFill>
                  <a:schemeClr val="tx1"/>
                </a:solidFill>
              </a:rPr>
              <a:t> </a:t>
            </a:r>
            <a:r>
              <a:rPr lang="en-US" sz="2400" b="1" dirty="0" err="1">
                <a:solidFill>
                  <a:schemeClr val="tx1"/>
                </a:solidFill>
              </a:rPr>
              <a:t>depurasi</a:t>
            </a:r>
            <a:r>
              <a:rPr lang="en-US" sz="2400" b="1" dirty="0">
                <a:solidFill>
                  <a:schemeClr val="tx1"/>
                </a:solidFill>
              </a:rPr>
              <a:t> </a:t>
            </a:r>
            <a:r>
              <a:rPr lang="en-US" sz="2400" b="1" dirty="0" err="1">
                <a:solidFill>
                  <a:schemeClr val="tx1"/>
                </a:solidFill>
              </a:rPr>
              <a:t>bisa</a:t>
            </a:r>
            <a:r>
              <a:rPr lang="en-US" sz="2400" b="1" dirty="0">
                <a:solidFill>
                  <a:schemeClr val="tx1"/>
                </a:solidFill>
              </a:rPr>
              <a:t> </a:t>
            </a:r>
            <a:r>
              <a:rPr lang="en-US" sz="2400" b="1" dirty="0" err="1">
                <a:solidFill>
                  <a:schemeClr val="tx1"/>
                </a:solidFill>
              </a:rPr>
              <a:t>memudahkan</a:t>
            </a:r>
            <a:r>
              <a:rPr lang="en-US" sz="2400" b="1" dirty="0">
                <a:solidFill>
                  <a:schemeClr val="tx1"/>
                </a:solidFill>
              </a:rPr>
              <a:t> </a:t>
            </a:r>
            <a:r>
              <a:rPr lang="en-US" sz="2400" b="1" dirty="0" err="1">
                <a:solidFill>
                  <a:schemeClr val="tx1"/>
                </a:solidFill>
              </a:rPr>
              <a:t>pengupasan</a:t>
            </a:r>
            <a:r>
              <a:rPr lang="en-US" sz="2400" b="1" dirty="0">
                <a:solidFill>
                  <a:schemeClr val="tx1"/>
                </a:solidFill>
              </a:rPr>
              <a:t> </a:t>
            </a:r>
            <a:r>
              <a:rPr lang="en-US" sz="2400" b="1" dirty="0" err="1">
                <a:solidFill>
                  <a:schemeClr val="tx1"/>
                </a:solidFill>
              </a:rPr>
              <a:t>cangkang</a:t>
            </a:r>
            <a:r>
              <a:rPr lang="en-US" sz="2400" b="1" dirty="0">
                <a:solidFill>
                  <a:schemeClr val="tx1"/>
                </a:solidFill>
              </a:rPr>
              <a:t> </a:t>
            </a:r>
            <a:r>
              <a:rPr lang="en-US" sz="2400" b="1" dirty="0" err="1">
                <a:solidFill>
                  <a:schemeClr val="tx1"/>
                </a:solidFill>
              </a:rPr>
              <a:t>kerang</a:t>
            </a:r>
            <a:r>
              <a:rPr lang="en-US" sz="2400" b="1" dirty="0">
                <a:solidFill>
                  <a:schemeClr val="tx1"/>
                </a:solidFill>
              </a:rPr>
              <a:t> </a:t>
            </a:r>
            <a:r>
              <a:rPr lang="en-US" sz="2400" b="1" dirty="0" err="1">
                <a:solidFill>
                  <a:schemeClr val="tx1"/>
                </a:solidFill>
              </a:rPr>
              <a:t>dan</a:t>
            </a:r>
            <a:r>
              <a:rPr lang="en-US" sz="2400" b="1" dirty="0">
                <a:solidFill>
                  <a:schemeClr val="tx1"/>
                </a:solidFill>
              </a:rPr>
              <a:t> </a:t>
            </a:r>
            <a:r>
              <a:rPr lang="en-US" sz="2400" b="1" dirty="0" err="1">
                <a:solidFill>
                  <a:schemeClr val="tx1"/>
                </a:solidFill>
              </a:rPr>
              <a:t>pemisahan</a:t>
            </a:r>
            <a:r>
              <a:rPr lang="en-US" sz="2400" b="1" dirty="0">
                <a:solidFill>
                  <a:schemeClr val="tx1"/>
                </a:solidFill>
              </a:rPr>
              <a:t> </a:t>
            </a:r>
            <a:r>
              <a:rPr lang="en-US" sz="2400" b="1" dirty="0" err="1">
                <a:solidFill>
                  <a:schemeClr val="tx1"/>
                </a:solidFill>
              </a:rPr>
              <a:t>antara</a:t>
            </a:r>
            <a:r>
              <a:rPr lang="en-US" sz="2400" b="1" dirty="0">
                <a:solidFill>
                  <a:schemeClr val="tx1"/>
                </a:solidFill>
              </a:rPr>
              <a:t> </a:t>
            </a:r>
            <a:r>
              <a:rPr lang="en-US" sz="2400" b="1" dirty="0" err="1">
                <a:solidFill>
                  <a:schemeClr val="tx1"/>
                </a:solidFill>
              </a:rPr>
              <a:t>daging</a:t>
            </a:r>
            <a:r>
              <a:rPr lang="en-US" sz="2400" b="1" dirty="0">
                <a:solidFill>
                  <a:schemeClr val="tx1"/>
                </a:solidFill>
              </a:rPr>
              <a:t> </a:t>
            </a:r>
            <a:r>
              <a:rPr lang="en-US" sz="2400" b="1" dirty="0" err="1">
                <a:solidFill>
                  <a:schemeClr val="tx1"/>
                </a:solidFill>
              </a:rPr>
              <a:t>dengan</a:t>
            </a:r>
            <a:r>
              <a:rPr lang="en-US" sz="2400" b="1" dirty="0">
                <a:solidFill>
                  <a:schemeClr val="tx1"/>
                </a:solidFill>
              </a:rPr>
              <a:t> </a:t>
            </a:r>
            <a:r>
              <a:rPr lang="en-US" sz="2400" b="1" dirty="0" err="1">
                <a:solidFill>
                  <a:schemeClr val="tx1"/>
                </a:solidFill>
              </a:rPr>
              <a:t>cangkangnya</a:t>
            </a:r>
            <a:r>
              <a:rPr lang="en-US" sz="2400" b="1" dirty="0">
                <a:solidFill>
                  <a:schemeClr val="tx1"/>
                </a:solidFill>
              </a:rPr>
              <a:t>. </a:t>
            </a:r>
            <a:r>
              <a:rPr lang="en-US" sz="2400" b="1" dirty="0" err="1">
                <a:solidFill>
                  <a:schemeClr val="tx1"/>
                </a:solidFill>
              </a:rPr>
              <a:t>Caranya</a:t>
            </a:r>
            <a:r>
              <a:rPr lang="en-US" sz="2400" b="1" dirty="0">
                <a:solidFill>
                  <a:schemeClr val="tx1"/>
                </a:solidFill>
              </a:rPr>
              <a:t> </a:t>
            </a:r>
            <a:r>
              <a:rPr lang="en-US" sz="2400" b="1" dirty="0" err="1">
                <a:solidFill>
                  <a:schemeClr val="tx1"/>
                </a:solidFill>
              </a:rPr>
              <a:t>yaitu</a:t>
            </a:r>
            <a:r>
              <a:rPr lang="en-US" sz="2400" b="1" dirty="0">
                <a:solidFill>
                  <a:schemeClr val="tx1"/>
                </a:solidFill>
              </a:rPr>
              <a:t>:</a:t>
            </a:r>
          </a:p>
        </p:txBody>
      </p:sp>
      <p:sp>
        <p:nvSpPr>
          <p:cNvPr id="3" name="Content Placeholder 2"/>
          <p:cNvSpPr>
            <a:spLocks noGrp="1"/>
          </p:cNvSpPr>
          <p:nvPr>
            <p:ph idx="1"/>
          </p:nvPr>
        </p:nvSpPr>
        <p:spPr>
          <a:xfrm>
            <a:off x="628650" y="2975021"/>
            <a:ext cx="7886700" cy="2807595"/>
          </a:xfrm>
        </p:spPr>
        <p:txBody>
          <a:bodyPr>
            <a:normAutofit lnSpcReduction="10000"/>
          </a:bodyPr>
          <a:lstStyle/>
          <a:p>
            <a:pPr fontAlgn="base"/>
            <a:endParaRPr lang="en-US" b="1" dirty="0" smtClean="0"/>
          </a:p>
          <a:p>
            <a:pPr fontAlgn="base"/>
            <a:r>
              <a:rPr lang="en-US" sz="2400" b="1" dirty="0" err="1">
                <a:latin typeface="Adobe Garamond Pro" panose="02020502060506020403" pitchFamily="18" charset="0"/>
              </a:rPr>
              <a:t>Bersihkan</a:t>
            </a:r>
            <a:r>
              <a:rPr lang="en-US" sz="2400" b="1" dirty="0">
                <a:latin typeface="Adobe Garamond Pro" panose="02020502060506020403" pitchFamily="18" charset="0"/>
              </a:rPr>
              <a:t> </a:t>
            </a:r>
            <a:r>
              <a:rPr lang="en-US" sz="2400" b="1" dirty="0" err="1" smtClean="0">
                <a:latin typeface="Adobe Garamond Pro" panose="02020502060506020403" pitchFamily="18" charset="0"/>
              </a:rPr>
              <a:t>kerang</a:t>
            </a:r>
            <a:r>
              <a:rPr lang="en-US" sz="2400" b="1" dirty="0" smtClean="0">
                <a:latin typeface="Adobe Garamond Pro" panose="02020502060506020403" pitchFamily="18" charset="0"/>
              </a:rPr>
              <a:t> </a:t>
            </a:r>
            <a:r>
              <a:rPr lang="en-US" sz="2400" b="1" dirty="0" err="1">
                <a:latin typeface="Adobe Garamond Pro" panose="02020502060506020403" pitchFamily="18" charset="0"/>
              </a:rPr>
              <a:t>dari</a:t>
            </a:r>
            <a:r>
              <a:rPr lang="en-US" sz="2400" b="1" dirty="0">
                <a:latin typeface="Adobe Garamond Pro" panose="02020502060506020403" pitchFamily="18" charset="0"/>
              </a:rPr>
              <a:t> </a:t>
            </a:r>
            <a:r>
              <a:rPr lang="en-US" sz="2400" b="1" dirty="0" err="1">
                <a:latin typeface="Adobe Garamond Pro" panose="02020502060506020403" pitchFamily="18" charset="0"/>
              </a:rPr>
              <a:t>kotoran</a:t>
            </a:r>
            <a:r>
              <a:rPr lang="en-US" sz="2400" b="1" dirty="0">
                <a:latin typeface="Adobe Garamond Pro" panose="02020502060506020403" pitchFamily="18" charset="0"/>
              </a:rPr>
              <a:t>/</a:t>
            </a:r>
            <a:r>
              <a:rPr lang="en-US" sz="2400" b="1" dirty="0" err="1">
                <a:latin typeface="Adobe Garamond Pro" panose="02020502060506020403" pitchFamily="18" charset="0"/>
              </a:rPr>
              <a:t>lumpur</a:t>
            </a:r>
            <a:r>
              <a:rPr lang="en-US" sz="2400" b="1" dirty="0">
                <a:latin typeface="Adobe Garamond Pro" panose="02020502060506020403" pitchFamily="18" charset="0"/>
              </a:rPr>
              <a:t> yang </a:t>
            </a:r>
            <a:r>
              <a:rPr lang="en-US" sz="2400" b="1" dirty="0" err="1">
                <a:latin typeface="Adobe Garamond Pro" panose="02020502060506020403" pitchFamily="18" charset="0"/>
              </a:rPr>
              <a:t>masih</a:t>
            </a:r>
            <a:r>
              <a:rPr lang="en-US" sz="2400" b="1" dirty="0">
                <a:latin typeface="Adobe Garamond Pro" panose="02020502060506020403" pitchFamily="18" charset="0"/>
              </a:rPr>
              <a:t> </a:t>
            </a:r>
            <a:r>
              <a:rPr lang="en-US" sz="2400" b="1" dirty="0" err="1">
                <a:latin typeface="Adobe Garamond Pro" panose="02020502060506020403" pitchFamily="18" charset="0"/>
              </a:rPr>
              <a:t>tersisa</a:t>
            </a:r>
            <a:r>
              <a:rPr lang="en-US" sz="2400" b="1" dirty="0">
                <a:latin typeface="Adobe Garamond Pro" panose="02020502060506020403" pitchFamily="18" charset="0"/>
              </a:rPr>
              <a:t>/</a:t>
            </a:r>
            <a:r>
              <a:rPr lang="en-US" sz="2400" b="1" dirty="0" err="1">
                <a:latin typeface="Adobe Garamond Pro" panose="02020502060506020403" pitchFamily="18" charset="0"/>
              </a:rPr>
              <a:t>menempel</a:t>
            </a:r>
            <a:r>
              <a:rPr lang="en-US" sz="2400" b="1" dirty="0">
                <a:latin typeface="Adobe Garamond Pro" panose="02020502060506020403" pitchFamily="18" charset="0"/>
              </a:rPr>
              <a:t>.</a:t>
            </a:r>
          </a:p>
          <a:p>
            <a:pPr fontAlgn="base"/>
            <a:r>
              <a:rPr lang="en-US" sz="2400" b="1" dirty="0" err="1">
                <a:latin typeface="Adobe Garamond Pro" panose="02020502060506020403" pitchFamily="18" charset="0"/>
              </a:rPr>
              <a:t>Jika</a:t>
            </a:r>
            <a:r>
              <a:rPr lang="en-US" sz="2400" b="1" dirty="0">
                <a:latin typeface="Adobe Garamond Pro" panose="02020502060506020403" pitchFamily="18" charset="0"/>
              </a:rPr>
              <a:t> </a:t>
            </a:r>
            <a:r>
              <a:rPr lang="en-US" sz="2400" b="1" dirty="0" err="1">
                <a:latin typeface="Adobe Garamond Pro" panose="02020502060506020403" pitchFamily="18" charset="0"/>
              </a:rPr>
              <a:t>ada</a:t>
            </a:r>
            <a:r>
              <a:rPr lang="en-US" sz="2400" b="1" dirty="0">
                <a:latin typeface="Adobe Garamond Pro" panose="02020502060506020403" pitchFamily="18" charset="0"/>
              </a:rPr>
              <a:t> </a:t>
            </a:r>
            <a:r>
              <a:rPr lang="en-US" sz="2400" b="1" dirty="0" err="1">
                <a:latin typeface="Adobe Garamond Pro" panose="02020502060506020403" pitchFamily="18" charset="0"/>
              </a:rPr>
              <a:t>kerang</a:t>
            </a:r>
            <a:r>
              <a:rPr lang="en-US" sz="2400" b="1" dirty="0">
                <a:latin typeface="Adobe Garamond Pro" panose="02020502060506020403" pitchFamily="18" charset="0"/>
              </a:rPr>
              <a:t> yang </a:t>
            </a:r>
            <a:r>
              <a:rPr lang="en-US" sz="2400" b="1" dirty="0" err="1">
                <a:latin typeface="Adobe Garamond Pro" panose="02020502060506020403" pitchFamily="18" charset="0"/>
              </a:rPr>
              <a:t>saling</a:t>
            </a:r>
            <a:r>
              <a:rPr lang="en-US" sz="2400" b="1" dirty="0">
                <a:latin typeface="Adobe Garamond Pro" panose="02020502060506020403" pitchFamily="18" charset="0"/>
              </a:rPr>
              <a:t> </a:t>
            </a:r>
            <a:r>
              <a:rPr lang="en-US" sz="2400" b="1" dirty="0" err="1">
                <a:latin typeface="Adobe Garamond Pro" panose="02020502060506020403" pitchFamily="18" charset="0"/>
              </a:rPr>
              <a:t>menempel</a:t>
            </a:r>
            <a:r>
              <a:rPr lang="en-US" sz="2400" b="1" dirty="0">
                <a:latin typeface="Adobe Garamond Pro" panose="02020502060506020403" pitchFamily="18" charset="0"/>
              </a:rPr>
              <a:t> </a:t>
            </a:r>
            <a:r>
              <a:rPr lang="en-US" sz="2400" b="1" dirty="0" err="1">
                <a:latin typeface="Adobe Garamond Pro" panose="02020502060506020403" pitchFamily="18" charset="0"/>
              </a:rPr>
              <a:t>satu</a:t>
            </a:r>
            <a:r>
              <a:rPr lang="en-US" sz="2400" b="1" dirty="0">
                <a:latin typeface="Adobe Garamond Pro" panose="02020502060506020403" pitchFamily="18" charset="0"/>
              </a:rPr>
              <a:t> </a:t>
            </a:r>
            <a:r>
              <a:rPr lang="en-US" sz="2400" b="1" dirty="0" err="1">
                <a:latin typeface="Adobe Garamond Pro" panose="02020502060506020403" pitchFamily="18" charset="0"/>
              </a:rPr>
              <a:t>sama</a:t>
            </a:r>
            <a:r>
              <a:rPr lang="en-US" sz="2400" b="1" dirty="0">
                <a:latin typeface="Adobe Garamond Pro" panose="02020502060506020403" pitchFamily="18" charset="0"/>
              </a:rPr>
              <a:t> lain, </a:t>
            </a:r>
            <a:r>
              <a:rPr lang="en-US" sz="2400" b="1" dirty="0" err="1">
                <a:latin typeface="Adobe Garamond Pro" panose="02020502060506020403" pitchFamily="18" charset="0"/>
              </a:rPr>
              <a:t>pisahkan</a:t>
            </a:r>
            <a:r>
              <a:rPr lang="en-US" sz="2400" b="1" dirty="0">
                <a:latin typeface="Adobe Garamond Pro" panose="02020502060506020403" pitchFamily="18" charset="0"/>
              </a:rPr>
              <a:t> </a:t>
            </a:r>
            <a:r>
              <a:rPr lang="en-US" sz="2400" b="1" dirty="0" err="1">
                <a:latin typeface="Adobe Garamond Pro" panose="02020502060506020403" pitchFamily="18" charset="0"/>
              </a:rPr>
              <a:t>dengan</a:t>
            </a:r>
            <a:r>
              <a:rPr lang="en-US" sz="2400" b="1" dirty="0">
                <a:latin typeface="Adobe Garamond Pro" panose="02020502060506020403" pitchFamily="18" charset="0"/>
              </a:rPr>
              <a:t> </a:t>
            </a:r>
            <a:r>
              <a:rPr lang="en-US" sz="2400" b="1" dirty="0" err="1" smtClean="0">
                <a:latin typeface="Adobe Garamond Pro" panose="02020502060506020403" pitchFamily="18" charset="0"/>
              </a:rPr>
              <a:t>pisau</a:t>
            </a:r>
            <a:endParaRPr lang="en-US" sz="2400" b="1" dirty="0">
              <a:latin typeface="Adobe Garamond Pro" panose="02020502060506020403" pitchFamily="18" charset="0"/>
            </a:endParaRPr>
          </a:p>
          <a:p>
            <a:pPr fontAlgn="base"/>
            <a:r>
              <a:rPr lang="en-US" sz="2400" b="1" dirty="0" err="1">
                <a:latin typeface="Adobe Garamond Pro" panose="02020502060506020403" pitchFamily="18" charset="0"/>
              </a:rPr>
              <a:t>Masukkan</a:t>
            </a:r>
            <a:r>
              <a:rPr lang="en-US" sz="2400" b="1" dirty="0">
                <a:latin typeface="Adobe Garamond Pro" panose="02020502060506020403" pitchFamily="18" charset="0"/>
              </a:rPr>
              <a:t> </a:t>
            </a:r>
            <a:r>
              <a:rPr lang="en-US" sz="2400" b="1" dirty="0" err="1">
                <a:latin typeface="Adobe Garamond Pro" panose="02020502060506020403" pitchFamily="18" charset="0"/>
              </a:rPr>
              <a:t>kerang</a:t>
            </a:r>
            <a:r>
              <a:rPr lang="en-US" sz="2400" b="1" dirty="0">
                <a:latin typeface="Adobe Garamond Pro" panose="02020502060506020403" pitchFamily="18" charset="0"/>
              </a:rPr>
              <a:t> </a:t>
            </a:r>
            <a:r>
              <a:rPr lang="en-US" sz="2400" b="1" dirty="0" err="1">
                <a:latin typeface="Adobe Garamond Pro" panose="02020502060506020403" pitchFamily="18" charset="0"/>
              </a:rPr>
              <a:t>ke</a:t>
            </a:r>
            <a:r>
              <a:rPr lang="en-US" sz="2400" b="1" dirty="0">
                <a:latin typeface="Adobe Garamond Pro" panose="02020502060506020403" pitchFamily="18" charset="0"/>
              </a:rPr>
              <a:t> </a:t>
            </a:r>
            <a:r>
              <a:rPr lang="en-US" sz="2400" b="1" dirty="0" err="1" smtClean="0">
                <a:latin typeface="Adobe Garamond Pro" panose="02020502060506020403" pitchFamily="18" charset="0"/>
              </a:rPr>
              <a:t>dalam</a:t>
            </a:r>
            <a:r>
              <a:rPr lang="en-US" sz="2400" b="1" dirty="0">
                <a:latin typeface="Adobe Garamond Pro" panose="02020502060506020403" pitchFamily="18" charset="0"/>
              </a:rPr>
              <a:t> </a:t>
            </a:r>
            <a:r>
              <a:rPr lang="en-US" sz="2400" b="1" dirty="0" err="1">
                <a:latin typeface="Adobe Garamond Pro" panose="02020502060506020403" pitchFamily="18" charset="0"/>
              </a:rPr>
              <a:t>berisi</a:t>
            </a:r>
            <a:r>
              <a:rPr lang="en-US" sz="2400" b="1" dirty="0">
                <a:latin typeface="Adobe Garamond Pro" panose="02020502060506020403" pitchFamily="18" charset="0"/>
              </a:rPr>
              <a:t> air </a:t>
            </a:r>
            <a:r>
              <a:rPr lang="en-US" sz="2400" b="1" dirty="0" err="1">
                <a:latin typeface="Adobe Garamond Pro" panose="02020502060506020403" pitchFamily="18" charset="0"/>
              </a:rPr>
              <a:t>laut</a:t>
            </a:r>
            <a:r>
              <a:rPr lang="en-US" sz="2400" b="1" dirty="0">
                <a:latin typeface="Adobe Garamond Pro" panose="02020502060506020403" pitchFamily="18" charset="0"/>
              </a:rPr>
              <a:t> yang </a:t>
            </a:r>
            <a:r>
              <a:rPr lang="en-US" sz="2400" b="1" dirty="0" err="1">
                <a:latin typeface="Adobe Garamond Pro" panose="02020502060506020403" pitchFamily="18" charset="0"/>
              </a:rPr>
              <a:t>mengalir</a:t>
            </a:r>
            <a:r>
              <a:rPr lang="en-US" sz="2400" b="1" dirty="0">
                <a:latin typeface="Adobe Garamond Pro" panose="02020502060506020403" pitchFamily="18" charset="0"/>
              </a:rPr>
              <a:t>, </a:t>
            </a:r>
            <a:r>
              <a:rPr lang="en-US" sz="2400" b="1" dirty="0" err="1">
                <a:latin typeface="Adobe Garamond Pro" panose="02020502060506020403" pitchFamily="18" charset="0"/>
              </a:rPr>
              <a:t>selama</a:t>
            </a:r>
            <a:r>
              <a:rPr lang="en-US" sz="2400" b="1" dirty="0">
                <a:latin typeface="Adobe Garamond Pro" panose="02020502060506020403" pitchFamily="18" charset="0"/>
              </a:rPr>
              <a:t> 12 – 24 jam.</a:t>
            </a:r>
          </a:p>
          <a:p>
            <a:endParaRPr lang="en-US" sz="2400" b="1" dirty="0">
              <a:latin typeface="Adobe Garamond Pro" panose="02020502060506020403" pitchFamily="18" charset="0"/>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4625" y="5257800"/>
            <a:ext cx="2619375" cy="174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500259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88" name="Title 1048587"/>
          <p:cNvSpPr>
            <a:spLocks noGrp="1"/>
          </p:cNvSpPr>
          <p:nvPr>
            <p:ph type="title"/>
          </p:nvPr>
        </p:nvSpPr>
        <p:spPr>
          <a:xfrm>
            <a:off x="437429" y="278087"/>
            <a:ext cx="8229600" cy="1143000"/>
          </a:xfrm>
          <a:solidFill>
            <a:srgbClr val="0000FF"/>
          </a:solidFill>
          <a:ln w="25400">
            <a:solidFill>
              <a:srgbClr val="000095"/>
            </a:solidFill>
            <a:prstDash val="solid"/>
          </a:ln>
        </p:spPr>
        <p:txBody>
          <a:bodyPr>
            <a:normAutofit/>
          </a:bodyPr>
          <a:lstStyle/>
          <a:p>
            <a:r>
              <a:rPr lang="en-US" altLang="x-none">
                <a:solidFill>
                  <a:srgbClr val="FFFFFF"/>
                </a:solidFill>
              </a:rPr>
              <a:t>Pengawetan kerang</a:t>
            </a:r>
            <a:endParaRPr lang="x-none">
              <a:solidFill>
                <a:srgbClr val="FFFFFF"/>
              </a:solidFill>
            </a:endParaRPr>
          </a:p>
        </p:txBody>
      </p:sp>
      <p:sp>
        <p:nvSpPr>
          <p:cNvPr id="1048589" name="Content Placeholder 1048588"/>
          <p:cNvSpPr>
            <a:spLocks noGrp="1"/>
          </p:cNvSpPr>
          <p:nvPr>
            <p:ph idx="1"/>
          </p:nvPr>
        </p:nvSpPr>
        <p:spPr>
          <a:solidFill>
            <a:srgbClr val="FFFFFF"/>
          </a:solidFill>
          <a:ln w="25400">
            <a:solidFill>
              <a:srgbClr val="3399FF"/>
            </a:solidFill>
            <a:prstDash val="solid"/>
          </a:ln>
        </p:spPr>
        <p:txBody>
          <a:bodyPr>
            <a:normAutofit fontScale="94844"/>
          </a:bodyPr>
          <a:lstStyle/>
          <a:p>
            <a:r>
              <a:rPr lang="en-US" altLang="x-none">
                <a:solidFill>
                  <a:srgbClr val="000000"/>
                </a:solidFill>
              </a:rPr>
              <a:t>Tahap awal : bersihkan cangkang, sikat dan bilas dengan air mengalir</a:t>
            </a:r>
            <a:endParaRPr lang="x-none">
              <a:solidFill>
                <a:srgbClr val="000000"/>
              </a:solidFill>
            </a:endParaRPr>
          </a:p>
          <a:p>
            <a:r>
              <a:rPr lang="en-US" altLang="x-none">
                <a:solidFill>
                  <a:srgbClr val="000000"/>
                </a:solidFill>
              </a:rPr>
              <a:t>Simpan dalam plastik/wadah --&gt; tutup rapat, kedap udara</a:t>
            </a:r>
            <a:endParaRPr lang="x-none">
              <a:solidFill>
                <a:srgbClr val="000000"/>
              </a:solidFill>
            </a:endParaRPr>
          </a:p>
          <a:p>
            <a:r>
              <a:rPr lang="en-US" altLang="x-none">
                <a:solidFill>
                  <a:srgbClr val="000000"/>
                </a:solidFill>
              </a:rPr>
              <a:t>Simpan pada lemari pendingin (freezer) --&gt; kerang tahan 2 pekan s/d 1 bulan. Nb : hindari dari menyimpan dalam air</a:t>
            </a:r>
            <a:endParaRPr lang="x-none">
              <a:solidFill>
                <a:srgbClr val="000000"/>
              </a:solidFill>
            </a:endParaRPr>
          </a:p>
          <a:p>
            <a:r>
              <a:rPr lang="en-US" altLang="x-none">
                <a:solidFill>
                  <a:srgbClr val="000000"/>
                </a:solidFill>
              </a:rPr>
              <a:t>Tambahan --&gt; jika hendak dimasak, gunakan bumbu2 beraroma tajam : lengkuas, daun jeruk, daun kemangi, jahe, dll.</a:t>
            </a:r>
            <a:endParaRPr lang="x-none">
              <a:solidFill>
                <a:srgbClr val="000000"/>
              </a:solidFill>
            </a:endParaRPr>
          </a:p>
        </p:txBody>
      </p:sp>
      <p:sp>
        <p:nvSpPr>
          <p:cNvPr id="1048590" name="TextBox 1048589"/>
          <p:cNvSpPr txBox="1"/>
          <p:nvPr/>
        </p:nvSpPr>
        <p:spPr>
          <a:xfrm>
            <a:off x="2572000" y="3219450"/>
            <a:ext cx="4000000" cy="508635"/>
          </a:xfrm>
          <a:prstGeom prst="rect">
            <a:avLst/>
          </a:prstGeom>
        </p:spPr>
        <p:txBody>
          <a:bodyPr wrap="square" rtlCol="0">
            <a:spAutoFit/>
          </a:bodyPr>
          <a:lstStyle/>
          <a:p>
            <a:endParaRPr lang="x-none" sz="2800">
              <a:solidFill>
                <a:srgbClr val="000000"/>
              </a:solidFill>
            </a:endParaRPr>
          </a:p>
        </p:txBody>
      </p:sp>
      <p:sp>
        <p:nvSpPr>
          <p:cNvPr id="1048591" name="TextBox 1048590"/>
          <p:cNvSpPr txBox="1"/>
          <p:nvPr/>
        </p:nvSpPr>
        <p:spPr>
          <a:xfrm>
            <a:off x="2572000" y="3219450"/>
            <a:ext cx="4000000" cy="508635"/>
          </a:xfrm>
          <a:prstGeom prst="rect">
            <a:avLst/>
          </a:prstGeom>
        </p:spPr>
        <p:txBody>
          <a:bodyPr wrap="square" rtlCol="0">
            <a:spAutoFit/>
          </a:bodyPr>
          <a:lstStyle/>
          <a:p>
            <a:endParaRPr lang="x-none" sz="2800">
              <a:solidFill>
                <a:srgbClr val="000000"/>
              </a:solidFill>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87" y="5459866"/>
            <a:ext cx="2552013" cy="13981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AutoShape 4" descr="Hasil gambar untuk kerang busu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12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2001" y="5459865"/>
            <a:ext cx="2101020" cy="13981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99254" y="5435740"/>
            <a:ext cx="2539746" cy="14222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7"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73978" y="5459866"/>
            <a:ext cx="2496662" cy="1398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86" name="Title 1048585"/>
          <p:cNvSpPr>
            <a:spLocks noGrp="1"/>
          </p:cNvSpPr>
          <p:nvPr>
            <p:ph type="title"/>
          </p:nvPr>
        </p:nvSpPr>
        <p:spPr>
          <a:xfrm>
            <a:off x="457200" y="304800"/>
            <a:ext cx="8229600" cy="1066800"/>
          </a:xfrm>
          <a:solidFill>
            <a:srgbClr val="0000FF"/>
          </a:solidFill>
          <a:ln w="25400">
            <a:solidFill>
              <a:srgbClr val="000095"/>
            </a:solidFill>
            <a:prstDash val="solid"/>
          </a:ln>
        </p:spPr>
        <p:txBody>
          <a:bodyPr>
            <a:normAutofit/>
          </a:bodyPr>
          <a:lstStyle/>
          <a:p>
            <a:r>
              <a:rPr lang="en-US" altLang="x-none" dirty="0" err="1">
                <a:solidFill>
                  <a:srgbClr val="FFFFFF"/>
                </a:solidFill>
              </a:rPr>
              <a:t>Kerusakan</a:t>
            </a:r>
            <a:r>
              <a:rPr lang="en-US" altLang="x-none" dirty="0">
                <a:solidFill>
                  <a:srgbClr val="FFFFFF"/>
                </a:solidFill>
              </a:rPr>
              <a:t> </a:t>
            </a:r>
            <a:r>
              <a:rPr lang="en-US" altLang="x-none" dirty="0" err="1">
                <a:solidFill>
                  <a:srgbClr val="FFFFFF"/>
                </a:solidFill>
              </a:rPr>
              <a:t>pada</a:t>
            </a:r>
            <a:r>
              <a:rPr lang="en-US" altLang="x-none" dirty="0">
                <a:solidFill>
                  <a:srgbClr val="FFFFFF"/>
                </a:solidFill>
              </a:rPr>
              <a:t> </a:t>
            </a:r>
            <a:r>
              <a:rPr lang="en-US" altLang="x-none" dirty="0" err="1">
                <a:solidFill>
                  <a:srgbClr val="FFFFFF"/>
                </a:solidFill>
              </a:rPr>
              <a:t>Kerang</a:t>
            </a:r>
            <a:endParaRPr lang="x-none">
              <a:solidFill>
                <a:srgbClr val="FFFFFF"/>
              </a:solidFill>
            </a:endParaRPr>
          </a:p>
        </p:txBody>
      </p:sp>
      <p:sp>
        <p:nvSpPr>
          <p:cNvPr id="1048587" name="Content Placeholder 1048586"/>
          <p:cNvSpPr>
            <a:spLocks noGrp="1"/>
          </p:cNvSpPr>
          <p:nvPr>
            <p:ph idx="1"/>
          </p:nvPr>
        </p:nvSpPr>
        <p:spPr>
          <a:xfrm>
            <a:off x="457200" y="2133600"/>
            <a:ext cx="8229600" cy="4525963"/>
          </a:xfrm>
        </p:spPr>
        <p:txBody>
          <a:bodyPr/>
          <a:lstStyle/>
          <a:p>
            <a:r>
              <a:rPr lang="en-US" altLang="x-none" dirty="0" err="1">
                <a:solidFill>
                  <a:schemeClr val="tx1"/>
                </a:solidFill>
              </a:rPr>
              <a:t>Bau</a:t>
            </a:r>
            <a:r>
              <a:rPr lang="en-US" altLang="x-none" dirty="0">
                <a:solidFill>
                  <a:schemeClr val="tx1"/>
                </a:solidFill>
              </a:rPr>
              <a:t>/aroma : </a:t>
            </a:r>
            <a:r>
              <a:rPr lang="en-US" altLang="x-none" dirty="0" err="1">
                <a:solidFill>
                  <a:schemeClr val="tx1"/>
                </a:solidFill>
              </a:rPr>
              <a:t>menyengat</a:t>
            </a:r>
            <a:r>
              <a:rPr lang="en-US" altLang="x-none" dirty="0">
                <a:solidFill>
                  <a:schemeClr val="tx1"/>
                </a:solidFill>
              </a:rPr>
              <a:t>, </a:t>
            </a:r>
            <a:r>
              <a:rPr lang="en-US" altLang="x-none" dirty="0" err="1">
                <a:solidFill>
                  <a:schemeClr val="tx1"/>
                </a:solidFill>
              </a:rPr>
              <a:t>busuk</a:t>
            </a:r>
            <a:r>
              <a:rPr lang="en-US" altLang="x-none" dirty="0">
                <a:solidFill>
                  <a:schemeClr val="tx1"/>
                </a:solidFill>
              </a:rPr>
              <a:t> </a:t>
            </a:r>
            <a:r>
              <a:rPr lang="en-US" altLang="x-none" dirty="0" smtClean="0">
                <a:solidFill>
                  <a:schemeClr val="tx1"/>
                </a:solidFill>
                <a:sym typeface="Wingdings" pitchFamily="2" charset="2"/>
              </a:rPr>
              <a:t></a:t>
            </a:r>
            <a:r>
              <a:rPr lang="en-US" altLang="x-none" dirty="0" smtClean="0">
                <a:solidFill>
                  <a:schemeClr val="tx1"/>
                </a:solidFill>
              </a:rPr>
              <a:t> </a:t>
            </a:r>
            <a:r>
              <a:rPr lang="en-US" altLang="x-none" dirty="0" err="1">
                <a:solidFill>
                  <a:schemeClr val="tx1"/>
                </a:solidFill>
              </a:rPr>
              <a:t>streptomyces</a:t>
            </a:r>
            <a:endParaRPr lang="x-none">
              <a:solidFill>
                <a:schemeClr val="tx1"/>
              </a:solidFill>
            </a:endParaRPr>
          </a:p>
          <a:p>
            <a:r>
              <a:rPr lang="en-US" altLang="x-none" dirty="0">
                <a:solidFill>
                  <a:schemeClr val="tx1"/>
                </a:solidFill>
              </a:rPr>
              <a:t>Rasa : </a:t>
            </a:r>
            <a:r>
              <a:rPr lang="en-US" altLang="x-none" dirty="0" err="1">
                <a:solidFill>
                  <a:schemeClr val="tx1"/>
                </a:solidFill>
              </a:rPr>
              <a:t>seperti</a:t>
            </a:r>
            <a:r>
              <a:rPr lang="en-US" altLang="x-none" dirty="0">
                <a:solidFill>
                  <a:schemeClr val="tx1"/>
                </a:solidFill>
              </a:rPr>
              <a:t> </a:t>
            </a:r>
            <a:r>
              <a:rPr lang="en-US" altLang="x-none" dirty="0" err="1">
                <a:solidFill>
                  <a:schemeClr val="tx1"/>
                </a:solidFill>
              </a:rPr>
              <a:t>lumpur</a:t>
            </a:r>
            <a:r>
              <a:rPr lang="en-US" altLang="x-none" dirty="0">
                <a:solidFill>
                  <a:schemeClr val="tx1"/>
                </a:solidFill>
              </a:rPr>
              <a:t>, </a:t>
            </a:r>
            <a:r>
              <a:rPr lang="en-US" altLang="x-none" dirty="0" err="1">
                <a:solidFill>
                  <a:schemeClr val="tx1"/>
                </a:solidFill>
              </a:rPr>
              <a:t>pahit</a:t>
            </a:r>
            <a:endParaRPr lang="x-none">
              <a:solidFill>
                <a:schemeClr val="tx1"/>
              </a:solidFill>
            </a:endParaRPr>
          </a:p>
          <a:p>
            <a:r>
              <a:rPr lang="en-US" altLang="x-none" dirty="0" err="1">
                <a:solidFill>
                  <a:schemeClr val="tx1"/>
                </a:solidFill>
              </a:rPr>
              <a:t>Bentuk</a:t>
            </a:r>
            <a:r>
              <a:rPr lang="en-US" altLang="x-none" dirty="0">
                <a:solidFill>
                  <a:schemeClr val="tx1"/>
                </a:solidFill>
              </a:rPr>
              <a:t> : </a:t>
            </a:r>
            <a:r>
              <a:rPr lang="en-US" altLang="x-none" dirty="0" err="1">
                <a:solidFill>
                  <a:schemeClr val="tx1"/>
                </a:solidFill>
              </a:rPr>
              <a:t>muncul</a:t>
            </a:r>
            <a:r>
              <a:rPr lang="en-US" altLang="x-none" dirty="0">
                <a:solidFill>
                  <a:schemeClr val="tx1"/>
                </a:solidFill>
              </a:rPr>
              <a:t> </a:t>
            </a:r>
            <a:r>
              <a:rPr lang="en-US" altLang="x-none" dirty="0" err="1">
                <a:solidFill>
                  <a:schemeClr val="tx1"/>
                </a:solidFill>
              </a:rPr>
              <a:t>lendir</a:t>
            </a:r>
            <a:r>
              <a:rPr lang="en-US" altLang="x-none" dirty="0">
                <a:solidFill>
                  <a:schemeClr val="tx1"/>
                </a:solidFill>
              </a:rPr>
              <a:t> </a:t>
            </a:r>
            <a:r>
              <a:rPr lang="en-US" altLang="x-none" dirty="0" err="1">
                <a:solidFill>
                  <a:schemeClr val="tx1"/>
                </a:solidFill>
              </a:rPr>
              <a:t>dan</a:t>
            </a:r>
            <a:r>
              <a:rPr lang="en-US" altLang="x-none" dirty="0">
                <a:solidFill>
                  <a:schemeClr val="tx1"/>
                </a:solidFill>
              </a:rPr>
              <a:t> </a:t>
            </a:r>
            <a:r>
              <a:rPr lang="en-US" altLang="x-none" dirty="0" err="1">
                <a:solidFill>
                  <a:schemeClr val="tx1"/>
                </a:solidFill>
              </a:rPr>
              <a:t>berwarna</a:t>
            </a:r>
            <a:r>
              <a:rPr lang="en-US" altLang="x-none" dirty="0">
                <a:solidFill>
                  <a:schemeClr val="tx1"/>
                </a:solidFill>
              </a:rPr>
              <a:t> </a:t>
            </a:r>
            <a:r>
              <a:rPr lang="en-US" altLang="x-none" dirty="0" err="1">
                <a:solidFill>
                  <a:schemeClr val="tx1"/>
                </a:solidFill>
              </a:rPr>
              <a:t>kehitaman</a:t>
            </a:r>
            <a:r>
              <a:rPr lang="en-US" altLang="x-none" dirty="0">
                <a:solidFill>
                  <a:schemeClr val="tx1"/>
                </a:solidFill>
              </a:rPr>
              <a:t> </a:t>
            </a:r>
            <a:r>
              <a:rPr lang="en-US" altLang="x-none" dirty="0" err="1" smtClean="0">
                <a:solidFill>
                  <a:schemeClr val="tx1"/>
                </a:solidFill>
              </a:rPr>
              <a:t>dibagian</a:t>
            </a:r>
            <a:r>
              <a:rPr lang="en-US" altLang="x-none" dirty="0" smtClean="0">
                <a:solidFill>
                  <a:schemeClr val="tx1"/>
                </a:solidFill>
              </a:rPr>
              <a:t> </a:t>
            </a:r>
            <a:r>
              <a:rPr lang="en-US" altLang="x-none" dirty="0" err="1">
                <a:solidFill>
                  <a:schemeClr val="tx1"/>
                </a:solidFill>
              </a:rPr>
              <a:t>daging</a:t>
            </a:r>
            <a:r>
              <a:rPr lang="en-US" altLang="x-none" dirty="0">
                <a:solidFill>
                  <a:schemeClr val="tx1"/>
                </a:solidFill>
              </a:rPr>
              <a:t> </a:t>
            </a:r>
            <a:r>
              <a:rPr lang="en-US" altLang="x-none" dirty="0" err="1">
                <a:solidFill>
                  <a:schemeClr val="tx1"/>
                </a:solidFill>
              </a:rPr>
              <a:t>kerang</a:t>
            </a:r>
            <a:endParaRPr lang="x-none">
              <a:solidFill>
                <a:schemeClr val="tx1"/>
              </a:solidFill>
            </a:endParaRPr>
          </a:p>
          <a:p>
            <a:r>
              <a:rPr lang="en-US" altLang="x-none" dirty="0" err="1">
                <a:solidFill>
                  <a:schemeClr val="tx1"/>
                </a:solidFill>
              </a:rPr>
              <a:t>Mikrobia</a:t>
            </a:r>
            <a:r>
              <a:rPr lang="en-US" altLang="x-none" dirty="0">
                <a:solidFill>
                  <a:schemeClr val="tx1"/>
                </a:solidFill>
              </a:rPr>
              <a:t> </a:t>
            </a:r>
            <a:r>
              <a:rPr lang="en-US" altLang="x-none" dirty="0" smtClean="0">
                <a:solidFill>
                  <a:schemeClr val="tx1"/>
                </a:solidFill>
                <a:sym typeface="Wingdings" pitchFamily="2" charset="2"/>
              </a:rPr>
              <a:t></a:t>
            </a:r>
            <a:r>
              <a:rPr lang="en-US" altLang="x-none" dirty="0" smtClean="0">
                <a:solidFill>
                  <a:schemeClr val="tx1"/>
                </a:solidFill>
              </a:rPr>
              <a:t> </a:t>
            </a:r>
            <a:r>
              <a:rPr lang="en-US" altLang="x-none" dirty="0" err="1">
                <a:solidFill>
                  <a:schemeClr val="tx1"/>
                </a:solidFill>
              </a:rPr>
              <a:t>acinobacter</a:t>
            </a:r>
            <a:r>
              <a:rPr lang="en-US" altLang="x-none" dirty="0">
                <a:solidFill>
                  <a:schemeClr val="tx1"/>
                </a:solidFill>
              </a:rPr>
              <a:t>, </a:t>
            </a:r>
            <a:endParaRPr lang="en-US" altLang="x-none" dirty="0" smtClean="0">
              <a:solidFill>
                <a:schemeClr val="tx1"/>
              </a:solidFill>
            </a:endParaRPr>
          </a:p>
          <a:p>
            <a:pPr marL="0" indent="0">
              <a:buNone/>
            </a:pPr>
            <a:r>
              <a:rPr lang="en-US" altLang="x-none" dirty="0" smtClean="0">
                <a:solidFill>
                  <a:schemeClr val="tx1"/>
                </a:solidFill>
              </a:rPr>
              <a:t>		</a:t>
            </a:r>
            <a:r>
              <a:rPr lang="en-US" altLang="x-none" dirty="0" err="1" smtClean="0">
                <a:solidFill>
                  <a:schemeClr val="tx1"/>
                </a:solidFill>
              </a:rPr>
              <a:t>moroxella</a:t>
            </a:r>
            <a:r>
              <a:rPr lang="en-US" altLang="x-none" dirty="0">
                <a:solidFill>
                  <a:schemeClr val="tx1"/>
                </a:solidFill>
              </a:rPr>
              <a:t>, vibrio</a:t>
            </a:r>
            <a:endParaRPr lang="x-none">
              <a:solidFill>
                <a:schemeClr val="tx1"/>
              </a:solidFil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1600" y="3810000"/>
            <a:ext cx="3962400" cy="257983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59" name="Title 1048658"/>
          <p:cNvSpPr>
            <a:spLocks noGrp="1"/>
          </p:cNvSpPr>
          <p:nvPr>
            <p:ph type="title"/>
          </p:nvPr>
        </p:nvSpPr>
        <p:spPr>
          <a:solidFill>
            <a:srgbClr val="0000FF"/>
          </a:solidFill>
          <a:ln w="25400">
            <a:solidFill>
              <a:srgbClr val="000095"/>
            </a:solidFill>
            <a:prstDash val="solid"/>
          </a:ln>
        </p:spPr>
        <p:txBody>
          <a:bodyPr>
            <a:normAutofit/>
          </a:bodyPr>
          <a:lstStyle/>
          <a:p>
            <a:r>
              <a:rPr lang="en-US" altLang="x-none">
                <a:solidFill>
                  <a:srgbClr val="FFFFFF"/>
                </a:solidFill>
              </a:rPr>
              <a:t>Contoh hasil olahan kerang</a:t>
            </a:r>
            <a:endParaRPr lang="x-none">
              <a:solidFill>
                <a:srgbClr val="FFFFFF"/>
              </a:solidFill>
            </a:endParaRPr>
          </a:p>
        </p:txBody>
      </p:sp>
      <p:sp>
        <p:nvSpPr>
          <p:cNvPr id="1048660" name="Content Placeholder 1048659"/>
          <p:cNvSpPr>
            <a:spLocks noGrp="1"/>
          </p:cNvSpPr>
          <p:nvPr>
            <p:ph idx="1"/>
          </p:nvPr>
        </p:nvSpPr>
        <p:spPr>
          <a:xfrm>
            <a:off x="448068" y="1676400"/>
            <a:ext cx="8229600" cy="4233328"/>
          </a:xfrm>
        </p:spPr>
        <p:txBody>
          <a:bodyPr/>
          <a:lstStyle/>
          <a:p>
            <a:pPr marL="0" indent="0">
              <a:buNone/>
            </a:pPr>
            <a:r>
              <a:rPr lang="en-US" altLang="x-none" b="1" dirty="0">
                <a:solidFill>
                  <a:schemeClr val="tx1"/>
                </a:solidFill>
              </a:rPr>
              <a:t>Condiment (</a:t>
            </a:r>
            <a:r>
              <a:rPr lang="en-US" altLang="x-none" b="1" dirty="0" err="1">
                <a:solidFill>
                  <a:schemeClr val="tx1"/>
                </a:solidFill>
              </a:rPr>
              <a:t>saus</a:t>
            </a:r>
            <a:r>
              <a:rPr lang="en-US" altLang="x-none" b="1" dirty="0">
                <a:solidFill>
                  <a:schemeClr val="tx1"/>
                </a:solidFill>
              </a:rPr>
              <a:t> </a:t>
            </a:r>
            <a:r>
              <a:rPr lang="en-US" altLang="x-none" b="1" dirty="0" err="1">
                <a:solidFill>
                  <a:schemeClr val="tx1"/>
                </a:solidFill>
              </a:rPr>
              <a:t>berbahan</a:t>
            </a:r>
            <a:r>
              <a:rPr lang="en-US" altLang="x-none" b="1" dirty="0">
                <a:solidFill>
                  <a:schemeClr val="tx1"/>
                </a:solidFill>
              </a:rPr>
              <a:t> </a:t>
            </a:r>
            <a:r>
              <a:rPr lang="en-US" altLang="x-none" b="1" dirty="0" err="1">
                <a:solidFill>
                  <a:schemeClr val="tx1"/>
                </a:solidFill>
              </a:rPr>
              <a:t>dasar</a:t>
            </a:r>
            <a:r>
              <a:rPr lang="en-US" altLang="x-none" b="1" dirty="0">
                <a:solidFill>
                  <a:schemeClr val="tx1"/>
                </a:solidFill>
              </a:rPr>
              <a:t> </a:t>
            </a:r>
            <a:r>
              <a:rPr lang="en-US" altLang="x-none" b="1" dirty="0" err="1">
                <a:solidFill>
                  <a:schemeClr val="tx1"/>
                </a:solidFill>
              </a:rPr>
              <a:t>kerang</a:t>
            </a:r>
            <a:r>
              <a:rPr lang="en-US" altLang="x-none" b="1" dirty="0">
                <a:solidFill>
                  <a:schemeClr val="tx1"/>
                </a:solidFill>
              </a:rPr>
              <a:t>)</a:t>
            </a:r>
            <a:endParaRPr lang="x-none" b="1">
              <a:solidFill>
                <a:schemeClr val="tx1"/>
              </a:solidFill>
            </a:endParaRPr>
          </a:p>
          <a:p>
            <a:pPr marL="0" indent="0">
              <a:buNone/>
            </a:pPr>
            <a:r>
              <a:rPr lang="en-US" altLang="x-none" b="1" dirty="0">
                <a:solidFill>
                  <a:schemeClr val="tx1"/>
                </a:solidFill>
              </a:rPr>
              <a:t> </a:t>
            </a:r>
            <a:endParaRPr lang="x-none" b="1">
              <a:solidFill>
                <a:schemeClr val="tx1"/>
              </a:solidFill>
            </a:endParaRPr>
          </a:p>
        </p:txBody>
      </p:sp>
      <p:pic>
        <p:nvPicPr>
          <p:cNvPr id="2097162" name="Picture 2097161"/>
          <p:cNvPicPr>
            <a:picLocks/>
          </p:cNvPicPr>
          <p:nvPr/>
        </p:nvPicPr>
        <p:blipFill>
          <a:blip r:embed="rId2"/>
          <a:stretch>
            <a:fillRect/>
          </a:stretch>
        </p:blipFill>
        <p:spPr>
          <a:xfrm>
            <a:off x="109629" y="2546985"/>
            <a:ext cx="2360207" cy="3221798"/>
          </a:xfrm>
          <a:prstGeom prst="rect">
            <a:avLst/>
          </a:prstGeom>
        </p:spPr>
      </p:pic>
      <p:sp>
        <p:nvSpPr>
          <p:cNvPr id="1048661" name="TextBox 1048660"/>
          <p:cNvSpPr txBox="1"/>
          <p:nvPr/>
        </p:nvSpPr>
        <p:spPr>
          <a:xfrm>
            <a:off x="3004134" y="2360857"/>
            <a:ext cx="5753466" cy="4012566"/>
          </a:xfrm>
          <a:prstGeom prst="rect">
            <a:avLst/>
          </a:prstGeom>
        </p:spPr>
        <p:txBody>
          <a:bodyPr wrap="square" rtlCol="0">
            <a:spAutoFit/>
          </a:bodyPr>
          <a:lstStyle/>
          <a:p>
            <a:r>
              <a:rPr lang="en-US" altLang="x-none" sz="2800" dirty="0" err="1">
                <a:solidFill>
                  <a:srgbClr val="000000"/>
                </a:solidFill>
              </a:rPr>
              <a:t>Saus</a:t>
            </a:r>
            <a:r>
              <a:rPr lang="en-US" altLang="x-none" sz="2800" dirty="0">
                <a:solidFill>
                  <a:srgbClr val="000000"/>
                </a:solidFill>
              </a:rPr>
              <a:t> </a:t>
            </a:r>
            <a:r>
              <a:rPr lang="en-US" altLang="x-none" sz="2800" dirty="0" err="1">
                <a:solidFill>
                  <a:srgbClr val="000000"/>
                </a:solidFill>
              </a:rPr>
              <a:t>kental</a:t>
            </a:r>
            <a:r>
              <a:rPr lang="en-US" altLang="x-none" sz="2800" dirty="0">
                <a:solidFill>
                  <a:srgbClr val="000000"/>
                </a:solidFill>
              </a:rPr>
              <a:t> : </a:t>
            </a:r>
            <a:r>
              <a:rPr lang="en-US" altLang="x-none" sz="2800" dirty="0" err="1">
                <a:solidFill>
                  <a:srgbClr val="000000"/>
                </a:solidFill>
              </a:rPr>
              <a:t>warna</a:t>
            </a:r>
            <a:r>
              <a:rPr lang="en-US" altLang="x-none" sz="2800" dirty="0">
                <a:solidFill>
                  <a:srgbClr val="000000"/>
                </a:solidFill>
              </a:rPr>
              <a:t> </a:t>
            </a:r>
            <a:r>
              <a:rPr lang="en-US" altLang="x-none" sz="2800" dirty="0" err="1">
                <a:solidFill>
                  <a:srgbClr val="000000"/>
                </a:solidFill>
              </a:rPr>
              <a:t>agak</a:t>
            </a:r>
            <a:r>
              <a:rPr lang="en-US" altLang="x-none" sz="2800" dirty="0">
                <a:solidFill>
                  <a:srgbClr val="000000"/>
                </a:solidFill>
              </a:rPr>
              <a:t> </a:t>
            </a:r>
            <a:r>
              <a:rPr lang="en-US" altLang="x-none" sz="2800" dirty="0" err="1">
                <a:solidFill>
                  <a:srgbClr val="000000"/>
                </a:solidFill>
              </a:rPr>
              <a:t>kehitaman</a:t>
            </a:r>
            <a:r>
              <a:rPr lang="en-US" altLang="x-none" sz="2800" dirty="0">
                <a:solidFill>
                  <a:srgbClr val="000000"/>
                </a:solidFill>
              </a:rPr>
              <a:t> </a:t>
            </a:r>
            <a:r>
              <a:rPr lang="en-US" altLang="x-none" sz="2800" dirty="0" smtClean="0">
                <a:solidFill>
                  <a:srgbClr val="000000"/>
                </a:solidFill>
                <a:sym typeface="Wingdings" pitchFamily="2" charset="2"/>
              </a:rPr>
              <a:t></a:t>
            </a:r>
            <a:r>
              <a:rPr lang="en-US" altLang="x-none" sz="2800" dirty="0" smtClean="0">
                <a:solidFill>
                  <a:srgbClr val="000000"/>
                </a:solidFill>
              </a:rPr>
              <a:t> orang2 </a:t>
            </a:r>
            <a:r>
              <a:rPr lang="en-US" altLang="x-none" sz="2800" dirty="0" err="1">
                <a:solidFill>
                  <a:srgbClr val="000000"/>
                </a:solidFill>
              </a:rPr>
              <a:t>Tionghoa</a:t>
            </a:r>
            <a:endParaRPr lang="x-none" sz="2800">
              <a:solidFill>
                <a:srgbClr val="000000"/>
              </a:solidFill>
            </a:endParaRPr>
          </a:p>
          <a:p>
            <a:endParaRPr lang="x-none" sz="2800">
              <a:solidFill>
                <a:srgbClr val="000000"/>
              </a:solidFill>
            </a:endParaRPr>
          </a:p>
          <a:p>
            <a:r>
              <a:rPr lang="en-US" altLang="x-none" sz="2800" dirty="0">
                <a:solidFill>
                  <a:srgbClr val="000000"/>
                </a:solidFill>
              </a:rPr>
              <a:t>Rasa : </a:t>
            </a:r>
            <a:r>
              <a:rPr lang="en-US" altLang="x-none" sz="2800" dirty="0" err="1">
                <a:solidFill>
                  <a:srgbClr val="000000"/>
                </a:solidFill>
              </a:rPr>
              <a:t>gurih</a:t>
            </a:r>
            <a:r>
              <a:rPr lang="en-US" altLang="x-none" sz="2800" dirty="0">
                <a:solidFill>
                  <a:srgbClr val="000000"/>
                </a:solidFill>
              </a:rPr>
              <a:t> </a:t>
            </a:r>
            <a:r>
              <a:rPr lang="en-US" altLang="x-none" sz="2800" dirty="0" err="1">
                <a:solidFill>
                  <a:srgbClr val="000000"/>
                </a:solidFill>
              </a:rPr>
              <a:t>dan</a:t>
            </a:r>
            <a:r>
              <a:rPr lang="en-US" altLang="x-none" sz="2800" dirty="0">
                <a:solidFill>
                  <a:srgbClr val="000000"/>
                </a:solidFill>
              </a:rPr>
              <a:t> </a:t>
            </a:r>
            <a:r>
              <a:rPr lang="en-US" altLang="x-none" sz="2800" dirty="0" err="1">
                <a:solidFill>
                  <a:srgbClr val="000000"/>
                </a:solidFill>
              </a:rPr>
              <a:t>asin</a:t>
            </a:r>
            <a:endParaRPr lang="x-none" sz="2800">
              <a:solidFill>
                <a:srgbClr val="000000"/>
              </a:solidFill>
            </a:endParaRPr>
          </a:p>
          <a:p>
            <a:r>
              <a:rPr lang="en-US" altLang="x-none" sz="2800" dirty="0">
                <a:solidFill>
                  <a:srgbClr val="000000"/>
                </a:solidFill>
              </a:rPr>
              <a:t> </a:t>
            </a:r>
            <a:r>
              <a:rPr lang="en-US" altLang="x-none" sz="2800" dirty="0" smtClean="0">
                <a:solidFill>
                  <a:srgbClr val="000000"/>
                </a:solidFill>
                <a:sym typeface="Wingdings" pitchFamily="2" charset="2"/>
              </a:rPr>
              <a:t></a:t>
            </a:r>
            <a:r>
              <a:rPr lang="en-US" altLang="x-none" sz="2800" dirty="0" smtClean="0">
                <a:solidFill>
                  <a:srgbClr val="000000"/>
                </a:solidFill>
              </a:rPr>
              <a:t> </a:t>
            </a:r>
            <a:r>
              <a:rPr lang="en-US" altLang="x-none" sz="2800" dirty="0" err="1">
                <a:solidFill>
                  <a:srgbClr val="000000"/>
                </a:solidFill>
              </a:rPr>
              <a:t>penambah</a:t>
            </a:r>
            <a:r>
              <a:rPr lang="en-US" altLang="x-none" sz="2800" dirty="0">
                <a:solidFill>
                  <a:srgbClr val="000000"/>
                </a:solidFill>
              </a:rPr>
              <a:t> rasa </a:t>
            </a:r>
            <a:r>
              <a:rPr lang="en-US" altLang="x-none" sz="2800" dirty="0" err="1">
                <a:solidFill>
                  <a:srgbClr val="000000"/>
                </a:solidFill>
              </a:rPr>
              <a:t>dan</a:t>
            </a:r>
            <a:r>
              <a:rPr lang="en-US" altLang="x-none" sz="2800" dirty="0">
                <a:solidFill>
                  <a:srgbClr val="000000"/>
                </a:solidFill>
              </a:rPr>
              <a:t> </a:t>
            </a:r>
            <a:r>
              <a:rPr lang="en-US" altLang="x-none" sz="2800" dirty="0" err="1">
                <a:solidFill>
                  <a:srgbClr val="000000"/>
                </a:solidFill>
              </a:rPr>
              <a:t>penguat</a:t>
            </a:r>
            <a:r>
              <a:rPr lang="en-US" altLang="x-none" sz="2800" dirty="0">
                <a:solidFill>
                  <a:srgbClr val="000000"/>
                </a:solidFill>
              </a:rPr>
              <a:t> </a:t>
            </a:r>
            <a:r>
              <a:rPr lang="en-US" altLang="x-none" sz="2800" dirty="0" err="1">
                <a:solidFill>
                  <a:srgbClr val="000000"/>
                </a:solidFill>
              </a:rPr>
              <a:t>makanan</a:t>
            </a:r>
            <a:endParaRPr lang="x-none" sz="2800">
              <a:solidFill>
                <a:srgbClr val="000000"/>
              </a:solidFill>
            </a:endParaRPr>
          </a:p>
          <a:p>
            <a:endParaRPr lang="x-none" sz="2800">
              <a:solidFill>
                <a:srgbClr val="000000"/>
              </a:solidFill>
            </a:endParaRPr>
          </a:p>
          <a:p>
            <a:r>
              <a:rPr lang="en-US" altLang="x-none" sz="2800" dirty="0" err="1">
                <a:solidFill>
                  <a:srgbClr val="000000"/>
                </a:solidFill>
              </a:rPr>
              <a:t>Jenis</a:t>
            </a:r>
            <a:r>
              <a:rPr lang="en-US" altLang="x-none" sz="2800" dirty="0">
                <a:solidFill>
                  <a:srgbClr val="000000"/>
                </a:solidFill>
              </a:rPr>
              <a:t> </a:t>
            </a:r>
            <a:r>
              <a:rPr lang="en-US" altLang="x-none" sz="2800" dirty="0" err="1">
                <a:solidFill>
                  <a:srgbClr val="000000"/>
                </a:solidFill>
              </a:rPr>
              <a:t>kerang</a:t>
            </a:r>
            <a:r>
              <a:rPr lang="en-US" altLang="x-none" sz="2800" dirty="0">
                <a:solidFill>
                  <a:srgbClr val="000000"/>
                </a:solidFill>
              </a:rPr>
              <a:t> : </a:t>
            </a:r>
            <a:r>
              <a:rPr lang="en-US" altLang="x-none" sz="2800" dirty="0" err="1">
                <a:solidFill>
                  <a:srgbClr val="000000"/>
                </a:solidFill>
              </a:rPr>
              <a:t>Tiram</a:t>
            </a:r>
            <a:r>
              <a:rPr lang="en-US" altLang="x-none" sz="2800" dirty="0">
                <a:solidFill>
                  <a:srgbClr val="000000"/>
                </a:solidFill>
              </a:rPr>
              <a:t> </a:t>
            </a:r>
            <a:endParaRPr lang="x-none" sz="2800">
              <a:solidFill>
                <a:srgbClr val="000000"/>
              </a:solidFill>
            </a:endParaRPr>
          </a:p>
          <a:p>
            <a:r>
              <a:rPr lang="en-US" altLang="x-none" sz="2800" dirty="0">
                <a:solidFill>
                  <a:srgbClr val="000000"/>
                </a:solidFill>
              </a:rPr>
              <a:t>(Ada </a:t>
            </a:r>
            <a:r>
              <a:rPr lang="en-US" altLang="x-none" sz="2800" dirty="0" err="1">
                <a:solidFill>
                  <a:srgbClr val="000000"/>
                </a:solidFill>
              </a:rPr>
              <a:t>juga</a:t>
            </a:r>
            <a:r>
              <a:rPr lang="en-US" altLang="x-none" sz="2800" dirty="0">
                <a:solidFill>
                  <a:srgbClr val="000000"/>
                </a:solidFill>
              </a:rPr>
              <a:t> </a:t>
            </a:r>
            <a:r>
              <a:rPr lang="en-US" altLang="x-none" sz="2800" dirty="0" err="1">
                <a:solidFill>
                  <a:srgbClr val="000000"/>
                </a:solidFill>
              </a:rPr>
              <a:t>kerang</a:t>
            </a:r>
            <a:r>
              <a:rPr lang="en-US" altLang="x-none" sz="2800" dirty="0">
                <a:solidFill>
                  <a:srgbClr val="000000"/>
                </a:solidFill>
              </a:rPr>
              <a:t> </a:t>
            </a:r>
            <a:r>
              <a:rPr lang="en-US" altLang="x-none" sz="2800" dirty="0" err="1">
                <a:solidFill>
                  <a:srgbClr val="000000"/>
                </a:solidFill>
              </a:rPr>
              <a:t>hijau</a:t>
            </a:r>
            <a:r>
              <a:rPr lang="en-US" altLang="x-none" sz="2800" dirty="0">
                <a:solidFill>
                  <a:srgbClr val="000000"/>
                </a:solidFill>
              </a:rPr>
              <a:t>)</a:t>
            </a:r>
            <a:endParaRPr lang="x-none" sz="2800">
              <a:solidFill>
                <a:srgbClr val="000000"/>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62" name="Title 1048661"/>
          <p:cNvSpPr>
            <a:spLocks noGrp="1"/>
          </p:cNvSpPr>
          <p:nvPr>
            <p:ph type="title"/>
          </p:nvPr>
        </p:nvSpPr>
        <p:spPr>
          <a:solidFill>
            <a:srgbClr val="0000FF"/>
          </a:solidFill>
          <a:ln w="25400">
            <a:solidFill>
              <a:srgbClr val="000095"/>
            </a:solidFill>
            <a:prstDash val="solid"/>
          </a:ln>
        </p:spPr>
        <p:txBody>
          <a:bodyPr>
            <a:normAutofit/>
          </a:bodyPr>
          <a:lstStyle/>
          <a:p>
            <a:r>
              <a:rPr lang="en-US" altLang="x-none">
                <a:solidFill>
                  <a:srgbClr val="FFFFFF"/>
                </a:solidFill>
              </a:rPr>
              <a:t>Kasus pada kerang</a:t>
            </a:r>
            <a:endParaRPr lang="x-none">
              <a:solidFill>
                <a:srgbClr val="FFFFFF"/>
              </a:solidFill>
            </a:endParaRPr>
          </a:p>
        </p:txBody>
      </p:sp>
      <p:sp>
        <p:nvSpPr>
          <p:cNvPr id="1048663" name="Content Placeholder 1048662"/>
          <p:cNvSpPr>
            <a:spLocks noGrp="1"/>
          </p:cNvSpPr>
          <p:nvPr>
            <p:ph idx="1"/>
          </p:nvPr>
        </p:nvSpPr>
        <p:spPr>
          <a:xfrm>
            <a:off x="513010" y="1676400"/>
            <a:ext cx="8229600" cy="4238369"/>
          </a:xfrm>
        </p:spPr>
        <p:txBody>
          <a:bodyPr/>
          <a:lstStyle/>
          <a:p>
            <a:pPr marL="0" indent="0">
              <a:buNone/>
            </a:pPr>
            <a:r>
              <a:rPr lang="en-US" altLang="x-none" b="1" dirty="0">
                <a:solidFill>
                  <a:schemeClr val="tx1"/>
                </a:solidFill>
              </a:rPr>
              <a:t>K</a:t>
            </a:r>
            <a:r>
              <a:rPr lang="x-none" b="1">
                <a:solidFill>
                  <a:schemeClr val="tx1"/>
                </a:solidFill>
              </a:rPr>
              <a:t>erang hijau dari Teluk Jakarta ‘sebabkan kanker’</a:t>
            </a:r>
            <a:r>
              <a:rPr lang="en-US" altLang="x-none" b="1" dirty="0">
                <a:solidFill>
                  <a:schemeClr val="tx1"/>
                </a:solidFill>
              </a:rPr>
              <a:t> </a:t>
            </a:r>
            <a:r>
              <a:rPr lang="en-US" altLang="x-none" b="1" dirty="0" smtClean="0">
                <a:solidFill>
                  <a:schemeClr val="tx1"/>
                </a:solidFill>
                <a:sym typeface="Wingdings" pitchFamily="2" charset="2"/>
              </a:rPr>
              <a:t></a:t>
            </a:r>
            <a:r>
              <a:rPr lang="en-US" altLang="x-none" b="1" dirty="0" smtClean="0">
                <a:solidFill>
                  <a:schemeClr val="tx1"/>
                </a:solidFill>
              </a:rPr>
              <a:t> </a:t>
            </a:r>
            <a:r>
              <a:rPr lang="en-US" altLang="x-none" b="1" dirty="0" err="1">
                <a:solidFill>
                  <a:schemeClr val="tx1"/>
                </a:solidFill>
              </a:rPr>
              <a:t>tercemar</a:t>
            </a:r>
            <a:r>
              <a:rPr lang="en-US" altLang="x-none" b="1" dirty="0">
                <a:solidFill>
                  <a:schemeClr val="tx1"/>
                </a:solidFill>
              </a:rPr>
              <a:t> 'mercury'.</a:t>
            </a:r>
            <a:endParaRPr lang="x-none" b="1">
              <a:solidFill>
                <a:schemeClr val="tx1"/>
              </a:solidFill>
            </a:endParaRPr>
          </a:p>
          <a:p>
            <a:pPr marL="0" indent="0">
              <a:buNone/>
            </a:pPr>
            <a:endParaRPr lang="x-none" b="1">
              <a:solidFill>
                <a:schemeClr val="tx1"/>
              </a:solidFill>
            </a:endParaRPr>
          </a:p>
        </p:txBody>
      </p:sp>
      <p:pic>
        <p:nvPicPr>
          <p:cNvPr id="2097163" name="Picture 2097162"/>
          <p:cNvPicPr>
            <a:picLocks/>
          </p:cNvPicPr>
          <p:nvPr/>
        </p:nvPicPr>
        <p:blipFill>
          <a:blip r:embed="rId2"/>
          <a:stretch>
            <a:fillRect/>
          </a:stretch>
        </p:blipFill>
        <p:spPr>
          <a:xfrm>
            <a:off x="636565" y="2534451"/>
            <a:ext cx="2868685" cy="2053631"/>
          </a:xfrm>
          <a:prstGeom prst="rect">
            <a:avLst/>
          </a:prstGeom>
        </p:spPr>
      </p:pic>
      <p:sp>
        <p:nvSpPr>
          <p:cNvPr id="1048665" name="TextBox 1048664"/>
          <p:cNvSpPr txBox="1"/>
          <p:nvPr/>
        </p:nvSpPr>
        <p:spPr>
          <a:xfrm>
            <a:off x="3723758" y="2620679"/>
            <a:ext cx="5150235" cy="1384995"/>
          </a:xfrm>
          <a:prstGeom prst="rect">
            <a:avLst/>
          </a:prstGeom>
          <a:solidFill>
            <a:srgbClr val="000000"/>
          </a:solidFill>
          <a:ln w="25400">
            <a:solidFill>
              <a:srgbClr val="000000"/>
            </a:solidFill>
            <a:prstDash val="solid"/>
          </a:ln>
        </p:spPr>
        <p:txBody>
          <a:bodyPr wrap="square" rtlCol="0">
            <a:spAutoFit/>
          </a:bodyPr>
          <a:lstStyle/>
          <a:p>
            <a:r>
              <a:rPr lang="en-US" altLang="x-none" sz="2800" dirty="0" err="1">
                <a:solidFill>
                  <a:srgbClr val="FFFFFF"/>
                </a:solidFill>
              </a:rPr>
              <a:t>Kondisi</a:t>
            </a:r>
            <a:r>
              <a:rPr lang="en-US" altLang="x-none" sz="2800" dirty="0">
                <a:solidFill>
                  <a:srgbClr val="FFFFFF"/>
                </a:solidFill>
              </a:rPr>
              <a:t> : </a:t>
            </a:r>
            <a:r>
              <a:rPr lang="en-US" altLang="x-none" sz="2800" dirty="0" err="1">
                <a:solidFill>
                  <a:srgbClr val="FFFFFF"/>
                </a:solidFill>
              </a:rPr>
              <a:t>banyak</a:t>
            </a:r>
            <a:r>
              <a:rPr lang="en-US" altLang="x-none" sz="2800" dirty="0">
                <a:solidFill>
                  <a:srgbClr val="FFFFFF"/>
                </a:solidFill>
              </a:rPr>
              <a:t> </a:t>
            </a:r>
            <a:r>
              <a:rPr lang="en-US" altLang="x-none" sz="2800" dirty="0" err="1">
                <a:solidFill>
                  <a:srgbClr val="FFFFFF"/>
                </a:solidFill>
              </a:rPr>
              <a:t>dihinggapi</a:t>
            </a:r>
            <a:r>
              <a:rPr lang="en-US" altLang="x-none" sz="2800" dirty="0">
                <a:solidFill>
                  <a:srgbClr val="FFFFFF"/>
                </a:solidFill>
              </a:rPr>
              <a:t> </a:t>
            </a:r>
            <a:r>
              <a:rPr lang="en-US" altLang="x-none" sz="2800" dirty="0" err="1">
                <a:solidFill>
                  <a:srgbClr val="FFFFFF"/>
                </a:solidFill>
              </a:rPr>
              <a:t>tritip</a:t>
            </a:r>
            <a:r>
              <a:rPr lang="en-US" altLang="x-none" sz="2800" dirty="0">
                <a:solidFill>
                  <a:srgbClr val="FFFFFF"/>
                </a:solidFill>
              </a:rPr>
              <a:t> (</a:t>
            </a:r>
            <a:r>
              <a:rPr lang="en-US" altLang="x-none" sz="2800" dirty="0" err="1">
                <a:solidFill>
                  <a:srgbClr val="FFFFFF"/>
                </a:solidFill>
              </a:rPr>
              <a:t>kerang</a:t>
            </a:r>
            <a:r>
              <a:rPr lang="en-US" altLang="x-none" sz="2800" dirty="0">
                <a:solidFill>
                  <a:srgbClr val="FFFFFF"/>
                </a:solidFill>
              </a:rPr>
              <a:t> </a:t>
            </a:r>
            <a:r>
              <a:rPr lang="en-US" altLang="x-none" sz="2800" dirty="0" err="1">
                <a:solidFill>
                  <a:srgbClr val="FFFFFF"/>
                </a:solidFill>
              </a:rPr>
              <a:t>batu</a:t>
            </a:r>
            <a:r>
              <a:rPr lang="en-US" altLang="x-none" sz="2800" dirty="0">
                <a:solidFill>
                  <a:srgbClr val="FFFFFF"/>
                </a:solidFill>
              </a:rPr>
              <a:t>) </a:t>
            </a:r>
            <a:r>
              <a:rPr lang="en-US" altLang="x-none" sz="2800" dirty="0" smtClean="0">
                <a:solidFill>
                  <a:srgbClr val="FFFFFF"/>
                </a:solidFill>
                <a:sym typeface="Wingdings" pitchFamily="2" charset="2"/>
              </a:rPr>
              <a:t></a:t>
            </a:r>
            <a:r>
              <a:rPr lang="en-US" altLang="x-none" sz="2800" dirty="0" smtClean="0">
                <a:solidFill>
                  <a:srgbClr val="FFFFFF"/>
                </a:solidFill>
              </a:rPr>
              <a:t> </a:t>
            </a:r>
            <a:r>
              <a:rPr lang="en-US" altLang="x-none" sz="2800" dirty="0" err="1">
                <a:solidFill>
                  <a:srgbClr val="FFFFFF"/>
                </a:solidFill>
              </a:rPr>
              <a:t>sumber</a:t>
            </a:r>
            <a:r>
              <a:rPr lang="en-US" altLang="x-none" sz="2800" dirty="0">
                <a:solidFill>
                  <a:srgbClr val="FFFFFF"/>
                </a:solidFill>
              </a:rPr>
              <a:t> logam2 </a:t>
            </a:r>
            <a:r>
              <a:rPr lang="en-US" altLang="x-none" sz="2800" dirty="0" err="1">
                <a:solidFill>
                  <a:srgbClr val="FFFFFF"/>
                </a:solidFill>
              </a:rPr>
              <a:t>berat</a:t>
            </a:r>
            <a:r>
              <a:rPr lang="en-US" altLang="x-none" sz="2800" dirty="0">
                <a:solidFill>
                  <a:srgbClr val="FFFFFF"/>
                </a:solidFill>
              </a:rPr>
              <a:t>.</a:t>
            </a:r>
            <a:endParaRPr lang="x-none" sz="2800">
              <a:solidFill>
                <a:srgbClr val="FFFFFF"/>
              </a:solidFill>
            </a:endParaRPr>
          </a:p>
        </p:txBody>
      </p:sp>
      <p:sp>
        <p:nvSpPr>
          <p:cNvPr id="1048666" name="TextBox 1048665"/>
          <p:cNvSpPr txBox="1"/>
          <p:nvPr/>
        </p:nvSpPr>
        <p:spPr>
          <a:xfrm>
            <a:off x="924772" y="4763908"/>
            <a:ext cx="7410602" cy="2009774"/>
          </a:xfrm>
          <a:prstGeom prst="rect">
            <a:avLst/>
          </a:prstGeom>
          <a:solidFill>
            <a:srgbClr val="FFFFFF"/>
          </a:solidFill>
          <a:ln w="25400">
            <a:solidFill>
              <a:srgbClr val="0000FF"/>
            </a:solidFill>
            <a:prstDash val="solid"/>
          </a:ln>
        </p:spPr>
        <p:txBody>
          <a:bodyPr wrap="square" rtlCol="0">
            <a:spAutoFit/>
          </a:bodyPr>
          <a:lstStyle/>
          <a:p>
            <a:r>
              <a:rPr lang="en-US" altLang="x-none" sz="2800">
                <a:solidFill>
                  <a:srgbClr val="000000"/>
                </a:solidFill>
              </a:rPr>
              <a:t>Konsentrasi cemaran merkuri (Hg) pada kerang hijau diteluk Jakarta mencapai 40mg/kg lebih, padahal baku mutu konsumsinya hanya 1mg /kg.</a:t>
            </a:r>
            <a:endParaRPr lang="x-none" sz="2800">
              <a:solidFill>
                <a:srgbClr val="000000"/>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8400" y="990600"/>
            <a:ext cx="4267200" cy="38010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2057400" y="4997785"/>
            <a:ext cx="5273816" cy="923330"/>
          </a:xfrm>
          <a:prstGeom prst="rect">
            <a:avLst/>
          </a:prstGeom>
          <a:noFill/>
        </p:spPr>
        <p:txBody>
          <a:bodyPr wrap="none" rtlCol="0">
            <a:spAutoFit/>
          </a:bodyPr>
          <a:lstStyle/>
          <a:p>
            <a:r>
              <a:rPr lang="en-US" sz="5400" dirty="0" smtClean="0"/>
              <a:t>TERIMA KASIH</a:t>
            </a:r>
            <a:endParaRPr lang="en-US" sz="5400" dirty="0"/>
          </a:p>
        </p:txBody>
      </p:sp>
    </p:spTree>
    <p:extLst>
      <p:ext uri="{BB962C8B-B14F-4D97-AF65-F5344CB8AC3E}">
        <p14:creationId xmlns:p14="http://schemas.microsoft.com/office/powerpoint/2010/main" val="280088983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_rels/theme5.xml.rels><?xml version="1.0" encoding="UTF-8" standalone="yes"?>
<Relationships xmlns="http://schemas.openxmlformats.org/package/2006/relationships"><Relationship Id="rId1" Type="http://schemas.openxmlformats.org/officeDocument/2006/relationships/image" Target="../media/image5.jpeg"/></Relationships>
</file>

<file path=ppt/theme/theme1.xml><?xml version="1.0" encoding="utf-8"?>
<a:theme xmlns:a="http://schemas.openxmlformats.org/drawingml/2006/main" name="Adjacency">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ppt it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Horizon">
      <a:fillStyleLst>
        <a:solidFill>
          <a:schemeClr val="phClr"/>
        </a:solidFill>
        <a:gradFill rotWithShape="1">
          <a:gsLst>
            <a:gs pos="0">
              <a:schemeClr val="phClr">
                <a:tint val="83000"/>
                <a:shade val="100000"/>
                <a:satMod val="100000"/>
              </a:schemeClr>
            </a:gs>
            <a:gs pos="100000">
              <a:schemeClr val="phClr">
                <a:tint val="61000"/>
                <a:alpha val="100000"/>
                <a:satMod val="200000"/>
              </a:schemeClr>
            </a:gs>
          </a:gsLst>
          <a:path path="circle">
            <a:fillToRect l="100000" t="100000" r="100000" b="100000"/>
          </a:path>
        </a:gradFill>
        <a:gradFill rotWithShape="1">
          <a:gsLst>
            <a:gs pos="0">
              <a:schemeClr val="phClr">
                <a:shade val="85000"/>
              </a:schemeClr>
            </a:gs>
            <a:gs pos="100000">
              <a:schemeClr val="phClr">
                <a:tint val="90000"/>
                <a:alpha val="100000"/>
                <a:satMod val="20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2924" dir="5400000" rotWithShape="0">
              <a:srgbClr val="000000">
                <a:alpha val="40000"/>
              </a:srgbClr>
            </a:outerShdw>
          </a:effectLst>
        </a:effectStyle>
        <a:effectStyle>
          <a:effectLst>
            <a:outerShdw blurRad="50800" dist="25400" dir="5400000" rotWithShape="0">
              <a:srgbClr val="000000">
                <a:alpha val="40000"/>
              </a:srgbClr>
            </a:outerShdw>
          </a:effectLst>
          <a:scene3d>
            <a:camera prst="orthographicFront">
              <a:rot lat="0" lon="0" rev="0"/>
            </a:camera>
            <a:lightRig rig="flat" dir="t">
              <a:rot lat="0" lon="0" rev="3600000"/>
            </a:lightRig>
          </a:scene3d>
          <a:sp3d prstMaterial="flat">
            <a:bevelT w="34925" h="47625"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omposite">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Composite">
      <a:majorFont>
        <a:latin typeface="Calibri"/>
        <a:ea typeface=""/>
        <a:cs typeface=""/>
        <a:font script="Jpan" typeface="ＭＳ Ｐゴシック"/>
        <a:font script="Hang" typeface="맑은 고딕"/>
        <a:font script="Hans" typeface="宋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omposite">
      <a:fillStyleLst>
        <a:solidFill>
          <a:schemeClr val="phClr"/>
        </a:solidFill>
        <a:gradFill rotWithShape="1">
          <a:gsLst>
            <a:gs pos="0">
              <a:schemeClr val="phClr">
                <a:tint val="50000"/>
                <a:shade val="95000"/>
                <a:satMod val="300000"/>
              </a:schemeClr>
            </a:gs>
            <a:gs pos="12000">
              <a:schemeClr val="phClr">
                <a:tint val="50000"/>
                <a:shade val="90000"/>
                <a:satMod val="250000"/>
              </a:schemeClr>
            </a:gs>
            <a:gs pos="100000">
              <a:schemeClr val="phClr">
                <a:tint val="85000"/>
                <a:shade val="75000"/>
                <a:satMod val="150000"/>
              </a:schemeClr>
            </a:gs>
          </a:gsLst>
          <a:lin ang="16200000" scaled="1"/>
        </a:gradFill>
        <a:gradFill rotWithShape="1">
          <a:gsLst>
            <a:gs pos="0">
              <a:schemeClr val="phClr">
                <a:tint val="75000"/>
                <a:shade val="95000"/>
                <a:satMod val="175000"/>
              </a:schemeClr>
            </a:gs>
            <a:gs pos="12000">
              <a:schemeClr val="phClr">
                <a:tint val="90000"/>
                <a:shade val="90000"/>
                <a:satMod val="150000"/>
              </a:schemeClr>
            </a:gs>
            <a:gs pos="100000">
              <a:schemeClr val="phClr">
                <a:tint val="100000"/>
                <a:shade val="75000"/>
                <a:satMod val="150000"/>
              </a:schemeClr>
            </a:gs>
          </a:gsLst>
          <a:lin ang="16200000" scaled="1"/>
        </a:gradFill>
      </a:fillStyleLst>
      <a:lnStyleLst>
        <a:ln w="9525" cap="flat" cmpd="sng" algn="ctr">
          <a:solidFill>
            <a:schemeClr val="phClr">
              <a:shade val="95000"/>
              <a:satMod val="105000"/>
            </a:scheme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scene3d>
            <a:camera prst="orthographicFront">
              <a:rot lat="0" lon="0" rev="0"/>
            </a:camera>
            <a:lightRig rig="freezing" dir="t">
              <a:rot lat="0" lon="0" rev="6000000"/>
            </a:lightRig>
          </a:scene3d>
          <a:sp3d contourW="12700" prstMaterial="dkEdge">
            <a:bevelT w="44450" h="25400"/>
            <a:contourClr>
              <a:schemeClr val="phClr">
                <a:shade val="30000"/>
              </a:schemeClr>
            </a:contourClr>
          </a:sp3d>
        </a:effectStyle>
      </a:effectStyleLst>
      <a:bgFillStyleLst>
        <a:solidFill>
          <a:schemeClr val="phClr"/>
        </a:solidFill>
        <a:gradFill rotWithShape="1">
          <a:gsLst>
            <a:gs pos="0">
              <a:schemeClr val="phClr">
                <a:tint val="100000"/>
                <a:shade val="80000"/>
                <a:satMod val="110000"/>
                <a:lumMod val="80000"/>
              </a:schemeClr>
            </a:gs>
            <a:gs pos="79000">
              <a:schemeClr val="phClr">
                <a:tint val="100000"/>
                <a:shade val="90000"/>
                <a:satMod val="105000"/>
                <a:lumMod val="100000"/>
              </a:schemeClr>
            </a:gs>
            <a:gs pos="100000">
              <a:schemeClr val="phClr">
                <a:tint val="95000"/>
                <a:shade val="100000"/>
                <a:satMod val="110000"/>
                <a:lumMod val="115000"/>
              </a:schemeClr>
            </a:gs>
          </a:gsLst>
          <a:lin ang="5400000" scaled="0"/>
        </a:gradFill>
        <a:gradFill rotWithShape="1">
          <a:gsLst>
            <a:gs pos="0">
              <a:schemeClr val="phClr">
                <a:tint val="90000"/>
                <a:shade val="100000"/>
                <a:satMod val="100000"/>
                <a:lumMod val="110000"/>
              </a:schemeClr>
            </a:gs>
            <a:gs pos="83000">
              <a:schemeClr val="phClr">
                <a:shade val="75000"/>
                <a:satMod val="200000"/>
              </a:schemeClr>
            </a:gs>
            <a:gs pos="100000">
              <a:schemeClr val="phClr">
                <a:shade val="90000"/>
                <a:satMod val="200000"/>
              </a:schemeClr>
            </a:gs>
          </a:gsLst>
          <a:path path="circle">
            <a:fillToRect l="75000" t="100000" b="300000"/>
          </a:path>
        </a:gradFill>
      </a:bgFillStyleLst>
    </a:fmtScheme>
  </a:themeElements>
  <a:objectDefaults/>
  <a:extraClrSchemeLst/>
</a:theme>
</file>

<file path=ppt/theme/theme4.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5.xml><?xml version="1.0" encoding="utf-8"?>
<a:theme xmlns:a="http://schemas.openxmlformats.org/drawingml/2006/main" name="Executiv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6.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109</TotalTime>
  <Words>459</Words>
  <Application>Microsoft Office PowerPoint</Application>
  <PresentationFormat>On-screen Show (4:3)</PresentationFormat>
  <Paragraphs>74</Paragraphs>
  <Slides>15</Slides>
  <Notes>0</Notes>
  <HiddenSlides>0</HiddenSlides>
  <MMClips>0</MMClips>
  <ScaleCrop>false</ScaleCrop>
  <HeadingPairs>
    <vt:vector size="4" baseType="variant">
      <vt:variant>
        <vt:lpstr>Theme</vt:lpstr>
      </vt:variant>
      <vt:variant>
        <vt:i4>5</vt:i4>
      </vt:variant>
      <vt:variant>
        <vt:lpstr>Slide Titles</vt:lpstr>
      </vt:variant>
      <vt:variant>
        <vt:i4>15</vt:i4>
      </vt:variant>
    </vt:vector>
  </HeadingPairs>
  <TitlesOfParts>
    <vt:vector size="20" baseType="lpstr">
      <vt:lpstr>Adjacency</vt:lpstr>
      <vt:lpstr>ppt ita</vt:lpstr>
      <vt:lpstr>Composite</vt:lpstr>
      <vt:lpstr>Flow</vt:lpstr>
      <vt:lpstr>Executive</vt:lpstr>
      <vt:lpstr>Kerang (Molusca)</vt:lpstr>
      <vt:lpstr>PowerPoint Presentation</vt:lpstr>
      <vt:lpstr>PowerPoint Presentation</vt:lpstr>
      <vt:lpstr>PowerPoint Presentation</vt:lpstr>
      <vt:lpstr>PowerPoint Presentation</vt:lpstr>
      <vt:lpstr>Ciri-Ciri Kerang </vt:lpstr>
      <vt:lpstr>Penanganan Kerang Segar </vt:lpstr>
      <vt:lpstr> Teknik Penyimpanan, binatang berkulit kurang-kurang termasuk bahan makanan yang cepat rusak, sehingga bahan makanan dan makanan yang terbuat dari binatang berkulit kerang harus ditandai dengan baik, kurangi kesempatan bakteri berkembang biak pada bahan makanan tersebut.Teknik penyimpanan yang baik adalah :</vt:lpstr>
      <vt:lpstr>Beberapa hal yang penting dalam penanganan pasca panen kerang </vt:lpstr>
      <vt:lpstr> Hal yang tak kalah penting dari perlakuan pasca panen kerang adalah depurasi. Depurasi dilakukan untuk mengurangi kadar logam yang mungkin terkandung dalam kerang hijau. Selain itu, perlakuan depurasi bisa memudahkan pengupasan cangkang kerang dan pemisahan antara daging dengan cangkangnya. Caranya yaitu:</vt:lpstr>
      <vt:lpstr>Pengawetan kerang</vt:lpstr>
      <vt:lpstr>Kerusakan pada Kerang</vt:lpstr>
      <vt:lpstr>Contoh hasil olahan kerang</vt:lpstr>
      <vt:lpstr>Kasus pada kerang</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lenovo</dc:creator>
  <cp:lastModifiedBy>Windows 10</cp:lastModifiedBy>
  <cp:revision>12</cp:revision>
  <dcterms:created xsi:type="dcterms:W3CDTF">2018-12-09T15:10:36Z</dcterms:created>
  <dcterms:modified xsi:type="dcterms:W3CDTF">2018-12-12T04:50:06Z</dcterms:modified>
</cp:coreProperties>
</file>