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CFF9-A691-40A1-9EF6-5F5C218107A8}" type="datetimeFigureOut">
              <a:rPr lang="en-US" smtClean="0"/>
              <a:pPr/>
              <a:t>9/21/2015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E063E-0F5D-440A-BFBC-2E86F9CEBC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CFF9-A691-40A1-9EF6-5F5C218107A8}" type="datetimeFigureOut">
              <a:rPr lang="en-US" smtClean="0"/>
              <a:pPr/>
              <a:t>9/21/2015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E063E-0F5D-440A-BFBC-2E86F9CEBC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CFF9-A691-40A1-9EF6-5F5C218107A8}" type="datetimeFigureOut">
              <a:rPr lang="en-US" smtClean="0"/>
              <a:pPr/>
              <a:t>9/21/2015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E063E-0F5D-440A-BFBC-2E86F9CEBC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CFF9-A691-40A1-9EF6-5F5C218107A8}" type="datetimeFigureOut">
              <a:rPr lang="en-US" smtClean="0"/>
              <a:pPr/>
              <a:t>9/21/2015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E063E-0F5D-440A-BFBC-2E86F9CEBC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CFF9-A691-40A1-9EF6-5F5C218107A8}" type="datetimeFigureOut">
              <a:rPr lang="en-US" smtClean="0"/>
              <a:pPr/>
              <a:t>9/21/2015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E063E-0F5D-440A-BFBC-2E86F9CEBC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CFF9-A691-40A1-9EF6-5F5C218107A8}" type="datetimeFigureOut">
              <a:rPr lang="en-US" smtClean="0"/>
              <a:pPr/>
              <a:t>9/21/2015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E063E-0F5D-440A-BFBC-2E86F9CEBC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CFF9-A691-40A1-9EF6-5F5C218107A8}" type="datetimeFigureOut">
              <a:rPr lang="en-US" smtClean="0"/>
              <a:pPr/>
              <a:t>9/21/2015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E063E-0F5D-440A-BFBC-2E86F9CEBC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CFF9-A691-40A1-9EF6-5F5C218107A8}" type="datetimeFigureOut">
              <a:rPr lang="en-US" smtClean="0"/>
              <a:pPr/>
              <a:t>9/21/2015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E063E-0F5D-440A-BFBC-2E86F9CEBC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CFF9-A691-40A1-9EF6-5F5C218107A8}" type="datetimeFigureOut">
              <a:rPr lang="en-US" smtClean="0"/>
              <a:pPr/>
              <a:t>9/21/2015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E063E-0F5D-440A-BFBC-2E86F9CEBC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CFF9-A691-40A1-9EF6-5F5C218107A8}" type="datetimeFigureOut">
              <a:rPr lang="en-US" smtClean="0"/>
              <a:pPr/>
              <a:t>9/21/2015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E063E-0F5D-440A-BFBC-2E86F9CEBC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CFF9-A691-40A1-9EF6-5F5C218107A8}" type="datetimeFigureOut">
              <a:rPr lang="en-US" smtClean="0"/>
              <a:pPr/>
              <a:t>9/21/2015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E063E-0F5D-440A-BFBC-2E86F9CEBC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CCFF9-A691-40A1-9EF6-5F5C218107A8}" type="datetimeFigureOut">
              <a:rPr lang="en-US" smtClean="0"/>
              <a:pPr/>
              <a:t>9/21/2015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E063E-0F5D-440A-BFBC-2E86F9CEBCB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67000" y="926890"/>
            <a:ext cx="6248400" cy="1470025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l"/>
            <a:r>
              <a:rPr lang="en-US" sz="66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Menulis</a:t>
            </a:r>
            <a:r>
              <a:rPr 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sz="66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</a:t>
            </a:r>
            <a:r>
              <a:rPr 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Media </a:t>
            </a:r>
            <a:r>
              <a:rPr lang="en-US" sz="66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massa</a:t>
            </a:r>
            <a:endParaRPr lang="en-US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200" y="4343400"/>
            <a:ext cx="5715000" cy="1752600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002060"/>
                </a:solidFill>
                <a:latin typeface="Arial Rounded MT Bold" pitchFamily="34" charset="0"/>
              </a:rPr>
              <a:t>Muhajir</a:t>
            </a:r>
            <a:r>
              <a:rPr lang="en-US" b="1" dirty="0" smtClean="0">
                <a:solidFill>
                  <a:srgbClr val="002060"/>
                </a:solidFill>
                <a:latin typeface="Arial Rounded MT Bold" pitchFamily="34" charset="0"/>
              </a:rPr>
              <a:t>, </a:t>
            </a:r>
            <a:r>
              <a:rPr lang="en-US" b="1" dirty="0" err="1" smtClean="0">
                <a:solidFill>
                  <a:srgbClr val="002060"/>
                </a:solidFill>
                <a:latin typeface="Arial Rounded MT Bold" pitchFamily="34" charset="0"/>
              </a:rPr>
              <a:t>S.Pd</a:t>
            </a:r>
            <a:r>
              <a:rPr lang="en-US" b="1" dirty="0" smtClean="0">
                <a:solidFill>
                  <a:srgbClr val="002060"/>
                </a:solidFill>
                <a:latin typeface="Arial Rounded MT Bold" pitchFamily="34" charset="0"/>
              </a:rPr>
              <a:t>. </a:t>
            </a:r>
            <a:r>
              <a:rPr lang="en-US" b="1" dirty="0" err="1" smtClean="0">
                <a:solidFill>
                  <a:srgbClr val="002060"/>
                </a:solidFill>
                <a:latin typeface="Arial Rounded MT Bold" pitchFamily="34" charset="0"/>
              </a:rPr>
              <a:t>M.Hum</a:t>
            </a:r>
            <a:endParaRPr lang="en-US" b="1" dirty="0" smtClean="0">
              <a:solidFill>
                <a:srgbClr val="002060"/>
              </a:solidFill>
              <a:latin typeface="Arial Rounded MT Bold" pitchFamily="34" charset="0"/>
            </a:endParaRPr>
          </a:p>
          <a:p>
            <a:pPr algn="l"/>
            <a:r>
              <a:rPr lang="en-US" sz="2800" i="1" dirty="0" err="1" smtClean="0">
                <a:solidFill>
                  <a:schemeClr val="tx1"/>
                </a:solidFill>
              </a:rPr>
              <a:t>Muhajir</a:t>
            </a:r>
            <a:r>
              <a:rPr lang="en-US" sz="2800" i="1" dirty="0" smtClean="0">
                <a:solidFill>
                  <a:schemeClr val="tx1"/>
                </a:solidFill>
              </a:rPr>
              <a:t>  </a:t>
            </a:r>
            <a:r>
              <a:rPr lang="en-US" sz="2800" i="1" dirty="0" err="1" smtClean="0">
                <a:solidFill>
                  <a:schemeClr val="tx1"/>
                </a:solidFill>
              </a:rPr>
              <a:t>Arrosyid</a:t>
            </a:r>
            <a:endParaRPr lang="en-US" sz="2800" i="1" dirty="0">
              <a:solidFill>
                <a:schemeClr val="tx1"/>
              </a:solidFill>
            </a:endParaRPr>
          </a:p>
        </p:txBody>
      </p:sp>
      <p:pic>
        <p:nvPicPr>
          <p:cNvPr id="4" name="Picture 3" descr="6390eb8ca18728fc6a7f9c6f8d5f261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914400"/>
            <a:ext cx="1724025" cy="51244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95600" y="2743200"/>
            <a:ext cx="5181600" cy="76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Menulis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Menulis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mengungkapkan</a:t>
            </a:r>
            <a:r>
              <a:rPr lang="en-US" dirty="0" smtClean="0"/>
              <a:t> </a:t>
            </a:r>
            <a:r>
              <a:rPr lang="en-US" dirty="0" err="1" smtClean="0"/>
              <a:t>ide</a:t>
            </a:r>
            <a:r>
              <a:rPr lang="en-US" dirty="0" smtClean="0"/>
              <a:t>, </a:t>
            </a:r>
            <a:r>
              <a:rPr lang="en-US" dirty="0" err="1" smtClean="0"/>
              <a:t>gagasan</a:t>
            </a:r>
            <a:r>
              <a:rPr lang="en-US" dirty="0" smtClean="0"/>
              <a:t>, </a:t>
            </a:r>
            <a:r>
              <a:rPr lang="en-US" dirty="0" err="1" smtClean="0"/>
              <a:t>pemikiran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r>
              <a:rPr lang="en-US" dirty="0" smtClean="0"/>
              <a:t>. </a:t>
            </a:r>
            <a:r>
              <a:rPr lang="en-US" dirty="0" err="1" smtClean="0"/>
              <a:t>Bentuk-bentuk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r>
              <a:rPr lang="en-US" dirty="0" smtClean="0"/>
              <a:t> </a:t>
            </a:r>
            <a:r>
              <a:rPr lang="en-US" dirty="0" err="1" smtClean="0"/>
              <a:t>meliputi</a:t>
            </a:r>
            <a:r>
              <a:rPr lang="en-US" dirty="0" smtClean="0"/>
              <a:t>, </a:t>
            </a:r>
            <a:r>
              <a:rPr lang="en-US" dirty="0" err="1" smtClean="0"/>
              <a:t>berita</a:t>
            </a:r>
            <a:r>
              <a:rPr lang="en-US" dirty="0" smtClean="0"/>
              <a:t>, </a:t>
            </a:r>
            <a:r>
              <a:rPr lang="en-US" dirty="0" err="1" smtClean="0"/>
              <a:t>pendapat</a:t>
            </a:r>
            <a:r>
              <a:rPr lang="en-US" dirty="0" smtClean="0"/>
              <a:t> (</a:t>
            </a:r>
            <a:r>
              <a:rPr lang="en-US" dirty="0" err="1" smtClean="0"/>
              <a:t>opini</a:t>
            </a:r>
            <a:r>
              <a:rPr lang="en-US" dirty="0" smtClean="0"/>
              <a:t>),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fiksi</a:t>
            </a:r>
            <a:r>
              <a:rPr lang="en-US" dirty="0" smtClean="0"/>
              <a:t>. </a:t>
            </a:r>
            <a:endParaRPr lang="en-US" dirty="0"/>
          </a:p>
        </p:txBody>
      </p:sp>
      <p:pic>
        <p:nvPicPr>
          <p:cNvPr id="4" name="Picture 3" descr="af5587ad1fa5ca160048939e6cae5fa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3733800"/>
            <a:ext cx="3810000" cy="2857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0" y="990600"/>
            <a:ext cx="33528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Yang </a:t>
            </a:r>
            <a:r>
              <a:rPr lang="en-US" dirty="0" err="1" smtClean="0"/>
              <a:t>diperoleh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menulis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0" y="2971800"/>
            <a:ext cx="3352800" cy="3276600"/>
          </a:xfrm>
        </p:spPr>
        <p:txBody>
          <a:bodyPr/>
          <a:lstStyle/>
          <a:p>
            <a:r>
              <a:rPr lang="en-US" dirty="0" err="1" smtClean="0"/>
              <a:t>Popularitas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Pendapatan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Dikenal</a:t>
            </a:r>
            <a:r>
              <a:rPr lang="en-US" dirty="0" smtClean="0"/>
              <a:t> lama (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tiada</a:t>
            </a:r>
            <a:r>
              <a:rPr lang="en-US" dirty="0" smtClean="0"/>
              <a:t>) </a:t>
            </a:r>
            <a:endParaRPr lang="en-US" dirty="0"/>
          </a:p>
        </p:txBody>
      </p:sp>
      <p:pic>
        <p:nvPicPr>
          <p:cNvPr id="4" name="Picture 3" descr="anigif_enhanced-22687-1396371492-1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457200"/>
            <a:ext cx="4762500" cy="59531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Menulis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sejarah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Sejarah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dimulai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dikenalnya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r>
              <a:rPr lang="en-US" dirty="0" smtClean="0"/>
              <a:t>. </a:t>
            </a:r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dikenal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zaman</a:t>
            </a:r>
            <a:r>
              <a:rPr lang="en-US" dirty="0" smtClean="0"/>
              <a:t> </a:t>
            </a:r>
            <a:r>
              <a:rPr lang="en-US" dirty="0" err="1" smtClean="0"/>
              <a:t>pra</a:t>
            </a:r>
            <a:r>
              <a:rPr lang="en-US" dirty="0" smtClean="0"/>
              <a:t> </a:t>
            </a:r>
            <a:r>
              <a:rPr lang="en-US" dirty="0" err="1" smtClean="0"/>
              <a:t>sejarah</a:t>
            </a:r>
            <a:r>
              <a:rPr lang="en-US" dirty="0" smtClean="0"/>
              <a:t>. </a:t>
            </a: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pra</a:t>
            </a:r>
            <a:r>
              <a:rPr lang="en-US" dirty="0" smtClean="0"/>
              <a:t> </a:t>
            </a:r>
            <a:r>
              <a:rPr lang="en-US" dirty="0" err="1" smtClean="0"/>
              <a:t>sejarah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menulislah</a:t>
            </a:r>
            <a:r>
              <a:rPr lang="en-US" dirty="0" smtClean="0"/>
              <a:t>. </a:t>
            </a:r>
            <a:endParaRPr lang="en-US" dirty="0" smtClean="0"/>
          </a:p>
          <a:p>
            <a:r>
              <a:rPr lang="en-US" dirty="0" err="1" smtClean="0"/>
              <a:t>Orang-orang</a:t>
            </a:r>
            <a:r>
              <a:rPr lang="en-US" dirty="0" smtClean="0"/>
              <a:t> yang </a:t>
            </a:r>
            <a:r>
              <a:rPr lang="en-US" dirty="0" err="1" smtClean="0"/>
              <a:t>menulis</a:t>
            </a:r>
            <a:r>
              <a:rPr lang="en-US" dirty="0" smtClean="0"/>
              <a:t> (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ditulis</a:t>
            </a:r>
            <a:r>
              <a:rPr lang="en-US" dirty="0" smtClean="0"/>
              <a:t>) </a:t>
            </a:r>
            <a:r>
              <a:rPr lang="en-US" dirty="0" err="1" smtClean="0"/>
              <a:t>diketahui</a:t>
            </a:r>
            <a:r>
              <a:rPr lang="en-US" dirty="0" smtClean="0"/>
              <a:t> </a:t>
            </a:r>
            <a:r>
              <a:rPr lang="en-US" dirty="0" err="1" smtClean="0"/>
              <a:t>pemikirannya</a:t>
            </a:r>
            <a:r>
              <a:rPr lang="en-US" dirty="0" smtClean="0"/>
              <a:t>, yang </a:t>
            </a:r>
            <a:r>
              <a:rPr lang="en-US" dirty="0" err="1" smtClean="0"/>
              <a:t>dilakukannya</a:t>
            </a:r>
            <a:r>
              <a:rPr lang="en-US" dirty="0" smtClean="0"/>
              <a:t> </a:t>
            </a:r>
            <a:r>
              <a:rPr lang="en-US" dirty="0" err="1" smtClean="0"/>
              <a:t>hingga</a:t>
            </a:r>
            <a:r>
              <a:rPr lang="en-US" dirty="0" smtClean="0"/>
              <a:t> </a:t>
            </a:r>
            <a:r>
              <a:rPr lang="en-US" dirty="0" err="1" smtClean="0"/>
              <a:t>ratusan</a:t>
            </a:r>
            <a:r>
              <a:rPr lang="en-US" dirty="0" smtClean="0"/>
              <a:t> </a:t>
            </a:r>
            <a:r>
              <a:rPr lang="en-US" dirty="0" err="1" smtClean="0"/>
              <a:t>tahun</a:t>
            </a:r>
            <a:r>
              <a:rPr lang="en-US" dirty="0" smtClean="0"/>
              <a:t>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dia</a:t>
            </a:r>
            <a:r>
              <a:rPr lang="en-US" dirty="0" smtClean="0"/>
              <a:t> </a:t>
            </a:r>
            <a:r>
              <a:rPr lang="en-US" dirty="0" err="1" smtClean="0"/>
              <a:t>meninggal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Menulis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bangsa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“…</a:t>
            </a:r>
            <a:r>
              <a:rPr lang="en-US" dirty="0" err="1" smtClean="0"/>
              <a:t>Satu-satunya</a:t>
            </a:r>
            <a:r>
              <a:rPr lang="en-US" dirty="0" smtClean="0"/>
              <a:t> </a:t>
            </a:r>
            <a:r>
              <a:rPr lang="en-US" dirty="0" err="1" smtClean="0"/>
              <a:t>kiat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modern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bangsa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bangsa</a:t>
            </a:r>
            <a:r>
              <a:rPr lang="en-US" dirty="0" smtClean="0"/>
              <a:t> </a:t>
            </a:r>
            <a:r>
              <a:rPr lang="en-US" dirty="0" err="1" smtClean="0"/>
              <a:t>maju</a:t>
            </a:r>
            <a:r>
              <a:rPr lang="en-US" dirty="0" smtClean="0"/>
              <a:t>, </a:t>
            </a:r>
            <a:r>
              <a:rPr lang="en-US" dirty="0" err="1" smtClean="0"/>
              <a:t>punya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</a:t>
            </a:r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menulis</a:t>
            </a:r>
            <a:r>
              <a:rPr lang="en-US" dirty="0" smtClean="0"/>
              <a:t> </a:t>
            </a:r>
            <a:r>
              <a:rPr lang="en-US" dirty="0" err="1" smtClean="0"/>
              <a:t>buku</a:t>
            </a:r>
            <a:r>
              <a:rPr lang="en-US" dirty="0" smtClean="0"/>
              <a:t>…”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anigif_enhanced-31509-1396368061-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3876294"/>
            <a:ext cx="3467100" cy="298170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67448a616be5f3a983140458289bfa1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990600"/>
            <a:ext cx="3886200" cy="567385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Media </a:t>
            </a:r>
            <a:r>
              <a:rPr lang="en-US" dirty="0" err="1" smtClean="0">
                <a:solidFill>
                  <a:schemeClr val="bg1"/>
                </a:solidFill>
              </a:rPr>
              <a:t>massa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1600200"/>
            <a:ext cx="5486400" cy="4525963"/>
          </a:xfrm>
        </p:spPr>
        <p:txBody>
          <a:bodyPr/>
          <a:lstStyle/>
          <a:p>
            <a:r>
              <a:rPr lang="en-US" dirty="0" err="1" smtClean="0">
                <a:solidFill>
                  <a:schemeClr val="bg1"/>
                </a:solidFill>
              </a:rPr>
              <a:t>Menurut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Sudarman</a:t>
            </a:r>
            <a:r>
              <a:rPr lang="en-US" dirty="0" smtClean="0">
                <a:solidFill>
                  <a:schemeClr val="bg1"/>
                </a:solidFill>
              </a:rPr>
              <a:t> (2008:5-6), media </a:t>
            </a:r>
            <a:r>
              <a:rPr lang="en-US" dirty="0" err="1" smtClean="0">
                <a:solidFill>
                  <a:schemeClr val="bg1"/>
                </a:solidFill>
              </a:rPr>
              <a:t>massa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merupakan</a:t>
            </a:r>
            <a:r>
              <a:rPr lang="en-US" dirty="0" smtClean="0">
                <a:solidFill>
                  <a:schemeClr val="bg1"/>
                </a:solidFill>
              </a:rPr>
              <a:t> media yang </a:t>
            </a:r>
            <a:r>
              <a:rPr lang="en-US" dirty="0" err="1" smtClean="0">
                <a:solidFill>
                  <a:schemeClr val="bg1"/>
                </a:solidFill>
              </a:rPr>
              <a:t>diperuntukkan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untuk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massa</a:t>
            </a:r>
            <a:r>
              <a:rPr lang="en-US" dirty="0" smtClean="0">
                <a:solidFill>
                  <a:schemeClr val="bg1"/>
                </a:solidFill>
              </a:rPr>
              <a:t>. </a:t>
            </a:r>
            <a:r>
              <a:rPr lang="en-US" dirty="0" err="1" smtClean="0">
                <a:solidFill>
                  <a:schemeClr val="bg1"/>
                </a:solidFill>
              </a:rPr>
              <a:t>Dalam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ilmu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jurnalistik</a:t>
            </a:r>
            <a:r>
              <a:rPr lang="en-US" dirty="0" smtClean="0">
                <a:solidFill>
                  <a:schemeClr val="bg1"/>
                </a:solidFill>
              </a:rPr>
              <a:t>, media </a:t>
            </a:r>
            <a:r>
              <a:rPr lang="en-US" dirty="0" err="1" smtClean="0">
                <a:solidFill>
                  <a:schemeClr val="bg1"/>
                </a:solidFill>
              </a:rPr>
              <a:t>massa</a:t>
            </a:r>
            <a:r>
              <a:rPr lang="en-US" dirty="0" smtClean="0">
                <a:solidFill>
                  <a:schemeClr val="bg1"/>
                </a:solidFill>
              </a:rPr>
              <a:t> yang </a:t>
            </a:r>
            <a:r>
              <a:rPr lang="en-US" dirty="0" err="1" smtClean="0">
                <a:solidFill>
                  <a:schemeClr val="bg1"/>
                </a:solidFill>
              </a:rPr>
              <a:t>menyiarkan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berita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atau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informasi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disebut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juga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dengan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istilah</a:t>
            </a:r>
            <a:r>
              <a:rPr lang="en-US" dirty="0" smtClean="0">
                <a:solidFill>
                  <a:schemeClr val="bg1"/>
                </a:solidFill>
              </a:rPr>
              <a:t> pers. 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Karateristik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Surat</a:t>
            </a:r>
            <a:r>
              <a:rPr lang="en-US" dirty="0" smtClean="0"/>
              <a:t> </a:t>
            </a:r>
            <a:r>
              <a:rPr lang="en-US" dirty="0" err="1" smtClean="0"/>
              <a:t>kabar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: 1) </a:t>
            </a:r>
            <a:r>
              <a:rPr lang="en-US" dirty="0" err="1" smtClean="0"/>
              <a:t>publisitas</a:t>
            </a:r>
            <a:r>
              <a:rPr lang="en-US" dirty="0" smtClean="0"/>
              <a:t>, </a:t>
            </a:r>
            <a:r>
              <a:rPr lang="en-US" dirty="0" err="1" smtClean="0"/>
              <a:t>penyebaran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publik</a:t>
            </a:r>
            <a:r>
              <a:rPr lang="en-US" dirty="0" smtClean="0"/>
              <a:t>. 2) </a:t>
            </a:r>
            <a:r>
              <a:rPr lang="en-US" dirty="0" err="1" smtClean="0"/>
              <a:t>periodesitas</a:t>
            </a:r>
            <a:r>
              <a:rPr lang="en-US" dirty="0" smtClean="0"/>
              <a:t>, </a:t>
            </a:r>
            <a:r>
              <a:rPr lang="en-US" dirty="0" err="1" smtClean="0"/>
              <a:t>keteraturan</a:t>
            </a:r>
            <a:r>
              <a:rPr lang="en-US" dirty="0" smtClean="0"/>
              <a:t> </a:t>
            </a:r>
            <a:r>
              <a:rPr lang="en-US" dirty="0" err="1" smtClean="0"/>
              <a:t>terbit</a:t>
            </a:r>
            <a:r>
              <a:rPr lang="en-US" dirty="0" smtClean="0"/>
              <a:t>. 3) </a:t>
            </a:r>
            <a:r>
              <a:rPr lang="en-US" dirty="0" err="1" smtClean="0"/>
              <a:t>universalitas</a:t>
            </a:r>
            <a:r>
              <a:rPr lang="en-US" dirty="0" smtClean="0"/>
              <a:t>, </a:t>
            </a:r>
            <a:r>
              <a:rPr lang="en-US" dirty="0" err="1" smtClean="0"/>
              <a:t>menyampaikan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 yang </a:t>
            </a:r>
            <a:r>
              <a:rPr lang="en-US" dirty="0" err="1" smtClean="0"/>
              <a:t>beragam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diakses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. 4) </a:t>
            </a:r>
            <a:r>
              <a:rPr lang="en-US" dirty="0" err="1" smtClean="0"/>
              <a:t>aktualitas</a:t>
            </a:r>
            <a:r>
              <a:rPr lang="en-US" dirty="0" smtClean="0"/>
              <a:t>,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,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media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relatif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tergantung</a:t>
            </a:r>
            <a:r>
              <a:rPr lang="en-US" dirty="0" smtClean="0"/>
              <a:t> </a:t>
            </a:r>
            <a:r>
              <a:rPr lang="en-US" dirty="0" err="1" smtClean="0"/>
              <a:t>periodesitas</a:t>
            </a:r>
            <a:r>
              <a:rPr lang="en-US" dirty="0" smtClean="0"/>
              <a:t> media </a:t>
            </a:r>
            <a:r>
              <a:rPr lang="en-US" dirty="0" err="1" smtClean="0"/>
              <a:t>misal</a:t>
            </a:r>
            <a:r>
              <a:rPr lang="en-US" dirty="0" smtClean="0"/>
              <a:t> </a:t>
            </a:r>
            <a:r>
              <a:rPr lang="en-US" dirty="0" err="1" smtClean="0"/>
              <a:t>surat</a:t>
            </a:r>
            <a:r>
              <a:rPr lang="en-US" dirty="0" smtClean="0"/>
              <a:t> </a:t>
            </a:r>
            <a:r>
              <a:rPr lang="en-US" dirty="0" err="1" smtClean="0"/>
              <a:t>kabar</a:t>
            </a:r>
            <a:r>
              <a:rPr lang="en-US" dirty="0" smtClean="0"/>
              <a:t>. </a:t>
            </a:r>
            <a:r>
              <a:rPr lang="en-US" dirty="0" err="1" smtClean="0"/>
              <a:t>pagi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surat</a:t>
            </a:r>
            <a:r>
              <a:rPr lang="en-US" dirty="0" smtClean="0"/>
              <a:t> </a:t>
            </a:r>
            <a:r>
              <a:rPr lang="en-US" dirty="0" err="1" smtClean="0"/>
              <a:t>kabar</a:t>
            </a:r>
            <a:r>
              <a:rPr lang="en-US" dirty="0" smtClean="0"/>
              <a:t> sore. 5) </a:t>
            </a:r>
            <a:r>
              <a:rPr lang="en-US" dirty="0" err="1" smtClean="0"/>
              <a:t>terdokumentasi</a:t>
            </a:r>
            <a:r>
              <a:rPr lang="en-US" dirty="0" smtClean="0"/>
              <a:t>,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diarsip</a:t>
            </a:r>
            <a:r>
              <a:rPr lang="en-US" dirty="0" smtClean="0"/>
              <a:t>. 6) </a:t>
            </a:r>
            <a:r>
              <a:rPr lang="en-US" dirty="0" err="1" smtClean="0"/>
              <a:t>faktualitas</a:t>
            </a:r>
            <a:r>
              <a:rPr lang="en-US" dirty="0" smtClean="0"/>
              <a:t>,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fakta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Rubrik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Rubrik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media </a:t>
            </a:r>
            <a:r>
              <a:rPr lang="en-US" dirty="0" err="1" smtClean="0"/>
              <a:t>massa</a:t>
            </a:r>
            <a:r>
              <a:rPr lang="en-US" dirty="0" smtClean="0"/>
              <a:t>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: 1) editorial, 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redaktur</a:t>
            </a:r>
            <a:r>
              <a:rPr lang="en-US" dirty="0" smtClean="0"/>
              <a:t> </a:t>
            </a:r>
            <a:r>
              <a:rPr lang="en-US" dirty="0" err="1" smtClean="0"/>
              <a:t>berisi</a:t>
            </a:r>
            <a:r>
              <a:rPr lang="en-US" dirty="0" smtClean="0"/>
              <a:t> </a:t>
            </a:r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surat</a:t>
            </a:r>
            <a:r>
              <a:rPr lang="en-US" dirty="0" smtClean="0"/>
              <a:t> </a:t>
            </a:r>
            <a:r>
              <a:rPr lang="en-US" dirty="0" err="1" smtClean="0"/>
              <a:t>kabar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isu-isu</a:t>
            </a:r>
            <a:r>
              <a:rPr lang="en-US" dirty="0" smtClean="0"/>
              <a:t> </a:t>
            </a:r>
            <a:r>
              <a:rPr lang="en-US" dirty="0" err="1" smtClean="0"/>
              <a:t>terkini</a:t>
            </a:r>
            <a:r>
              <a:rPr lang="en-US" dirty="0" smtClean="0"/>
              <a:t>. 2) </a:t>
            </a:r>
            <a:r>
              <a:rPr lang="en-US" dirty="0" err="1" smtClean="0"/>
              <a:t>rubrik</a:t>
            </a:r>
            <a:r>
              <a:rPr lang="en-US" dirty="0" smtClean="0"/>
              <a:t> </a:t>
            </a:r>
            <a:r>
              <a:rPr lang="en-US" dirty="0" err="1" smtClean="0"/>
              <a:t>surat</a:t>
            </a:r>
            <a:r>
              <a:rPr lang="en-US" dirty="0" smtClean="0"/>
              <a:t> </a:t>
            </a:r>
            <a:r>
              <a:rPr lang="en-US" dirty="0" err="1" smtClean="0"/>
              <a:t>pembaca</a:t>
            </a:r>
            <a:r>
              <a:rPr lang="en-US" dirty="0" smtClean="0"/>
              <a:t>, </a:t>
            </a:r>
            <a:r>
              <a:rPr lang="en-US" dirty="0" err="1" smtClean="0"/>
              <a:t>dikirim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pembaca</a:t>
            </a:r>
            <a:r>
              <a:rPr lang="en-US" dirty="0" smtClean="0"/>
              <a:t>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kritik</a:t>
            </a:r>
            <a:r>
              <a:rPr lang="en-US" dirty="0" smtClean="0"/>
              <a:t>, saran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media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pemerintah</a:t>
            </a:r>
            <a:r>
              <a:rPr lang="en-US" dirty="0" smtClean="0"/>
              <a:t>,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pelayanan</a:t>
            </a:r>
            <a:r>
              <a:rPr lang="en-US" dirty="0" smtClean="0"/>
              <a:t> </a:t>
            </a:r>
            <a:r>
              <a:rPr lang="en-US" dirty="0" err="1" smtClean="0"/>
              <a:t>publik</a:t>
            </a:r>
            <a:r>
              <a:rPr lang="en-US" dirty="0" smtClean="0"/>
              <a:t>,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klarifikasi</a:t>
            </a:r>
            <a:r>
              <a:rPr lang="en-US" dirty="0" smtClean="0"/>
              <a:t>.  3) </a:t>
            </a:r>
            <a:r>
              <a:rPr lang="en-US" dirty="0" err="1" smtClean="0"/>
              <a:t>Rubrik</a:t>
            </a:r>
            <a:r>
              <a:rPr lang="en-US" dirty="0" smtClean="0"/>
              <a:t> </a:t>
            </a:r>
            <a:r>
              <a:rPr lang="en-US" dirty="0" err="1" smtClean="0"/>
              <a:t>opini</a:t>
            </a:r>
            <a:r>
              <a:rPr lang="en-US" dirty="0" smtClean="0"/>
              <a:t>, </a:t>
            </a:r>
            <a:r>
              <a:rPr lang="en-US" dirty="0" err="1" smtClean="0"/>
              <a:t>menampung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ahli</a:t>
            </a:r>
            <a:r>
              <a:rPr lang="en-US" dirty="0" smtClean="0"/>
              <a:t>, </a:t>
            </a:r>
            <a:r>
              <a:rPr lang="en-US" dirty="0" err="1" smtClean="0"/>
              <a:t>pakar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isu-isu</a:t>
            </a:r>
            <a:r>
              <a:rPr lang="en-US" dirty="0" smtClean="0"/>
              <a:t> </a:t>
            </a:r>
            <a:r>
              <a:rPr lang="en-US" dirty="0" err="1" smtClean="0"/>
              <a:t>terkini</a:t>
            </a:r>
            <a:r>
              <a:rPr lang="en-US" dirty="0" smtClean="0"/>
              <a:t>. 4) </a:t>
            </a:r>
            <a:r>
              <a:rPr lang="en-US" dirty="0" err="1" smtClean="0"/>
              <a:t>Rubrik</a:t>
            </a:r>
            <a:r>
              <a:rPr lang="en-US" dirty="0" smtClean="0"/>
              <a:t> </a:t>
            </a:r>
            <a:r>
              <a:rPr lang="en-US" dirty="0" err="1" smtClean="0"/>
              <a:t>nasional</a:t>
            </a:r>
            <a:r>
              <a:rPr lang="en-US" dirty="0" smtClean="0"/>
              <a:t>, </a:t>
            </a:r>
            <a:r>
              <a:rPr lang="en-US" dirty="0" err="1" smtClean="0"/>
              <a:t>berisi</a:t>
            </a:r>
            <a:r>
              <a:rPr lang="en-US" dirty="0" smtClean="0"/>
              <a:t> </a:t>
            </a:r>
            <a:r>
              <a:rPr lang="en-US" dirty="0" err="1" smtClean="0"/>
              <a:t>berita-berita</a:t>
            </a:r>
            <a:r>
              <a:rPr lang="en-US" dirty="0" smtClean="0"/>
              <a:t> </a:t>
            </a:r>
            <a:r>
              <a:rPr lang="en-US" dirty="0" err="1" smtClean="0"/>
              <a:t>nasional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Menulis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media </a:t>
            </a:r>
            <a:r>
              <a:rPr lang="en-US" dirty="0" err="1" smtClean="0"/>
              <a:t>massa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Menulis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media </a:t>
            </a:r>
            <a:r>
              <a:rPr lang="en-US" dirty="0" err="1" smtClean="0"/>
              <a:t>massa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mengungkapkan</a:t>
            </a:r>
            <a:r>
              <a:rPr lang="en-US" dirty="0" smtClean="0"/>
              <a:t> </a:t>
            </a:r>
            <a:r>
              <a:rPr lang="en-US" dirty="0" err="1" smtClean="0"/>
              <a:t>ide</a:t>
            </a:r>
            <a:r>
              <a:rPr lang="en-US" dirty="0" smtClean="0"/>
              <a:t>, </a:t>
            </a:r>
            <a:r>
              <a:rPr lang="en-US" dirty="0" err="1" smtClean="0"/>
              <a:t>pikiran</a:t>
            </a:r>
            <a:r>
              <a:rPr lang="en-US" dirty="0" smtClean="0"/>
              <a:t>, yang </a:t>
            </a:r>
            <a:r>
              <a:rPr lang="en-US" dirty="0" err="1" smtClean="0"/>
              <a:t>berisi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(</a:t>
            </a:r>
            <a:r>
              <a:rPr lang="en-US" dirty="0" err="1" smtClean="0"/>
              <a:t>berita</a:t>
            </a:r>
            <a:r>
              <a:rPr lang="en-US" dirty="0" smtClean="0"/>
              <a:t>) </a:t>
            </a:r>
            <a:r>
              <a:rPr lang="en-US" dirty="0" err="1" smtClean="0"/>
              <a:t>maupuan</a:t>
            </a:r>
            <a:r>
              <a:rPr lang="en-US" dirty="0" smtClean="0"/>
              <a:t> </a:t>
            </a:r>
            <a:r>
              <a:rPr lang="en-US" dirty="0" err="1" smtClean="0"/>
              <a:t>pendapat</a:t>
            </a:r>
            <a:r>
              <a:rPr lang="en-US" dirty="0" smtClean="0"/>
              <a:t> (</a:t>
            </a:r>
            <a:r>
              <a:rPr lang="en-US" dirty="0" err="1" smtClean="0"/>
              <a:t>opini</a:t>
            </a:r>
            <a:r>
              <a:rPr lang="en-US" dirty="0" smtClean="0"/>
              <a:t>),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fiksi</a:t>
            </a:r>
            <a:r>
              <a:rPr lang="en-US" dirty="0" smtClean="0"/>
              <a:t> (</a:t>
            </a:r>
            <a:r>
              <a:rPr lang="en-US" dirty="0" err="1" smtClean="0"/>
              <a:t>cerpen</a:t>
            </a:r>
            <a:r>
              <a:rPr lang="en-US" dirty="0" smtClean="0"/>
              <a:t>, </a:t>
            </a:r>
            <a:r>
              <a:rPr lang="en-US" dirty="0" err="1" smtClean="0"/>
              <a:t>puisi</a:t>
            </a:r>
            <a:r>
              <a:rPr lang="en-US" dirty="0" smtClean="0"/>
              <a:t>) </a:t>
            </a:r>
            <a:r>
              <a:rPr lang="en-US" dirty="0" err="1" smtClean="0"/>
              <a:t>di</a:t>
            </a:r>
            <a:r>
              <a:rPr lang="en-US" dirty="0" smtClean="0"/>
              <a:t> media </a:t>
            </a:r>
            <a:r>
              <a:rPr lang="en-US" dirty="0" err="1" smtClean="0"/>
              <a:t>massa</a:t>
            </a:r>
            <a:r>
              <a:rPr lang="en-US" dirty="0" smtClean="0"/>
              <a:t> </a:t>
            </a:r>
            <a:r>
              <a:rPr lang="en-US" dirty="0" err="1" smtClean="0"/>
              <a:t>cetak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Koran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majalah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r>
              <a:rPr lang="en-US" dirty="0" smtClean="0"/>
              <a:t>.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media </a:t>
            </a:r>
            <a:r>
              <a:rPr lang="en-US" dirty="0" err="1" smtClean="0"/>
              <a:t>massa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menyesuaikan</a:t>
            </a:r>
            <a:r>
              <a:rPr lang="en-US" dirty="0" smtClean="0"/>
              <a:t> </a:t>
            </a:r>
            <a:r>
              <a:rPr lang="en-US" dirty="0" err="1" smtClean="0"/>
              <a:t>karateristik</a:t>
            </a:r>
            <a:r>
              <a:rPr lang="en-US" dirty="0" smtClean="0"/>
              <a:t> media </a:t>
            </a:r>
            <a:r>
              <a:rPr lang="en-US" dirty="0" err="1" smtClean="0"/>
              <a:t>massa</a:t>
            </a:r>
            <a:r>
              <a:rPr lang="en-US" dirty="0" smtClean="0"/>
              <a:t>. 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Words>370</Words>
  <Application>Microsoft Office PowerPoint</Application>
  <PresentationFormat>On-screen Show (4:3)</PresentationFormat>
  <Paragraphs>22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Menulis  di Media massa</vt:lpstr>
      <vt:lpstr>Menulis</vt:lpstr>
      <vt:lpstr>Yang diperoleh dari  menulis</vt:lpstr>
      <vt:lpstr>Menulis dan sejarah</vt:lpstr>
      <vt:lpstr>Menulis dan bangsa </vt:lpstr>
      <vt:lpstr>Media massa</vt:lpstr>
      <vt:lpstr>Karateristik </vt:lpstr>
      <vt:lpstr>Rubrik </vt:lpstr>
      <vt:lpstr>Menulis di media massa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Menulis di Media massa</dc:title>
  <dc:creator>Muhajir</dc:creator>
  <cp:lastModifiedBy>Muhajir</cp:lastModifiedBy>
  <cp:revision>5</cp:revision>
  <dcterms:created xsi:type="dcterms:W3CDTF">2015-09-19T04:38:24Z</dcterms:created>
  <dcterms:modified xsi:type="dcterms:W3CDTF">2015-09-21T23:17:57Z</dcterms:modified>
</cp:coreProperties>
</file>