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INTERTEKSTUAL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NAZLA MAHARANI UMAYA</a:t>
            </a:r>
          </a:p>
        </p:txBody>
      </p:sp>
    </p:spTree>
    <p:extLst>
      <p:ext uri="{BB962C8B-B14F-4D97-AF65-F5344CB8AC3E}">
        <p14:creationId xmlns:p14="http://schemas.microsoft.com/office/powerpoint/2010/main" val="2963426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Intertekstual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44526"/>
            <a:ext cx="8890307" cy="4662145"/>
          </a:xfrm>
        </p:spPr>
        <p:txBody>
          <a:bodyPr>
            <a:normAutofit fontScale="92500"/>
          </a:bodyPr>
          <a:lstStyle/>
          <a:p>
            <a:r>
              <a:rPr lang="en-US" sz="3200" dirty="0" err="1" smtClean="0"/>
              <a:t>Sebuah</a:t>
            </a:r>
            <a:r>
              <a:rPr lang="en-US" sz="3200" dirty="0" smtClean="0"/>
              <a:t> </a:t>
            </a:r>
            <a:r>
              <a:rPr lang="en-US" sz="3200" dirty="0" err="1"/>
              <a:t>pendekatan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memahami</a:t>
            </a:r>
            <a:r>
              <a:rPr lang="en-US" sz="3200" dirty="0"/>
              <a:t> </a:t>
            </a:r>
            <a:r>
              <a:rPr lang="en-US" sz="3200" dirty="0" err="1" smtClean="0"/>
              <a:t>sebuah</a:t>
            </a:r>
            <a:r>
              <a:rPr lang="en-US" sz="3200" dirty="0" smtClean="0"/>
              <a:t> </a:t>
            </a:r>
            <a:r>
              <a:rPr lang="en-US" sz="3200" dirty="0" err="1" smtClean="0"/>
              <a:t>teks</a:t>
            </a:r>
            <a:r>
              <a:rPr lang="en-US" sz="3200" dirty="0" smtClean="0"/>
              <a:t> </a:t>
            </a:r>
            <a:r>
              <a:rPr lang="en-US" sz="3200" dirty="0" err="1" smtClean="0"/>
              <a:t>sebagai</a:t>
            </a:r>
            <a:r>
              <a:rPr lang="en-US" sz="3200" dirty="0" smtClean="0"/>
              <a:t> </a:t>
            </a:r>
            <a:r>
              <a:rPr lang="en-US" sz="3200" dirty="0" err="1"/>
              <a:t>sisipan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teks-teks</a:t>
            </a:r>
            <a:r>
              <a:rPr lang="en-US" sz="3200" dirty="0"/>
              <a:t> lain</a:t>
            </a:r>
            <a:r>
              <a:rPr lang="en-US" sz="3200" dirty="0" smtClean="0"/>
              <a:t>.</a:t>
            </a:r>
          </a:p>
          <a:p>
            <a:r>
              <a:rPr lang="en-US" sz="3200" dirty="0" err="1" smtClean="0"/>
              <a:t>Sebagai</a:t>
            </a:r>
            <a:r>
              <a:rPr lang="en-US" sz="3200" dirty="0" smtClean="0"/>
              <a:t> </a:t>
            </a:r>
            <a:r>
              <a:rPr lang="en-US" sz="3200" dirty="0"/>
              <a:t>proses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menghubungkan</a:t>
            </a:r>
            <a:r>
              <a:rPr lang="en-US" sz="3200" dirty="0"/>
              <a:t> </a:t>
            </a:r>
            <a:r>
              <a:rPr lang="en-US" sz="3200" dirty="0" err="1"/>
              <a:t>teks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masa </a:t>
            </a:r>
            <a:r>
              <a:rPr lang="en-US" sz="3200" dirty="0" err="1"/>
              <a:t>lampau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teks</a:t>
            </a:r>
            <a:r>
              <a:rPr lang="en-US" sz="3200" dirty="0"/>
              <a:t> masa </a:t>
            </a:r>
            <a:r>
              <a:rPr lang="en-US" sz="3200" dirty="0" err="1"/>
              <a:t>kini</a:t>
            </a:r>
            <a:r>
              <a:rPr lang="en-US" sz="3200" dirty="0" smtClean="0"/>
              <a:t>.</a:t>
            </a:r>
          </a:p>
          <a:p>
            <a:r>
              <a:rPr lang="en-US" sz="3200" dirty="0" err="1" smtClean="0"/>
              <a:t>Memiliki</a:t>
            </a:r>
            <a:r>
              <a:rPr lang="en-US" sz="3200" dirty="0" smtClean="0"/>
              <a:t> </a:t>
            </a:r>
            <a:r>
              <a:rPr lang="en-US" sz="3200" dirty="0" err="1" smtClean="0"/>
              <a:t>sudut</a:t>
            </a:r>
            <a:r>
              <a:rPr lang="en-US" sz="3200" dirty="0" smtClean="0"/>
              <a:t> </a:t>
            </a:r>
            <a:r>
              <a:rPr lang="en-US" sz="3200" dirty="0" err="1" smtClean="0"/>
              <a:t>pandang</a:t>
            </a:r>
            <a:r>
              <a:rPr lang="en-US" sz="3200" dirty="0" smtClean="0"/>
              <a:t> </a:t>
            </a:r>
            <a:r>
              <a:rPr lang="en-US" sz="3200" dirty="0" err="1" smtClean="0"/>
              <a:t>bahwa</a:t>
            </a:r>
            <a:r>
              <a:rPr lang="en-US" sz="3200" dirty="0" smtClean="0"/>
              <a:t> p</a:t>
            </a:r>
            <a:r>
              <a:rPr lang="id-ID" sz="3200" dirty="0" err="1" smtClean="0"/>
              <a:t>roses</a:t>
            </a:r>
            <a:r>
              <a:rPr lang="id-ID" sz="3200" dirty="0" smtClean="0"/>
              <a:t> </a:t>
            </a:r>
            <a:r>
              <a:rPr lang="id-ID" sz="3200" dirty="0"/>
              <a:t>penciptaan teks selalu dapat dirunut hubungannya dengan teks-teks lain baik langsung maupun tidak </a:t>
            </a:r>
            <a:r>
              <a:rPr lang="id-ID" sz="3200" dirty="0" smtClean="0"/>
              <a:t>langsung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 err="1" smtClean="0"/>
              <a:t>Tokoh</a:t>
            </a:r>
            <a:r>
              <a:rPr lang="en-US" sz="3200" dirty="0" smtClean="0"/>
              <a:t> </a:t>
            </a:r>
            <a:r>
              <a:rPr lang="en-US" sz="3200" dirty="0" err="1" smtClean="0"/>
              <a:t>besar</a:t>
            </a:r>
            <a:r>
              <a:rPr lang="en-US" sz="3200" dirty="0" smtClean="0"/>
              <a:t> </a:t>
            </a:r>
            <a:r>
              <a:rPr lang="en-US" sz="3200" dirty="0" err="1" smtClean="0"/>
              <a:t>perkembangan</a:t>
            </a:r>
            <a:r>
              <a:rPr lang="en-US" sz="3200" dirty="0" smtClean="0"/>
              <a:t> </a:t>
            </a:r>
            <a:r>
              <a:rPr lang="en-US" sz="3200" dirty="0" err="1" smtClean="0"/>
              <a:t>intertekstual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Julia Kristeva. 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526" y="1003151"/>
            <a:ext cx="2057400" cy="28346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00944" y="3837791"/>
            <a:ext cx="1632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JULIA KRISTEVA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843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intertekstual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92445"/>
            <a:ext cx="10131425" cy="277955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</a:t>
            </a:r>
            <a:r>
              <a:rPr lang="id-ID" sz="2800" dirty="0" err="1" smtClean="0"/>
              <a:t>emberikan</a:t>
            </a:r>
            <a:r>
              <a:rPr lang="id-ID" sz="2800" dirty="0" smtClean="0"/>
              <a:t> </a:t>
            </a:r>
            <a:r>
              <a:rPr lang="id-ID" sz="2800" dirty="0"/>
              <a:t>makna secara lebih penuh terhadap karya yang </a:t>
            </a:r>
            <a:r>
              <a:rPr lang="id-ID" sz="2800" dirty="0" smtClean="0"/>
              <a:t>ditelaah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M</a:t>
            </a:r>
            <a:r>
              <a:rPr lang="id-ID" sz="2800" dirty="0" err="1" smtClean="0"/>
              <a:t>emahami</a:t>
            </a:r>
            <a:r>
              <a:rPr lang="id-ID" sz="2800" dirty="0" smtClean="0"/>
              <a:t> karya </a:t>
            </a:r>
            <a:r>
              <a:rPr lang="id-ID" sz="2800" dirty="0"/>
              <a:t>sastra </a:t>
            </a:r>
            <a:r>
              <a:rPr lang="id-ID" sz="2800" dirty="0" smtClean="0"/>
              <a:t>harus </a:t>
            </a:r>
            <a:r>
              <a:rPr lang="id-ID" sz="2800" dirty="0"/>
              <a:t>mengenal dan memahami karya atau teks-teks lain yang </a:t>
            </a:r>
            <a:r>
              <a:rPr lang="id-ID" sz="2800" dirty="0" smtClean="0"/>
              <a:t>terkait</a:t>
            </a:r>
            <a:r>
              <a:rPr lang="en-US" sz="2800" dirty="0" smtClean="0"/>
              <a:t>, </a:t>
            </a:r>
            <a:r>
              <a:rPr lang="en-US" sz="2800" dirty="0" err="1" smtClean="0"/>
              <a:t>termasuk</a:t>
            </a:r>
            <a:r>
              <a:rPr lang="en-US" sz="2800" dirty="0" smtClean="0"/>
              <a:t> </a:t>
            </a:r>
            <a:r>
              <a:rPr lang="en-US" sz="2800" dirty="0" err="1" smtClean="0"/>
              <a:t>teks</a:t>
            </a:r>
            <a:r>
              <a:rPr lang="en-US" sz="2800" dirty="0" smtClean="0"/>
              <a:t> </a:t>
            </a:r>
            <a:r>
              <a:rPr lang="en-US" sz="2800" dirty="0" err="1" smtClean="0"/>
              <a:t>teks</a:t>
            </a:r>
            <a:r>
              <a:rPr lang="en-US" sz="2800" dirty="0" smtClean="0"/>
              <a:t> yang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dulu</a:t>
            </a:r>
            <a:r>
              <a:rPr lang="en-US" sz="2800" dirty="0" smtClean="0"/>
              <a:t> </a:t>
            </a:r>
            <a:r>
              <a:rPr lang="en-US" sz="2800" dirty="0" err="1" smtClean="0"/>
              <a:t>lahir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0912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intertekstual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17632"/>
            <a:ext cx="10131425" cy="5038662"/>
          </a:xfrm>
        </p:spPr>
        <p:txBody>
          <a:bodyPr>
            <a:noAutofit/>
          </a:bodyPr>
          <a:lstStyle/>
          <a:p>
            <a:r>
              <a:rPr lang="en-US" sz="2400" dirty="0" err="1" smtClean="0"/>
              <a:t>Pendekatan</a:t>
            </a:r>
            <a:r>
              <a:rPr lang="en-US" sz="2400" dirty="0" smtClean="0"/>
              <a:t> </a:t>
            </a:r>
            <a:r>
              <a:rPr lang="en-US" sz="2400" dirty="0" err="1"/>
              <a:t>intertekstual</a:t>
            </a:r>
            <a:r>
              <a:rPr lang="en-US" sz="2400" dirty="0"/>
              <a:t> </a:t>
            </a:r>
            <a:r>
              <a:rPr lang="en-US" sz="2400" dirty="0" err="1"/>
              <a:t>memandang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proses </a:t>
            </a:r>
            <a:r>
              <a:rPr lang="en-US" sz="2400" dirty="0" err="1"/>
              <a:t>pengolahan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  <a:r>
              <a:rPr lang="en-US" sz="2400" dirty="0" err="1"/>
              <a:t>luar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Aspek</a:t>
            </a:r>
            <a:r>
              <a:rPr lang="en-US" sz="2400" dirty="0" smtClean="0"/>
              <a:t> </a:t>
            </a:r>
            <a:r>
              <a:rPr lang="en-US" sz="2400" dirty="0" err="1"/>
              <a:t>luar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teks-teks</a:t>
            </a:r>
            <a:r>
              <a:rPr lang="en-US" sz="2400" dirty="0"/>
              <a:t> lain yang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ditulis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Aspek</a:t>
            </a:r>
            <a:r>
              <a:rPr lang="en-US" sz="2400" dirty="0" smtClean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pemahaman</a:t>
            </a:r>
            <a:r>
              <a:rPr lang="en-US" sz="2400" dirty="0"/>
              <a:t> </a:t>
            </a:r>
            <a:r>
              <a:rPr lang="en-US" sz="2400" dirty="0" err="1"/>
              <a:t>penulis</a:t>
            </a:r>
            <a:r>
              <a:rPr lang="en-US" sz="2400" dirty="0"/>
              <a:t> yang juga </a:t>
            </a:r>
            <a:r>
              <a:rPr lang="en-US" sz="2400" dirty="0" err="1"/>
              <a:t>didasarkan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proses </a:t>
            </a:r>
            <a:r>
              <a:rPr lang="en-US" sz="2400" dirty="0" err="1"/>
              <a:t>pembacaan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/>
              <a:t>teks</a:t>
            </a:r>
            <a:r>
              <a:rPr lang="en-US" sz="2400" dirty="0"/>
              <a:t> juga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dipisahkan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motif </a:t>
            </a:r>
            <a:r>
              <a:rPr lang="en-US" sz="2400" dirty="0" err="1"/>
              <a:t>penulis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Teks-teks</a:t>
            </a:r>
            <a:r>
              <a:rPr lang="en-US" sz="2400" dirty="0" smtClean="0"/>
              <a:t> </a:t>
            </a:r>
            <a:r>
              <a:rPr lang="en-US" sz="2400" dirty="0"/>
              <a:t>lain yang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terbentuk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</a:t>
            </a:r>
            <a:r>
              <a:rPr lang="en-US" sz="2400" dirty="0" err="1"/>
              <a:t>disaring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motif </a:t>
            </a:r>
            <a:r>
              <a:rPr lang="en-US" sz="2400" dirty="0" err="1"/>
              <a:t>penulis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Melihat</a:t>
            </a:r>
            <a:r>
              <a:rPr lang="en-US" sz="2400" dirty="0" smtClean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</a:t>
            </a:r>
            <a:r>
              <a:rPr lang="en-US" sz="2400" dirty="0" err="1"/>
              <a:t>dibentuk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tertulis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non </a:t>
            </a:r>
            <a:r>
              <a:rPr lang="en-US" sz="2400" dirty="0" err="1" smtClean="0"/>
              <a:t>tertulis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36332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WACANA </a:t>
            </a:r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intertekstual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142067"/>
            <a:ext cx="10131425" cy="3317439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INTERTEKSTUAL HERMENEUTIS</a:t>
            </a:r>
            <a:endParaRPr lang="en-US" sz="2400" dirty="0" smtClean="0"/>
          </a:p>
          <a:p>
            <a:r>
              <a:rPr lang="en-US" sz="2800" dirty="0" err="1" smtClean="0"/>
              <a:t>Pendekatan</a:t>
            </a:r>
            <a:r>
              <a:rPr lang="en-US" sz="2800" dirty="0" smtClean="0"/>
              <a:t> </a:t>
            </a:r>
            <a:r>
              <a:rPr lang="en-US" sz="2800" dirty="0" err="1"/>
              <a:t>intertekstual</a:t>
            </a:r>
            <a:r>
              <a:rPr lang="en-US" sz="2800" dirty="0"/>
              <a:t> </a:t>
            </a:r>
            <a:r>
              <a:rPr lang="en-US" sz="2800" dirty="0" err="1"/>
              <a:t>berperan</a:t>
            </a:r>
            <a:r>
              <a:rPr lang="en-US" sz="2800" dirty="0"/>
              <a:t> </a:t>
            </a:r>
            <a:r>
              <a:rPr lang="en-US" sz="2800" dirty="0" err="1"/>
              <a:t>penting</a:t>
            </a:r>
            <a:r>
              <a:rPr lang="en-US" sz="2800" dirty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/>
              <a:t>membaca</a:t>
            </a:r>
            <a:r>
              <a:rPr lang="en-US" sz="2800" dirty="0"/>
              <a:t> </a:t>
            </a:r>
            <a:r>
              <a:rPr lang="en-US" sz="2800" dirty="0" err="1"/>
              <a:t>teks-teks</a:t>
            </a:r>
            <a:r>
              <a:rPr lang="en-US" sz="2800" dirty="0"/>
              <a:t> yang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 smtClean="0"/>
              <a:t>Kitab</a:t>
            </a:r>
            <a:r>
              <a:rPr lang="en-US" sz="2800" dirty="0" smtClean="0"/>
              <a:t> </a:t>
            </a:r>
            <a:r>
              <a:rPr lang="en-US" sz="2800" dirty="0" err="1" smtClean="0"/>
              <a:t>Suci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Kitab</a:t>
            </a:r>
            <a:r>
              <a:rPr lang="en-US" sz="2800" dirty="0" smtClean="0"/>
              <a:t> </a:t>
            </a:r>
            <a:r>
              <a:rPr lang="en-US" sz="2800" dirty="0" err="1" smtClean="0"/>
              <a:t>suci</a:t>
            </a:r>
            <a:r>
              <a:rPr lang="en-US" sz="2800" dirty="0" smtClean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kumpulan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teks-teks</a:t>
            </a:r>
            <a:r>
              <a:rPr lang="en-US" sz="2800" dirty="0"/>
              <a:t> yang </a:t>
            </a:r>
            <a:r>
              <a:rPr lang="en-US" sz="2800" dirty="0" err="1"/>
              <a:t>berkesinambungan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/>
              <a:t>teks</a:t>
            </a:r>
            <a:r>
              <a:rPr lang="en-US" sz="2800" dirty="0"/>
              <a:t> </a:t>
            </a:r>
            <a:r>
              <a:rPr lang="en-US" sz="2800" dirty="0" err="1"/>
              <a:t>perlu</a:t>
            </a:r>
            <a:r>
              <a:rPr lang="en-US" sz="2800" dirty="0"/>
              <a:t> </a:t>
            </a:r>
            <a:r>
              <a:rPr lang="en-US" sz="2800" dirty="0" err="1"/>
              <a:t>dihubungkan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/>
              <a:t> yang lain agar </a:t>
            </a:r>
            <a:r>
              <a:rPr lang="en-US" sz="2800" dirty="0" err="1"/>
              <a:t>pembaca</a:t>
            </a:r>
            <a:r>
              <a:rPr lang="en-US" sz="2800" dirty="0"/>
              <a:t> </a:t>
            </a:r>
            <a:r>
              <a:rPr lang="en-US" sz="2800" dirty="0" err="1" smtClean="0"/>
              <a:t>Kitab</a:t>
            </a:r>
            <a:r>
              <a:rPr lang="en-US" sz="2800" dirty="0" smtClean="0"/>
              <a:t> </a:t>
            </a:r>
            <a:r>
              <a:rPr lang="en-US" sz="2800" dirty="0" err="1" smtClean="0"/>
              <a:t>Suci</a:t>
            </a:r>
            <a:r>
              <a:rPr lang="en-US" sz="2800" dirty="0" smtClean="0"/>
              <a:t> </a:t>
            </a:r>
            <a:r>
              <a:rPr lang="en-US" sz="2800" dirty="0" err="1"/>
              <a:t>mendapatkan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gambaran</a:t>
            </a:r>
            <a:r>
              <a:rPr lang="en-US" sz="2800" dirty="0"/>
              <a:t> yang </a:t>
            </a:r>
            <a:r>
              <a:rPr lang="en-US" sz="2800" dirty="0" err="1"/>
              <a:t>utuh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</a:t>
            </a:r>
            <a:r>
              <a:rPr lang="en-US" sz="2800" dirty="0" err="1"/>
              <a:t>teks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4408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Hipogram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transformasi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1775904"/>
            <a:ext cx="10131425" cy="1663451"/>
          </a:xfrm>
        </p:spPr>
        <p:txBody>
          <a:bodyPr>
            <a:normAutofit/>
          </a:bodyPr>
          <a:lstStyle/>
          <a:p>
            <a:r>
              <a:rPr lang="en-US" sz="2800" dirty="0" smtClean="0"/>
              <a:t>HIPOGRAM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teks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/>
              <a:t>latar</a:t>
            </a:r>
            <a:r>
              <a:rPr lang="en-US" sz="2800" dirty="0"/>
              <a:t> </a:t>
            </a:r>
            <a:r>
              <a:rPr lang="en-US" sz="2800" dirty="0" err="1"/>
              <a:t>penciptaan</a:t>
            </a:r>
            <a:r>
              <a:rPr lang="en-US" sz="2800" dirty="0"/>
              <a:t> </a:t>
            </a:r>
            <a:r>
              <a:rPr lang="en-US" sz="2800" dirty="0" err="1"/>
              <a:t>karya</a:t>
            </a:r>
            <a:r>
              <a:rPr lang="en-US" sz="2800" dirty="0"/>
              <a:t> </a:t>
            </a:r>
            <a:r>
              <a:rPr lang="en-US" sz="2800" dirty="0" err="1" smtClean="0"/>
              <a:t>baru</a:t>
            </a:r>
            <a:r>
              <a:rPr lang="en-US" sz="2800" dirty="0" smtClean="0"/>
              <a:t>.</a:t>
            </a:r>
            <a:endParaRPr lang="en-US" sz="2800" dirty="0" smtClean="0"/>
          </a:p>
          <a:p>
            <a:r>
              <a:rPr lang="en-US" sz="2800" dirty="0" smtClean="0"/>
              <a:t>TEKS TRANSFORMASI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teks</a:t>
            </a:r>
            <a:r>
              <a:rPr lang="en-US" sz="2800" dirty="0" smtClean="0"/>
              <a:t> </a:t>
            </a:r>
            <a:r>
              <a:rPr lang="en-US" sz="2800" dirty="0" err="1"/>
              <a:t>baru</a:t>
            </a:r>
            <a:r>
              <a:rPr lang="en-US" sz="2800" dirty="0"/>
              <a:t> yang </a:t>
            </a:r>
            <a:r>
              <a:rPr lang="en-US" sz="2800" dirty="0" err="1"/>
              <a:t>menyerap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mentransformasikan</a:t>
            </a:r>
            <a:r>
              <a:rPr lang="en-US" sz="2800" dirty="0"/>
              <a:t> </a:t>
            </a:r>
            <a:r>
              <a:rPr lang="en-US" sz="2800" i="1" dirty="0" err="1" smtClean="0"/>
              <a:t>hipogram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85801" y="3439355"/>
            <a:ext cx="10131425" cy="29449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 err="1" smtClean="0"/>
              <a:t>Contoh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smtClean="0"/>
              <a:t>“</a:t>
            </a:r>
            <a:r>
              <a:rPr lang="en-US" sz="2000" dirty="0"/>
              <a:t>KAJIAN INTERTEKSTUAL PADA NOVEL </a:t>
            </a:r>
            <a:r>
              <a:rPr lang="en-US" sz="2000" dirty="0" smtClean="0"/>
              <a:t> SURAT </a:t>
            </a:r>
            <a:r>
              <a:rPr lang="en-US" sz="2000" dirty="0"/>
              <a:t>KECIL </a:t>
            </a:r>
            <a:r>
              <a:rPr lang="en-US" sz="2000" dirty="0" smtClean="0"/>
              <a:t> UNTUK TUHAN (2008) DAN </a:t>
            </a:r>
            <a:r>
              <a:rPr lang="en-US" sz="2000" dirty="0"/>
              <a:t>NOVEL </a:t>
            </a:r>
            <a:r>
              <a:rPr lang="en-US" sz="2000" dirty="0" smtClean="0"/>
              <a:t>AIR </a:t>
            </a:r>
            <a:r>
              <a:rPr lang="en-US" sz="2000" dirty="0"/>
              <a:t>MATA </a:t>
            </a:r>
            <a:r>
              <a:rPr lang="en-US" sz="2000" dirty="0" smtClean="0"/>
              <a:t>SURGA (2011)”</a:t>
            </a:r>
            <a:endParaRPr lang="en-US" sz="2000" dirty="0"/>
          </a:p>
          <a:p>
            <a:pPr marL="0" indent="0">
              <a:buNone/>
            </a:pPr>
            <a:r>
              <a:rPr lang="en-US" sz="2800" dirty="0" err="1" smtClean="0"/>
              <a:t>Maka</a:t>
            </a:r>
            <a:r>
              <a:rPr lang="en-US" sz="2800" dirty="0" smtClean="0"/>
              <a:t>:</a:t>
            </a:r>
          </a:p>
          <a:p>
            <a:r>
              <a:rPr lang="en-US" sz="2800" dirty="0" smtClean="0"/>
              <a:t>HIPOGRAM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Novel Surat Kecil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Tuhan</a:t>
            </a:r>
            <a:endParaRPr lang="en-US" sz="2800" dirty="0" smtClean="0"/>
          </a:p>
          <a:p>
            <a:r>
              <a:rPr lang="en-US" sz="2800" dirty="0" smtClean="0"/>
              <a:t>TEKS TRANSFORMASI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Novel Air Mata </a:t>
            </a:r>
            <a:r>
              <a:rPr lang="en-US" sz="2800" dirty="0" err="1" smtClean="0"/>
              <a:t>Surga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368479" y="6384260"/>
            <a:ext cx="6435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lanjut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dibaca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bacaan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lampiran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7659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76</TotalTime>
  <Words>308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Celestial</vt:lpstr>
      <vt:lpstr>INTERTEKSTUAL</vt:lpstr>
      <vt:lpstr>Pemahaman Intertekstual </vt:lpstr>
      <vt:lpstr>Tujuan intertekstual</vt:lpstr>
      <vt:lpstr>Prinsip intertekstual</vt:lpstr>
      <vt:lpstr>WACANA peran intertekstual dalam perkembangan teori kajian sastra</vt:lpstr>
      <vt:lpstr>Hipogram dan teks transformasi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INTERTEKSTUAL</dc:title>
  <dc:creator>nazla maharani umaya</dc:creator>
  <cp:lastModifiedBy>nazla maharani umaya</cp:lastModifiedBy>
  <cp:revision>4</cp:revision>
  <dcterms:created xsi:type="dcterms:W3CDTF">2017-05-02T12:35:45Z</dcterms:created>
  <dcterms:modified xsi:type="dcterms:W3CDTF">2017-05-02T13:51:46Z</dcterms:modified>
</cp:coreProperties>
</file>