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67" r:id="rId4"/>
    <p:sldId id="268" r:id="rId5"/>
    <p:sldId id="271" r:id="rId6"/>
    <p:sldId id="272" r:id="rId7"/>
    <p:sldId id="273" r:id="rId8"/>
    <p:sldId id="274" r:id="rId9"/>
    <p:sldId id="281" r:id="rId10"/>
    <p:sldId id="282" r:id="rId11"/>
    <p:sldId id="283" r:id="rId12"/>
    <p:sldId id="285" r:id="rId13"/>
    <p:sldId id="286" r:id="rId14"/>
    <p:sldId id="284" r:id="rId15"/>
    <p:sldId id="259" r:id="rId16"/>
    <p:sldId id="260" r:id="rId17"/>
    <p:sldId id="261" r:id="rId18"/>
    <p:sldId id="262" r:id="rId19"/>
    <p:sldId id="263" r:id="rId20"/>
    <p:sldId id="264" r:id="rId21"/>
    <p:sldId id="265" r:id="rId2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DA28D89-EB53-4653-8F5A-D90A30B72745}">
          <p14:sldIdLst>
            <p14:sldId id="256"/>
            <p14:sldId id="266"/>
            <p14:sldId id="267"/>
            <p14:sldId id="268"/>
            <p14:sldId id="271"/>
            <p14:sldId id="272"/>
            <p14:sldId id="273"/>
            <p14:sldId id="274"/>
          </p14:sldIdLst>
        </p14:section>
        <p14:section name="Untitled Section" id="{126F8BBD-B055-41F8-985C-FBDCA581C9E4}">
          <p14:sldIdLst>
            <p14:sldId id="281"/>
            <p14:sldId id="282"/>
            <p14:sldId id="283"/>
            <p14:sldId id="285"/>
            <p14:sldId id="286"/>
            <p14:sldId id="284"/>
            <p14:sldId id="259"/>
            <p14:sldId id="260"/>
            <p14:sldId id="261"/>
            <p14:sldId id="262"/>
          </p14:sldIdLst>
        </p14:section>
        <p14:section name="Untitled Section" id="{8E502A9C-B11F-4A5B-8BCE-49F0B319627D}">
          <p14:sldIdLst>
            <p14:sldId id="263"/>
            <p14:sldId id="264"/>
            <p14:sldId id="265"/>
          </p14:sldIdLst>
        </p14:section>
      </p14:sectionLst>
    </p:ex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C795C-F8BA-4585-B2F0-844C30C78048}" type="datetimeFigureOut">
              <a:rPr lang="en-US" smtClean="0"/>
              <a:t>11/14/2018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12537-C8E0-40F1-A370-337900F22C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24594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C795C-F8BA-4585-B2F0-844C30C78048}" type="datetimeFigureOut">
              <a:rPr lang="en-US" smtClean="0"/>
              <a:t>11/14/2018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12537-C8E0-40F1-A370-337900F22C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95256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C795C-F8BA-4585-B2F0-844C30C78048}" type="datetimeFigureOut">
              <a:rPr lang="en-US" smtClean="0"/>
              <a:t>11/14/2018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12537-C8E0-40F1-A370-337900F22C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5381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C795C-F8BA-4585-B2F0-844C30C78048}" type="datetimeFigureOut">
              <a:rPr lang="en-US" smtClean="0"/>
              <a:t>11/14/2018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12537-C8E0-40F1-A370-337900F22C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8744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C795C-F8BA-4585-B2F0-844C30C78048}" type="datetimeFigureOut">
              <a:rPr lang="en-US" smtClean="0"/>
              <a:t>11/14/2018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12537-C8E0-40F1-A370-337900F22C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73776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C795C-F8BA-4585-B2F0-844C30C78048}" type="datetimeFigureOut">
              <a:rPr lang="en-US" smtClean="0"/>
              <a:t>11/14/2018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12537-C8E0-40F1-A370-337900F22C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5729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C795C-F8BA-4585-B2F0-844C30C78048}" type="datetimeFigureOut">
              <a:rPr lang="en-US" smtClean="0"/>
              <a:t>11/14/2018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12537-C8E0-40F1-A370-337900F22C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62079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C795C-F8BA-4585-B2F0-844C30C78048}" type="datetimeFigureOut">
              <a:rPr lang="en-US" smtClean="0"/>
              <a:t>11/14/2018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12537-C8E0-40F1-A370-337900F22C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8065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C795C-F8BA-4585-B2F0-844C30C78048}" type="datetimeFigureOut">
              <a:rPr lang="en-US" smtClean="0"/>
              <a:t>11/14/2018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12537-C8E0-40F1-A370-337900F22C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9611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C795C-F8BA-4585-B2F0-844C30C78048}" type="datetimeFigureOut">
              <a:rPr lang="en-US" smtClean="0"/>
              <a:t>11/14/2018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12537-C8E0-40F1-A370-337900F22C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58143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C795C-F8BA-4585-B2F0-844C30C78048}" type="datetimeFigureOut">
              <a:rPr lang="en-US" smtClean="0"/>
              <a:t>11/14/2018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12537-C8E0-40F1-A370-337900F22C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961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CC795C-F8BA-4585-B2F0-844C30C78048}" type="datetimeFigureOut">
              <a:rPr lang="en-US" smtClean="0"/>
              <a:t>11/14/2018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012537-C8E0-40F1-A370-337900F22C9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78681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1447800"/>
            <a:ext cx="7772400" cy="1752599"/>
          </a:xfrm>
          <a:solidFill>
            <a:schemeClr val="accent6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en-US" sz="4900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>ETIKA PROFESI </a:t>
            </a:r>
            <a:r>
              <a:rPr lang="en-US" dirty="0" smtClean="0">
                <a:solidFill>
                  <a:schemeClr val="tx2">
                    <a:lumMod val="75000"/>
                  </a:schemeClr>
                </a:solidFill>
                <a:latin typeface="Arial Black" pitchFamily="34" charset="0"/>
              </a:rPr>
              <a:t>KEPENDIDIKAN</a:t>
            </a:r>
            <a:endParaRPr lang="en-US" dirty="0">
              <a:solidFill>
                <a:schemeClr val="tx2">
                  <a:lumMod val="75000"/>
                </a:schemeClr>
              </a:solidFill>
              <a:latin typeface="Arial Black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810000"/>
            <a:ext cx="7315200" cy="1600200"/>
          </a:xfrm>
          <a:solidFill>
            <a:schemeClr val="accent2">
              <a:lumMod val="20000"/>
              <a:lumOff val="80000"/>
            </a:schemeClr>
          </a:solidFill>
        </p:spPr>
        <p:txBody>
          <a:bodyPr>
            <a:normAutofit fontScale="92500"/>
          </a:bodyPr>
          <a:lstStyle/>
          <a:p>
            <a:r>
              <a:rPr lang="en-US" sz="3600" dirty="0" smtClean="0">
                <a:solidFill>
                  <a:srgbClr val="C00000"/>
                </a:solidFill>
                <a:latin typeface="Arial Black" pitchFamily="34" charset="0"/>
              </a:rPr>
              <a:t>BIMBINGAN &amp; KONSELING 1C</a:t>
            </a:r>
          </a:p>
          <a:p>
            <a:r>
              <a:rPr lang="en-US" sz="3600" smtClean="0">
                <a:solidFill>
                  <a:srgbClr val="C00000"/>
                </a:solidFill>
                <a:latin typeface="Arial Black" pitchFamily="34" charset="0"/>
              </a:rPr>
              <a:t>PERTEMUAN 8</a:t>
            </a:r>
            <a:endParaRPr lang="en-US" sz="3600" dirty="0">
              <a:solidFill>
                <a:srgbClr val="C00000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3114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>
            <a:normAutofit fontScale="90000"/>
          </a:bodyPr>
          <a:lstStyle/>
          <a:p>
            <a:r>
              <a:rPr lang="en-US" dirty="0" smtClean="0">
                <a:latin typeface="Arial Black" pitchFamily="34" charset="0"/>
              </a:rPr>
              <a:t>KODE ETIK PROFESI KEPENDIDIKAN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ETIKA STANDAR PENDIDIK </a:t>
            </a:r>
            <a:r>
              <a:rPr lang="en-US" b="1" dirty="0" err="1" smtClean="0"/>
              <a:t>adalah</a:t>
            </a:r>
            <a:r>
              <a:rPr lang="en-US" b="1" dirty="0" smtClean="0"/>
              <a:t> </a:t>
            </a:r>
            <a:r>
              <a:rPr lang="en-US" b="1" dirty="0" err="1" smtClean="0"/>
              <a:t>kebebasan</a:t>
            </a:r>
            <a:r>
              <a:rPr lang="en-US" b="1" dirty="0" smtClean="0"/>
              <a:t> </a:t>
            </a:r>
            <a:r>
              <a:rPr lang="en-US" b="1" dirty="0" err="1" smtClean="0"/>
              <a:t>mengajar</a:t>
            </a:r>
            <a:r>
              <a:rPr lang="en-US" b="1" dirty="0" smtClean="0"/>
              <a:t> </a:t>
            </a:r>
            <a:r>
              <a:rPr lang="en-US" b="1" dirty="0" err="1" smtClean="0"/>
              <a:t>dan</a:t>
            </a:r>
            <a:r>
              <a:rPr lang="en-US" b="1" dirty="0" smtClean="0"/>
              <a:t> </a:t>
            </a:r>
            <a:r>
              <a:rPr lang="en-US" b="1" dirty="0" err="1" smtClean="0"/>
              <a:t>belajar</a:t>
            </a:r>
            <a:r>
              <a:rPr lang="en-US" b="1" dirty="0" smtClean="0"/>
              <a:t> </a:t>
            </a:r>
            <a:r>
              <a:rPr lang="en-US" b="1" dirty="0" err="1" smtClean="0"/>
              <a:t>serta</a:t>
            </a:r>
            <a:r>
              <a:rPr lang="en-US" b="1" dirty="0" smtClean="0"/>
              <a:t> </a:t>
            </a:r>
            <a:r>
              <a:rPr lang="en-US" b="1" dirty="0" err="1" smtClean="0"/>
              <a:t>jaminan</a:t>
            </a:r>
            <a:r>
              <a:rPr lang="en-US" b="1" dirty="0" smtClean="0"/>
              <a:t> </a:t>
            </a:r>
            <a:r>
              <a:rPr lang="en-US" b="1" dirty="0" err="1" smtClean="0"/>
              <a:t>terciptanya</a:t>
            </a:r>
            <a:r>
              <a:rPr lang="en-US" b="1" dirty="0" smtClean="0"/>
              <a:t> </a:t>
            </a:r>
            <a:r>
              <a:rPr lang="en-US" b="1" dirty="0" err="1" smtClean="0"/>
              <a:t>kesempatan</a:t>
            </a:r>
            <a:r>
              <a:rPr lang="en-US" b="1" dirty="0" smtClean="0"/>
              <a:t> </a:t>
            </a:r>
            <a:r>
              <a:rPr lang="en-US" b="1" dirty="0" err="1" smtClean="0"/>
              <a:t>belajar</a:t>
            </a:r>
            <a:r>
              <a:rPr lang="en-US" b="1" dirty="0" smtClean="0"/>
              <a:t> yang </a:t>
            </a:r>
            <a:r>
              <a:rPr lang="en-US" b="1" dirty="0" err="1" smtClean="0"/>
              <a:t>sama</a:t>
            </a:r>
            <a:r>
              <a:rPr lang="en-US" b="1" dirty="0" smtClean="0"/>
              <a:t>.</a:t>
            </a:r>
          </a:p>
          <a:p>
            <a:r>
              <a:rPr lang="en-US" b="1" dirty="0" err="1" smtClean="0"/>
              <a:t>Kode</a:t>
            </a:r>
            <a:r>
              <a:rPr lang="en-US" b="1" dirty="0" smtClean="0"/>
              <a:t> </a:t>
            </a:r>
            <a:r>
              <a:rPr lang="en-US" b="1" dirty="0" err="1" smtClean="0"/>
              <a:t>etik</a:t>
            </a:r>
            <a:r>
              <a:rPr lang="en-US" b="1" dirty="0" smtClean="0"/>
              <a:t> </a:t>
            </a:r>
            <a:r>
              <a:rPr lang="en-US" b="1" dirty="0" err="1" smtClean="0"/>
              <a:t>profesi</a:t>
            </a:r>
            <a:r>
              <a:rPr lang="en-US" b="1" dirty="0" smtClean="0"/>
              <a:t> </a:t>
            </a:r>
            <a:r>
              <a:rPr lang="en-US" b="1" dirty="0" err="1" smtClean="0"/>
              <a:t>mencakup</a:t>
            </a:r>
            <a:r>
              <a:rPr lang="en-US" b="1" dirty="0" smtClean="0"/>
              <a:t> </a:t>
            </a:r>
            <a:r>
              <a:rPr lang="en-US" b="1" dirty="0" err="1" smtClean="0"/>
              <a:t>dua</a:t>
            </a:r>
            <a:r>
              <a:rPr lang="en-US" b="1" dirty="0" smtClean="0"/>
              <a:t> </a:t>
            </a:r>
            <a:r>
              <a:rPr lang="en-US" b="1" dirty="0" err="1" smtClean="0"/>
              <a:t>prinsip</a:t>
            </a:r>
            <a:r>
              <a:rPr lang="en-US" b="1" dirty="0" smtClean="0"/>
              <a:t>: (1) </a:t>
            </a:r>
            <a:r>
              <a:rPr lang="en-US" b="1" dirty="0" err="1" smtClean="0"/>
              <a:t>komitmen</a:t>
            </a:r>
            <a:r>
              <a:rPr lang="en-US" b="1" dirty="0" smtClean="0"/>
              <a:t> </a:t>
            </a:r>
            <a:r>
              <a:rPr lang="en-US" b="1" dirty="0" err="1" smtClean="0"/>
              <a:t>pada</a:t>
            </a:r>
            <a:r>
              <a:rPr lang="en-US" b="1" dirty="0" smtClean="0"/>
              <a:t> </a:t>
            </a:r>
            <a:r>
              <a:rPr lang="en-US" b="1" dirty="0" err="1" smtClean="0"/>
              <a:t>siswa</a:t>
            </a:r>
            <a:r>
              <a:rPr lang="en-US" b="1" dirty="0" smtClean="0"/>
              <a:t>, (2) </a:t>
            </a:r>
            <a:r>
              <a:rPr lang="en-US" b="1" dirty="0" err="1" smtClean="0"/>
              <a:t>komitmen</a:t>
            </a:r>
            <a:r>
              <a:rPr lang="en-US" b="1" dirty="0" smtClean="0"/>
              <a:t> </a:t>
            </a:r>
            <a:r>
              <a:rPr lang="en-US" b="1" dirty="0" err="1" smtClean="0"/>
              <a:t>terhadap</a:t>
            </a:r>
            <a:r>
              <a:rPr lang="en-US" b="1" dirty="0" smtClean="0"/>
              <a:t> </a:t>
            </a:r>
            <a:r>
              <a:rPr lang="en-US" b="1" dirty="0" err="1" smtClean="0"/>
              <a:t>profesi</a:t>
            </a:r>
            <a:r>
              <a:rPr lang="en-US" b="1" dirty="0" smtClean="0"/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8609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>
            <a:normAutofit fontScale="90000"/>
          </a:bodyPr>
          <a:lstStyle/>
          <a:p>
            <a:r>
              <a:rPr lang="en-US" dirty="0" smtClean="0">
                <a:latin typeface="Arial Black" pitchFamily="34" charset="0"/>
              </a:rPr>
              <a:t>PRINSIP KOMITMEN PADA SISWA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b="1" dirty="0" err="1" smtClean="0"/>
              <a:t>Tidak</a:t>
            </a:r>
            <a:r>
              <a:rPr lang="en-US" b="1" dirty="0" smtClean="0"/>
              <a:t> </a:t>
            </a:r>
            <a:r>
              <a:rPr lang="en-US" b="1" dirty="0" err="1" smtClean="0"/>
              <a:t>menghalangi</a:t>
            </a:r>
            <a:r>
              <a:rPr lang="en-US" b="1" dirty="0" smtClean="0"/>
              <a:t> </a:t>
            </a:r>
            <a:r>
              <a:rPr lang="en-US" b="1" dirty="0" err="1" smtClean="0"/>
              <a:t>siswa</a:t>
            </a:r>
            <a:r>
              <a:rPr lang="en-US" b="1" dirty="0" smtClean="0"/>
              <a:t> </a:t>
            </a:r>
            <a:r>
              <a:rPr lang="en-US" b="1" dirty="0" err="1" smtClean="0"/>
              <a:t>dalam</a:t>
            </a:r>
            <a:r>
              <a:rPr lang="en-US" b="1" dirty="0" smtClean="0"/>
              <a:t> </a:t>
            </a:r>
            <a:r>
              <a:rPr lang="en-US" b="1" dirty="0" err="1" smtClean="0"/>
              <a:t>usaha</a:t>
            </a:r>
            <a:r>
              <a:rPr lang="en-US" b="1" dirty="0" smtClean="0"/>
              <a:t> </a:t>
            </a:r>
            <a:r>
              <a:rPr lang="en-US" b="1" dirty="0" err="1" smtClean="0"/>
              <a:t>pribadi</a:t>
            </a:r>
            <a:r>
              <a:rPr lang="en-US" b="1" dirty="0" smtClean="0"/>
              <a:t>.</a:t>
            </a:r>
          </a:p>
          <a:p>
            <a:r>
              <a:rPr lang="en-US" b="1" dirty="0" err="1" smtClean="0"/>
              <a:t>tidak</a:t>
            </a:r>
            <a:r>
              <a:rPr lang="en-US" b="1" dirty="0" smtClean="0"/>
              <a:t> </a:t>
            </a:r>
            <a:r>
              <a:rPr lang="en-US" b="1" dirty="0" err="1" smtClean="0"/>
              <a:t>menghalangi</a:t>
            </a:r>
            <a:r>
              <a:rPr lang="en-US" b="1" dirty="0" smtClean="0"/>
              <a:t> </a:t>
            </a:r>
            <a:r>
              <a:rPr lang="en-US" b="1" dirty="0" err="1" smtClean="0"/>
              <a:t>siswa</a:t>
            </a:r>
            <a:r>
              <a:rPr lang="en-US" b="1" dirty="0" smtClean="0"/>
              <a:t> </a:t>
            </a:r>
            <a:r>
              <a:rPr lang="en-US" b="1" dirty="0" err="1" smtClean="0"/>
              <a:t>Mencari</a:t>
            </a:r>
            <a:r>
              <a:rPr lang="en-US" b="1" dirty="0" smtClean="0"/>
              <a:t> </a:t>
            </a:r>
            <a:r>
              <a:rPr lang="en-US" b="1" dirty="0" err="1" smtClean="0"/>
              <a:t>informasi</a:t>
            </a:r>
            <a:endParaRPr lang="en-US" b="1" dirty="0" smtClean="0"/>
          </a:p>
          <a:p>
            <a:r>
              <a:rPr lang="en-US" b="1" dirty="0" err="1" smtClean="0"/>
              <a:t>Tidak</a:t>
            </a:r>
            <a:r>
              <a:rPr lang="en-US" b="1" dirty="0" smtClean="0"/>
              <a:t> </a:t>
            </a:r>
            <a:r>
              <a:rPr lang="en-US" b="1" dirty="0" err="1" smtClean="0"/>
              <a:t>membelokkan</a:t>
            </a:r>
            <a:r>
              <a:rPr lang="en-US" b="1" dirty="0" smtClean="0"/>
              <a:t> </a:t>
            </a:r>
            <a:r>
              <a:rPr lang="en-US" b="1" dirty="0" err="1" smtClean="0"/>
              <a:t>kebenaran</a:t>
            </a:r>
            <a:endParaRPr lang="en-US" b="1" dirty="0" smtClean="0"/>
          </a:p>
          <a:p>
            <a:r>
              <a:rPr lang="en-US" b="1" dirty="0" smtClean="0"/>
              <a:t> </a:t>
            </a:r>
            <a:r>
              <a:rPr lang="en-US" b="1" dirty="0" err="1"/>
              <a:t>W</a:t>
            </a:r>
            <a:r>
              <a:rPr lang="en-US" b="1" dirty="0" err="1" smtClean="0"/>
              <a:t>ajib</a:t>
            </a:r>
            <a:r>
              <a:rPr lang="en-US" b="1" dirty="0" smtClean="0"/>
              <a:t> </a:t>
            </a:r>
            <a:r>
              <a:rPr lang="en-US" b="1" dirty="0" err="1" smtClean="0"/>
              <a:t>melidungi</a:t>
            </a:r>
            <a:r>
              <a:rPr lang="en-US" b="1" dirty="0" smtClean="0"/>
              <a:t> </a:t>
            </a:r>
            <a:r>
              <a:rPr lang="en-US" b="1" dirty="0" err="1" smtClean="0"/>
              <a:t>siswa</a:t>
            </a:r>
            <a:r>
              <a:rPr lang="en-US" b="1" dirty="0" smtClean="0"/>
              <a:t> </a:t>
            </a:r>
            <a:r>
              <a:rPr lang="en-US" b="1" dirty="0" err="1" smtClean="0"/>
              <a:t>dalam</a:t>
            </a:r>
            <a:r>
              <a:rPr lang="en-US" b="1" dirty="0" smtClean="0"/>
              <a:t> </a:t>
            </a:r>
            <a:r>
              <a:rPr lang="en-US" b="1" dirty="0" err="1" smtClean="0"/>
              <a:t>kebenaran</a:t>
            </a:r>
            <a:endParaRPr lang="en-US" b="1" dirty="0" smtClean="0"/>
          </a:p>
          <a:p>
            <a:r>
              <a:rPr lang="en-US" b="1" dirty="0" err="1" smtClean="0"/>
              <a:t>Tidak</a:t>
            </a:r>
            <a:r>
              <a:rPr lang="en-US" b="1" dirty="0" smtClean="0"/>
              <a:t> </a:t>
            </a:r>
            <a:r>
              <a:rPr lang="en-US" b="1" dirty="0" err="1" smtClean="0"/>
              <a:t>membiarkan</a:t>
            </a:r>
            <a:r>
              <a:rPr lang="en-US" b="1" dirty="0" smtClean="0"/>
              <a:t> </a:t>
            </a:r>
            <a:r>
              <a:rPr lang="en-US" b="1" dirty="0" err="1" smtClean="0"/>
              <a:t>siswa</a:t>
            </a:r>
            <a:r>
              <a:rPr lang="en-US" b="1" dirty="0" smtClean="0"/>
              <a:t> </a:t>
            </a:r>
            <a:r>
              <a:rPr lang="en-US" b="1" dirty="0" err="1" smtClean="0"/>
              <a:t>dalam</a:t>
            </a:r>
            <a:r>
              <a:rPr lang="en-US" b="1" dirty="0" smtClean="0"/>
              <a:t> </a:t>
            </a:r>
            <a:r>
              <a:rPr lang="en-US" b="1" dirty="0" err="1" smtClean="0"/>
              <a:t>kesulitan</a:t>
            </a:r>
            <a:endParaRPr lang="en-US" b="1" dirty="0" smtClean="0"/>
          </a:p>
          <a:p>
            <a:r>
              <a:rPr lang="en-US" b="1" dirty="0" err="1" smtClean="0"/>
              <a:t>Berlaku</a:t>
            </a:r>
            <a:r>
              <a:rPr lang="en-US" b="1" dirty="0" smtClean="0"/>
              <a:t> </a:t>
            </a:r>
            <a:r>
              <a:rPr lang="en-US" b="1" dirty="0" err="1" smtClean="0"/>
              <a:t>adil</a:t>
            </a:r>
            <a:r>
              <a:rPr lang="en-US" b="1" dirty="0" smtClean="0"/>
              <a:t>  </a:t>
            </a:r>
            <a:r>
              <a:rPr lang="en-US" b="1" dirty="0" err="1" smtClean="0"/>
              <a:t>dasar</a:t>
            </a:r>
            <a:r>
              <a:rPr lang="en-US" b="1" dirty="0" smtClean="0"/>
              <a:t> </a:t>
            </a:r>
            <a:r>
              <a:rPr lang="en-US" b="1" dirty="0" err="1" smtClean="0"/>
              <a:t>multikultur</a:t>
            </a:r>
            <a:endParaRPr lang="en-US" b="1" dirty="0" smtClean="0"/>
          </a:p>
          <a:p>
            <a:r>
              <a:rPr lang="en-US" b="1" dirty="0" err="1" smtClean="0"/>
              <a:t>Tidak</a:t>
            </a:r>
            <a:r>
              <a:rPr lang="en-US" b="1" dirty="0" smtClean="0"/>
              <a:t> </a:t>
            </a:r>
            <a:r>
              <a:rPr lang="en-US" b="1" dirty="0" err="1" smtClean="0"/>
              <a:t>menguntungkan</a:t>
            </a:r>
            <a:r>
              <a:rPr lang="en-US" b="1" dirty="0" smtClean="0"/>
              <a:t> </a:t>
            </a:r>
            <a:r>
              <a:rPr lang="en-US" b="1" dirty="0" err="1" smtClean="0"/>
              <a:t>pribadi</a:t>
            </a:r>
            <a:endParaRPr lang="en-US" b="1" dirty="0" smtClean="0"/>
          </a:p>
          <a:p>
            <a:r>
              <a:rPr lang="en-US" b="1" dirty="0" err="1" smtClean="0"/>
              <a:t>Tidak</a:t>
            </a:r>
            <a:r>
              <a:rPr lang="en-US" b="1" dirty="0" smtClean="0"/>
              <a:t> </a:t>
            </a:r>
            <a:r>
              <a:rPr lang="en-US" b="1" dirty="0" err="1" smtClean="0"/>
              <a:t>menyampaikan</a:t>
            </a:r>
            <a:r>
              <a:rPr lang="en-US" b="1" dirty="0" smtClean="0"/>
              <a:t> </a:t>
            </a:r>
            <a:r>
              <a:rPr lang="en-US" b="1" dirty="0" err="1" smtClean="0"/>
              <a:t>ke</a:t>
            </a:r>
            <a:r>
              <a:rPr lang="en-US" b="1" dirty="0" smtClean="0"/>
              <a:t> orang lain </a:t>
            </a:r>
            <a:r>
              <a:rPr lang="en-US" b="1" dirty="0" err="1" smtClean="0"/>
              <a:t>tentang</a:t>
            </a:r>
            <a:r>
              <a:rPr lang="en-US" b="1" dirty="0" smtClean="0"/>
              <a:t> </a:t>
            </a:r>
            <a:r>
              <a:rPr lang="en-US" b="1" dirty="0" err="1" smtClean="0"/>
              <a:t>rahasia</a:t>
            </a:r>
            <a:r>
              <a:rPr lang="en-US" b="1" dirty="0" smtClean="0"/>
              <a:t> </a:t>
            </a:r>
            <a:r>
              <a:rPr lang="en-US" b="1" dirty="0" err="1" smtClean="0"/>
              <a:t>siswa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4149502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>
            <a:normAutofit fontScale="90000"/>
          </a:bodyPr>
          <a:lstStyle/>
          <a:p>
            <a:r>
              <a:rPr lang="en-US" dirty="0" smtClean="0">
                <a:latin typeface="Arial Black" pitchFamily="34" charset="0"/>
              </a:rPr>
              <a:t>KOMITMEN TERHADAP PROFESI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err="1" smtClean="0"/>
              <a:t>Tidak</a:t>
            </a:r>
            <a:r>
              <a:rPr lang="en-US" b="1" dirty="0" smtClean="0"/>
              <a:t> </a:t>
            </a:r>
            <a:r>
              <a:rPr lang="en-US" b="1" dirty="0" err="1" smtClean="0"/>
              <a:t>memalsukan</a:t>
            </a:r>
            <a:r>
              <a:rPr lang="en-US" b="1" dirty="0" smtClean="0"/>
              <a:t> </a:t>
            </a:r>
            <a:r>
              <a:rPr lang="en-US" b="1" dirty="0" err="1" smtClean="0"/>
              <a:t>fakta</a:t>
            </a:r>
            <a:endParaRPr lang="en-US" b="1" dirty="0" smtClean="0"/>
          </a:p>
          <a:p>
            <a:r>
              <a:rPr lang="en-US" b="1" dirty="0" err="1" smtClean="0"/>
              <a:t>Tidak</a:t>
            </a:r>
            <a:r>
              <a:rPr lang="en-US" b="1" dirty="0" smtClean="0"/>
              <a:t> </a:t>
            </a:r>
            <a:r>
              <a:rPr lang="en-US" b="1" dirty="0" err="1" smtClean="0"/>
              <a:t>memalsukan</a:t>
            </a:r>
            <a:r>
              <a:rPr lang="en-US" b="1" dirty="0" smtClean="0"/>
              <a:t> </a:t>
            </a:r>
            <a:r>
              <a:rPr lang="en-US" b="1" dirty="0" err="1" smtClean="0"/>
              <a:t>kualifikasi</a:t>
            </a:r>
            <a:r>
              <a:rPr lang="en-US" b="1" dirty="0" smtClean="0"/>
              <a:t> </a:t>
            </a:r>
            <a:r>
              <a:rPr lang="en-US" b="1" dirty="0" err="1" smtClean="0"/>
              <a:t>profesinya</a:t>
            </a:r>
            <a:endParaRPr lang="en-US" b="1" dirty="0" smtClean="0"/>
          </a:p>
          <a:p>
            <a:r>
              <a:rPr lang="en-US" b="1" dirty="0" err="1" smtClean="0"/>
              <a:t>Tidak</a:t>
            </a:r>
            <a:r>
              <a:rPr lang="en-US" b="1" dirty="0" smtClean="0"/>
              <a:t> </a:t>
            </a:r>
            <a:r>
              <a:rPr lang="en-US" b="1" dirty="0" err="1" smtClean="0"/>
              <a:t>boleh</a:t>
            </a:r>
            <a:r>
              <a:rPr lang="en-US" b="1" dirty="0" smtClean="0"/>
              <a:t> </a:t>
            </a:r>
            <a:r>
              <a:rPr lang="en-US" b="1" dirty="0" err="1" smtClean="0"/>
              <a:t>melibatkan</a:t>
            </a:r>
            <a:r>
              <a:rPr lang="en-US" b="1" dirty="0" smtClean="0"/>
              <a:t> orang lain yang </a:t>
            </a:r>
            <a:r>
              <a:rPr lang="en-US" b="1" dirty="0" err="1" smtClean="0"/>
              <a:t>tidak</a:t>
            </a:r>
            <a:r>
              <a:rPr lang="en-US" b="1" dirty="0" smtClean="0"/>
              <a:t> </a:t>
            </a:r>
            <a:r>
              <a:rPr lang="en-US" b="1" dirty="0" err="1" smtClean="0"/>
              <a:t>seprofesi</a:t>
            </a:r>
            <a:r>
              <a:rPr lang="en-US" b="1" dirty="0" smtClean="0"/>
              <a:t>.</a:t>
            </a:r>
          </a:p>
          <a:p>
            <a:r>
              <a:rPr lang="en-US" b="1" dirty="0" err="1" smtClean="0"/>
              <a:t>Tidak</a:t>
            </a:r>
            <a:r>
              <a:rPr lang="en-US" b="1" dirty="0" smtClean="0"/>
              <a:t> </a:t>
            </a:r>
            <a:r>
              <a:rPr lang="en-US" b="1" dirty="0" err="1" smtClean="0"/>
              <a:t>membuat</a:t>
            </a:r>
            <a:r>
              <a:rPr lang="en-US" b="1" dirty="0" smtClean="0"/>
              <a:t> </a:t>
            </a:r>
            <a:r>
              <a:rPr lang="en-US" b="1" dirty="0" err="1" smtClean="0"/>
              <a:t>pernyataan</a:t>
            </a:r>
            <a:r>
              <a:rPr lang="en-US" b="1" dirty="0" smtClean="0"/>
              <a:t> </a:t>
            </a:r>
            <a:r>
              <a:rPr lang="en-US" b="1" dirty="0" err="1" smtClean="0"/>
              <a:t>palsu</a:t>
            </a:r>
            <a:endParaRPr lang="en-US" b="1" dirty="0" smtClean="0"/>
          </a:p>
          <a:p>
            <a:r>
              <a:rPr lang="en-US" b="1" dirty="0" err="1" smtClean="0"/>
              <a:t>Tidak</a:t>
            </a:r>
            <a:r>
              <a:rPr lang="en-US" b="1" dirty="0" smtClean="0"/>
              <a:t> </a:t>
            </a:r>
            <a:r>
              <a:rPr lang="en-US" b="1" dirty="0" err="1" smtClean="0"/>
              <a:t>mengungkapkan</a:t>
            </a:r>
            <a:r>
              <a:rPr lang="en-US" b="1" dirty="0" smtClean="0"/>
              <a:t> </a:t>
            </a:r>
            <a:r>
              <a:rPr lang="en-US" b="1" dirty="0" err="1" smtClean="0"/>
              <a:t>informasi</a:t>
            </a:r>
            <a:r>
              <a:rPr lang="en-US" b="1" dirty="0" smtClean="0"/>
              <a:t> </a:t>
            </a:r>
            <a:r>
              <a:rPr lang="en-US" b="1" dirty="0" err="1" smtClean="0"/>
              <a:t>dari</a:t>
            </a:r>
            <a:r>
              <a:rPr lang="en-US" b="1" dirty="0" smtClean="0"/>
              <a:t> </a:t>
            </a:r>
            <a:r>
              <a:rPr lang="en-US" b="1" dirty="0" err="1" smtClean="0"/>
              <a:t>teman</a:t>
            </a:r>
            <a:r>
              <a:rPr lang="en-US" b="1" dirty="0" smtClean="0"/>
              <a:t> </a:t>
            </a:r>
            <a:r>
              <a:rPr lang="en-US" b="1" dirty="0" err="1" smtClean="0"/>
              <a:t>sejawat</a:t>
            </a:r>
            <a:r>
              <a:rPr lang="en-US" b="1" dirty="0" smtClean="0"/>
              <a:t> </a:t>
            </a:r>
            <a:r>
              <a:rPr lang="en-US" b="1" dirty="0" err="1" smtClean="0"/>
              <a:t>yg</a:t>
            </a:r>
            <a:r>
              <a:rPr lang="en-US" b="1" dirty="0" smtClean="0"/>
              <a:t> </a:t>
            </a:r>
            <a:r>
              <a:rPr lang="en-US" b="1" dirty="0" err="1" smtClean="0"/>
              <a:t>tidak</a:t>
            </a:r>
            <a:r>
              <a:rPr lang="en-US" b="1" dirty="0" smtClean="0"/>
              <a:t> </a:t>
            </a:r>
            <a:r>
              <a:rPr lang="en-US" b="1" dirty="0" err="1" smtClean="0"/>
              <a:t>sesuai</a:t>
            </a:r>
            <a:endParaRPr lang="en-US" b="1" dirty="0" smtClean="0"/>
          </a:p>
          <a:p>
            <a:r>
              <a:rPr lang="en-US" b="1" dirty="0" err="1" smtClean="0"/>
              <a:t>Tidak</a:t>
            </a:r>
            <a:r>
              <a:rPr lang="en-US" b="1" dirty="0" smtClean="0"/>
              <a:t> </a:t>
            </a:r>
            <a:r>
              <a:rPr lang="en-US" b="1" dirty="0" err="1" smtClean="0"/>
              <a:t>merugikan</a:t>
            </a:r>
            <a:r>
              <a:rPr lang="en-US" b="1" dirty="0" smtClean="0"/>
              <a:t> </a:t>
            </a:r>
            <a:r>
              <a:rPr lang="en-US" b="1" dirty="0" err="1" smtClean="0"/>
              <a:t>teman</a:t>
            </a:r>
            <a:r>
              <a:rPr lang="en-US" b="1" dirty="0" smtClean="0"/>
              <a:t> </a:t>
            </a:r>
            <a:r>
              <a:rPr lang="en-US" b="1" dirty="0" err="1" smtClean="0"/>
              <a:t>seprofesi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630540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>
            <a:normAutofit fontScale="90000"/>
          </a:bodyPr>
          <a:lstStyle/>
          <a:p>
            <a:r>
              <a:rPr lang="en-US" dirty="0" smtClean="0">
                <a:latin typeface="Arial Black" pitchFamily="34" charset="0"/>
              </a:rPr>
              <a:t>KONSEP DAN TEORI ETIKA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ETIKA ADALAH FILSAFAT MORAL, ILMU TENTANG BAIK BURUK  DARI TINGKAH LAKU MANUSIA.</a:t>
            </a:r>
          </a:p>
          <a:p>
            <a:r>
              <a:rPr lang="en-US" dirty="0" smtClean="0"/>
              <a:t>ETIKA TIDAK BERSIFAT FAKTA ATAU ALAMI, </a:t>
            </a:r>
            <a:r>
              <a:rPr lang="en-US" dirty="0" err="1" smtClean="0"/>
              <a:t>tetapi</a:t>
            </a:r>
            <a:r>
              <a:rPr lang="en-US" dirty="0" smtClean="0"/>
              <a:t> </a:t>
            </a:r>
            <a:r>
              <a:rPr lang="en-US" dirty="0" err="1" smtClean="0"/>
              <a:t>tentang</a:t>
            </a:r>
            <a:r>
              <a:rPr lang="en-US" dirty="0" smtClean="0"/>
              <a:t> </a:t>
            </a:r>
            <a:r>
              <a:rPr lang="en-US" dirty="0" err="1" smtClean="0"/>
              <a:t>bagaimana</a:t>
            </a:r>
            <a:r>
              <a:rPr lang="en-US" dirty="0" smtClean="0"/>
              <a:t> </a:t>
            </a:r>
            <a:r>
              <a:rPr lang="en-US" dirty="0" err="1" smtClean="0"/>
              <a:t>seharusnya</a:t>
            </a:r>
            <a:r>
              <a:rPr lang="en-US" dirty="0" smtClean="0"/>
              <a:t> </a:t>
            </a:r>
            <a:r>
              <a:rPr lang="en-US" dirty="0" err="1" smtClean="0"/>
              <a:t>alam</a:t>
            </a:r>
            <a:r>
              <a:rPr lang="en-US" dirty="0" smtClean="0"/>
              <a:t> </a:t>
            </a:r>
            <a:r>
              <a:rPr lang="en-US" dirty="0" err="1" smtClean="0"/>
              <a:t>ini</a:t>
            </a:r>
            <a:r>
              <a:rPr lang="en-US" dirty="0" smtClean="0"/>
              <a:t>.</a:t>
            </a:r>
          </a:p>
          <a:p>
            <a:r>
              <a:rPr lang="en-US" dirty="0" smtClean="0"/>
              <a:t>ORANG BERTINGKAH LAKU DARI APA YANG SEHARUSNYA, orang </a:t>
            </a:r>
            <a:r>
              <a:rPr lang="en-US" dirty="0" err="1" smtClean="0"/>
              <a:t>banyak</a:t>
            </a:r>
            <a:r>
              <a:rPr lang="en-US" dirty="0" smtClean="0"/>
              <a:t> </a:t>
            </a:r>
            <a:r>
              <a:rPr lang="en-US" dirty="0" err="1" smtClean="0"/>
              <a:t>melakukan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dipandang</a:t>
            </a:r>
            <a:r>
              <a:rPr lang="en-US" dirty="0" smtClean="0"/>
              <a:t> </a:t>
            </a:r>
            <a:r>
              <a:rPr lang="en-US" dirty="0" err="1" smtClean="0"/>
              <a:t>itu</a:t>
            </a:r>
            <a:r>
              <a:rPr lang="en-US" dirty="0" smtClean="0"/>
              <a:t> yang </a:t>
            </a:r>
            <a:r>
              <a:rPr lang="en-US" dirty="0" err="1" smtClean="0"/>
              <a:t>benar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semua</a:t>
            </a:r>
            <a:r>
              <a:rPr lang="en-US" dirty="0" smtClean="0"/>
              <a:t> yang </a:t>
            </a:r>
            <a:r>
              <a:rPr lang="en-US" dirty="0" err="1" smtClean="0"/>
              <a:t>melakukan</a:t>
            </a:r>
            <a:r>
              <a:rPr lang="en-US" dirty="0" smtClean="0"/>
              <a:t> </a:t>
            </a:r>
            <a:r>
              <a:rPr lang="en-US" dirty="0" err="1" smtClean="0"/>
              <a:t>yg</a:t>
            </a:r>
            <a:r>
              <a:rPr lang="en-US" dirty="0" smtClean="0"/>
              <a:t> </a:t>
            </a:r>
            <a:r>
              <a:rPr lang="en-US" dirty="0" err="1" smtClean="0"/>
              <a:t>baik</a:t>
            </a:r>
            <a:r>
              <a:rPr lang="en-US" dirty="0" smtClean="0"/>
              <a:t> </a:t>
            </a:r>
            <a:r>
              <a:rPr lang="en-US" dirty="0" err="1" smtClean="0"/>
              <a:t>itu</a:t>
            </a:r>
            <a:r>
              <a:rPr lang="en-US" dirty="0" smtClean="0"/>
              <a:t> </a:t>
            </a:r>
            <a:r>
              <a:rPr lang="en-US" dirty="0" err="1" smtClean="0"/>
              <a:t>etis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10117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en-US" dirty="0" smtClean="0">
                <a:latin typeface="Arial Black" pitchFamily="34" charset="0"/>
              </a:rPr>
              <a:t>TEORI ETIKA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TEORI KONSEKEUNENSIALIS:  </a:t>
            </a:r>
            <a:r>
              <a:rPr lang="en-US" dirty="0" err="1" smtClean="0"/>
              <a:t>baik</a:t>
            </a:r>
            <a:r>
              <a:rPr lang="en-US" dirty="0" smtClean="0"/>
              <a:t> </a:t>
            </a:r>
            <a:r>
              <a:rPr lang="en-US" dirty="0" err="1" smtClean="0"/>
              <a:t>buruknya</a:t>
            </a:r>
            <a:r>
              <a:rPr lang="en-US" dirty="0" smtClean="0"/>
              <a:t> </a:t>
            </a:r>
            <a:r>
              <a:rPr lang="en-US" dirty="0" err="1" smtClean="0"/>
              <a:t>tindakan</a:t>
            </a:r>
            <a:r>
              <a:rPr lang="en-US" dirty="0" smtClean="0"/>
              <a:t> </a:t>
            </a:r>
            <a:r>
              <a:rPr lang="en-US" dirty="0" err="1" smtClean="0"/>
              <a:t>didasarkan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konsekuensi</a:t>
            </a:r>
            <a:r>
              <a:rPr lang="en-US" dirty="0" smtClean="0"/>
              <a:t> (</a:t>
            </a:r>
            <a:r>
              <a:rPr lang="en-US" dirty="0" err="1" smtClean="0"/>
              <a:t>akibat</a:t>
            </a:r>
            <a:r>
              <a:rPr lang="en-US" dirty="0" smtClean="0"/>
              <a:t>) </a:t>
            </a:r>
            <a:r>
              <a:rPr lang="en-US" dirty="0" err="1" smtClean="0"/>
              <a:t>yg</a:t>
            </a:r>
            <a:r>
              <a:rPr lang="en-US" dirty="0" smtClean="0"/>
              <a:t> </a:t>
            </a:r>
            <a:r>
              <a:rPr lang="en-US" dirty="0" err="1" smtClean="0"/>
              <a:t>ditimbulkan</a:t>
            </a:r>
            <a:r>
              <a:rPr lang="en-US" dirty="0" smtClean="0"/>
              <a:t>. Ada </a:t>
            </a:r>
            <a:r>
              <a:rPr lang="en-US" dirty="0" err="1" smtClean="0"/>
              <a:t>dua</a:t>
            </a:r>
            <a:r>
              <a:rPr lang="en-US" dirty="0" smtClean="0"/>
              <a:t> </a:t>
            </a:r>
            <a:r>
              <a:rPr lang="en-US" dirty="0" err="1" smtClean="0"/>
              <a:t>aliran</a:t>
            </a:r>
            <a:r>
              <a:rPr lang="en-US" dirty="0" smtClean="0"/>
              <a:t> </a:t>
            </a:r>
            <a:r>
              <a:rPr lang="en-US" dirty="0" err="1" smtClean="0"/>
              <a:t>kebaikan</a:t>
            </a:r>
            <a:r>
              <a:rPr lang="en-US" dirty="0" smtClean="0"/>
              <a:t>: </a:t>
            </a:r>
            <a:r>
              <a:rPr lang="en-US" dirty="0" err="1" smtClean="0"/>
              <a:t>aliran</a:t>
            </a:r>
            <a:r>
              <a:rPr lang="en-US" dirty="0" smtClean="0"/>
              <a:t> </a:t>
            </a:r>
            <a:r>
              <a:rPr lang="en-US" i="1" dirty="0" err="1" smtClean="0"/>
              <a:t>hedonisme</a:t>
            </a:r>
            <a:r>
              <a:rPr lang="en-US" i="1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 </a:t>
            </a:r>
            <a:r>
              <a:rPr lang="en-US" dirty="0" err="1" smtClean="0"/>
              <a:t>kenikmatan</a:t>
            </a:r>
            <a:r>
              <a:rPr lang="en-US" dirty="0" smtClean="0"/>
              <a:t> 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kebahagiaan</a:t>
            </a:r>
            <a:r>
              <a:rPr lang="en-US" dirty="0" smtClean="0"/>
              <a:t>, </a:t>
            </a:r>
            <a:r>
              <a:rPr lang="en-US" dirty="0" err="1" smtClean="0"/>
              <a:t>manisfestasi</a:t>
            </a:r>
            <a:r>
              <a:rPr lang="en-US" dirty="0" smtClean="0"/>
              <a:t> 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kebaikan</a:t>
            </a:r>
            <a:r>
              <a:rPr lang="en-US" dirty="0" smtClean="0"/>
              <a:t>,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aliran</a:t>
            </a:r>
            <a:r>
              <a:rPr lang="en-US" dirty="0" smtClean="0"/>
              <a:t> </a:t>
            </a:r>
            <a:r>
              <a:rPr lang="en-US" i="1" dirty="0" err="1" smtClean="0"/>
              <a:t>religius</a:t>
            </a:r>
            <a:r>
              <a:rPr lang="en-US" dirty="0" smtClean="0"/>
              <a:t> </a:t>
            </a:r>
            <a:r>
              <a:rPr lang="en-US" dirty="0" err="1" smtClean="0"/>
              <a:t>kebaikan</a:t>
            </a:r>
            <a:r>
              <a:rPr lang="en-US" dirty="0" smtClean="0"/>
              <a:t> </a:t>
            </a:r>
            <a:r>
              <a:rPr lang="en-US" dirty="0" err="1" smtClean="0"/>
              <a:t>dimanifestasikan</a:t>
            </a:r>
            <a:r>
              <a:rPr lang="en-US" dirty="0" smtClean="0"/>
              <a:t> </a:t>
            </a:r>
            <a:r>
              <a:rPr lang="en-US" dirty="0" err="1" smtClean="0"/>
              <a:t>tujuan</a:t>
            </a:r>
            <a:r>
              <a:rPr lang="en-US" dirty="0" smtClean="0"/>
              <a:t> </a:t>
            </a:r>
            <a:r>
              <a:rPr lang="en-US" dirty="0" err="1" smtClean="0"/>
              <a:t>akhir</a:t>
            </a:r>
            <a:r>
              <a:rPr lang="en-US" dirty="0" smtClean="0"/>
              <a:t> </a:t>
            </a:r>
            <a:r>
              <a:rPr lang="en-US" dirty="0" err="1" smtClean="0"/>
              <a:t>manusia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Ajaran</a:t>
            </a:r>
            <a:r>
              <a:rPr lang="en-US" dirty="0" smtClean="0"/>
              <a:t> </a:t>
            </a:r>
            <a:r>
              <a:rPr lang="en-US" dirty="0" err="1" smtClean="0"/>
              <a:t>yg</a:t>
            </a:r>
            <a:r>
              <a:rPr lang="en-US" dirty="0" smtClean="0"/>
              <a:t> </a:t>
            </a:r>
            <a:r>
              <a:rPr lang="en-US" dirty="0" err="1" smtClean="0"/>
              <a:t>berkaitan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hedonisme</a:t>
            </a:r>
            <a:r>
              <a:rPr lang="en-US" dirty="0" smtClean="0"/>
              <a:t> 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utilitarianisme</a:t>
            </a:r>
            <a:r>
              <a:rPr lang="en-US" dirty="0" smtClean="0"/>
              <a:t> </a:t>
            </a:r>
            <a:r>
              <a:rPr lang="en-US" dirty="0" err="1" smtClean="0"/>
              <a:t>kebijakan</a:t>
            </a:r>
            <a:r>
              <a:rPr lang="en-US" dirty="0" smtClean="0"/>
              <a:t> </a:t>
            </a:r>
            <a:r>
              <a:rPr lang="en-US" dirty="0" err="1" smtClean="0"/>
              <a:t>sosial</a:t>
            </a:r>
            <a:r>
              <a:rPr lang="en-US" dirty="0" smtClean="0"/>
              <a:t> </a:t>
            </a:r>
            <a:r>
              <a:rPr lang="en-US" dirty="0" err="1" smtClean="0"/>
              <a:t>yg</a:t>
            </a:r>
            <a:r>
              <a:rPr lang="en-US" dirty="0" smtClean="0"/>
              <a:t> </a:t>
            </a:r>
            <a:r>
              <a:rPr lang="en-US" dirty="0" err="1" smtClean="0"/>
              <a:t>seharusnya</a:t>
            </a:r>
            <a:r>
              <a:rPr lang="en-US" dirty="0" smtClean="0"/>
              <a:t> </a:t>
            </a:r>
            <a:r>
              <a:rPr lang="en-US" dirty="0" err="1" smtClean="0"/>
              <a:t>menghasilkan</a:t>
            </a:r>
            <a:r>
              <a:rPr lang="en-US" dirty="0" smtClean="0"/>
              <a:t> </a:t>
            </a:r>
            <a:r>
              <a:rPr lang="en-US" dirty="0" err="1" smtClean="0"/>
              <a:t>kebaikan</a:t>
            </a:r>
            <a:r>
              <a:rPr lang="en-US" dirty="0" smtClean="0"/>
              <a:t> </a:t>
            </a: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luas</a:t>
            </a:r>
            <a:r>
              <a:rPr lang="en-US" dirty="0" smtClean="0"/>
              <a:t>.</a:t>
            </a:r>
          </a:p>
          <a:p>
            <a:r>
              <a:rPr lang="en-US" dirty="0" smtClean="0"/>
              <a:t>  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79430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en-US" dirty="0" smtClean="0">
                <a:latin typeface="Arial Black" pitchFamily="34" charset="0"/>
              </a:rPr>
              <a:t>LANJUTAN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458200" cy="4525963"/>
          </a:xfrm>
        </p:spPr>
        <p:txBody>
          <a:bodyPr/>
          <a:lstStyle/>
          <a:p>
            <a:r>
              <a:rPr lang="en-US" dirty="0" smtClean="0"/>
              <a:t>TEORI NONKONSEKUENSIALIS: </a:t>
            </a:r>
            <a:r>
              <a:rPr lang="en-US" i="1" dirty="0" err="1"/>
              <a:t>L</a:t>
            </a:r>
            <a:r>
              <a:rPr lang="en-US" i="1" dirty="0" err="1" smtClean="0"/>
              <a:t>akukan</a:t>
            </a:r>
            <a:r>
              <a:rPr lang="en-US" i="1" dirty="0" smtClean="0"/>
              <a:t> </a:t>
            </a:r>
            <a:r>
              <a:rPr lang="en-US" i="1" dirty="0" err="1" smtClean="0"/>
              <a:t>kepada</a:t>
            </a:r>
            <a:r>
              <a:rPr lang="en-US" i="1" dirty="0" smtClean="0"/>
              <a:t> orang lain </a:t>
            </a:r>
            <a:r>
              <a:rPr lang="en-US" i="1" dirty="0" err="1" smtClean="0"/>
              <a:t>seperti</a:t>
            </a:r>
            <a:r>
              <a:rPr lang="en-US" i="1" dirty="0" smtClean="0"/>
              <a:t> </a:t>
            </a:r>
            <a:r>
              <a:rPr lang="en-US" i="1" dirty="0" err="1" smtClean="0"/>
              <a:t>Anda</a:t>
            </a:r>
            <a:r>
              <a:rPr lang="en-US" i="1" dirty="0" smtClean="0"/>
              <a:t> </a:t>
            </a:r>
            <a:r>
              <a:rPr lang="en-US" i="1" dirty="0" err="1" smtClean="0"/>
              <a:t>inginkan</a:t>
            </a:r>
            <a:r>
              <a:rPr lang="en-US" i="1" dirty="0" smtClean="0"/>
              <a:t> orang lain </a:t>
            </a:r>
            <a:r>
              <a:rPr lang="en-US" i="1" dirty="0" err="1" smtClean="0"/>
              <a:t>melakukan</a:t>
            </a:r>
            <a:r>
              <a:rPr lang="en-US" i="1" dirty="0" smtClean="0"/>
              <a:t> </a:t>
            </a:r>
            <a:r>
              <a:rPr lang="en-US" i="1" dirty="0" err="1" smtClean="0"/>
              <a:t>untuk</a:t>
            </a:r>
            <a:r>
              <a:rPr lang="en-US" i="1" dirty="0" smtClean="0"/>
              <a:t> </a:t>
            </a:r>
            <a:r>
              <a:rPr lang="en-US" i="1" dirty="0" err="1" smtClean="0"/>
              <a:t>Anda</a:t>
            </a:r>
            <a:r>
              <a:rPr lang="en-US" i="1" dirty="0" smtClean="0"/>
              <a:t> </a:t>
            </a:r>
          </a:p>
          <a:p>
            <a:r>
              <a:rPr lang="en-US" dirty="0" smtClean="0"/>
              <a:t>Kant </a:t>
            </a:r>
            <a:r>
              <a:rPr lang="en-US" dirty="0" err="1" smtClean="0"/>
              <a:t>menyebut</a:t>
            </a:r>
            <a:r>
              <a:rPr lang="en-US" dirty="0" smtClean="0"/>
              <a:t> </a:t>
            </a:r>
            <a:r>
              <a:rPr lang="en-US" dirty="0" err="1" smtClean="0"/>
              <a:t>aturan</a:t>
            </a:r>
            <a:r>
              <a:rPr lang="en-US" dirty="0" smtClean="0"/>
              <a:t> di </a:t>
            </a:r>
            <a:r>
              <a:rPr lang="en-US" dirty="0" err="1" smtClean="0"/>
              <a:t>atas</a:t>
            </a:r>
            <a:r>
              <a:rPr lang="en-US" dirty="0" smtClean="0"/>
              <a:t> </a:t>
            </a:r>
            <a:r>
              <a:rPr lang="en-US" dirty="0" err="1" smtClean="0"/>
              <a:t>merupakan</a:t>
            </a:r>
            <a:r>
              <a:rPr lang="en-US" dirty="0" smtClean="0"/>
              <a:t> </a:t>
            </a:r>
            <a:r>
              <a:rPr lang="en-US" dirty="0" err="1" smtClean="0"/>
              <a:t>aturan</a:t>
            </a:r>
            <a:r>
              <a:rPr lang="en-US" dirty="0" smtClean="0"/>
              <a:t> moral , Yang </a:t>
            </a:r>
            <a:r>
              <a:rPr lang="en-US" dirty="0" err="1" smtClean="0"/>
              <a:t>bersifat</a:t>
            </a:r>
            <a:r>
              <a:rPr lang="en-US" dirty="0" smtClean="0"/>
              <a:t> universal </a:t>
            </a:r>
            <a:r>
              <a:rPr lang="en-US" dirty="0" err="1" smtClean="0"/>
              <a:t>ini</a:t>
            </a:r>
            <a:r>
              <a:rPr lang="en-US" dirty="0" smtClean="0"/>
              <a:t> </a:t>
            </a:r>
            <a:r>
              <a:rPr lang="en-US" dirty="0" err="1" smtClean="0"/>
              <a:t>mencakup</a:t>
            </a:r>
            <a:r>
              <a:rPr lang="en-US" dirty="0" smtClean="0"/>
              <a:t> 3 </a:t>
            </a:r>
            <a:r>
              <a:rPr lang="en-US" dirty="0" err="1" smtClean="0"/>
              <a:t>gagasan</a:t>
            </a:r>
            <a:r>
              <a:rPr lang="en-US" dirty="0" smtClean="0"/>
              <a:t>: (a)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ada</a:t>
            </a:r>
            <a:r>
              <a:rPr lang="en-US" dirty="0" smtClean="0"/>
              <a:t> </a:t>
            </a:r>
            <a:r>
              <a:rPr lang="en-US" dirty="0" err="1" smtClean="0"/>
              <a:t>pengecuali</a:t>
            </a:r>
            <a:r>
              <a:rPr lang="en-US" dirty="0" smtClean="0"/>
              <a:t>-an, (b) </a:t>
            </a:r>
            <a:r>
              <a:rPr lang="en-US" dirty="0" err="1" smtClean="0"/>
              <a:t>atural</a:t>
            </a:r>
            <a:r>
              <a:rPr lang="en-US" dirty="0" smtClean="0"/>
              <a:t> moral </a:t>
            </a:r>
            <a:r>
              <a:rPr lang="en-US" dirty="0" err="1" smtClean="0"/>
              <a:t>bersifat</a:t>
            </a:r>
            <a:r>
              <a:rPr lang="en-US" dirty="0" smtClean="0"/>
              <a:t> universal, (c) </a:t>
            </a:r>
            <a:r>
              <a:rPr lang="en-US" dirty="0" err="1" smtClean="0"/>
              <a:t>dibutuhkan</a:t>
            </a:r>
            <a:r>
              <a:rPr lang="en-US" dirty="0" smtClean="0"/>
              <a:t> </a:t>
            </a:r>
            <a:r>
              <a:rPr lang="en-US" dirty="0" err="1" smtClean="0"/>
              <a:t>konsekuensi</a:t>
            </a:r>
            <a:r>
              <a:rPr lang="en-US" dirty="0" smtClean="0"/>
              <a:t> </a:t>
            </a:r>
            <a:r>
              <a:rPr lang="en-US" dirty="0" err="1" smtClean="0"/>
              <a:t>setiap</a:t>
            </a:r>
            <a:r>
              <a:rPr lang="en-US" dirty="0" smtClean="0"/>
              <a:t> </a:t>
            </a:r>
            <a:r>
              <a:rPr lang="en-US" dirty="0" err="1" smtClean="0"/>
              <a:t>keputusan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62233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en-US" dirty="0" smtClean="0">
                <a:latin typeface="Arial Black" pitchFamily="34" charset="0"/>
              </a:rPr>
              <a:t>LANJUTAN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TEORI NONKONSEUENSIALIS, MENGALAMI </a:t>
            </a:r>
            <a:r>
              <a:rPr lang="en-US" dirty="0" smtClean="0"/>
              <a:t>BEBERAPA KELULITAS</a:t>
            </a:r>
            <a:r>
              <a:rPr lang="en-US" dirty="0" smtClean="0"/>
              <a:t>: ( 1) </a:t>
            </a:r>
            <a:r>
              <a:rPr lang="en-US" dirty="0" err="1" smtClean="0"/>
              <a:t>kesulitan</a:t>
            </a:r>
            <a:r>
              <a:rPr lang="en-US" dirty="0" smtClean="0"/>
              <a:t> </a:t>
            </a:r>
            <a:r>
              <a:rPr lang="en-US" dirty="0" err="1" smtClean="0"/>
              <a:t>mengahadapi</a:t>
            </a:r>
            <a:r>
              <a:rPr lang="en-US" dirty="0" smtClean="0"/>
              <a:t> orang </a:t>
            </a:r>
            <a:r>
              <a:rPr lang="en-US" dirty="0" err="1" smtClean="0"/>
              <a:t>bahagia</a:t>
            </a:r>
            <a:r>
              <a:rPr lang="en-US" dirty="0" smtClean="0"/>
              <a:t> </a:t>
            </a:r>
            <a:r>
              <a:rPr lang="en-US" dirty="0" err="1" smtClean="0"/>
              <a:t>berbohong</a:t>
            </a:r>
            <a:r>
              <a:rPr lang="en-US" dirty="0" smtClean="0"/>
              <a:t>, (2) </a:t>
            </a:r>
            <a:r>
              <a:rPr lang="en-US" dirty="0" err="1" smtClean="0"/>
              <a:t>berbohong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dibenarkan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aturan</a:t>
            </a:r>
            <a:r>
              <a:rPr lang="en-US" dirty="0" smtClean="0"/>
              <a:t> universal, (3) </a:t>
            </a:r>
            <a:r>
              <a:rPr lang="en-US" dirty="0" err="1" smtClean="0"/>
              <a:t>prinsip</a:t>
            </a:r>
            <a:r>
              <a:rPr lang="en-US" dirty="0" smtClean="0"/>
              <a:t> moral </a:t>
            </a:r>
            <a:r>
              <a:rPr lang="en-US" dirty="0" err="1" smtClean="0"/>
              <a:t>sulit</a:t>
            </a:r>
            <a:r>
              <a:rPr lang="en-US" dirty="0" smtClean="0"/>
              <a:t> </a:t>
            </a:r>
            <a:r>
              <a:rPr lang="en-US" dirty="0" err="1" smtClean="0"/>
              <a:t>dikategorikan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53719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>
            <a:normAutofit fontScale="90000"/>
          </a:bodyPr>
          <a:lstStyle/>
          <a:p>
            <a:r>
              <a:rPr lang="en-US" dirty="0" smtClean="0">
                <a:latin typeface="Arial Black" pitchFamily="34" charset="0"/>
              </a:rPr>
              <a:t>DILEMA </a:t>
            </a:r>
            <a:r>
              <a:rPr lang="en-US" dirty="0" smtClean="0">
                <a:latin typeface="Arial Black" pitchFamily="34" charset="0"/>
              </a:rPr>
              <a:t>ETIS DALAM </a:t>
            </a:r>
            <a:r>
              <a:rPr lang="en-US" dirty="0" smtClean="0">
                <a:latin typeface="Arial Black" pitchFamily="34" charset="0"/>
              </a:rPr>
              <a:t>PRAKSIS PEMBELAJARAN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14350" indent="-514350">
              <a:buAutoNum type="arabicPeriod"/>
            </a:pPr>
            <a:r>
              <a:rPr lang="en-US" dirty="0" err="1" smtClean="0"/>
              <a:t>Hukuman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kesempatan</a:t>
            </a:r>
            <a:r>
              <a:rPr lang="en-US" dirty="0" smtClean="0"/>
              <a:t> </a:t>
            </a:r>
            <a:r>
              <a:rPr lang="en-US" dirty="0" err="1" smtClean="0"/>
              <a:t>membela</a:t>
            </a:r>
            <a:r>
              <a:rPr lang="en-US" dirty="0" smtClean="0"/>
              <a:t> </a:t>
            </a:r>
            <a:r>
              <a:rPr lang="en-US" dirty="0" err="1" smtClean="0"/>
              <a:t>diri</a:t>
            </a:r>
            <a:r>
              <a:rPr lang="en-US" dirty="0" smtClean="0"/>
              <a:t>. </a:t>
            </a:r>
            <a:r>
              <a:rPr lang="en-US" dirty="0" err="1" smtClean="0"/>
              <a:t>Hukuman</a:t>
            </a:r>
            <a:r>
              <a:rPr lang="en-US" dirty="0" smtClean="0"/>
              <a:t>  </a:t>
            </a:r>
            <a:r>
              <a:rPr lang="en-US" dirty="0" err="1" smtClean="0"/>
              <a:t>merupakan</a:t>
            </a:r>
            <a:r>
              <a:rPr lang="en-US" dirty="0" smtClean="0"/>
              <a:t> </a:t>
            </a:r>
            <a:r>
              <a:rPr lang="en-US" dirty="0" err="1" smtClean="0"/>
              <a:t>tindakan</a:t>
            </a:r>
            <a:r>
              <a:rPr lang="en-US" dirty="0" smtClean="0"/>
              <a:t> </a:t>
            </a:r>
            <a:r>
              <a:rPr lang="en-US" dirty="0" err="1" smtClean="0"/>
              <a:t>pendidik</a:t>
            </a:r>
            <a:r>
              <a:rPr lang="en-US" dirty="0" smtClean="0"/>
              <a:t> </a:t>
            </a:r>
            <a:r>
              <a:rPr lang="en-US" dirty="0" err="1" smtClean="0"/>
              <a:t>terhadap</a:t>
            </a:r>
            <a:r>
              <a:rPr lang="en-US" dirty="0" smtClean="0"/>
              <a:t> </a:t>
            </a:r>
            <a:r>
              <a:rPr lang="en-US" dirty="0" err="1" smtClean="0"/>
              <a:t>pelanggaran</a:t>
            </a:r>
            <a:r>
              <a:rPr lang="en-US" dirty="0" smtClean="0"/>
              <a:t> </a:t>
            </a:r>
            <a:r>
              <a:rPr lang="en-US" dirty="0" err="1" smtClean="0"/>
              <a:t>para</a:t>
            </a:r>
            <a:r>
              <a:rPr lang="en-US" dirty="0" smtClean="0"/>
              <a:t> </a:t>
            </a:r>
            <a:r>
              <a:rPr lang="en-US" dirty="0" err="1" smtClean="0"/>
              <a:t>peserta</a:t>
            </a:r>
            <a:r>
              <a:rPr lang="en-US" dirty="0" smtClean="0"/>
              <a:t> </a:t>
            </a:r>
            <a:r>
              <a:rPr lang="en-US" dirty="0" err="1" smtClean="0"/>
              <a:t>didik</a:t>
            </a:r>
            <a:r>
              <a:rPr lang="en-US" dirty="0" smtClean="0"/>
              <a:t>.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memenuhi</a:t>
            </a:r>
            <a:r>
              <a:rPr lang="en-US" dirty="0" smtClean="0"/>
              <a:t> </a:t>
            </a:r>
            <a:r>
              <a:rPr lang="en-US" dirty="0" err="1" smtClean="0"/>
              <a:t>kewajiban</a:t>
            </a:r>
            <a:r>
              <a:rPr lang="en-US" dirty="0" smtClean="0"/>
              <a:t> </a:t>
            </a:r>
            <a:r>
              <a:rPr lang="en-US" dirty="0" err="1" smtClean="0"/>
              <a:t>pendidik</a:t>
            </a:r>
            <a:r>
              <a:rPr lang="en-US" dirty="0" smtClean="0"/>
              <a:t>:</a:t>
            </a:r>
          </a:p>
          <a:p>
            <a:pPr marL="574675" indent="-574675">
              <a:buNone/>
            </a:pPr>
            <a:r>
              <a:rPr lang="en-US" dirty="0" smtClean="0"/>
              <a:t>      a, </a:t>
            </a:r>
            <a:r>
              <a:rPr lang="en-US" dirty="0" err="1" smtClean="0"/>
              <a:t>melidungi</a:t>
            </a:r>
            <a:r>
              <a:rPr lang="en-US" dirty="0" smtClean="0"/>
              <a:t> </a:t>
            </a:r>
            <a:r>
              <a:rPr lang="en-US" dirty="0" err="1" smtClean="0"/>
              <a:t>siswa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kerugian</a:t>
            </a:r>
            <a:r>
              <a:rPr lang="en-US" dirty="0" smtClean="0"/>
              <a:t> </a:t>
            </a:r>
            <a:r>
              <a:rPr lang="en-US" dirty="0" err="1" smtClean="0"/>
              <a:t>kegiatan</a:t>
            </a:r>
            <a:r>
              <a:rPr lang="en-US" dirty="0" smtClean="0"/>
              <a:t> </a:t>
            </a:r>
            <a:r>
              <a:rPr lang="en-US" dirty="0" err="1" smtClean="0"/>
              <a:t>belajarnya</a:t>
            </a:r>
            <a:r>
              <a:rPr lang="en-US" dirty="0" smtClean="0"/>
              <a:t>.</a:t>
            </a:r>
          </a:p>
          <a:p>
            <a:pPr marL="574675" indent="-574675">
              <a:buNone/>
            </a:pPr>
            <a:r>
              <a:rPr lang="en-US" dirty="0"/>
              <a:t> </a:t>
            </a:r>
            <a:r>
              <a:rPr lang="en-US" dirty="0" smtClean="0"/>
              <a:t>      b.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membiarkan</a:t>
            </a:r>
            <a:r>
              <a:rPr lang="en-US" dirty="0" smtClean="0"/>
              <a:t> </a:t>
            </a:r>
            <a:r>
              <a:rPr lang="en-US" dirty="0" err="1" smtClean="0"/>
              <a:t>siswa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kesulitan</a:t>
            </a:r>
            <a:r>
              <a:rPr lang="en-US" dirty="0" smtClean="0"/>
              <a:t>. </a:t>
            </a:r>
            <a:r>
              <a:rPr lang="en-US" dirty="0" err="1" smtClean="0"/>
              <a:t>Hukuman</a:t>
            </a:r>
            <a:r>
              <a:rPr lang="en-US" dirty="0" smtClean="0"/>
              <a:t> </a:t>
            </a:r>
            <a:r>
              <a:rPr lang="en-US" dirty="0" err="1" smtClean="0"/>
              <a:t>dipandang</a:t>
            </a:r>
            <a:r>
              <a:rPr lang="en-US" dirty="0" smtClean="0"/>
              <a:t> </a:t>
            </a:r>
            <a:r>
              <a:rPr lang="en-US" dirty="0" err="1" smtClean="0"/>
              <a:t>sebagai</a:t>
            </a:r>
            <a:r>
              <a:rPr lang="en-US" dirty="0" smtClean="0"/>
              <a:t> </a:t>
            </a:r>
            <a:r>
              <a:rPr lang="en-US" dirty="0" err="1" smtClean="0"/>
              <a:t>sarana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mempertahankan</a:t>
            </a:r>
            <a:r>
              <a:rPr lang="en-US" dirty="0" smtClean="0"/>
              <a:t> </a:t>
            </a:r>
            <a:r>
              <a:rPr lang="en-US" dirty="0" err="1" smtClean="0"/>
              <a:t>keteraturan</a:t>
            </a:r>
            <a:r>
              <a:rPr lang="en-US" dirty="0" smtClean="0"/>
              <a:t>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11767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en-US" dirty="0" smtClean="0">
                <a:latin typeface="Arial Black" pitchFamily="34" charset="0"/>
              </a:rPr>
              <a:t>LANJUTAN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382000" cy="4525963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KONSEP MORAL APA YG TEPAT UNTUK MENERAPKAN HUKUMAN, AGAR ETIS:</a:t>
            </a:r>
          </a:p>
          <a:p>
            <a:pPr marL="398463" indent="-398463">
              <a:buNone/>
            </a:pPr>
            <a:r>
              <a:rPr lang="en-US" dirty="0"/>
              <a:t> </a:t>
            </a:r>
            <a:r>
              <a:rPr lang="en-US" dirty="0" smtClean="0"/>
              <a:t>   (a) </a:t>
            </a:r>
            <a:r>
              <a:rPr lang="en-US" dirty="0" err="1" smtClean="0"/>
              <a:t>hukuman</a:t>
            </a:r>
            <a:r>
              <a:rPr lang="en-US" dirty="0" smtClean="0"/>
              <a:t> </a:t>
            </a:r>
            <a:r>
              <a:rPr lang="en-US" dirty="0" err="1" smtClean="0"/>
              <a:t>bermoral</a:t>
            </a:r>
            <a:r>
              <a:rPr lang="en-US" dirty="0" smtClean="0"/>
              <a:t> </a:t>
            </a:r>
            <a:r>
              <a:rPr lang="en-US" dirty="0" err="1" smtClean="0"/>
              <a:t>kalau</a:t>
            </a:r>
            <a:r>
              <a:rPr lang="en-US" dirty="0" smtClean="0"/>
              <a:t> </a:t>
            </a:r>
            <a:r>
              <a:rPr lang="en-US" dirty="0" err="1" smtClean="0"/>
              <a:t>diberikan</a:t>
            </a:r>
            <a:r>
              <a:rPr lang="en-US" dirty="0" smtClean="0"/>
              <a:t> </a:t>
            </a: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jujur</a:t>
            </a:r>
            <a:r>
              <a:rPr lang="en-US" dirty="0" smtClean="0"/>
              <a:t>, </a:t>
            </a:r>
            <a:r>
              <a:rPr lang="en-US" dirty="0" err="1" smtClean="0"/>
              <a:t>adil</a:t>
            </a:r>
            <a:r>
              <a:rPr lang="en-US" dirty="0" smtClean="0"/>
              <a:t>.</a:t>
            </a:r>
          </a:p>
          <a:p>
            <a:pPr marL="398463" indent="-398463">
              <a:buNone/>
            </a:pPr>
            <a:r>
              <a:rPr lang="en-US" dirty="0"/>
              <a:t> </a:t>
            </a:r>
            <a:r>
              <a:rPr lang="en-US" dirty="0" smtClean="0"/>
              <a:t>   (b) </a:t>
            </a:r>
            <a:r>
              <a:rPr lang="en-US" dirty="0" err="1" smtClean="0"/>
              <a:t>diberi</a:t>
            </a:r>
            <a:r>
              <a:rPr lang="en-US" dirty="0" smtClean="0"/>
              <a:t> </a:t>
            </a:r>
            <a:r>
              <a:rPr lang="en-US" dirty="0" err="1" smtClean="0"/>
              <a:t>kesempatan</a:t>
            </a:r>
            <a:r>
              <a:rPr lang="en-US" dirty="0" smtClean="0"/>
              <a:t> </a:t>
            </a:r>
            <a:r>
              <a:rPr lang="en-US" dirty="0" err="1" smtClean="0"/>
              <a:t>kepada</a:t>
            </a:r>
            <a:r>
              <a:rPr lang="en-US" dirty="0" smtClean="0"/>
              <a:t> </a:t>
            </a:r>
            <a:r>
              <a:rPr lang="en-US" dirty="0" err="1" smtClean="0"/>
              <a:t>anak</a:t>
            </a:r>
            <a:r>
              <a:rPr lang="en-US" dirty="0" smtClean="0"/>
              <a:t> </a:t>
            </a:r>
            <a:r>
              <a:rPr lang="en-US" dirty="0" err="1" smtClean="0"/>
              <a:t>didik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membela</a:t>
            </a:r>
            <a:r>
              <a:rPr lang="en-US" dirty="0" smtClean="0"/>
              <a:t> </a:t>
            </a:r>
            <a:r>
              <a:rPr lang="en-US" dirty="0" err="1" smtClean="0"/>
              <a:t>diri</a:t>
            </a:r>
            <a:r>
              <a:rPr lang="en-US" dirty="0" smtClean="0"/>
              <a:t> </a:t>
            </a:r>
            <a:r>
              <a:rPr lang="en-US" dirty="0" err="1" smtClean="0"/>
              <a:t>sebelum</a:t>
            </a:r>
            <a:r>
              <a:rPr lang="en-US" dirty="0" smtClean="0"/>
              <a:t> </a:t>
            </a:r>
            <a:r>
              <a:rPr lang="en-US" dirty="0" err="1" smtClean="0"/>
              <a:t>menerapkan</a:t>
            </a:r>
            <a:r>
              <a:rPr lang="en-US" dirty="0" smtClean="0"/>
              <a:t> </a:t>
            </a:r>
            <a:r>
              <a:rPr lang="en-US" dirty="0" err="1" smtClean="0"/>
              <a:t>hukuman</a:t>
            </a:r>
            <a:r>
              <a:rPr lang="en-US" dirty="0" smtClean="0"/>
              <a:t>.</a:t>
            </a:r>
          </a:p>
          <a:p>
            <a:pPr marL="398463" indent="-398463">
              <a:buNone/>
            </a:pPr>
            <a:r>
              <a:rPr lang="en-US" dirty="0"/>
              <a:t> </a:t>
            </a:r>
            <a:r>
              <a:rPr lang="en-US" dirty="0" smtClean="0"/>
              <a:t>    (c) </a:t>
            </a:r>
            <a:r>
              <a:rPr lang="en-US" dirty="0" err="1" smtClean="0"/>
              <a:t>menggunakan</a:t>
            </a:r>
            <a:r>
              <a:rPr lang="en-US" dirty="0" smtClean="0"/>
              <a:t> </a:t>
            </a:r>
            <a:r>
              <a:rPr lang="en-US" dirty="0" err="1" smtClean="0"/>
              <a:t>nilai</a:t>
            </a:r>
            <a:r>
              <a:rPr lang="en-US" dirty="0" smtClean="0"/>
              <a:t> </a:t>
            </a:r>
            <a:r>
              <a:rPr lang="en-US" dirty="0" err="1" smtClean="0"/>
              <a:t>sebagai</a:t>
            </a:r>
            <a:r>
              <a:rPr lang="en-US" dirty="0" smtClean="0"/>
              <a:t> </a:t>
            </a:r>
            <a:r>
              <a:rPr lang="en-US" dirty="0" err="1" smtClean="0"/>
              <a:t>hukuman</a:t>
            </a:r>
            <a:r>
              <a:rPr lang="en-US" dirty="0" smtClean="0"/>
              <a:t>. </a:t>
            </a:r>
            <a:r>
              <a:rPr lang="en-US" dirty="0" err="1" smtClean="0"/>
              <a:t>Nilai</a:t>
            </a:r>
            <a:r>
              <a:rPr lang="en-US" dirty="0" smtClean="0"/>
              <a:t> </a:t>
            </a:r>
            <a:r>
              <a:rPr lang="en-US" dirty="0" err="1" smtClean="0"/>
              <a:t>hasil</a:t>
            </a:r>
            <a:r>
              <a:rPr lang="en-US" dirty="0" smtClean="0"/>
              <a:t> </a:t>
            </a:r>
            <a:r>
              <a:rPr lang="en-US" dirty="0" err="1" smtClean="0"/>
              <a:t>belajar</a:t>
            </a:r>
            <a:r>
              <a:rPr lang="en-US" dirty="0" smtClean="0"/>
              <a:t> </a:t>
            </a:r>
            <a:r>
              <a:rPr lang="en-US" dirty="0" err="1" smtClean="0"/>
              <a:t>jangan</a:t>
            </a:r>
            <a:r>
              <a:rPr lang="en-US" dirty="0" smtClean="0"/>
              <a:t> </a:t>
            </a:r>
            <a:r>
              <a:rPr lang="en-US" dirty="0" err="1" smtClean="0"/>
              <a:t>dikaitkan</a:t>
            </a:r>
            <a:r>
              <a:rPr lang="en-US" dirty="0" smtClean="0"/>
              <a:t> </a:t>
            </a:r>
            <a:r>
              <a:rPr lang="en-US" dirty="0" err="1" smtClean="0"/>
              <a:t>dgan</a:t>
            </a:r>
            <a:r>
              <a:rPr lang="en-US" dirty="0" smtClean="0"/>
              <a:t> </a:t>
            </a:r>
            <a:r>
              <a:rPr lang="en-US" dirty="0" err="1" smtClean="0"/>
              <a:t>hukuman</a:t>
            </a:r>
            <a:r>
              <a:rPr lang="en-US" dirty="0" smtClean="0"/>
              <a:t>. </a:t>
            </a:r>
            <a:r>
              <a:rPr lang="en-US" dirty="0" err="1" smtClean="0"/>
              <a:t>Nilai</a:t>
            </a:r>
            <a:r>
              <a:rPr lang="en-US" dirty="0" smtClean="0"/>
              <a:t> </a:t>
            </a:r>
            <a:r>
              <a:rPr lang="en-US" dirty="0" err="1" smtClean="0"/>
              <a:t>yg</a:t>
            </a:r>
            <a:r>
              <a:rPr lang="en-US" dirty="0" smtClean="0"/>
              <a:t> </a:t>
            </a:r>
            <a:r>
              <a:rPr lang="en-US" dirty="0" err="1" smtClean="0"/>
              <a:t>diberikan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nilai</a:t>
            </a:r>
            <a:r>
              <a:rPr lang="en-US" dirty="0" smtClean="0"/>
              <a:t> moral.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70065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en-US" dirty="0" smtClean="0">
                <a:latin typeface="Arial Black" pitchFamily="34" charset="0"/>
              </a:rPr>
              <a:t>LANJUTAN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600200"/>
            <a:ext cx="8610600" cy="4525963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KAUM KONSEKUENSILITAS  </a:t>
            </a:r>
            <a:r>
              <a:rPr lang="en-US" dirty="0" err="1" smtClean="0"/>
              <a:t>memandang</a:t>
            </a:r>
            <a:r>
              <a:rPr lang="en-US" dirty="0" smtClean="0"/>
              <a:t> </a:t>
            </a:r>
            <a:r>
              <a:rPr lang="en-US" dirty="0" err="1" smtClean="0"/>
              <a:t>adanya</a:t>
            </a:r>
            <a:r>
              <a:rPr lang="en-US" dirty="0" smtClean="0"/>
              <a:t> 3 </a:t>
            </a:r>
            <a:r>
              <a:rPr lang="en-US" dirty="0" err="1" smtClean="0"/>
              <a:t>hal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pemberian</a:t>
            </a:r>
            <a:r>
              <a:rPr lang="en-US" dirty="0" smtClean="0"/>
              <a:t> </a:t>
            </a:r>
            <a:r>
              <a:rPr lang="en-US" dirty="0" err="1" smtClean="0"/>
              <a:t>hukuman</a:t>
            </a:r>
            <a:r>
              <a:rPr lang="en-US" dirty="0" smtClean="0"/>
              <a:t>: (1) </a:t>
            </a:r>
            <a:r>
              <a:rPr lang="en-US" dirty="0" err="1" smtClean="0"/>
              <a:t>hukuman</a:t>
            </a:r>
            <a:r>
              <a:rPr lang="en-US" dirty="0" smtClean="0"/>
              <a:t> </a:t>
            </a:r>
            <a:r>
              <a:rPr lang="en-US" dirty="0" err="1" smtClean="0"/>
              <a:t>membuat</a:t>
            </a:r>
            <a:r>
              <a:rPr lang="en-US" dirty="0" smtClean="0"/>
              <a:t> </a:t>
            </a:r>
            <a:r>
              <a:rPr lang="en-US" dirty="0" err="1" smtClean="0"/>
              <a:t>jera</a:t>
            </a:r>
            <a:r>
              <a:rPr lang="en-US" dirty="0" smtClean="0"/>
              <a:t> </a:t>
            </a:r>
            <a:r>
              <a:rPr lang="en-US" dirty="0" err="1" smtClean="0"/>
              <a:t>pelakunya</a:t>
            </a:r>
            <a:r>
              <a:rPr lang="en-US" dirty="0" smtClean="0"/>
              <a:t>, (2) </a:t>
            </a:r>
            <a:r>
              <a:rPr lang="en-US" dirty="0" err="1" smtClean="0"/>
              <a:t>hukuman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merehabilitasi</a:t>
            </a:r>
            <a:r>
              <a:rPr lang="en-US" dirty="0" smtClean="0"/>
              <a:t> </a:t>
            </a:r>
            <a:r>
              <a:rPr lang="en-US" dirty="0" err="1" smtClean="0"/>
              <a:t>si</a:t>
            </a:r>
            <a:r>
              <a:rPr lang="en-US" dirty="0" smtClean="0"/>
              <a:t> </a:t>
            </a:r>
            <a:r>
              <a:rPr lang="en-US" dirty="0" err="1" smtClean="0"/>
              <a:t>pelaku</a:t>
            </a:r>
            <a:r>
              <a:rPr lang="en-US" dirty="0" smtClean="0"/>
              <a:t>, (3) </a:t>
            </a:r>
            <a:r>
              <a:rPr lang="en-US" dirty="0" err="1" smtClean="0"/>
              <a:t>hukuman</a:t>
            </a:r>
            <a:r>
              <a:rPr lang="en-US" dirty="0" smtClean="0"/>
              <a:t> </a:t>
            </a:r>
            <a:r>
              <a:rPr lang="en-US" dirty="0" err="1" smtClean="0"/>
              <a:t>mampu</a:t>
            </a:r>
            <a:r>
              <a:rPr lang="en-US" dirty="0" smtClean="0"/>
              <a:t> </a:t>
            </a:r>
            <a:r>
              <a:rPr lang="en-US" dirty="0" err="1" smtClean="0"/>
              <a:t>memisahkan</a:t>
            </a:r>
            <a:r>
              <a:rPr lang="en-US" dirty="0" smtClean="0"/>
              <a:t> </a:t>
            </a:r>
            <a:r>
              <a:rPr lang="en-US" dirty="0" err="1" smtClean="0"/>
              <a:t>pelaku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masyarakat</a:t>
            </a:r>
            <a:r>
              <a:rPr lang="en-US" dirty="0" smtClean="0"/>
              <a:t>.</a:t>
            </a:r>
          </a:p>
          <a:p>
            <a:r>
              <a:rPr lang="en-US" dirty="0" smtClean="0"/>
              <a:t>KAUM NONKONSEKEUNSILITAS: </a:t>
            </a:r>
            <a:r>
              <a:rPr lang="en-US" dirty="0" err="1" smtClean="0"/>
              <a:t>hukuman</a:t>
            </a:r>
            <a:r>
              <a:rPr lang="en-US" dirty="0" smtClean="0"/>
              <a:t> </a:t>
            </a:r>
            <a:r>
              <a:rPr lang="en-US" dirty="0" err="1" smtClean="0"/>
              <a:t>perlu</a:t>
            </a:r>
            <a:r>
              <a:rPr lang="en-US" dirty="0" smtClean="0"/>
              <a:t> </a:t>
            </a:r>
            <a:r>
              <a:rPr lang="en-US" dirty="0" err="1" smtClean="0"/>
              <a:t>diberikan</a:t>
            </a:r>
            <a:r>
              <a:rPr lang="en-US" dirty="0" smtClean="0"/>
              <a:t> agar </a:t>
            </a:r>
            <a:r>
              <a:rPr lang="en-US" dirty="0" err="1" smtClean="0"/>
              <a:t>keadilan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ditegakkan</a:t>
            </a:r>
            <a:r>
              <a:rPr lang="en-US" dirty="0" smtClean="0"/>
              <a:t>. </a:t>
            </a:r>
            <a:r>
              <a:rPr lang="en-US" dirty="0" err="1" smtClean="0"/>
              <a:t>Jadi</a:t>
            </a:r>
            <a:r>
              <a:rPr lang="en-US" dirty="0" smtClean="0"/>
              <a:t> </a:t>
            </a:r>
            <a:r>
              <a:rPr lang="en-US" dirty="0" err="1" smtClean="0"/>
              <a:t>hukuman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pembalasan</a:t>
            </a:r>
            <a:r>
              <a:rPr lang="en-US" dirty="0" smtClean="0"/>
              <a:t>, </a:t>
            </a:r>
            <a:r>
              <a:rPr lang="en-US" dirty="0" err="1" smtClean="0"/>
              <a:t>denda</a:t>
            </a:r>
            <a:r>
              <a:rPr lang="en-US" dirty="0" smtClean="0"/>
              <a:t>,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siksa</a:t>
            </a:r>
            <a:r>
              <a:rPr lang="en-US" dirty="0" smtClean="0"/>
              <a:t> </a:t>
            </a:r>
            <a:r>
              <a:rPr lang="en-US" dirty="0" err="1" smtClean="0"/>
              <a:t>atas</a:t>
            </a:r>
            <a:r>
              <a:rPr lang="en-US" dirty="0" smtClean="0"/>
              <a:t> </a:t>
            </a:r>
            <a:r>
              <a:rPr lang="en-US" dirty="0" err="1" smtClean="0"/>
              <a:t>kesalahannya</a:t>
            </a:r>
            <a:r>
              <a:rPr lang="en-US" dirty="0" smtClean="0"/>
              <a:t>. </a:t>
            </a:r>
          </a:p>
          <a:p>
            <a:endParaRPr lang="en-US" dirty="0"/>
          </a:p>
          <a:p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115873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en-US" dirty="0" smtClean="0">
                <a:latin typeface="Arial Black" pitchFamily="34" charset="0"/>
              </a:rPr>
              <a:t>LANJUTAN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25000" lnSpcReduction="20000"/>
          </a:bodyPr>
          <a:lstStyle/>
          <a:p>
            <a:pPr marL="339725" indent="-339725">
              <a:buNone/>
            </a:pPr>
            <a:r>
              <a:rPr lang="en-US" dirty="0"/>
              <a:t>2</a:t>
            </a:r>
            <a:r>
              <a:rPr lang="en-US" sz="11100" dirty="0" smtClean="0"/>
              <a:t> KEBEBASAN </a:t>
            </a:r>
            <a:r>
              <a:rPr lang="en-US" sz="11100" dirty="0" err="1" smtClean="0"/>
              <a:t>iNTELEKTUAL</a:t>
            </a:r>
            <a:r>
              <a:rPr lang="en-US" sz="11100" dirty="0" smtClean="0"/>
              <a:t>:  </a:t>
            </a:r>
            <a:r>
              <a:rPr lang="en-US" sz="11100" dirty="0" err="1" smtClean="0"/>
              <a:t>terkait</a:t>
            </a:r>
            <a:r>
              <a:rPr lang="en-US" sz="11100" dirty="0" smtClean="0"/>
              <a:t> </a:t>
            </a:r>
            <a:r>
              <a:rPr lang="en-US" sz="11100" dirty="0" err="1" smtClean="0"/>
              <a:t>dengan</a:t>
            </a:r>
            <a:r>
              <a:rPr lang="en-US" sz="11100" dirty="0" smtClean="0"/>
              <a:t> </a:t>
            </a:r>
            <a:r>
              <a:rPr lang="en-US" sz="11100" i="1" dirty="0" smtClean="0"/>
              <a:t>National Education Association,</a:t>
            </a:r>
            <a:r>
              <a:rPr lang="en-US" sz="11100" dirty="0" smtClean="0"/>
              <a:t> </a:t>
            </a:r>
            <a:r>
              <a:rPr lang="en-US" sz="11100" dirty="0" err="1" smtClean="0"/>
              <a:t>pendidik</a:t>
            </a:r>
            <a:r>
              <a:rPr lang="en-US" sz="11100" dirty="0" smtClean="0"/>
              <a:t> :</a:t>
            </a:r>
          </a:p>
          <a:p>
            <a:pPr marL="339725" indent="-339725">
              <a:buNone/>
            </a:pPr>
            <a:r>
              <a:rPr lang="en-US" sz="11100" dirty="0" smtClean="0"/>
              <a:t>a, </a:t>
            </a:r>
            <a:r>
              <a:rPr lang="en-US" sz="11100" dirty="0" err="1" smtClean="0"/>
              <a:t>tidak</a:t>
            </a:r>
            <a:r>
              <a:rPr lang="en-US" sz="11100" dirty="0" smtClean="0"/>
              <a:t> </a:t>
            </a:r>
            <a:r>
              <a:rPr lang="en-US" sz="11100" dirty="0" err="1" smtClean="0"/>
              <a:t>boleh</a:t>
            </a:r>
            <a:r>
              <a:rPr lang="en-US" sz="11100" dirty="0" smtClean="0"/>
              <a:t> </a:t>
            </a:r>
            <a:r>
              <a:rPr lang="en-US" sz="11100" dirty="0" err="1" smtClean="0"/>
              <a:t>menghalangi</a:t>
            </a:r>
            <a:r>
              <a:rPr lang="en-US" sz="11100" dirty="0" smtClean="0"/>
              <a:t> </a:t>
            </a:r>
            <a:r>
              <a:rPr lang="en-US" sz="11100" dirty="0" err="1" smtClean="0"/>
              <a:t>siswa</a:t>
            </a:r>
            <a:r>
              <a:rPr lang="en-US" sz="11100" dirty="0" smtClean="0"/>
              <a:t> </a:t>
            </a:r>
            <a:r>
              <a:rPr lang="en-US" sz="11100" dirty="0" err="1" smtClean="0"/>
              <a:t>dari</a:t>
            </a:r>
            <a:r>
              <a:rPr lang="en-US" sz="11100" dirty="0" smtClean="0"/>
              <a:t> </a:t>
            </a:r>
            <a:r>
              <a:rPr lang="en-US" sz="11100" dirty="0" err="1" smtClean="0"/>
              <a:t>usahanya</a:t>
            </a:r>
            <a:r>
              <a:rPr lang="en-US" sz="11100" dirty="0" smtClean="0"/>
              <a:t> </a:t>
            </a:r>
            <a:r>
              <a:rPr lang="en-US" sz="11100" dirty="0" err="1" smtClean="0"/>
              <a:t>untuk</a:t>
            </a:r>
            <a:r>
              <a:rPr lang="en-US" sz="11100" dirty="0" smtClean="0"/>
              <a:t>  </a:t>
            </a:r>
            <a:r>
              <a:rPr lang="en-US" sz="11100" dirty="0" err="1" smtClean="0"/>
              <a:t>belajar</a:t>
            </a:r>
            <a:r>
              <a:rPr lang="en-US" sz="11100" dirty="0" smtClean="0"/>
              <a:t>.</a:t>
            </a:r>
          </a:p>
          <a:p>
            <a:pPr marL="339725" indent="-339725">
              <a:buNone/>
            </a:pPr>
            <a:r>
              <a:rPr lang="en-US" sz="11100" dirty="0" smtClean="0"/>
              <a:t>b. </a:t>
            </a:r>
            <a:r>
              <a:rPr lang="en-US" sz="11100" dirty="0" err="1" smtClean="0"/>
              <a:t>Tidak</a:t>
            </a:r>
            <a:r>
              <a:rPr lang="en-US" sz="11100" dirty="0" smtClean="0"/>
              <a:t> </a:t>
            </a:r>
            <a:r>
              <a:rPr lang="en-US" sz="11100" dirty="0" err="1" smtClean="0"/>
              <a:t>melarang</a:t>
            </a:r>
            <a:r>
              <a:rPr lang="en-US" sz="11100" dirty="0" smtClean="0"/>
              <a:t> </a:t>
            </a:r>
            <a:r>
              <a:rPr lang="en-US" sz="11100" dirty="0" err="1" smtClean="0"/>
              <a:t>siswa</a:t>
            </a:r>
            <a:r>
              <a:rPr lang="en-US" sz="11100" dirty="0" smtClean="0"/>
              <a:t> </a:t>
            </a:r>
            <a:r>
              <a:rPr lang="en-US" sz="11100" dirty="0" err="1" smtClean="0"/>
              <a:t>untuk</a:t>
            </a:r>
            <a:r>
              <a:rPr lang="en-US" sz="11100" dirty="0" smtClean="0"/>
              <a:t> </a:t>
            </a:r>
            <a:r>
              <a:rPr lang="en-US" sz="11100" dirty="0" err="1" smtClean="0"/>
              <a:t>mencari</a:t>
            </a:r>
            <a:r>
              <a:rPr lang="en-US" sz="11100" dirty="0" smtClean="0"/>
              <a:t> </a:t>
            </a:r>
            <a:r>
              <a:rPr lang="en-US" sz="11100" dirty="0" err="1" smtClean="0"/>
              <a:t>informasi</a:t>
            </a:r>
            <a:r>
              <a:rPr lang="en-US" sz="11100" dirty="0" smtClean="0"/>
              <a:t> </a:t>
            </a:r>
            <a:r>
              <a:rPr lang="en-US" sz="11100" dirty="0" err="1" smtClean="0"/>
              <a:t>dari</a:t>
            </a:r>
            <a:r>
              <a:rPr lang="en-US" sz="11100" dirty="0" smtClean="0"/>
              <a:t> </a:t>
            </a:r>
            <a:r>
              <a:rPr lang="en-US" sz="11100" dirty="0" err="1" smtClean="0"/>
              <a:t>sumber</a:t>
            </a:r>
            <a:r>
              <a:rPr lang="en-US" sz="11100" dirty="0" smtClean="0"/>
              <a:t> lain.</a:t>
            </a:r>
          </a:p>
          <a:p>
            <a:pPr marL="0" indent="0">
              <a:buNone/>
            </a:pPr>
            <a:r>
              <a:rPr lang="en-US" sz="11100" dirty="0" smtClean="0"/>
              <a:t>c.  </a:t>
            </a:r>
            <a:r>
              <a:rPr lang="en-US" sz="11100" dirty="0" err="1" smtClean="0"/>
              <a:t>Tidak</a:t>
            </a:r>
            <a:r>
              <a:rPr lang="en-US" sz="11100" dirty="0" smtClean="0"/>
              <a:t> </a:t>
            </a:r>
            <a:r>
              <a:rPr lang="en-US" sz="11100" dirty="0" err="1" smtClean="0"/>
              <a:t>boleh</a:t>
            </a:r>
            <a:r>
              <a:rPr lang="en-US" sz="11100" dirty="0" smtClean="0"/>
              <a:t> </a:t>
            </a:r>
            <a:r>
              <a:rPr lang="en-US" sz="11100" dirty="0" err="1" smtClean="0"/>
              <a:t>menghalangi</a:t>
            </a:r>
            <a:r>
              <a:rPr lang="en-US" sz="11100" dirty="0" smtClean="0"/>
              <a:t> </a:t>
            </a:r>
            <a:r>
              <a:rPr lang="en-US" sz="11100" dirty="0" err="1" smtClean="0"/>
              <a:t>atau</a:t>
            </a:r>
            <a:r>
              <a:rPr lang="en-US" sz="11100" dirty="0" smtClean="0"/>
              <a:t> </a:t>
            </a:r>
            <a:r>
              <a:rPr lang="en-US" sz="11100" dirty="0" err="1" smtClean="0"/>
              <a:t>membelokkan</a:t>
            </a:r>
            <a:r>
              <a:rPr lang="en-US" sz="11100" dirty="0" smtClean="0"/>
              <a:t> </a:t>
            </a:r>
            <a:r>
              <a:rPr lang="en-US" sz="11100" dirty="0" err="1" smtClean="0"/>
              <a:t>kebenaran</a:t>
            </a:r>
            <a:endParaRPr lang="en-US" sz="11100" dirty="0" smtClean="0"/>
          </a:p>
          <a:p>
            <a:pPr marL="0" indent="0">
              <a:buNone/>
            </a:pPr>
            <a:endParaRPr lang="en-US" sz="11100" dirty="0"/>
          </a:p>
          <a:p>
            <a:pPr marL="0" indent="0">
              <a:buNone/>
            </a:pPr>
            <a:endParaRPr lang="en-US" sz="8000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84217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en-US" dirty="0" smtClean="0">
                <a:latin typeface="Arial Black" pitchFamily="34" charset="0"/>
              </a:rPr>
              <a:t>LANJUTAN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dirty="0" smtClean="0"/>
              <a:t>3. PERLAKUAN SAMA PADA SEMUA SISWA.  </a:t>
            </a:r>
            <a:r>
              <a:rPr lang="en-US" dirty="0" err="1" smtClean="0"/>
              <a:t>Berdasarkan</a:t>
            </a:r>
            <a:r>
              <a:rPr lang="en-US" dirty="0" smtClean="0"/>
              <a:t> National Education Association  </a:t>
            </a:r>
            <a:r>
              <a:rPr lang="en-US" dirty="0" err="1" smtClean="0"/>
              <a:t>pendidik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boleh</a:t>
            </a:r>
            <a:r>
              <a:rPr lang="en-US" dirty="0" smtClean="0"/>
              <a:t> : (a) </a:t>
            </a:r>
            <a:r>
              <a:rPr lang="en-US" dirty="0" err="1" smtClean="0"/>
              <a:t>melarang</a:t>
            </a:r>
            <a:r>
              <a:rPr lang="en-US" dirty="0" smtClean="0"/>
              <a:t> </a:t>
            </a:r>
            <a:r>
              <a:rPr lang="en-US" dirty="0" err="1" smtClean="0"/>
              <a:t>siswa</a:t>
            </a:r>
            <a:r>
              <a:rPr lang="en-US" dirty="0" smtClean="0"/>
              <a:t> </a:t>
            </a:r>
            <a:r>
              <a:rPr lang="en-US" dirty="0" err="1" smtClean="0"/>
              <a:t>ambil</a:t>
            </a:r>
            <a:r>
              <a:rPr lang="en-US" dirty="0" smtClean="0"/>
              <a:t> program </a:t>
            </a:r>
            <a:r>
              <a:rPr lang="en-US" dirty="0" err="1" smtClean="0"/>
              <a:t>tertentu</a:t>
            </a:r>
            <a:r>
              <a:rPr lang="en-US" dirty="0" smtClean="0"/>
              <a:t>, (b) </a:t>
            </a:r>
            <a:r>
              <a:rPr lang="en-US" dirty="0" err="1" smtClean="0"/>
              <a:t>menolak</a:t>
            </a:r>
            <a:r>
              <a:rPr lang="en-US" dirty="0" smtClean="0"/>
              <a:t> </a:t>
            </a:r>
            <a:r>
              <a:rPr lang="en-US" dirty="0" err="1" smtClean="0"/>
              <a:t>melayani</a:t>
            </a:r>
            <a:r>
              <a:rPr lang="en-US" dirty="0" smtClean="0"/>
              <a:t> </a:t>
            </a:r>
            <a:r>
              <a:rPr lang="en-US" dirty="0" err="1" smtClean="0"/>
              <a:t>siswa</a:t>
            </a:r>
            <a:r>
              <a:rPr lang="en-US" dirty="0" smtClean="0"/>
              <a:t>, da (c) </a:t>
            </a:r>
            <a:r>
              <a:rPr lang="en-US" dirty="0" err="1" smtClean="0"/>
              <a:t>memberikan</a:t>
            </a:r>
            <a:r>
              <a:rPr lang="en-US" dirty="0" smtClean="0"/>
              <a:t> </a:t>
            </a:r>
            <a:r>
              <a:rPr lang="en-US" dirty="0" err="1" smtClean="0"/>
              <a:t>suatu</a:t>
            </a:r>
            <a:r>
              <a:rPr lang="en-US" dirty="0" smtClean="0"/>
              <a:t> </a:t>
            </a:r>
            <a:r>
              <a:rPr lang="en-US" dirty="0" err="1" smtClean="0"/>
              <a:t>keuntungan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seseorang</a:t>
            </a:r>
            <a:r>
              <a:rPr lang="en-US" dirty="0" smtClean="0"/>
              <a:t> </a:t>
            </a:r>
            <a:r>
              <a:rPr lang="en-US" dirty="0" err="1" smtClean="0"/>
              <a:t>siswa</a:t>
            </a:r>
            <a:r>
              <a:rPr lang="en-US" dirty="0" smtClean="0"/>
              <a:t>. </a:t>
            </a:r>
          </a:p>
          <a:p>
            <a:pPr marL="0" indent="0">
              <a:buNone/>
            </a:pP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mengambil</a:t>
            </a:r>
            <a:r>
              <a:rPr lang="en-US" dirty="0" smtClean="0"/>
              <a:t> </a:t>
            </a:r>
            <a:r>
              <a:rPr lang="en-US" dirty="0" err="1" smtClean="0"/>
              <a:t>tindakan</a:t>
            </a:r>
            <a:r>
              <a:rPr lang="en-US" dirty="0" smtClean="0"/>
              <a:t> </a:t>
            </a:r>
            <a:r>
              <a:rPr lang="en-US" dirty="0" err="1" smtClean="0"/>
              <a:t>pendidik</a:t>
            </a:r>
            <a:r>
              <a:rPr lang="en-US" dirty="0" smtClean="0"/>
              <a:t> </a:t>
            </a:r>
            <a:r>
              <a:rPr lang="en-US" dirty="0" err="1" smtClean="0"/>
              <a:t>harus</a:t>
            </a:r>
            <a:r>
              <a:rPr lang="en-US" dirty="0" smtClean="0"/>
              <a:t> </a:t>
            </a:r>
            <a:r>
              <a:rPr lang="en-US" dirty="0" err="1" smtClean="0"/>
              <a:t>memperhatikan</a:t>
            </a:r>
            <a:r>
              <a:rPr lang="en-US" dirty="0" smtClean="0"/>
              <a:t> </a:t>
            </a:r>
            <a:r>
              <a:rPr lang="en-US" dirty="0" err="1" smtClean="0"/>
              <a:t>kebutuhan</a:t>
            </a:r>
            <a:r>
              <a:rPr lang="en-US" dirty="0" smtClean="0"/>
              <a:t>, </a:t>
            </a:r>
            <a:r>
              <a:rPr lang="en-US" dirty="0" err="1" smtClean="0"/>
              <a:t>kemampuan</a:t>
            </a:r>
            <a:r>
              <a:rPr lang="en-US" dirty="0" smtClean="0"/>
              <a:t>,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minat</a:t>
            </a:r>
            <a:r>
              <a:rPr lang="en-US" dirty="0" smtClean="0"/>
              <a:t> ,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memperlakukan</a:t>
            </a:r>
            <a:r>
              <a:rPr lang="en-US" dirty="0" smtClean="0"/>
              <a:t> </a:t>
            </a:r>
            <a:r>
              <a:rPr lang="en-US" dirty="0" err="1" smtClean="0"/>
              <a:t>sama</a:t>
            </a:r>
            <a:r>
              <a:rPr lang="en-US" dirty="0" smtClean="0"/>
              <a:t> </a:t>
            </a:r>
            <a:r>
              <a:rPr lang="en-US" dirty="0" err="1" smtClean="0"/>
              <a:t>bagi</a:t>
            </a:r>
            <a:r>
              <a:rPr lang="en-US" dirty="0" smtClean="0"/>
              <a:t> </a:t>
            </a:r>
            <a:r>
              <a:rPr lang="en-US" dirty="0" err="1" smtClean="0"/>
              <a:t>yg</a:t>
            </a:r>
            <a:r>
              <a:rPr lang="en-US" dirty="0" smtClean="0"/>
              <a:t> </a:t>
            </a:r>
            <a:r>
              <a:rPr lang="en-US" dirty="0" err="1" smtClean="0"/>
              <a:t>sama</a:t>
            </a:r>
            <a:r>
              <a:rPr lang="en-US" dirty="0" smtClean="0"/>
              <a:t>, </a:t>
            </a:r>
            <a:r>
              <a:rPr lang="en-US" dirty="0" err="1" smtClean="0"/>
              <a:t>yg</a:t>
            </a:r>
            <a:r>
              <a:rPr lang="en-US" dirty="0" smtClean="0"/>
              <a:t> </a:t>
            </a:r>
            <a:r>
              <a:rPr lang="en-US" dirty="0" err="1" smtClean="0"/>
              <a:t>berbeda</a:t>
            </a:r>
            <a:r>
              <a:rPr lang="en-US" dirty="0" smtClean="0"/>
              <a:t> </a:t>
            </a:r>
            <a:r>
              <a:rPr lang="en-US" dirty="0" err="1" smtClean="0"/>
              <a:t>wajib</a:t>
            </a:r>
            <a:r>
              <a:rPr lang="en-US" dirty="0" smtClean="0"/>
              <a:t> </a:t>
            </a:r>
            <a:r>
              <a:rPr lang="en-US" dirty="0" err="1" smtClean="0"/>
              <a:t>dperlakukan</a:t>
            </a:r>
            <a:r>
              <a:rPr lang="en-US" dirty="0" smtClean="0"/>
              <a:t> lain.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931372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20000"/>
              <a:lumOff val="80000"/>
            </a:schemeClr>
          </a:solidFill>
        </p:spPr>
        <p:txBody>
          <a:bodyPr/>
          <a:lstStyle/>
          <a:p>
            <a:r>
              <a:rPr lang="en-US" dirty="0" smtClean="0">
                <a:latin typeface="Arial Black" pitchFamily="34" charset="0"/>
              </a:rPr>
              <a:t>KOMPETENSI PENDIDIK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KOMPETENSI PEDAGOGIK</a:t>
            </a:r>
          </a:p>
          <a:p>
            <a:r>
              <a:rPr lang="en-US" dirty="0" smtClean="0"/>
              <a:t>KOMPETENSI KEPRIBADIAN</a:t>
            </a:r>
          </a:p>
          <a:p>
            <a:r>
              <a:rPr lang="en-US" dirty="0" smtClean="0"/>
              <a:t>KOMPETENSI SOSIAL</a:t>
            </a:r>
          </a:p>
          <a:p>
            <a:r>
              <a:rPr lang="en-US" dirty="0" smtClean="0"/>
              <a:t>KOMPETENSI PROFESIONAL</a:t>
            </a:r>
          </a:p>
          <a:p>
            <a:pPr marL="0" indent="0">
              <a:buNone/>
            </a:pPr>
            <a:r>
              <a:rPr lang="en-US" dirty="0" smtClean="0"/>
              <a:t>SEBAGAI TANDA KITA TELAH KOMPETEN DALAM BIDANG KITA SEBAGAI GURU, HARUS TELAH MEMILIKI SERTIFIKAT PENDIDIK. UNTUK  MENDAPATKAN SERTIFIKAT PENDIDIK HARUS MELALUI PPG ( </a:t>
            </a:r>
            <a:r>
              <a:rPr lang="en-US" dirty="0" err="1" smtClean="0"/>
              <a:t>Pendidikan</a:t>
            </a:r>
            <a:r>
              <a:rPr lang="en-US" dirty="0" smtClean="0"/>
              <a:t> </a:t>
            </a:r>
            <a:r>
              <a:rPr lang="en-US" dirty="0" err="1" smtClean="0"/>
              <a:t>Profesi</a:t>
            </a:r>
            <a:r>
              <a:rPr lang="en-US" dirty="0" smtClean="0"/>
              <a:t> Guru).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419801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>
            <a:normAutofit fontScale="90000"/>
          </a:bodyPr>
          <a:lstStyle/>
          <a:p>
            <a:r>
              <a:rPr lang="en-US" sz="4800" dirty="0" smtClean="0">
                <a:latin typeface="Arial Black" pitchFamily="34" charset="0"/>
              </a:rPr>
              <a:t>KOMPETENSI PEDAGOGIK</a:t>
            </a:r>
            <a:endParaRPr lang="en-US" sz="4800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US" b="1" dirty="0" smtClean="0"/>
              <a:t>MENGUASAI TEORI DAN PRAKTIS PENDIDIKAN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dirty="0" smtClean="0"/>
              <a:t>MENGAPLIKASIKAN PERKEMBANGAN FILOSOFIS DAN PSIKOLOGIS SERTA PERILAKU KONSELI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dirty="0" smtClean="0"/>
              <a:t>MENGUASAI ESENSI LAYANAN BK DALAM JALUR, JENIS DAN JENJANG PENDIDIKAN</a:t>
            </a:r>
          </a:p>
          <a:p>
            <a:pPr marL="514350" indent="-514350">
              <a:buFont typeface="+mj-lt"/>
              <a:buAutoNum type="arabicPeriod"/>
            </a:pP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970980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>
            <a:normAutofit fontScale="90000"/>
          </a:bodyPr>
          <a:lstStyle/>
          <a:p>
            <a:r>
              <a:rPr lang="en-US" dirty="0" smtClean="0">
                <a:latin typeface="Arial Black" pitchFamily="34" charset="0"/>
              </a:rPr>
              <a:t>KOMPETENSI KEPRIBADIAN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b="1" dirty="0" smtClean="0"/>
              <a:t>BERIMAN DAN BERTAKWA KEPADA TUHAN YANG MAHA ESA 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dirty="0" smtClean="0"/>
              <a:t>MENGHARGAI DAN MENJUNJUNG TINGGI NILAI-NILAI KEMANUSIAAN, INDIVIDUALITAS DAN KEBEBASAN MEMILIH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dirty="0" smtClean="0"/>
              <a:t>MENUNJUKKAN INTEGRITAS DAN STABILITAS KEPRIBADIAN YANG KUAT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dirty="0" smtClean="0"/>
              <a:t>MENAMPILKAN KINERJA BERKUALITAS TINGGI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777745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en-US" dirty="0" smtClean="0">
                <a:latin typeface="Arial Black" pitchFamily="34" charset="0"/>
              </a:rPr>
              <a:t>KOMPETENSI SOSIAL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US" b="1" dirty="0" smtClean="0"/>
              <a:t>MENGIMPLEMENTASIKAN KOLABORASI INTERNAL DI TEMPAT KERJA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dirty="0" smtClean="0"/>
              <a:t>BERPERAN DALAM ORGANISASI DAN KEGIATAN PROFESI BK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dirty="0" smtClean="0"/>
              <a:t>MENGIMPLEMENTASIKAN KOLABORASI ANTAR PROFESI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105537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>
            <a:normAutofit fontScale="90000"/>
          </a:bodyPr>
          <a:lstStyle/>
          <a:p>
            <a:r>
              <a:rPr lang="en-US" dirty="0" smtClean="0">
                <a:latin typeface="Arial Black" pitchFamily="34" charset="0"/>
              </a:rPr>
              <a:t>KOMPETENSI PROFESIONAL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US" b="1" dirty="0" smtClean="0"/>
              <a:t>MENGUASAI KONSEP DAN PRAKSIS ASESMEN UNTUK MEMAHAMI KONDISI, KEBUTUHAN, DAN MASALAH KONSELI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dirty="0" smtClean="0"/>
              <a:t>MENGUASAI KERANGKA TEORITIK DAN PARKSIS BK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dirty="0" smtClean="0"/>
              <a:t>MERANCANG PROGRAM BK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dirty="0" smtClean="0"/>
              <a:t>MENGIMPLEMTASIKAN PROGRAM BK YANG KOMPREHENSIF</a:t>
            </a:r>
          </a:p>
          <a:p>
            <a:pPr marL="514350" indent="-514350">
              <a:buFont typeface="+mj-lt"/>
              <a:buAutoNum type="arabicPeriod"/>
            </a:pP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134087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en-US" dirty="0" smtClean="0">
                <a:latin typeface="Arial Black" pitchFamily="34" charset="0"/>
              </a:rPr>
              <a:t>LANJUTAN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US" b="1" dirty="0" smtClean="0"/>
              <a:t>MENILAI PROSES DAN HASIL KEGIATAN BK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dirty="0" smtClean="0"/>
              <a:t>MEMILIKI KESADARAN DAN KOMITMEN TERHADAP ETIKA PROFESIONAL</a:t>
            </a:r>
          </a:p>
          <a:p>
            <a:pPr marL="514350" indent="-514350">
              <a:buFont typeface="+mj-lt"/>
              <a:buAutoNum type="arabicPeriod"/>
            </a:pPr>
            <a:r>
              <a:rPr lang="en-US" b="1" dirty="0" smtClean="0"/>
              <a:t>MENGUASAI KONSEP DAN PRAKSIS PENELITIAN BK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4152407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>
            <a:normAutofit fontScale="90000"/>
          </a:bodyPr>
          <a:lstStyle/>
          <a:p>
            <a:r>
              <a:rPr lang="en-US" dirty="0" smtClean="0">
                <a:latin typeface="Arial Black" pitchFamily="34" charset="0"/>
              </a:rPr>
              <a:t>INDIKATOR MENGUASAI KOMPETENSI 1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b="1" dirty="0" smtClean="0"/>
              <a:t>GURU BK/KONSELOR DAPAT MENUNJUKKAN DALAM PERENCANAAN LAYANAN BK, SESUAI DENGAN LANDASAN DAN PRINSIP PENDIDIKAN SERTA PEMBELAJARAN YANG AKTIF, KREATIF, MANDIRI DAN BERPUSAT PADA PESERTA DIDIK/KONSELI</a:t>
            </a:r>
          </a:p>
          <a:p>
            <a:r>
              <a:rPr lang="en-US" b="1" smtClean="0"/>
              <a:t>GURU BK/KONSELOR </a:t>
            </a:r>
            <a:r>
              <a:rPr lang="en-US" b="1" dirty="0" smtClean="0"/>
              <a:t>DAPAT MENUNJUKKAN LAYANAN BK SESUAI DENGAN KEBUTUHAN PERKEMBANGAN KONSELI 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151127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en-US" dirty="0" smtClean="0">
                <a:latin typeface="Arial Black" pitchFamily="34" charset="0"/>
              </a:rPr>
              <a:t>LANJUTAN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MAMPU MERENCANAKAN LAYANAN BK, SESUAI DENGAN KERAGAMAN LATAR BELAKANG BUDAYA EKONOMI DAN SOSIAL PESERTA DIDIK</a:t>
            </a:r>
          </a:p>
          <a:p>
            <a:pPr marL="0" indent="0" algn="ctr">
              <a:buNone/>
            </a:pPr>
            <a:r>
              <a:rPr lang="en-US" b="1" dirty="0"/>
              <a:t> </a:t>
            </a:r>
            <a:r>
              <a:rPr lang="en-US" sz="3600" b="1" dirty="0" smtClean="0">
                <a:solidFill>
                  <a:srgbClr val="C00000"/>
                </a:solidFill>
              </a:rPr>
              <a:t>BERDASARKAN INDIKATOR ITU  KAITAN DENGAN ETIKA PROFESI YANG TELAH ANDA PELAJARI</a:t>
            </a:r>
            <a:endParaRPr lang="en-US" sz="36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9927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505</TotalTime>
  <Words>871</Words>
  <Application>Microsoft Office PowerPoint</Application>
  <PresentationFormat>On-screen Show (4:3)</PresentationFormat>
  <Paragraphs>95</Paragraphs>
  <Slides>21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2" baseType="lpstr">
      <vt:lpstr>Office Theme</vt:lpstr>
      <vt:lpstr>ETIKA PROFESI KEPENDIDIKAN</vt:lpstr>
      <vt:lpstr>KODE ETIK PROFESI KEPENDIDIKAN</vt:lpstr>
      <vt:lpstr>PRINSIP KOMITMEN PADA SISWA</vt:lpstr>
      <vt:lpstr>KOMITMEN TERHADAP PROFESI</vt:lpstr>
      <vt:lpstr>KONSEP DAN TEORI ETIKA</vt:lpstr>
      <vt:lpstr>TEORI ETIKA</vt:lpstr>
      <vt:lpstr>LANJUTAN</vt:lpstr>
      <vt:lpstr>LANJUTAN</vt:lpstr>
      <vt:lpstr>DILEMA ETIS DALAM PRAKSIS PEMBELAJARAN</vt:lpstr>
      <vt:lpstr>LANJUTAN</vt:lpstr>
      <vt:lpstr>LANJUTAN</vt:lpstr>
      <vt:lpstr>LANJUTAN</vt:lpstr>
      <vt:lpstr>LANJUTAN</vt:lpstr>
      <vt:lpstr>KOMPETENSI PENDIDIK</vt:lpstr>
      <vt:lpstr>KOMPETENSI PEDAGOGIK</vt:lpstr>
      <vt:lpstr>KOMPETENSI KEPRIBADIAN</vt:lpstr>
      <vt:lpstr>KOMPETENSI SOSIAL</vt:lpstr>
      <vt:lpstr>KOMPETENSI PROFESIONAL</vt:lpstr>
      <vt:lpstr>LANJUTAN</vt:lpstr>
      <vt:lpstr>INDIKATOR MENGUASAI KOMPETENSI 1</vt:lpstr>
      <vt:lpstr>LANJUTAN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EPK DLM PENERAPAN ALAT PENDIDIKAN</dc:title>
  <dc:creator>ismail - [2010]</dc:creator>
  <cp:lastModifiedBy>Windows User</cp:lastModifiedBy>
  <cp:revision>46</cp:revision>
  <dcterms:created xsi:type="dcterms:W3CDTF">2015-10-29T11:41:31Z</dcterms:created>
  <dcterms:modified xsi:type="dcterms:W3CDTF">2018-11-14T13:11:09Z</dcterms:modified>
</cp:coreProperties>
</file>