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5" r:id="rId1"/>
  </p:sldMasterIdLst>
  <p:notesMasterIdLst>
    <p:notesMasterId r:id="rId21"/>
  </p:notesMasterIdLst>
  <p:sldIdLst>
    <p:sldId id="261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57" r:id="rId20"/>
  </p:sldIdLst>
  <p:sldSz cx="9144000" cy="6858000" type="screen4x3"/>
  <p:notesSz cx="6400800" cy="86868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6767"/>
    <a:srgbClr val="2E3640"/>
    <a:srgbClr val="E33830"/>
    <a:srgbClr val="EF792F"/>
    <a:srgbClr val="EFB3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779" autoAdjust="0"/>
  </p:normalViewPr>
  <p:slideViewPr>
    <p:cSldViewPr>
      <p:cViewPr varScale="1">
        <p:scale>
          <a:sx n="67" d="100"/>
          <a:sy n="67" d="100"/>
        </p:scale>
        <p:origin x="117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625850" y="0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0C50CA-F331-4308-A161-078815E4B501}" type="datetimeFigureOut">
              <a:rPr lang="en-US" smtClean="0"/>
              <a:t>9/20/2018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085850"/>
            <a:ext cx="3908425" cy="2932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39763" y="4179888"/>
            <a:ext cx="5121275" cy="342106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251825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625850" y="8251825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B6AE3E-121B-4D5A-873E-365CE0958B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015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1D6B32C-580F-499B-8167-0DE886D655AA}" type="slidenum">
              <a:rPr lang="en-US"/>
              <a:pPr>
                <a:spcBef>
                  <a:spcPct val="0"/>
                </a:spcBef>
              </a:pPr>
              <a:t>12</a:t>
            </a:fld>
            <a:endParaRPr lang="en-US"/>
          </a:p>
        </p:txBody>
      </p:sp>
      <p:sp>
        <p:nvSpPr>
          <p:cNvPr id="184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1" eaLnBrk="1" hangingPunct="1"/>
            <a:r>
              <a:rPr lang="en-US" dirty="0" smtClean="0">
                <a:latin typeface="Arial" panose="020B0604020202020204" pitchFamily="34" charset="0"/>
              </a:rPr>
              <a:t>Model </a:t>
            </a:r>
            <a:r>
              <a:rPr lang="en-US" dirty="0" err="1" smtClean="0">
                <a:latin typeface="Arial" panose="020B0604020202020204" pitchFamily="34" charset="0"/>
              </a:rPr>
              <a:t>Strategis</a:t>
            </a:r>
            <a:r>
              <a:rPr lang="en-US" dirty="0" smtClean="0">
                <a:latin typeface="Arial" panose="020B0604020202020204" pitchFamily="34" charset="0"/>
              </a:rPr>
              <a:t> : </a:t>
            </a:r>
            <a:r>
              <a:rPr lang="en-US" dirty="0" err="1" smtClean="0">
                <a:latin typeface="Arial" panose="020B0604020202020204" pitchFamily="34" charset="0"/>
              </a:rPr>
              <a:t>digunakan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untuk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mendukung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manajemen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puncak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dalam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menjalankan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tanggung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jawab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perencanaan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strategis</a:t>
            </a:r>
            <a:endParaRPr lang="en-US" dirty="0" smtClean="0">
              <a:latin typeface="Arial" panose="020B0604020202020204" pitchFamily="34" charset="0"/>
            </a:endParaRPr>
          </a:p>
          <a:p>
            <a:pPr lvl="1" eaLnBrk="1" hangingPunct="1"/>
            <a:r>
              <a:rPr lang="en-US" dirty="0" smtClean="0">
                <a:latin typeface="Arial" panose="020B0604020202020204" pitchFamily="34" charset="0"/>
              </a:rPr>
              <a:t>Model </a:t>
            </a:r>
            <a:r>
              <a:rPr lang="en-US" dirty="0" err="1" smtClean="0">
                <a:latin typeface="Arial" panose="020B0604020202020204" pitchFamily="34" charset="0"/>
              </a:rPr>
              <a:t>Taktis</a:t>
            </a:r>
            <a:r>
              <a:rPr lang="en-US" dirty="0" smtClean="0">
                <a:latin typeface="Arial" panose="020B0604020202020204" pitchFamily="34" charset="0"/>
              </a:rPr>
              <a:t> : </a:t>
            </a:r>
            <a:r>
              <a:rPr lang="en-US" dirty="0" err="1" smtClean="0">
                <a:latin typeface="Arial" panose="020B0604020202020204" pitchFamily="34" charset="0"/>
              </a:rPr>
              <a:t>Digunakan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terutama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oleh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manajemen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madya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untuk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membantu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mengalokasikan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dan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mengontrol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sumber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daya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organisasi</a:t>
            </a:r>
            <a:r>
              <a:rPr lang="en-US" dirty="0" smtClean="0">
                <a:latin typeface="Arial" panose="020B0604020202020204" pitchFamily="34" charset="0"/>
              </a:rPr>
              <a:t>. </a:t>
            </a:r>
            <a:r>
              <a:rPr lang="en-US" dirty="0" err="1" smtClean="0">
                <a:latin typeface="Arial" panose="020B0604020202020204" pitchFamily="34" charset="0"/>
              </a:rPr>
              <a:t>Cth</a:t>
            </a:r>
            <a:r>
              <a:rPr lang="en-US" dirty="0" smtClean="0">
                <a:latin typeface="Arial" panose="020B0604020202020204" pitchFamily="34" charset="0"/>
              </a:rPr>
              <a:t>: </a:t>
            </a:r>
            <a:r>
              <a:rPr lang="en-US" dirty="0" err="1" smtClean="0">
                <a:latin typeface="Arial" panose="020B0604020202020204" pitchFamily="34" charset="0"/>
              </a:rPr>
              <a:t>pemilihan</a:t>
            </a:r>
            <a:r>
              <a:rPr lang="en-US" dirty="0" smtClean="0">
                <a:latin typeface="Arial" panose="020B0604020202020204" pitchFamily="34" charset="0"/>
              </a:rPr>
              <a:t> server web, </a:t>
            </a:r>
            <a:r>
              <a:rPr lang="en-US" dirty="0" err="1" smtClean="0">
                <a:latin typeface="Arial" panose="020B0604020202020204" pitchFamily="34" charset="0"/>
              </a:rPr>
              <a:t>perencanaan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persyaratan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tenaga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kerja</a:t>
            </a:r>
            <a:r>
              <a:rPr lang="en-US" dirty="0" smtClean="0">
                <a:latin typeface="Arial" panose="020B0604020202020204" pitchFamily="34" charset="0"/>
              </a:rPr>
              <a:t>, </a:t>
            </a:r>
            <a:r>
              <a:rPr lang="en-US" dirty="0" err="1" smtClean="0">
                <a:latin typeface="Arial" panose="020B0604020202020204" pitchFamily="34" charset="0"/>
              </a:rPr>
              <a:t>promosi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penjualan</a:t>
            </a:r>
            <a:r>
              <a:rPr lang="en-US" dirty="0" smtClean="0">
                <a:latin typeface="Arial" panose="020B0604020202020204" pitchFamily="34" charset="0"/>
              </a:rPr>
              <a:t>, </a:t>
            </a:r>
            <a:r>
              <a:rPr lang="en-US" dirty="0" err="1" smtClean="0">
                <a:latin typeface="Arial" panose="020B0604020202020204" pitchFamily="34" charset="0"/>
              </a:rPr>
              <a:t>tata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letak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pabrik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dll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pPr lvl="1" eaLnBrk="1" hangingPunct="1"/>
            <a:r>
              <a:rPr lang="en-US" dirty="0" smtClean="0">
                <a:latin typeface="Arial" panose="020B0604020202020204" pitchFamily="34" charset="0"/>
              </a:rPr>
              <a:t>Model </a:t>
            </a:r>
            <a:r>
              <a:rPr lang="en-US" dirty="0" err="1" smtClean="0">
                <a:latin typeface="Arial" panose="020B0604020202020204" pitchFamily="34" charset="0"/>
              </a:rPr>
              <a:t>Operasional</a:t>
            </a:r>
            <a:r>
              <a:rPr lang="en-US" dirty="0" smtClean="0">
                <a:latin typeface="Arial" panose="020B0604020202020204" pitchFamily="34" charset="0"/>
              </a:rPr>
              <a:t> : </a:t>
            </a:r>
            <a:r>
              <a:rPr lang="en-US" dirty="0" err="1" smtClean="0">
                <a:latin typeface="Arial" panose="020B0604020202020204" pitchFamily="34" charset="0"/>
              </a:rPr>
              <a:t>untuk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mendukung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aktivitas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kerja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harian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organisasi</a:t>
            </a:r>
            <a:r>
              <a:rPr lang="en-US" dirty="0" smtClean="0">
                <a:latin typeface="Arial" panose="020B0604020202020204" pitchFamily="34" charset="0"/>
              </a:rPr>
              <a:t>. </a:t>
            </a:r>
            <a:r>
              <a:rPr lang="en-US" dirty="0" err="1" smtClean="0">
                <a:latin typeface="Arial" panose="020B0604020202020204" pitchFamily="34" charset="0"/>
              </a:rPr>
              <a:t>Cth</a:t>
            </a:r>
            <a:r>
              <a:rPr lang="en-US" dirty="0" smtClean="0">
                <a:latin typeface="Arial" panose="020B0604020202020204" pitchFamily="34" charset="0"/>
              </a:rPr>
              <a:t>: </a:t>
            </a:r>
            <a:r>
              <a:rPr lang="en-US" dirty="0" err="1" smtClean="0">
                <a:latin typeface="Arial" panose="020B0604020202020204" pitchFamily="34" charset="0"/>
              </a:rPr>
              <a:t>persetujuan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pinjaman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pada</a:t>
            </a:r>
            <a:r>
              <a:rPr lang="en-US" dirty="0" smtClean="0">
                <a:latin typeface="Arial" panose="020B0604020202020204" pitchFamily="34" charset="0"/>
              </a:rPr>
              <a:t> bank, </a:t>
            </a:r>
            <a:r>
              <a:rPr lang="en-US" dirty="0" err="1" smtClean="0">
                <a:latin typeface="Arial" panose="020B0604020202020204" pitchFamily="34" charset="0"/>
              </a:rPr>
              <a:t>jadwal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produksi</a:t>
            </a:r>
            <a:r>
              <a:rPr lang="en-US" dirty="0" smtClean="0">
                <a:latin typeface="Arial" panose="020B0604020202020204" pitchFamily="34" charset="0"/>
              </a:rPr>
              <a:t>, </a:t>
            </a:r>
            <a:r>
              <a:rPr lang="en-US" dirty="0" err="1" smtClean="0">
                <a:latin typeface="Arial" panose="020B0604020202020204" pitchFamily="34" charset="0"/>
              </a:rPr>
              <a:t>kontrol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inventori</a:t>
            </a:r>
            <a:r>
              <a:rPr lang="en-US" dirty="0" smtClean="0">
                <a:latin typeface="Arial" panose="020B0604020202020204" pitchFamily="34" charset="0"/>
              </a:rPr>
              <a:t>, </a:t>
            </a:r>
            <a:r>
              <a:rPr lang="en-US" dirty="0" err="1" smtClean="0">
                <a:latin typeface="Arial" panose="020B0604020202020204" pitchFamily="34" charset="0"/>
              </a:rPr>
              <a:t>dll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5084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3" descr="Picture1"/>
          <p:cNvSpPr>
            <a:spLocks/>
          </p:cNvSpPr>
          <p:nvPr userDrawn="1"/>
        </p:nvSpPr>
        <p:spPr bwMode="auto">
          <a:xfrm>
            <a:off x="780643" y="1573186"/>
            <a:ext cx="3023233" cy="2612149"/>
          </a:xfrm>
          <a:custGeom>
            <a:avLst/>
            <a:gdLst>
              <a:gd name="T0" fmla="*/ 509890 w 2042748"/>
              <a:gd name="T1" fmla="*/ 1765495 h 1765495"/>
              <a:gd name="T2" fmla="*/ 0 w 2042748"/>
              <a:gd name="T3" fmla="*/ 882748 h 1765495"/>
              <a:gd name="T4" fmla="*/ 509890 w 2042748"/>
              <a:gd name="T5" fmla="*/ 0 h 1765495"/>
              <a:gd name="T6" fmla="*/ 1532858 w 2042748"/>
              <a:gd name="T7" fmla="*/ 0 h 1765495"/>
              <a:gd name="T8" fmla="*/ 2042748 w 2042748"/>
              <a:gd name="T9" fmla="*/ 882748 h 1765495"/>
              <a:gd name="T10" fmla="*/ 1532858 w 2042748"/>
              <a:gd name="T11" fmla="*/ 1765495 h 1765495"/>
              <a:gd name="T12" fmla="*/ 509890 w 2042748"/>
              <a:gd name="T13" fmla="*/ 1765495 h 1765495"/>
              <a:gd name="T14" fmla="*/ 509890 w 2042748"/>
              <a:gd name="T15" fmla="*/ 1765495 h 17654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42748" h="1765495">
                <a:moveTo>
                  <a:pt x="509890" y="1765495"/>
                </a:moveTo>
                <a:lnTo>
                  <a:pt x="0" y="882748"/>
                </a:lnTo>
                <a:lnTo>
                  <a:pt x="509890" y="0"/>
                </a:lnTo>
                <a:lnTo>
                  <a:pt x="1532858" y="0"/>
                </a:lnTo>
                <a:lnTo>
                  <a:pt x="2042748" y="882748"/>
                </a:lnTo>
                <a:lnTo>
                  <a:pt x="1532858" y="1765495"/>
                </a:lnTo>
                <a:lnTo>
                  <a:pt x="509890" y="1765495"/>
                </a:lnTo>
                <a:lnTo>
                  <a:pt x="509890" y="1765495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2747" cap="flat">
                <a:solidFill>
                  <a:srgbClr val="21212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C868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ctrTitle" hasCustomPrompt="1"/>
          </p:nvPr>
        </p:nvSpPr>
        <p:spPr>
          <a:xfrm>
            <a:off x="4600620" y="2592194"/>
            <a:ext cx="4128962" cy="1245394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4000">
                <a:solidFill>
                  <a:schemeClr val="accent4"/>
                </a:solidFill>
              </a:defRPr>
            </a:lvl1pPr>
          </a:lstStyle>
          <a:p>
            <a:r>
              <a:rPr lang="en-US" dirty="0" smtClean="0"/>
              <a:t>Title of the Presentation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4600620" y="3907825"/>
            <a:ext cx="4128962" cy="43557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none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of the presentation</a:t>
            </a:r>
            <a:endParaRPr lang="en-US" dirty="0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469994" y="302218"/>
            <a:ext cx="5321206" cy="6260742"/>
            <a:chOff x="469994" y="302218"/>
            <a:chExt cx="5321206" cy="6260742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5426219" y="807172"/>
              <a:ext cx="364981" cy="525424"/>
            </a:xfrm>
            <a:custGeom>
              <a:avLst/>
              <a:gdLst>
                <a:gd name="T0" fmla="*/ 0 w 341063"/>
                <a:gd name="T1" fmla="*/ 146625 h 490875"/>
                <a:gd name="T2" fmla="*/ 86063 w 341063"/>
                <a:gd name="T3" fmla="*/ 296437 h 490875"/>
                <a:gd name="T4" fmla="*/ 255001 w 341063"/>
                <a:gd name="T5" fmla="*/ 296437 h 490875"/>
                <a:gd name="T6" fmla="*/ 341063 w 341063"/>
                <a:gd name="T7" fmla="*/ 146625 h 490875"/>
                <a:gd name="T8" fmla="*/ 255001 w 341063"/>
                <a:gd name="T9" fmla="*/ 0 h 490875"/>
                <a:gd name="T10" fmla="*/ 86063 w 341063"/>
                <a:gd name="T11" fmla="*/ 0 h 490875"/>
                <a:gd name="T12" fmla="*/ 0 w 341063"/>
                <a:gd name="T13" fmla="*/ 146625 h 490875"/>
                <a:gd name="T14" fmla="*/ 60563 w 341063"/>
                <a:gd name="T15" fmla="*/ 146625 h 490875"/>
                <a:gd name="T16" fmla="*/ 114751 w 341063"/>
                <a:gd name="T17" fmla="*/ 51000 h 490875"/>
                <a:gd name="T18" fmla="*/ 226313 w 341063"/>
                <a:gd name="T19" fmla="*/ 51000 h 490875"/>
                <a:gd name="T20" fmla="*/ 283688 w 341063"/>
                <a:gd name="T21" fmla="*/ 146625 h 490875"/>
                <a:gd name="T22" fmla="*/ 226313 w 341063"/>
                <a:gd name="T23" fmla="*/ 245437 h 490875"/>
                <a:gd name="T24" fmla="*/ 114751 w 341063"/>
                <a:gd name="T25" fmla="*/ 245437 h 490875"/>
                <a:gd name="T26" fmla="*/ 60563 w 341063"/>
                <a:gd name="T27" fmla="*/ 146625 h 490875"/>
                <a:gd name="T28" fmla="*/ 216751 w 341063"/>
                <a:gd name="T29" fmla="*/ 446250 h 490875"/>
                <a:gd name="T30" fmla="*/ 124313 w 341063"/>
                <a:gd name="T31" fmla="*/ 446250 h 490875"/>
                <a:gd name="T32" fmla="*/ 124313 w 341063"/>
                <a:gd name="T33" fmla="*/ 490875 h 490875"/>
                <a:gd name="T34" fmla="*/ 216751 w 341063"/>
                <a:gd name="T35" fmla="*/ 490875 h 490875"/>
                <a:gd name="T36" fmla="*/ 216751 w 341063"/>
                <a:gd name="T37" fmla="*/ 446250 h 490875"/>
                <a:gd name="T38" fmla="*/ 258188 w 341063"/>
                <a:gd name="T39" fmla="*/ 318750 h 490875"/>
                <a:gd name="T40" fmla="*/ 86063 w 341063"/>
                <a:gd name="T41" fmla="*/ 318750 h 490875"/>
                <a:gd name="T42" fmla="*/ 86063 w 341063"/>
                <a:gd name="T43" fmla="*/ 363375 h 490875"/>
                <a:gd name="T44" fmla="*/ 258188 w 341063"/>
                <a:gd name="T45" fmla="*/ 363375 h 490875"/>
                <a:gd name="T46" fmla="*/ 258188 w 341063"/>
                <a:gd name="T47" fmla="*/ 318750 h 490875"/>
                <a:gd name="T48" fmla="*/ 258188 w 341063"/>
                <a:gd name="T49" fmla="*/ 382500 h 490875"/>
                <a:gd name="T50" fmla="*/ 86063 w 341063"/>
                <a:gd name="T51" fmla="*/ 382500 h 490875"/>
                <a:gd name="T52" fmla="*/ 86063 w 341063"/>
                <a:gd name="T53" fmla="*/ 427125 h 490875"/>
                <a:gd name="T54" fmla="*/ 258188 w 341063"/>
                <a:gd name="T55" fmla="*/ 427125 h 490875"/>
                <a:gd name="T56" fmla="*/ 258188 w 341063"/>
                <a:gd name="T57" fmla="*/ 382500 h 490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1063" h="490875">
                  <a:moveTo>
                    <a:pt x="0" y="146625"/>
                  </a:moveTo>
                  <a:lnTo>
                    <a:pt x="86063" y="296437"/>
                  </a:lnTo>
                  <a:lnTo>
                    <a:pt x="255001" y="296437"/>
                  </a:lnTo>
                  <a:lnTo>
                    <a:pt x="341063" y="146625"/>
                  </a:lnTo>
                  <a:lnTo>
                    <a:pt x="255001" y="0"/>
                  </a:lnTo>
                  <a:lnTo>
                    <a:pt x="86063" y="0"/>
                  </a:lnTo>
                  <a:lnTo>
                    <a:pt x="0" y="146625"/>
                  </a:lnTo>
                  <a:close/>
                  <a:moveTo>
                    <a:pt x="60563" y="146625"/>
                  </a:moveTo>
                  <a:lnTo>
                    <a:pt x="114751" y="51000"/>
                  </a:lnTo>
                  <a:lnTo>
                    <a:pt x="226313" y="51000"/>
                  </a:lnTo>
                  <a:lnTo>
                    <a:pt x="283688" y="146625"/>
                  </a:lnTo>
                  <a:lnTo>
                    <a:pt x="226313" y="245437"/>
                  </a:lnTo>
                  <a:lnTo>
                    <a:pt x="114751" y="245437"/>
                  </a:lnTo>
                  <a:lnTo>
                    <a:pt x="60563" y="146625"/>
                  </a:lnTo>
                  <a:close/>
                  <a:moveTo>
                    <a:pt x="216751" y="446250"/>
                  </a:moveTo>
                  <a:lnTo>
                    <a:pt x="124313" y="446250"/>
                  </a:lnTo>
                  <a:lnTo>
                    <a:pt x="124313" y="490875"/>
                  </a:lnTo>
                  <a:lnTo>
                    <a:pt x="216751" y="490875"/>
                  </a:lnTo>
                  <a:lnTo>
                    <a:pt x="216751" y="446250"/>
                  </a:lnTo>
                  <a:close/>
                  <a:moveTo>
                    <a:pt x="258188" y="318750"/>
                  </a:moveTo>
                  <a:lnTo>
                    <a:pt x="86063" y="318750"/>
                  </a:lnTo>
                  <a:lnTo>
                    <a:pt x="86063" y="363375"/>
                  </a:lnTo>
                  <a:lnTo>
                    <a:pt x="258188" y="363375"/>
                  </a:lnTo>
                  <a:lnTo>
                    <a:pt x="258188" y="318750"/>
                  </a:lnTo>
                  <a:close/>
                  <a:moveTo>
                    <a:pt x="258188" y="382500"/>
                  </a:moveTo>
                  <a:lnTo>
                    <a:pt x="86063" y="382500"/>
                  </a:lnTo>
                  <a:lnTo>
                    <a:pt x="86063" y="427125"/>
                  </a:lnTo>
                  <a:lnTo>
                    <a:pt x="258188" y="427125"/>
                  </a:lnTo>
                  <a:lnTo>
                    <a:pt x="258188" y="38250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7"/>
            <p:cNvSpPr>
              <a:spLocks/>
            </p:cNvSpPr>
            <p:nvPr userDrawn="1"/>
          </p:nvSpPr>
          <p:spPr bwMode="auto">
            <a:xfrm>
              <a:off x="2236297" y="4874095"/>
              <a:ext cx="1268903" cy="1102028"/>
            </a:xfrm>
            <a:custGeom>
              <a:avLst/>
              <a:gdLst>
                <a:gd name="T0" fmla="*/ 889314 w 1185752"/>
                <a:gd name="T1" fmla="*/ 0 h 1029564"/>
                <a:gd name="T2" fmla="*/ 296438 w 1185752"/>
                <a:gd name="T3" fmla="*/ 0 h 1029564"/>
                <a:gd name="T4" fmla="*/ 0 w 1185752"/>
                <a:gd name="T5" fmla="*/ 513188 h 1029564"/>
                <a:gd name="T6" fmla="*/ 296438 w 1185752"/>
                <a:gd name="T7" fmla="*/ 1029564 h 1029564"/>
                <a:gd name="T8" fmla="*/ 889314 w 1185752"/>
                <a:gd name="T9" fmla="*/ 1029564 h 1029564"/>
                <a:gd name="T10" fmla="*/ 1185752 w 1185752"/>
                <a:gd name="T11" fmla="*/ 513188 h 1029564"/>
                <a:gd name="T12" fmla="*/ 889314 w 1185752"/>
                <a:gd name="T13" fmla="*/ 0 h 1029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5752" h="1029564">
                  <a:moveTo>
                    <a:pt x="889314" y="0"/>
                  </a:moveTo>
                  <a:lnTo>
                    <a:pt x="296438" y="0"/>
                  </a:lnTo>
                  <a:lnTo>
                    <a:pt x="0" y="513188"/>
                  </a:lnTo>
                  <a:lnTo>
                    <a:pt x="296438" y="1029564"/>
                  </a:lnTo>
                  <a:lnTo>
                    <a:pt x="889314" y="1029564"/>
                  </a:lnTo>
                  <a:lnTo>
                    <a:pt x="1185752" y="513188"/>
                  </a:lnTo>
                  <a:lnTo>
                    <a:pt x="889314" y="0"/>
                  </a:ln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8"/>
            <p:cNvSpPr>
              <a:spLocks/>
            </p:cNvSpPr>
            <p:nvPr userDrawn="1"/>
          </p:nvSpPr>
          <p:spPr bwMode="auto">
            <a:xfrm>
              <a:off x="3123775" y="848115"/>
              <a:ext cx="1541786" cy="1334033"/>
            </a:xfrm>
            <a:custGeom>
              <a:avLst/>
              <a:gdLst>
                <a:gd name="T0" fmla="*/ 360188 w 1440753"/>
                <a:gd name="T1" fmla="*/ 1246314 h 1246314"/>
                <a:gd name="T2" fmla="*/ 0 w 1440753"/>
                <a:gd name="T3" fmla="*/ 621563 h 1246314"/>
                <a:gd name="T4" fmla="*/ 360188 w 1440753"/>
                <a:gd name="T5" fmla="*/ 0 h 1246314"/>
                <a:gd name="T6" fmla="*/ 1080565 w 1440753"/>
                <a:gd name="T7" fmla="*/ 0 h 1246314"/>
                <a:gd name="T8" fmla="*/ 1440753 w 1440753"/>
                <a:gd name="T9" fmla="*/ 621563 h 1246314"/>
                <a:gd name="T10" fmla="*/ 1080565 w 1440753"/>
                <a:gd name="T11" fmla="*/ 1246314 h 1246314"/>
                <a:gd name="T12" fmla="*/ 360188 w 1440753"/>
                <a:gd name="T13" fmla="*/ 1246314 h 1246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0753" h="1246314">
                  <a:moveTo>
                    <a:pt x="360188" y="1246314"/>
                  </a:moveTo>
                  <a:lnTo>
                    <a:pt x="0" y="621563"/>
                  </a:lnTo>
                  <a:lnTo>
                    <a:pt x="360188" y="0"/>
                  </a:lnTo>
                  <a:lnTo>
                    <a:pt x="1080565" y="0"/>
                  </a:lnTo>
                  <a:lnTo>
                    <a:pt x="1440753" y="621563"/>
                  </a:lnTo>
                  <a:lnTo>
                    <a:pt x="1080565" y="1246314"/>
                  </a:lnTo>
                  <a:lnTo>
                    <a:pt x="360188" y="124631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9"/>
            <p:cNvSpPr>
              <a:spLocks/>
            </p:cNvSpPr>
            <p:nvPr userDrawn="1"/>
          </p:nvSpPr>
          <p:spPr bwMode="auto">
            <a:xfrm>
              <a:off x="3253393" y="5464345"/>
              <a:ext cx="1272314" cy="1098615"/>
            </a:xfrm>
            <a:custGeom>
              <a:avLst/>
              <a:gdLst>
                <a:gd name="T0" fmla="*/ 296438 w 1188940"/>
                <a:gd name="T1" fmla="*/ 1026376 h 1026376"/>
                <a:gd name="T2" fmla="*/ 0 w 1188940"/>
                <a:gd name="T3" fmla="*/ 513188 h 1026376"/>
                <a:gd name="T4" fmla="*/ 296438 w 1188940"/>
                <a:gd name="T5" fmla="*/ 0 h 1026376"/>
                <a:gd name="T6" fmla="*/ 892502 w 1188940"/>
                <a:gd name="T7" fmla="*/ 0 h 1026376"/>
                <a:gd name="T8" fmla="*/ 1188940 w 1188940"/>
                <a:gd name="T9" fmla="*/ 513188 h 1026376"/>
                <a:gd name="T10" fmla="*/ 892502 w 1188940"/>
                <a:gd name="T11" fmla="*/ 1026376 h 1026376"/>
                <a:gd name="T12" fmla="*/ 296438 w 1188940"/>
                <a:gd name="T13" fmla="*/ 1026376 h 1026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8940" h="1026376">
                  <a:moveTo>
                    <a:pt x="296438" y="1026376"/>
                  </a:moveTo>
                  <a:lnTo>
                    <a:pt x="0" y="513188"/>
                  </a:lnTo>
                  <a:lnTo>
                    <a:pt x="296438" y="0"/>
                  </a:lnTo>
                  <a:lnTo>
                    <a:pt x="892502" y="0"/>
                  </a:lnTo>
                  <a:lnTo>
                    <a:pt x="1188940" y="513188"/>
                  </a:lnTo>
                  <a:lnTo>
                    <a:pt x="892502" y="1026376"/>
                  </a:lnTo>
                  <a:lnTo>
                    <a:pt x="296438" y="102637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0"/>
            <p:cNvSpPr>
              <a:spLocks noEditPoints="1"/>
            </p:cNvSpPr>
            <p:nvPr userDrawn="1"/>
          </p:nvSpPr>
          <p:spPr bwMode="auto">
            <a:xfrm>
              <a:off x="2523433" y="851525"/>
              <a:ext cx="712906" cy="617545"/>
            </a:xfrm>
            <a:custGeom>
              <a:avLst/>
              <a:gdLst>
                <a:gd name="T0" fmla="*/ 500439 w 666189"/>
                <a:gd name="T1" fmla="*/ 0 h 576938"/>
                <a:gd name="T2" fmla="*/ 165751 w 666189"/>
                <a:gd name="T3" fmla="*/ 0 h 576938"/>
                <a:gd name="T4" fmla="*/ 0 w 666189"/>
                <a:gd name="T5" fmla="*/ 290063 h 576938"/>
                <a:gd name="T6" fmla="*/ 165751 w 666189"/>
                <a:gd name="T7" fmla="*/ 576938 h 576938"/>
                <a:gd name="T8" fmla="*/ 500439 w 666189"/>
                <a:gd name="T9" fmla="*/ 576938 h 576938"/>
                <a:gd name="T10" fmla="*/ 666189 w 666189"/>
                <a:gd name="T11" fmla="*/ 290063 h 576938"/>
                <a:gd name="T12" fmla="*/ 500439 w 666189"/>
                <a:gd name="T13" fmla="*/ 0 h 576938"/>
                <a:gd name="T14" fmla="*/ 443064 w 666189"/>
                <a:gd name="T15" fmla="*/ 478126 h 576938"/>
                <a:gd name="T16" fmla="*/ 223126 w 666189"/>
                <a:gd name="T17" fmla="*/ 478126 h 576938"/>
                <a:gd name="T18" fmla="*/ 114750 w 666189"/>
                <a:gd name="T19" fmla="*/ 290063 h 576938"/>
                <a:gd name="T20" fmla="*/ 223126 w 666189"/>
                <a:gd name="T21" fmla="*/ 98813 h 576938"/>
                <a:gd name="T22" fmla="*/ 443064 w 666189"/>
                <a:gd name="T23" fmla="*/ 98813 h 576938"/>
                <a:gd name="T24" fmla="*/ 551439 w 666189"/>
                <a:gd name="T25" fmla="*/ 290063 h 576938"/>
                <a:gd name="T26" fmla="*/ 443064 w 666189"/>
                <a:gd name="T27" fmla="*/ 478126 h 576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6189" h="576938">
                  <a:moveTo>
                    <a:pt x="500439" y="0"/>
                  </a:moveTo>
                  <a:lnTo>
                    <a:pt x="165751" y="0"/>
                  </a:lnTo>
                  <a:lnTo>
                    <a:pt x="0" y="290063"/>
                  </a:lnTo>
                  <a:lnTo>
                    <a:pt x="165751" y="576938"/>
                  </a:lnTo>
                  <a:lnTo>
                    <a:pt x="500439" y="576938"/>
                  </a:lnTo>
                  <a:lnTo>
                    <a:pt x="666189" y="290063"/>
                  </a:lnTo>
                  <a:lnTo>
                    <a:pt x="500439" y="0"/>
                  </a:lnTo>
                  <a:close/>
                  <a:moveTo>
                    <a:pt x="443064" y="478126"/>
                  </a:moveTo>
                  <a:lnTo>
                    <a:pt x="223126" y="478126"/>
                  </a:lnTo>
                  <a:lnTo>
                    <a:pt x="114750" y="290063"/>
                  </a:lnTo>
                  <a:lnTo>
                    <a:pt x="223126" y="98813"/>
                  </a:lnTo>
                  <a:lnTo>
                    <a:pt x="443064" y="98813"/>
                  </a:lnTo>
                  <a:lnTo>
                    <a:pt x="551439" y="290063"/>
                  </a:lnTo>
                  <a:lnTo>
                    <a:pt x="443064" y="478126"/>
                  </a:lnTo>
                  <a:close/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1"/>
            <p:cNvSpPr>
              <a:spLocks noEditPoints="1"/>
            </p:cNvSpPr>
            <p:nvPr userDrawn="1"/>
          </p:nvSpPr>
          <p:spPr bwMode="auto">
            <a:xfrm>
              <a:off x="4334691" y="302218"/>
              <a:ext cx="1111995" cy="962141"/>
            </a:xfrm>
            <a:custGeom>
              <a:avLst/>
              <a:gdLst>
                <a:gd name="T0" fmla="*/ 777751 w 1039126"/>
                <a:gd name="T1" fmla="*/ 0 h 898876"/>
                <a:gd name="T2" fmla="*/ 261375 w 1039126"/>
                <a:gd name="T3" fmla="*/ 0 h 898876"/>
                <a:gd name="T4" fmla="*/ 0 w 1039126"/>
                <a:gd name="T5" fmla="*/ 449438 h 898876"/>
                <a:gd name="T6" fmla="*/ 261375 w 1039126"/>
                <a:gd name="T7" fmla="*/ 898876 h 898876"/>
                <a:gd name="T8" fmla="*/ 777751 w 1039126"/>
                <a:gd name="T9" fmla="*/ 898876 h 898876"/>
                <a:gd name="T10" fmla="*/ 1039126 w 1039126"/>
                <a:gd name="T11" fmla="*/ 449438 h 898876"/>
                <a:gd name="T12" fmla="*/ 777751 w 1039126"/>
                <a:gd name="T13" fmla="*/ 0 h 898876"/>
                <a:gd name="T14" fmla="*/ 688501 w 1039126"/>
                <a:gd name="T15" fmla="*/ 742688 h 898876"/>
                <a:gd name="T16" fmla="*/ 350625 w 1039126"/>
                <a:gd name="T17" fmla="*/ 742688 h 898876"/>
                <a:gd name="T18" fmla="*/ 181687 w 1039126"/>
                <a:gd name="T19" fmla="*/ 449438 h 898876"/>
                <a:gd name="T20" fmla="*/ 350625 w 1039126"/>
                <a:gd name="T21" fmla="*/ 156188 h 898876"/>
                <a:gd name="T22" fmla="*/ 688501 w 1039126"/>
                <a:gd name="T23" fmla="*/ 156188 h 898876"/>
                <a:gd name="T24" fmla="*/ 857439 w 1039126"/>
                <a:gd name="T25" fmla="*/ 449438 h 898876"/>
                <a:gd name="T26" fmla="*/ 688501 w 1039126"/>
                <a:gd name="T27" fmla="*/ 742688 h 898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9126" h="898876">
                  <a:moveTo>
                    <a:pt x="777751" y="0"/>
                  </a:moveTo>
                  <a:lnTo>
                    <a:pt x="261375" y="0"/>
                  </a:lnTo>
                  <a:lnTo>
                    <a:pt x="0" y="449438"/>
                  </a:lnTo>
                  <a:lnTo>
                    <a:pt x="261375" y="898876"/>
                  </a:lnTo>
                  <a:lnTo>
                    <a:pt x="777751" y="898876"/>
                  </a:lnTo>
                  <a:lnTo>
                    <a:pt x="1039126" y="449438"/>
                  </a:lnTo>
                  <a:lnTo>
                    <a:pt x="777751" y="0"/>
                  </a:lnTo>
                  <a:close/>
                  <a:moveTo>
                    <a:pt x="688501" y="742688"/>
                  </a:moveTo>
                  <a:lnTo>
                    <a:pt x="350625" y="742688"/>
                  </a:lnTo>
                  <a:lnTo>
                    <a:pt x="181687" y="449438"/>
                  </a:lnTo>
                  <a:lnTo>
                    <a:pt x="350625" y="156188"/>
                  </a:lnTo>
                  <a:lnTo>
                    <a:pt x="688501" y="156188"/>
                  </a:lnTo>
                  <a:lnTo>
                    <a:pt x="857439" y="449438"/>
                  </a:lnTo>
                  <a:lnTo>
                    <a:pt x="688501" y="74268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4"/>
            <p:cNvSpPr>
              <a:spLocks noEditPoints="1"/>
            </p:cNvSpPr>
            <p:nvPr/>
          </p:nvSpPr>
          <p:spPr bwMode="auto">
            <a:xfrm>
              <a:off x="1605866" y="4601147"/>
              <a:ext cx="600341" cy="320714"/>
            </a:xfrm>
            <a:custGeom>
              <a:avLst/>
              <a:gdLst>
                <a:gd name="T0" fmla="*/ 97 w 176"/>
                <a:gd name="T1" fmla="*/ 94 h 94"/>
                <a:gd name="T2" fmla="*/ 176 w 176"/>
                <a:gd name="T3" fmla="*/ 47 h 94"/>
                <a:gd name="T4" fmla="*/ 97 w 176"/>
                <a:gd name="T5" fmla="*/ 0 h 94"/>
                <a:gd name="T6" fmla="*/ 97 w 176"/>
                <a:gd name="T7" fmla="*/ 28 h 94"/>
                <a:gd name="T8" fmla="*/ 0 w 176"/>
                <a:gd name="T9" fmla="*/ 28 h 94"/>
                <a:gd name="T10" fmla="*/ 0 w 176"/>
                <a:gd name="T11" fmla="*/ 66 h 94"/>
                <a:gd name="T12" fmla="*/ 97 w 176"/>
                <a:gd name="T13" fmla="*/ 66 h 94"/>
                <a:gd name="T14" fmla="*/ 97 w 176"/>
                <a:gd name="T15" fmla="*/ 94 h 94"/>
                <a:gd name="T16" fmla="*/ 12 w 176"/>
                <a:gd name="T17" fmla="*/ 55 h 94"/>
                <a:gd name="T18" fmla="*/ 12 w 176"/>
                <a:gd name="T19" fmla="*/ 39 h 94"/>
                <a:gd name="T20" fmla="*/ 109 w 176"/>
                <a:gd name="T21" fmla="*/ 39 h 94"/>
                <a:gd name="T22" fmla="*/ 109 w 176"/>
                <a:gd name="T23" fmla="*/ 21 h 94"/>
                <a:gd name="T24" fmla="*/ 153 w 176"/>
                <a:gd name="T25" fmla="*/ 47 h 94"/>
                <a:gd name="T26" fmla="*/ 109 w 176"/>
                <a:gd name="T27" fmla="*/ 73 h 94"/>
                <a:gd name="T28" fmla="*/ 109 w 176"/>
                <a:gd name="T29" fmla="*/ 55 h 94"/>
                <a:gd name="T30" fmla="*/ 12 w 176"/>
                <a:gd name="T31" fmla="*/ 5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6" h="94">
                  <a:moveTo>
                    <a:pt x="97" y="94"/>
                  </a:moveTo>
                  <a:cubicBezTo>
                    <a:pt x="176" y="47"/>
                    <a:pt x="176" y="47"/>
                    <a:pt x="176" y="47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21"/>
                    <a:pt x="97" y="28"/>
                  </a:cubicBezTo>
                  <a:cubicBezTo>
                    <a:pt x="86" y="28"/>
                    <a:pt x="0" y="28"/>
                    <a:pt x="0" y="28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6"/>
                    <a:pt x="86" y="66"/>
                    <a:pt x="97" y="66"/>
                  </a:cubicBezTo>
                  <a:cubicBezTo>
                    <a:pt x="97" y="73"/>
                    <a:pt x="97" y="94"/>
                    <a:pt x="97" y="94"/>
                  </a:cubicBezTo>
                  <a:close/>
                  <a:moveTo>
                    <a:pt x="12" y="55"/>
                  </a:moveTo>
                  <a:cubicBezTo>
                    <a:pt x="12" y="49"/>
                    <a:pt x="12" y="45"/>
                    <a:pt x="12" y="39"/>
                  </a:cubicBezTo>
                  <a:cubicBezTo>
                    <a:pt x="22" y="39"/>
                    <a:pt x="109" y="39"/>
                    <a:pt x="109" y="39"/>
                  </a:cubicBezTo>
                  <a:cubicBezTo>
                    <a:pt x="109" y="39"/>
                    <a:pt x="109" y="27"/>
                    <a:pt x="109" y="21"/>
                  </a:cubicBezTo>
                  <a:cubicBezTo>
                    <a:pt x="119" y="27"/>
                    <a:pt x="143" y="41"/>
                    <a:pt x="153" y="47"/>
                  </a:cubicBezTo>
                  <a:cubicBezTo>
                    <a:pt x="143" y="53"/>
                    <a:pt x="119" y="67"/>
                    <a:pt x="109" y="73"/>
                  </a:cubicBezTo>
                  <a:cubicBezTo>
                    <a:pt x="109" y="67"/>
                    <a:pt x="109" y="55"/>
                    <a:pt x="109" y="55"/>
                  </a:cubicBezTo>
                  <a:cubicBezTo>
                    <a:pt x="109" y="55"/>
                    <a:pt x="22" y="55"/>
                    <a:pt x="12" y="5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5"/>
            <p:cNvSpPr>
              <a:spLocks noEditPoints="1"/>
            </p:cNvSpPr>
            <p:nvPr/>
          </p:nvSpPr>
          <p:spPr bwMode="auto">
            <a:xfrm>
              <a:off x="1189722" y="4788799"/>
              <a:ext cx="689028" cy="365068"/>
            </a:xfrm>
            <a:custGeom>
              <a:avLst/>
              <a:gdLst>
                <a:gd name="T0" fmla="*/ 91 w 202"/>
                <a:gd name="T1" fmla="*/ 75 h 107"/>
                <a:gd name="T2" fmla="*/ 202 w 202"/>
                <a:gd name="T3" fmla="*/ 75 h 107"/>
                <a:gd name="T4" fmla="*/ 202 w 202"/>
                <a:gd name="T5" fmla="*/ 31 h 107"/>
                <a:gd name="T6" fmla="*/ 91 w 202"/>
                <a:gd name="T7" fmla="*/ 31 h 107"/>
                <a:gd name="T8" fmla="*/ 91 w 202"/>
                <a:gd name="T9" fmla="*/ 0 h 107"/>
                <a:gd name="T10" fmla="*/ 0 w 202"/>
                <a:gd name="T11" fmla="*/ 53 h 107"/>
                <a:gd name="T12" fmla="*/ 91 w 202"/>
                <a:gd name="T13" fmla="*/ 107 h 107"/>
                <a:gd name="T14" fmla="*/ 91 w 202"/>
                <a:gd name="T15" fmla="*/ 75 h 107"/>
                <a:gd name="T16" fmla="*/ 78 w 202"/>
                <a:gd name="T17" fmla="*/ 62 h 107"/>
                <a:gd name="T18" fmla="*/ 78 w 202"/>
                <a:gd name="T19" fmla="*/ 83 h 107"/>
                <a:gd name="T20" fmla="*/ 27 w 202"/>
                <a:gd name="T21" fmla="*/ 53 h 107"/>
                <a:gd name="T22" fmla="*/ 78 w 202"/>
                <a:gd name="T23" fmla="*/ 23 h 107"/>
                <a:gd name="T24" fmla="*/ 78 w 202"/>
                <a:gd name="T25" fmla="*/ 45 h 107"/>
                <a:gd name="T26" fmla="*/ 188 w 202"/>
                <a:gd name="T27" fmla="*/ 45 h 107"/>
                <a:gd name="T28" fmla="*/ 188 w 202"/>
                <a:gd name="T29" fmla="*/ 62 h 107"/>
                <a:gd name="T30" fmla="*/ 78 w 202"/>
                <a:gd name="T31" fmla="*/ 6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2" h="107">
                  <a:moveTo>
                    <a:pt x="91" y="75"/>
                  </a:moveTo>
                  <a:cubicBezTo>
                    <a:pt x="103" y="75"/>
                    <a:pt x="202" y="75"/>
                    <a:pt x="202" y="75"/>
                  </a:cubicBezTo>
                  <a:cubicBezTo>
                    <a:pt x="202" y="31"/>
                    <a:pt x="202" y="31"/>
                    <a:pt x="202" y="31"/>
                  </a:cubicBezTo>
                  <a:cubicBezTo>
                    <a:pt x="202" y="31"/>
                    <a:pt x="103" y="31"/>
                    <a:pt x="91" y="31"/>
                  </a:cubicBezTo>
                  <a:cubicBezTo>
                    <a:pt x="91" y="24"/>
                    <a:pt x="91" y="0"/>
                    <a:pt x="91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91" y="107"/>
                    <a:pt x="91" y="107"/>
                    <a:pt x="91" y="107"/>
                  </a:cubicBezTo>
                  <a:cubicBezTo>
                    <a:pt x="91" y="107"/>
                    <a:pt x="91" y="83"/>
                    <a:pt x="91" y="75"/>
                  </a:cubicBezTo>
                  <a:close/>
                  <a:moveTo>
                    <a:pt x="78" y="62"/>
                  </a:moveTo>
                  <a:cubicBezTo>
                    <a:pt x="78" y="62"/>
                    <a:pt x="78" y="76"/>
                    <a:pt x="78" y="83"/>
                  </a:cubicBezTo>
                  <a:cubicBezTo>
                    <a:pt x="65" y="76"/>
                    <a:pt x="39" y="60"/>
                    <a:pt x="27" y="53"/>
                  </a:cubicBezTo>
                  <a:cubicBezTo>
                    <a:pt x="39" y="46"/>
                    <a:pt x="65" y="31"/>
                    <a:pt x="78" y="23"/>
                  </a:cubicBezTo>
                  <a:cubicBezTo>
                    <a:pt x="78" y="30"/>
                    <a:pt x="78" y="45"/>
                    <a:pt x="78" y="45"/>
                  </a:cubicBezTo>
                  <a:cubicBezTo>
                    <a:pt x="78" y="45"/>
                    <a:pt x="177" y="45"/>
                    <a:pt x="188" y="45"/>
                  </a:cubicBezTo>
                  <a:cubicBezTo>
                    <a:pt x="188" y="50"/>
                    <a:pt x="188" y="56"/>
                    <a:pt x="188" y="62"/>
                  </a:cubicBezTo>
                  <a:cubicBezTo>
                    <a:pt x="177" y="62"/>
                    <a:pt x="78" y="62"/>
                    <a:pt x="78" y="6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6"/>
            <p:cNvSpPr>
              <a:spLocks noEditPoints="1"/>
            </p:cNvSpPr>
            <p:nvPr/>
          </p:nvSpPr>
          <p:spPr bwMode="auto">
            <a:xfrm>
              <a:off x="3345493" y="4178079"/>
              <a:ext cx="436612" cy="436716"/>
            </a:xfrm>
            <a:custGeom>
              <a:avLst/>
              <a:gdLst>
                <a:gd name="T0" fmla="*/ 0 w 128"/>
                <a:gd name="T1" fmla="*/ 64 h 128"/>
                <a:gd name="T2" fmla="*/ 128 w 128"/>
                <a:gd name="T3" fmla="*/ 64 h 128"/>
                <a:gd name="T4" fmla="*/ 8 w 128"/>
                <a:gd name="T5" fmla="*/ 68 h 128"/>
                <a:gd name="T6" fmla="*/ 30 w 128"/>
                <a:gd name="T7" fmla="*/ 87 h 128"/>
                <a:gd name="T8" fmla="*/ 8 w 128"/>
                <a:gd name="T9" fmla="*/ 68 h 128"/>
                <a:gd name="T10" fmla="*/ 68 w 128"/>
                <a:gd name="T11" fmla="*/ 9 h 128"/>
                <a:gd name="T12" fmla="*/ 68 w 128"/>
                <a:gd name="T13" fmla="*/ 32 h 128"/>
                <a:gd name="T14" fmla="*/ 92 w 128"/>
                <a:gd name="T15" fmla="*/ 60 h 128"/>
                <a:gd name="T16" fmla="*/ 68 w 128"/>
                <a:gd name="T17" fmla="*/ 40 h 128"/>
                <a:gd name="T18" fmla="*/ 60 w 128"/>
                <a:gd name="T19" fmla="*/ 9 h 128"/>
                <a:gd name="T20" fmla="*/ 41 w 128"/>
                <a:gd name="T21" fmla="*/ 32 h 128"/>
                <a:gd name="T22" fmla="*/ 60 w 128"/>
                <a:gd name="T23" fmla="*/ 40 h 128"/>
                <a:gd name="T24" fmla="*/ 36 w 128"/>
                <a:gd name="T25" fmla="*/ 60 h 128"/>
                <a:gd name="T26" fmla="*/ 60 w 128"/>
                <a:gd name="T27" fmla="*/ 40 h 128"/>
                <a:gd name="T28" fmla="*/ 8 w 128"/>
                <a:gd name="T29" fmla="*/ 60 h 128"/>
                <a:gd name="T30" fmla="*/ 31 w 128"/>
                <a:gd name="T31" fmla="*/ 40 h 128"/>
                <a:gd name="T32" fmla="*/ 36 w 128"/>
                <a:gd name="T33" fmla="*/ 68 h 128"/>
                <a:gd name="T34" fmla="*/ 60 w 128"/>
                <a:gd name="T35" fmla="*/ 87 h 128"/>
                <a:gd name="T36" fmla="*/ 36 w 128"/>
                <a:gd name="T37" fmla="*/ 68 h 128"/>
                <a:gd name="T38" fmla="*/ 60 w 128"/>
                <a:gd name="T39" fmla="*/ 119 h 128"/>
                <a:gd name="T40" fmla="*/ 60 w 128"/>
                <a:gd name="T41" fmla="*/ 95 h 128"/>
                <a:gd name="T42" fmla="*/ 68 w 128"/>
                <a:gd name="T43" fmla="*/ 95 h 128"/>
                <a:gd name="T44" fmla="*/ 68 w 128"/>
                <a:gd name="T45" fmla="*/ 119 h 128"/>
                <a:gd name="T46" fmla="*/ 68 w 128"/>
                <a:gd name="T47" fmla="*/ 68 h 128"/>
                <a:gd name="T48" fmla="*/ 89 w 128"/>
                <a:gd name="T49" fmla="*/ 87 h 128"/>
                <a:gd name="T50" fmla="*/ 99 w 128"/>
                <a:gd name="T51" fmla="*/ 68 h 128"/>
                <a:gd name="T52" fmla="*/ 115 w 128"/>
                <a:gd name="T53" fmla="*/ 87 h 128"/>
                <a:gd name="T54" fmla="*/ 99 w 128"/>
                <a:gd name="T55" fmla="*/ 68 h 128"/>
                <a:gd name="T56" fmla="*/ 97 w 128"/>
                <a:gd name="T57" fmla="*/ 40 h 128"/>
                <a:gd name="T58" fmla="*/ 120 w 128"/>
                <a:gd name="T59" fmla="*/ 60 h 128"/>
                <a:gd name="T60" fmla="*/ 110 w 128"/>
                <a:gd name="T61" fmla="*/ 32 h 128"/>
                <a:gd name="T62" fmla="*/ 85 w 128"/>
                <a:gd name="T63" fmla="*/ 12 h 128"/>
                <a:gd name="T64" fmla="*/ 43 w 128"/>
                <a:gd name="T65" fmla="*/ 12 h 128"/>
                <a:gd name="T66" fmla="*/ 18 w 128"/>
                <a:gd name="T67" fmla="*/ 32 h 128"/>
                <a:gd name="T68" fmla="*/ 17 w 128"/>
                <a:gd name="T69" fmla="*/ 95 h 128"/>
                <a:gd name="T70" fmla="*/ 43 w 128"/>
                <a:gd name="T71" fmla="*/ 116 h 128"/>
                <a:gd name="T72" fmla="*/ 85 w 128"/>
                <a:gd name="T73" fmla="*/ 116 h 128"/>
                <a:gd name="T74" fmla="*/ 110 w 128"/>
                <a:gd name="T75" fmla="*/ 95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8" h="128">
                  <a:moveTo>
                    <a:pt x="64" y="0"/>
                  </a:moveTo>
                  <a:cubicBezTo>
                    <a:pt x="29" y="0"/>
                    <a:pt x="0" y="29"/>
                    <a:pt x="0" y="64"/>
                  </a:cubicBezTo>
                  <a:cubicBezTo>
                    <a:pt x="0" y="99"/>
                    <a:pt x="29" y="128"/>
                    <a:pt x="64" y="128"/>
                  </a:cubicBezTo>
                  <a:cubicBezTo>
                    <a:pt x="99" y="128"/>
                    <a:pt x="128" y="99"/>
                    <a:pt x="128" y="64"/>
                  </a:cubicBezTo>
                  <a:cubicBezTo>
                    <a:pt x="128" y="29"/>
                    <a:pt x="99" y="0"/>
                    <a:pt x="64" y="0"/>
                  </a:cubicBezTo>
                  <a:close/>
                  <a:moveTo>
                    <a:pt x="8" y="68"/>
                  </a:moveTo>
                  <a:cubicBezTo>
                    <a:pt x="28" y="68"/>
                    <a:pt x="28" y="68"/>
                    <a:pt x="28" y="68"/>
                  </a:cubicBezTo>
                  <a:cubicBezTo>
                    <a:pt x="28" y="75"/>
                    <a:pt x="29" y="81"/>
                    <a:pt x="30" y="87"/>
                  </a:cubicBezTo>
                  <a:cubicBezTo>
                    <a:pt x="13" y="87"/>
                    <a:pt x="13" y="87"/>
                    <a:pt x="13" y="87"/>
                  </a:cubicBezTo>
                  <a:cubicBezTo>
                    <a:pt x="10" y="81"/>
                    <a:pt x="9" y="75"/>
                    <a:pt x="8" y="68"/>
                  </a:cubicBezTo>
                  <a:close/>
                  <a:moveTo>
                    <a:pt x="68" y="32"/>
                  </a:moveTo>
                  <a:cubicBezTo>
                    <a:pt x="68" y="9"/>
                    <a:pt x="68" y="9"/>
                    <a:pt x="68" y="9"/>
                  </a:cubicBezTo>
                  <a:cubicBezTo>
                    <a:pt x="75" y="11"/>
                    <a:pt x="82" y="20"/>
                    <a:pt x="86" y="32"/>
                  </a:cubicBezTo>
                  <a:lnTo>
                    <a:pt x="68" y="32"/>
                  </a:lnTo>
                  <a:close/>
                  <a:moveTo>
                    <a:pt x="89" y="40"/>
                  </a:moveTo>
                  <a:cubicBezTo>
                    <a:pt x="90" y="46"/>
                    <a:pt x="91" y="53"/>
                    <a:pt x="92" y="60"/>
                  </a:cubicBezTo>
                  <a:cubicBezTo>
                    <a:pt x="68" y="60"/>
                    <a:pt x="68" y="60"/>
                    <a:pt x="68" y="60"/>
                  </a:cubicBezTo>
                  <a:cubicBezTo>
                    <a:pt x="68" y="40"/>
                    <a:pt x="68" y="40"/>
                    <a:pt x="68" y="40"/>
                  </a:cubicBezTo>
                  <a:lnTo>
                    <a:pt x="89" y="40"/>
                  </a:lnTo>
                  <a:close/>
                  <a:moveTo>
                    <a:pt x="60" y="9"/>
                  </a:moveTo>
                  <a:cubicBezTo>
                    <a:pt x="60" y="32"/>
                    <a:pt x="60" y="32"/>
                    <a:pt x="60" y="32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6" y="20"/>
                    <a:pt x="52" y="11"/>
                    <a:pt x="60" y="9"/>
                  </a:cubicBezTo>
                  <a:close/>
                  <a:moveTo>
                    <a:pt x="60" y="40"/>
                  </a:move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3"/>
                    <a:pt x="37" y="46"/>
                    <a:pt x="39" y="40"/>
                  </a:cubicBezTo>
                  <a:lnTo>
                    <a:pt x="60" y="40"/>
                  </a:lnTo>
                  <a:close/>
                  <a:moveTo>
                    <a:pt x="28" y="60"/>
                  </a:moveTo>
                  <a:cubicBezTo>
                    <a:pt x="8" y="60"/>
                    <a:pt x="8" y="60"/>
                    <a:pt x="8" y="60"/>
                  </a:cubicBezTo>
                  <a:cubicBezTo>
                    <a:pt x="9" y="53"/>
                    <a:pt x="10" y="46"/>
                    <a:pt x="13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29" y="46"/>
                    <a:pt x="28" y="53"/>
                    <a:pt x="28" y="60"/>
                  </a:cubicBezTo>
                  <a:close/>
                  <a:moveTo>
                    <a:pt x="36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37" y="81"/>
                    <a:pt x="36" y="75"/>
                    <a:pt x="36" y="68"/>
                  </a:cubicBezTo>
                  <a:close/>
                  <a:moveTo>
                    <a:pt x="60" y="95"/>
                  </a:moveTo>
                  <a:cubicBezTo>
                    <a:pt x="60" y="119"/>
                    <a:pt x="60" y="119"/>
                    <a:pt x="60" y="119"/>
                  </a:cubicBezTo>
                  <a:cubicBezTo>
                    <a:pt x="52" y="117"/>
                    <a:pt x="45" y="108"/>
                    <a:pt x="41" y="95"/>
                  </a:cubicBezTo>
                  <a:lnTo>
                    <a:pt x="60" y="95"/>
                  </a:lnTo>
                  <a:close/>
                  <a:moveTo>
                    <a:pt x="68" y="119"/>
                  </a:moveTo>
                  <a:cubicBezTo>
                    <a:pt x="68" y="95"/>
                    <a:pt x="68" y="95"/>
                    <a:pt x="68" y="95"/>
                  </a:cubicBezTo>
                  <a:cubicBezTo>
                    <a:pt x="87" y="95"/>
                    <a:pt x="87" y="95"/>
                    <a:pt x="87" y="95"/>
                  </a:cubicBezTo>
                  <a:cubicBezTo>
                    <a:pt x="82" y="108"/>
                    <a:pt x="76" y="117"/>
                    <a:pt x="68" y="119"/>
                  </a:cubicBezTo>
                  <a:close/>
                  <a:moveTo>
                    <a:pt x="68" y="87"/>
                  </a:moveTo>
                  <a:cubicBezTo>
                    <a:pt x="68" y="68"/>
                    <a:pt x="68" y="68"/>
                    <a:pt x="68" y="68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1" y="75"/>
                    <a:pt x="90" y="81"/>
                    <a:pt x="89" y="87"/>
                  </a:cubicBezTo>
                  <a:lnTo>
                    <a:pt x="68" y="87"/>
                  </a:lnTo>
                  <a:close/>
                  <a:moveTo>
                    <a:pt x="99" y="68"/>
                  </a:moveTo>
                  <a:cubicBezTo>
                    <a:pt x="120" y="68"/>
                    <a:pt x="120" y="68"/>
                    <a:pt x="120" y="68"/>
                  </a:cubicBezTo>
                  <a:cubicBezTo>
                    <a:pt x="119" y="75"/>
                    <a:pt x="117" y="81"/>
                    <a:pt x="115" y="87"/>
                  </a:cubicBezTo>
                  <a:cubicBezTo>
                    <a:pt x="97" y="87"/>
                    <a:pt x="97" y="87"/>
                    <a:pt x="97" y="87"/>
                  </a:cubicBezTo>
                  <a:cubicBezTo>
                    <a:pt x="98" y="81"/>
                    <a:pt x="99" y="75"/>
                    <a:pt x="99" y="68"/>
                  </a:cubicBezTo>
                  <a:close/>
                  <a:moveTo>
                    <a:pt x="99" y="60"/>
                  </a:moveTo>
                  <a:cubicBezTo>
                    <a:pt x="99" y="53"/>
                    <a:pt x="98" y="46"/>
                    <a:pt x="97" y="40"/>
                  </a:cubicBezTo>
                  <a:cubicBezTo>
                    <a:pt x="114" y="40"/>
                    <a:pt x="114" y="40"/>
                    <a:pt x="114" y="40"/>
                  </a:cubicBezTo>
                  <a:cubicBezTo>
                    <a:pt x="117" y="46"/>
                    <a:pt x="119" y="53"/>
                    <a:pt x="120" y="60"/>
                  </a:cubicBezTo>
                  <a:lnTo>
                    <a:pt x="99" y="60"/>
                  </a:lnTo>
                  <a:close/>
                  <a:moveTo>
                    <a:pt x="110" y="32"/>
                  </a:moveTo>
                  <a:cubicBezTo>
                    <a:pt x="95" y="32"/>
                    <a:pt x="95" y="32"/>
                    <a:pt x="95" y="32"/>
                  </a:cubicBezTo>
                  <a:cubicBezTo>
                    <a:pt x="92" y="24"/>
                    <a:pt x="89" y="17"/>
                    <a:pt x="85" y="12"/>
                  </a:cubicBezTo>
                  <a:cubicBezTo>
                    <a:pt x="95" y="16"/>
                    <a:pt x="103" y="23"/>
                    <a:pt x="110" y="32"/>
                  </a:cubicBezTo>
                  <a:close/>
                  <a:moveTo>
                    <a:pt x="43" y="12"/>
                  </a:moveTo>
                  <a:cubicBezTo>
                    <a:pt x="39" y="17"/>
                    <a:pt x="35" y="24"/>
                    <a:pt x="33" y="32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24" y="23"/>
                    <a:pt x="33" y="16"/>
                    <a:pt x="43" y="12"/>
                  </a:cubicBezTo>
                  <a:close/>
                  <a:moveTo>
                    <a:pt x="17" y="95"/>
                  </a:moveTo>
                  <a:cubicBezTo>
                    <a:pt x="32" y="95"/>
                    <a:pt x="32" y="95"/>
                    <a:pt x="32" y="95"/>
                  </a:cubicBezTo>
                  <a:cubicBezTo>
                    <a:pt x="35" y="103"/>
                    <a:pt x="39" y="110"/>
                    <a:pt x="43" y="116"/>
                  </a:cubicBezTo>
                  <a:cubicBezTo>
                    <a:pt x="32" y="112"/>
                    <a:pt x="23" y="104"/>
                    <a:pt x="17" y="95"/>
                  </a:cubicBezTo>
                  <a:close/>
                  <a:moveTo>
                    <a:pt x="85" y="116"/>
                  </a:moveTo>
                  <a:cubicBezTo>
                    <a:pt x="89" y="110"/>
                    <a:pt x="93" y="103"/>
                    <a:pt x="95" y="95"/>
                  </a:cubicBezTo>
                  <a:cubicBezTo>
                    <a:pt x="110" y="95"/>
                    <a:pt x="110" y="95"/>
                    <a:pt x="110" y="95"/>
                  </a:cubicBezTo>
                  <a:cubicBezTo>
                    <a:pt x="104" y="104"/>
                    <a:pt x="95" y="112"/>
                    <a:pt x="85" y="11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1"/>
            <p:cNvSpPr>
              <a:spLocks noEditPoints="1"/>
            </p:cNvSpPr>
            <p:nvPr userDrawn="1"/>
          </p:nvSpPr>
          <p:spPr bwMode="auto">
            <a:xfrm>
              <a:off x="469994" y="3837588"/>
              <a:ext cx="1006832" cy="871150"/>
            </a:xfrm>
            <a:custGeom>
              <a:avLst/>
              <a:gdLst>
                <a:gd name="T0" fmla="*/ 777751 w 1039126"/>
                <a:gd name="T1" fmla="*/ 0 h 898876"/>
                <a:gd name="T2" fmla="*/ 261375 w 1039126"/>
                <a:gd name="T3" fmla="*/ 0 h 898876"/>
                <a:gd name="T4" fmla="*/ 0 w 1039126"/>
                <a:gd name="T5" fmla="*/ 449438 h 898876"/>
                <a:gd name="T6" fmla="*/ 261375 w 1039126"/>
                <a:gd name="T7" fmla="*/ 898876 h 898876"/>
                <a:gd name="T8" fmla="*/ 777751 w 1039126"/>
                <a:gd name="T9" fmla="*/ 898876 h 898876"/>
                <a:gd name="T10" fmla="*/ 1039126 w 1039126"/>
                <a:gd name="T11" fmla="*/ 449438 h 898876"/>
                <a:gd name="T12" fmla="*/ 777751 w 1039126"/>
                <a:gd name="T13" fmla="*/ 0 h 898876"/>
                <a:gd name="T14" fmla="*/ 688501 w 1039126"/>
                <a:gd name="T15" fmla="*/ 742688 h 898876"/>
                <a:gd name="T16" fmla="*/ 350625 w 1039126"/>
                <a:gd name="T17" fmla="*/ 742688 h 898876"/>
                <a:gd name="T18" fmla="*/ 181687 w 1039126"/>
                <a:gd name="T19" fmla="*/ 449438 h 898876"/>
                <a:gd name="T20" fmla="*/ 350625 w 1039126"/>
                <a:gd name="T21" fmla="*/ 156188 h 898876"/>
                <a:gd name="T22" fmla="*/ 688501 w 1039126"/>
                <a:gd name="T23" fmla="*/ 156188 h 898876"/>
                <a:gd name="T24" fmla="*/ 857439 w 1039126"/>
                <a:gd name="T25" fmla="*/ 449438 h 898876"/>
                <a:gd name="T26" fmla="*/ 688501 w 1039126"/>
                <a:gd name="T27" fmla="*/ 742688 h 898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9126" h="898876">
                  <a:moveTo>
                    <a:pt x="777751" y="0"/>
                  </a:moveTo>
                  <a:lnTo>
                    <a:pt x="261375" y="0"/>
                  </a:lnTo>
                  <a:lnTo>
                    <a:pt x="0" y="449438"/>
                  </a:lnTo>
                  <a:lnTo>
                    <a:pt x="261375" y="898876"/>
                  </a:lnTo>
                  <a:lnTo>
                    <a:pt x="777751" y="898876"/>
                  </a:lnTo>
                  <a:lnTo>
                    <a:pt x="1039126" y="449438"/>
                  </a:lnTo>
                  <a:lnTo>
                    <a:pt x="777751" y="0"/>
                  </a:lnTo>
                  <a:close/>
                  <a:moveTo>
                    <a:pt x="688501" y="742688"/>
                  </a:moveTo>
                  <a:lnTo>
                    <a:pt x="350625" y="742688"/>
                  </a:lnTo>
                  <a:lnTo>
                    <a:pt x="181687" y="449438"/>
                  </a:lnTo>
                  <a:lnTo>
                    <a:pt x="350625" y="156188"/>
                  </a:lnTo>
                  <a:lnTo>
                    <a:pt x="688501" y="156188"/>
                  </a:lnTo>
                  <a:lnTo>
                    <a:pt x="857439" y="449438"/>
                  </a:lnTo>
                  <a:lnTo>
                    <a:pt x="688501" y="74268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Tex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57200"/>
            <a:ext cx="5257800" cy="1047926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3600">
                <a:solidFill>
                  <a:schemeClr val="accent4"/>
                </a:solidFill>
              </a:defRPr>
            </a:lvl1pPr>
          </a:lstStyle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Photo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209800"/>
            <a:ext cx="4267200" cy="3505200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FontTx/>
              <a:buNone/>
              <a:defRPr sz="1600">
                <a:solidFill>
                  <a:schemeClr val="tx2"/>
                </a:solidFill>
                <a:latin typeface="+mn-lt"/>
              </a:defRPr>
            </a:lvl1pPr>
            <a:lvl2pPr>
              <a:buFontTx/>
              <a:buNone/>
              <a:defRPr sz="2400">
                <a:solidFill>
                  <a:schemeClr val="bg1"/>
                </a:solidFill>
              </a:defRPr>
            </a:lvl2pPr>
            <a:lvl3pPr>
              <a:buFontTx/>
              <a:buNone/>
              <a:defRPr sz="2000">
                <a:solidFill>
                  <a:schemeClr val="bg1"/>
                </a:solidFill>
              </a:defRPr>
            </a:lvl3pPr>
            <a:lvl4pPr>
              <a:buFontTx/>
              <a:buNone/>
              <a:defRPr sz="1800">
                <a:solidFill>
                  <a:schemeClr val="bg1"/>
                </a:solidFill>
              </a:defRPr>
            </a:lvl4pPr>
            <a:lvl5pPr>
              <a:buFontTx/>
              <a:buNone/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0"/>
          </p:nvPr>
        </p:nvSpPr>
        <p:spPr>
          <a:xfrm>
            <a:off x="5334000" y="2209800"/>
            <a:ext cx="3176478" cy="3505200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1" hasCustomPrompt="1"/>
          </p:nvPr>
        </p:nvSpPr>
        <p:spPr>
          <a:xfrm>
            <a:off x="457200" y="1505126"/>
            <a:ext cx="5259765" cy="476074"/>
          </a:xfrm>
        </p:spPr>
        <p:txBody>
          <a:bodyPr>
            <a:normAutofit/>
          </a:bodyPr>
          <a:lstStyle>
            <a:lvl1pPr marL="0" indent="0" algn="l">
              <a:buNone/>
              <a:defRPr sz="2000" cap="none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content page with text and photo</a:t>
            </a:r>
            <a:endParaRPr lang="en-US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533400" y="5930573"/>
            <a:ext cx="81534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 flipV="1">
            <a:off x="6380156" y="5930573"/>
            <a:ext cx="304800" cy="55539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2" name="Group 101"/>
          <p:cNvGrpSpPr/>
          <p:nvPr userDrawn="1"/>
        </p:nvGrpSpPr>
        <p:grpSpPr>
          <a:xfrm>
            <a:off x="5943600" y="80962"/>
            <a:ext cx="3034450" cy="1747838"/>
            <a:chOff x="5943600" y="157274"/>
            <a:chExt cx="3105914" cy="1789001"/>
          </a:xfrm>
        </p:grpSpPr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7024599" y="1360749"/>
              <a:ext cx="411068" cy="423776"/>
            </a:xfrm>
            <a:custGeom>
              <a:avLst/>
              <a:gdLst>
                <a:gd name="T0" fmla="*/ 86 w 129"/>
                <a:gd name="T1" fmla="*/ 3 h 133"/>
                <a:gd name="T2" fmla="*/ 52 w 129"/>
                <a:gd name="T3" fmla="*/ 1 h 133"/>
                <a:gd name="T4" fmla="*/ 53 w 129"/>
                <a:gd name="T5" fmla="*/ 7 h 133"/>
                <a:gd name="T6" fmla="*/ 44 w 129"/>
                <a:gd name="T7" fmla="*/ 11 h 133"/>
                <a:gd name="T8" fmla="*/ 51 w 129"/>
                <a:gd name="T9" fmla="*/ 17 h 133"/>
                <a:gd name="T10" fmla="*/ 44 w 129"/>
                <a:gd name="T11" fmla="*/ 25 h 133"/>
                <a:gd name="T12" fmla="*/ 15 w 129"/>
                <a:gd name="T13" fmla="*/ 58 h 133"/>
                <a:gd name="T14" fmla="*/ 5 w 129"/>
                <a:gd name="T15" fmla="*/ 69 h 133"/>
                <a:gd name="T16" fmla="*/ 6 w 129"/>
                <a:gd name="T17" fmla="*/ 77 h 133"/>
                <a:gd name="T18" fmla="*/ 14 w 129"/>
                <a:gd name="T19" fmla="*/ 80 h 133"/>
                <a:gd name="T20" fmla="*/ 13 w 129"/>
                <a:gd name="T21" fmla="*/ 88 h 133"/>
                <a:gd name="T22" fmla="*/ 18 w 129"/>
                <a:gd name="T23" fmla="*/ 91 h 133"/>
                <a:gd name="T24" fmla="*/ 14 w 129"/>
                <a:gd name="T25" fmla="*/ 94 h 133"/>
                <a:gd name="T26" fmla="*/ 18 w 129"/>
                <a:gd name="T27" fmla="*/ 99 h 133"/>
                <a:gd name="T28" fmla="*/ 38 w 129"/>
                <a:gd name="T29" fmla="*/ 118 h 133"/>
                <a:gd name="T30" fmla="*/ 54 w 129"/>
                <a:gd name="T31" fmla="*/ 133 h 133"/>
                <a:gd name="T32" fmla="*/ 102 w 129"/>
                <a:gd name="T33" fmla="*/ 133 h 133"/>
                <a:gd name="T34" fmla="*/ 109 w 129"/>
                <a:gd name="T35" fmla="*/ 65 h 133"/>
                <a:gd name="T36" fmla="*/ 86 w 129"/>
                <a:gd name="T37" fmla="*/ 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9" h="133">
                  <a:moveTo>
                    <a:pt x="86" y="3"/>
                  </a:moveTo>
                  <a:cubicBezTo>
                    <a:pt x="72" y="0"/>
                    <a:pt x="61" y="0"/>
                    <a:pt x="52" y="1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60" y="64"/>
                    <a:pt x="27" y="61"/>
                    <a:pt x="15" y="58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0" y="75"/>
                    <a:pt x="6" y="77"/>
                    <a:pt x="6" y="77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7" y="127"/>
                    <a:pt x="38" y="118"/>
                    <a:pt x="38" y="118"/>
                  </a:cubicBezTo>
                  <a:cubicBezTo>
                    <a:pt x="38" y="118"/>
                    <a:pt x="52" y="111"/>
                    <a:pt x="54" y="133"/>
                  </a:cubicBezTo>
                  <a:cubicBezTo>
                    <a:pt x="102" y="133"/>
                    <a:pt x="102" y="133"/>
                    <a:pt x="102" y="133"/>
                  </a:cubicBezTo>
                  <a:cubicBezTo>
                    <a:pt x="99" y="98"/>
                    <a:pt x="109" y="65"/>
                    <a:pt x="109" y="65"/>
                  </a:cubicBezTo>
                  <a:cubicBezTo>
                    <a:pt x="129" y="15"/>
                    <a:pt x="86" y="3"/>
                    <a:pt x="86" y="3"/>
                  </a:cubicBez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03"/>
            <p:cNvSpPr>
              <a:spLocks/>
            </p:cNvSpPr>
            <p:nvPr userDrawn="1"/>
          </p:nvSpPr>
          <p:spPr bwMode="auto">
            <a:xfrm>
              <a:off x="6568169" y="907548"/>
              <a:ext cx="697860" cy="720100"/>
            </a:xfrm>
            <a:custGeom>
              <a:avLst/>
              <a:gdLst>
                <a:gd name="T0" fmla="*/ 111 w 219"/>
                <a:gd name="T1" fmla="*/ 0 h 226"/>
                <a:gd name="T2" fmla="*/ 74 w 219"/>
                <a:gd name="T3" fmla="*/ 5 h 226"/>
                <a:gd name="T4" fmla="*/ 33 w 219"/>
                <a:gd name="T5" fmla="*/ 111 h 226"/>
                <a:gd name="T6" fmla="*/ 45 w 219"/>
                <a:gd name="T7" fmla="*/ 226 h 226"/>
                <a:gd name="T8" fmla="*/ 128 w 219"/>
                <a:gd name="T9" fmla="*/ 226 h 226"/>
                <a:gd name="T10" fmla="*/ 146 w 219"/>
                <a:gd name="T11" fmla="*/ 198 h 226"/>
                <a:gd name="T12" fmla="*/ 155 w 219"/>
                <a:gd name="T13" fmla="*/ 200 h 226"/>
                <a:gd name="T14" fmla="*/ 159 w 219"/>
                <a:gd name="T15" fmla="*/ 201 h 226"/>
                <a:gd name="T16" fmla="*/ 159 w 219"/>
                <a:gd name="T17" fmla="*/ 201 h 226"/>
                <a:gd name="T18" fmla="*/ 159 w 219"/>
                <a:gd name="T19" fmla="*/ 201 h 226"/>
                <a:gd name="T20" fmla="*/ 163 w 219"/>
                <a:gd name="T21" fmla="*/ 196 h 226"/>
                <a:gd name="T22" fmla="*/ 163 w 219"/>
                <a:gd name="T23" fmla="*/ 194 h 226"/>
                <a:gd name="T24" fmla="*/ 160 w 219"/>
                <a:gd name="T25" fmla="*/ 186 h 226"/>
                <a:gd name="T26" fmla="*/ 160 w 219"/>
                <a:gd name="T27" fmla="*/ 186 h 226"/>
                <a:gd name="T28" fmla="*/ 160 w 219"/>
                <a:gd name="T29" fmla="*/ 186 h 226"/>
                <a:gd name="T30" fmla="*/ 196 w 219"/>
                <a:gd name="T31" fmla="*/ 144 h 226"/>
                <a:gd name="T32" fmla="*/ 195 w 219"/>
                <a:gd name="T33" fmla="*/ 136 h 226"/>
                <a:gd name="T34" fmla="*/ 210 w 219"/>
                <a:gd name="T35" fmla="*/ 131 h 226"/>
                <a:gd name="T36" fmla="*/ 210 w 219"/>
                <a:gd name="T37" fmla="*/ 117 h 226"/>
                <a:gd name="T38" fmla="*/ 188 w 219"/>
                <a:gd name="T39" fmla="*/ 91 h 226"/>
                <a:gd name="T40" fmla="*/ 193 w 219"/>
                <a:gd name="T41" fmla="*/ 74 h 226"/>
                <a:gd name="T42" fmla="*/ 111 w 219"/>
                <a:gd name="T43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226">
                  <a:moveTo>
                    <a:pt x="111" y="0"/>
                  </a:moveTo>
                  <a:cubicBezTo>
                    <a:pt x="100" y="0"/>
                    <a:pt x="88" y="2"/>
                    <a:pt x="74" y="5"/>
                  </a:cubicBezTo>
                  <a:cubicBezTo>
                    <a:pt x="74" y="5"/>
                    <a:pt x="0" y="24"/>
                    <a:pt x="33" y="111"/>
                  </a:cubicBezTo>
                  <a:cubicBezTo>
                    <a:pt x="33" y="111"/>
                    <a:pt x="51" y="166"/>
                    <a:pt x="45" y="226"/>
                  </a:cubicBezTo>
                  <a:cubicBezTo>
                    <a:pt x="128" y="226"/>
                    <a:pt x="128" y="226"/>
                    <a:pt x="128" y="226"/>
                  </a:cubicBezTo>
                  <a:cubicBezTo>
                    <a:pt x="129" y="203"/>
                    <a:pt x="139" y="198"/>
                    <a:pt x="146" y="198"/>
                  </a:cubicBezTo>
                  <a:cubicBezTo>
                    <a:pt x="151" y="198"/>
                    <a:pt x="155" y="200"/>
                    <a:pt x="155" y="200"/>
                  </a:cubicBezTo>
                  <a:cubicBezTo>
                    <a:pt x="155" y="200"/>
                    <a:pt x="156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63" y="196"/>
                    <a:pt x="163" y="196"/>
                    <a:pt x="163" y="196"/>
                  </a:cubicBezTo>
                  <a:cubicBezTo>
                    <a:pt x="163" y="196"/>
                    <a:pt x="163" y="196"/>
                    <a:pt x="163" y="194"/>
                  </a:cubicBezTo>
                  <a:cubicBezTo>
                    <a:pt x="163" y="192"/>
                    <a:pt x="162" y="190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2" y="151"/>
                    <a:pt x="196" y="144"/>
                  </a:cubicBezTo>
                  <a:cubicBezTo>
                    <a:pt x="195" y="136"/>
                    <a:pt x="195" y="136"/>
                    <a:pt x="195" y="136"/>
                  </a:cubicBezTo>
                  <a:cubicBezTo>
                    <a:pt x="210" y="131"/>
                    <a:pt x="210" y="131"/>
                    <a:pt x="210" y="131"/>
                  </a:cubicBezTo>
                  <a:cubicBezTo>
                    <a:pt x="210" y="131"/>
                    <a:pt x="219" y="127"/>
                    <a:pt x="210" y="117"/>
                  </a:cubicBezTo>
                  <a:cubicBezTo>
                    <a:pt x="188" y="91"/>
                    <a:pt x="188" y="91"/>
                    <a:pt x="188" y="91"/>
                  </a:cubicBezTo>
                  <a:cubicBezTo>
                    <a:pt x="188" y="91"/>
                    <a:pt x="184" y="84"/>
                    <a:pt x="193" y="74"/>
                  </a:cubicBezTo>
                  <a:cubicBezTo>
                    <a:pt x="193" y="74"/>
                    <a:pt x="188" y="0"/>
                    <a:pt x="111" y="0"/>
                  </a:cubicBez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04"/>
            <p:cNvSpPr>
              <a:spLocks/>
            </p:cNvSpPr>
            <p:nvPr userDrawn="1"/>
          </p:nvSpPr>
          <p:spPr bwMode="auto">
            <a:xfrm>
              <a:off x="7073773" y="1366372"/>
              <a:ext cx="127462" cy="184804"/>
            </a:xfrm>
            <a:custGeom>
              <a:avLst/>
              <a:gdLst>
                <a:gd name="T0" fmla="*/ 37 w 40"/>
                <a:gd name="T1" fmla="*/ 0 h 58"/>
                <a:gd name="T2" fmla="*/ 37 w 40"/>
                <a:gd name="T3" fmla="*/ 0 h 58"/>
                <a:gd name="T4" fmla="*/ 1 w 40"/>
                <a:gd name="T5" fmla="*/ 42 h 58"/>
                <a:gd name="T6" fmla="*/ 4 w 40"/>
                <a:gd name="T7" fmla="*/ 50 h 58"/>
                <a:gd name="T8" fmla="*/ 4 w 40"/>
                <a:gd name="T9" fmla="*/ 52 h 58"/>
                <a:gd name="T10" fmla="*/ 0 w 40"/>
                <a:gd name="T11" fmla="*/ 57 h 58"/>
                <a:gd name="T12" fmla="*/ 0 w 40"/>
                <a:gd name="T13" fmla="*/ 57 h 58"/>
                <a:gd name="T14" fmla="*/ 0 w 40"/>
                <a:gd name="T15" fmla="*/ 57 h 58"/>
                <a:gd name="T16" fmla="*/ 13 w 40"/>
                <a:gd name="T17" fmla="*/ 58 h 58"/>
                <a:gd name="T18" fmla="*/ 13 w 40"/>
                <a:gd name="T19" fmla="*/ 58 h 58"/>
                <a:gd name="T20" fmla="*/ 15 w 40"/>
                <a:gd name="T21" fmla="*/ 58 h 58"/>
                <a:gd name="T22" fmla="*/ 29 w 40"/>
                <a:gd name="T23" fmla="*/ 24 h 58"/>
                <a:gd name="T24" fmla="*/ 29 w 40"/>
                <a:gd name="T25" fmla="*/ 24 h 58"/>
                <a:gd name="T26" fmla="*/ 29 w 40"/>
                <a:gd name="T27" fmla="*/ 24 h 58"/>
                <a:gd name="T28" fmla="*/ 36 w 40"/>
                <a:gd name="T29" fmla="*/ 16 h 58"/>
                <a:gd name="T30" fmla="*/ 29 w 40"/>
                <a:gd name="T31" fmla="*/ 10 h 58"/>
                <a:gd name="T32" fmla="*/ 38 w 40"/>
                <a:gd name="T33" fmla="*/ 6 h 58"/>
                <a:gd name="T34" fmla="*/ 37 w 40"/>
                <a:gd name="T35" fmla="*/ 0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" y="7"/>
                    <a:pt x="1" y="42"/>
                    <a:pt x="1" y="42"/>
                  </a:cubicBezTo>
                  <a:cubicBezTo>
                    <a:pt x="3" y="46"/>
                    <a:pt x="4" y="48"/>
                    <a:pt x="4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4" y="58"/>
                    <a:pt x="8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05"/>
            <p:cNvSpPr>
              <a:spLocks noEditPoints="1"/>
            </p:cNvSpPr>
            <p:nvPr userDrawn="1"/>
          </p:nvSpPr>
          <p:spPr bwMode="auto">
            <a:xfrm>
              <a:off x="7074834" y="1366372"/>
              <a:ext cx="127462" cy="184804"/>
            </a:xfrm>
            <a:custGeom>
              <a:avLst/>
              <a:gdLst>
                <a:gd name="T0" fmla="*/ 13 w 40"/>
                <a:gd name="T1" fmla="*/ 58 h 58"/>
                <a:gd name="T2" fmla="*/ 13 w 40"/>
                <a:gd name="T3" fmla="*/ 58 h 58"/>
                <a:gd name="T4" fmla="*/ 13 w 40"/>
                <a:gd name="T5" fmla="*/ 58 h 58"/>
                <a:gd name="T6" fmla="*/ 13 w 40"/>
                <a:gd name="T7" fmla="*/ 58 h 58"/>
                <a:gd name="T8" fmla="*/ 0 w 40"/>
                <a:gd name="T9" fmla="*/ 57 h 58"/>
                <a:gd name="T10" fmla="*/ 0 w 40"/>
                <a:gd name="T11" fmla="*/ 57 h 58"/>
                <a:gd name="T12" fmla="*/ 0 w 40"/>
                <a:gd name="T13" fmla="*/ 57 h 58"/>
                <a:gd name="T14" fmla="*/ 29 w 40"/>
                <a:gd name="T15" fmla="*/ 24 h 58"/>
                <a:gd name="T16" fmla="*/ 29 w 40"/>
                <a:gd name="T17" fmla="*/ 24 h 58"/>
                <a:gd name="T18" fmla="*/ 15 w 40"/>
                <a:gd name="T19" fmla="*/ 58 h 58"/>
                <a:gd name="T20" fmla="*/ 29 w 40"/>
                <a:gd name="T21" fmla="*/ 24 h 58"/>
                <a:gd name="T22" fmla="*/ 29 w 40"/>
                <a:gd name="T23" fmla="*/ 10 h 58"/>
                <a:gd name="T24" fmla="*/ 29 w 40"/>
                <a:gd name="T25" fmla="*/ 10 h 58"/>
                <a:gd name="T26" fmla="*/ 36 w 40"/>
                <a:gd name="T27" fmla="*/ 16 h 58"/>
                <a:gd name="T28" fmla="*/ 29 w 40"/>
                <a:gd name="T29" fmla="*/ 10 h 58"/>
                <a:gd name="T30" fmla="*/ 37 w 40"/>
                <a:gd name="T31" fmla="*/ 0 h 58"/>
                <a:gd name="T32" fmla="*/ 37 w 40"/>
                <a:gd name="T33" fmla="*/ 0 h 58"/>
                <a:gd name="T34" fmla="*/ 38 w 40"/>
                <a:gd name="T35" fmla="*/ 6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13" y="58"/>
                  </a:move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29" y="24"/>
                  </a:moveTo>
                  <a:cubicBezTo>
                    <a:pt x="29" y="24"/>
                    <a:pt x="29" y="24"/>
                    <a:pt x="29" y="24"/>
                  </a:cubicBezTo>
                  <a:cubicBezTo>
                    <a:pt x="40" y="51"/>
                    <a:pt x="28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moveTo>
                    <a:pt x="29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462D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8"/>
            <p:cNvSpPr>
              <a:spLocks/>
            </p:cNvSpPr>
            <p:nvPr/>
          </p:nvSpPr>
          <p:spPr bwMode="auto">
            <a:xfrm>
              <a:off x="7269215" y="824704"/>
              <a:ext cx="1092995" cy="1121571"/>
            </a:xfrm>
            <a:custGeom>
              <a:avLst/>
              <a:gdLst>
                <a:gd name="T0" fmla="*/ 174 w 343"/>
                <a:gd name="T1" fmla="*/ 0 h 352"/>
                <a:gd name="T2" fmla="*/ 115 w 343"/>
                <a:gd name="T3" fmla="*/ 8 h 352"/>
                <a:gd name="T4" fmla="*/ 51 w 343"/>
                <a:gd name="T5" fmla="*/ 172 h 352"/>
                <a:gd name="T6" fmla="*/ 70 w 343"/>
                <a:gd name="T7" fmla="*/ 352 h 352"/>
                <a:gd name="T8" fmla="*/ 200 w 343"/>
                <a:gd name="T9" fmla="*/ 352 h 352"/>
                <a:gd name="T10" fmla="*/ 228 w 343"/>
                <a:gd name="T11" fmla="*/ 309 h 352"/>
                <a:gd name="T12" fmla="*/ 241 w 343"/>
                <a:gd name="T13" fmla="*/ 312 h 352"/>
                <a:gd name="T14" fmla="*/ 268 w 343"/>
                <a:gd name="T15" fmla="*/ 316 h 352"/>
                <a:gd name="T16" fmla="*/ 294 w 343"/>
                <a:gd name="T17" fmla="*/ 262 h 352"/>
                <a:gd name="T18" fmla="*/ 304 w 343"/>
                <a:gd name="T19" fmla="*/ 249 h 352"/>
                <a:gd name="T20" fmla="*/ 294 w 343"/>
                <a:gd name="T21" fmla="*/ 240 h 352"/>
                <a:gd name="T22" fmla="*/ 307 w 343"/>
                <a:gd name="T23" fmla="*/ 233 h 352"/>
                <a:gd name="T24" fmla="*/ 305 w 343"/>
                <a:gd name="T25" fmla="*/ 212 h 352"/>
                <a:gd name="T26" fmla="*/ 327 w 343"/>
                <a:gd name="T27" fmla="*/ 204 h 352"/>
                <a:gd name="T28" fmla="*/ 328 w 343"/>
                <a:gd name="T29" fmla="*/ 182 h 352"/>
                <a:gd name="T30" fmla="*/ 320 w 343"/>
                <a:gd name="T31" fmla="*/ 173 h 352"/>
                <a:gd name="T32" fmla="*/ 282 w 343"/>
                <a:gd name="T33" fmla="*/ 173 h 352"/>
                <a:gd name="T34" fmla="*/ 261 w 343"/>
                <a:gd name="T35" fmla="*/ 139 h 352"/>
                <a:gd name="T36" fmla="*/ 258 w 343"/>
                <a:gd name="T37" fmla="*/ 138 h 352"/>
                <a:gd name="T38" fmla="*/ 257 w 343"/>
                <a:gd name="T39" fmla="*/ 139 h 352"/>
                <a:gd name="T40" fmla="*/ 248 w 343"/>
                <a:gd name="T41" fmla="*/ 141 h 352"/>
                <a:gd name="T42" fmla="*/ 248 w 343"/>
                <a:gd name="T43" fmla="*/ 141 h 352"/>
                <a:gd name="T44" fmla="*/ 248 w 343"/>
                <a:gd name="T45" fmla="*/ 141 h 352"/>
                <a:gd name="T46" fmla="*/ 227 w 343"/>
                <a:gd name="T47" fmla="*/ 144 h 352"/>
                <a:gd name="T48" fmla="*/ 226 w 343"/>
                <a:gd name="T49" fmla="*/ 144 h 352"/>
                <a:gd name="T50" fmla="*/ 226 w 343"/>
                <a:gd name="T51" fmla="*/ 144 h 352"/>
                <a:gd name="T52" fmla="*/ 226 w 343"/>
                <a:gd name="T53" fmla="*/ 144 h 352"/>
                <a:gd name="T54" fmla="*/ 225 w 343"/>
                <a:gd name="T55" fmla="*/ 144 h 352"/>
                <a:gd name="T56" fmla="*/ 203 w 343"/>
                <a:gd name="T57" fmla="*/ 106 h 352"/>
                <a:gd name="T58" fmla="*/ 204 w 343"/>
                <a:gd name="T59" fmla="*/ 102 h 352"/>
                <a:gd name="T60" fmla="*/ 205 w 343"/>
                <a:gd name="T61" fmla="*/ 101 h 352"/>
                <a:gd name="T62" fmla="*/ 205 w 343"/>
                <a:gd name="T63" fmla="*/ 100 h 352"/>
                <a:gd name="T64" fmla="*/ 197 w 343"/>
                <a:gd name="T65" fmla="*/ 90 h 352"/>
                <a:gd name="T66" fmla="*/ 205 w 343"/>
                <a:gd name="T67" fmla="*/ 82 h 352"/>
                <a:gd name="T68" fmla="*/ 194 w 343"/>
                <a:gd name="T69" fmla="*/ 76 h 352"/>
                <a:gd name="T70" fmla="*/ 196 w 343"/>
                <a:gd name="T71" fmla="*/ 59 h 352"/>
                <a:gd name="T72" fmla="*/ 178 w 343"/>
                <a:gd name="T73" fmla="*/ 53 h 352"/>
                <a:gd name="T74" fmla="*/ 172 w 343"/>
                <a:gd name="T75" fmla="*/ 45 h 352"/>
                <a:gd name="T76" fmla="*/ 177 w 343"/>
                <a:gd name="T77" fmla="*/ 35 h 352"/>
                <a:gd name="T78" fmla="*/ 205 w 343"/>
                <a:gd name="T79" fmla="*/ 3 h 352"/>
                <a:gd name="T80" fmla="*/ 174 w 343"/>
                <a:gd name="T81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43" h="352">
                  <a:moveTo>
                    <a:pt x="174" y="0"/>
                  </a:moveTo>
                  <a:cubicBezTo>
                    <a:pt x="156" y="0"/>
                    <a:pt x="137" y="2"/>
                    <a:pt x="115" y="8"/>
                  </a:cubicBezTo>
                  <a:cubicBezTo>
                    <a:pt x="115" y="8"/>
                    <a:pt x="0" y="37"/>
                    <a:pt x="51" y="172"/>
                  </a:cubicBezTo>
                  <a:cubicBezTo>
                    <a:pt x="51" y="172"/>
                    <a:pt x="79" y="259"/>
                    <a:pt x="70" y="352"/>
                  </a:cubicBezTo>
                  <a:cubicBezTo>
                    <a:pt x="200" y="352"/>
                    <a:pt x="200" y="352"/>
                    <a:pt x="200" y="352"/>
                  </a:cubicBezTo>
                  <a:cubicBezTo>
                    <a:pt x="202" y="316"/>
                    <a:pt x="217" y="309"/>
                    <a:pt x="228" y="309"/>
                  </a:cubicBezTo>
                  <a:cubicBezTo>
                    <a:pt x="236" y="309"/>
                    <a:pt x="241" y="312"/>
                    <a:pt x="241" y="312"/>
                  </a:cubicBezTo>
                  <a:cubicBezTo>
                    <a:pt x="241" y="312"/>
                    <a:pt x="254" y="316"/>
                    <a:pt x="268" y="316"/>
                  </a:cubicBezTo>
                  <a:cubicBezTo>
                    <a:pt x="289" y="316"/>
                    <a:pt x="313" y="307"/>
                    <a:pt x="294" y="262"/>
                  </a:cubicBezTo>
                  <a:cubicBezTo>
                    <a:pt x="304" y="249"/>
                    <a:pt x="304" y="249"/>
                    <a:pt x="304" y="249"/>
                  </a:cubicBezTo>
                  <a:cubicBezTo>
                    <a:pt x="294" y="240"/>
                    <a:pt x="294" y="240"/>
                    <a:pt x="294" y="240"/>
                  </a:cubicBezTo>
                  <a:cubicBezTo>
                    <a:pt x="307" y="233"/>
                    <a:pt x="307" y="233"/>
                    <a:pt x="307" y="233"/>
                  </a:cubicBezTo>
                  <a:cubicBezTo>
                    <a:pt x="305" y="212"/>
                    <a:pt x="305" y="212"/>
                    <a:pt x="305" y="212"/>
                  </a:cubicBezTo>
                  <a:cubicBezTo>
                    <a:pt x="327" y="204"/>
                    <a:pt x="327" y="204"/>
                    <a:pt x="327" y="204"/>
                  </a:cubicBezTo>
                  <a:cubicBezTo>
                    <a:pt x="327" y="204"/>
                    <a:pt x="343" y="198"/>
                    <a:pt x="328" y="182"/>
                  </a:cubicBezTo>
                  <a:cubicBezTo>
                    <a:pt x="320" y="173"/>
                    <a:pt x="320" y="173"/>
                    <a:pt x="320" y="173"/>
                  </a:cubicBezTo>
                  <a:cubicBezTo>
                    <a:pt x="282" y="173"/>
                    <a:pt x="282" y="173"/>
                    <a:pt x="282" y="173"/>
                  </a:cubicBezTo>
                  <a:cubicBezTo>
                    <a:pt x="280" y="147"/>
                    <a:pt x="270" y="140"/>
                    <a:pt x="261" y="139"/>
                  </a:cubicBezTo>
                  <a:cubicBezTo>
                    <a:pt x="260" y="139"/>
                    <a:pt x="259" y="138"/>
                    <a:pt x="258" y="138"/>
                  </a:cubicBezTo>
                  <a:cubicBezTo>
                    <a:pt x="258" y="138"/>
                    <a:pt x="257" y="139"/>
                    <a:pt x="257" y="139"/>
                  </a:cubicBezTo>
                  <a:cubicBezTo>
                    <a:pt x="252" y="139"/>
                    <a:pt x="249" y="140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7" y="141"/>
                    <a:pt x="237" y="144"/>
                    <a:pt x="227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5" y="144"/>
                    <a:pt x="225" y="144"/>
                  </a:cubicBezTo>
                  <a:cubicBezTo>
                    <a:pt x="209" y="144"/>
                    <a:pt x="192" y="137"/>
                    <a:pt x="203" y="106"/>
                  </a:cubicBezTo>
                  <a:cubicBezTo>
                    <a:pt x="203" y="105"/>
                    <a:pt x="204" y="103"/>
                    <a:pt x="204" y="102"/>
                  </a:cubicBezTo>
                  <a:cubicBezTo>
                    <a:pt x="204" y="102"/>
                    <a:pt x="204" y="101"/>
                    <a:pt x="205" y="101"/>
                  </a:cubicBezTo>
                  <a:cubicBezTo>
                    <a:pt x="205" y="101"/>
                    <a:pt x="205" y="100"/>
                    <a:pt x="205" y="100"/>
                  </a:cubicBezTo>
                  <a:cubicBezTo>
                    <a:pt x="197" y="90"/>
                    <a:pt x="197" y="90"/>
                    <a:pt x="197" y="90"/>
                  </a:cubicBezTo>
                  <a:cubicBezTo>
                    <a:pt x="205" y="82"/>
                    <a:pt x="205" y="82"/>
                    <a:pt x="205" y="82"/>
                  </a:cubicBezTo>
                  <a:cubicBezTo>
                    <a:pt x="194" y="76"/>
                    <a:pt x="194" y="76"/>
                    <a:pt x="194" y="76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72" y="50"/>
                    <a:pt x="172" y="45"/>
                  </a:cubicBezTo>
                  <a:cubicBezTo>
                    <a:pt x="172" y="42"/>
                    <a:pt x="173" y="39"/>
                    <a:pt x="177" y="35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195" y="1"/>
                    <a:pt x="185" y="0"/>
                    <a:pt x="174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9"/>
            <p:cNvSpPr>
              <a:spLocks/>
            </p:cNvSpPr>
            <p:nvPr/>
          </p:nvSpPr>
          <p:spPr bwMode="auto">
            <a:xfrm>
              <a:off x="7817306" y="834264"/>
              <a:ext cx="471613" cy="541667"/>
            </a:xfrm>
            <a:custGeom>
              <a:avLst/>
              <a:gdLst>
                <a:gd name="T0" fmla="*/ 33 w 148"/>
                <a:gd name="T1" fmla="*/ 0 h 170"/>
                <a:gd name="T2" fmla="*/ 33 w 148"/>
                <a:gd name="T3" fmla="*/ 0 h 170"/>
                <a:gd name="T4" fmla="*/ 33 w 148"/>
                <a:gd name="T5" fmla="*/ 0 h 170"/>
                <a:gd name="T6" fmla="*/ 5 w 148"/>
                <a:gd name="T7" fmla="*/ 32 h 170"/>
                <a:gd name="T8" fmla="*/ 0 w 148"/>
                <a:gd name="T9" fmla="*/ 42 h 170"/>
                <a:gd name="T10" fmla="*/ 6 w 148"/>
                <a:gd name="T11" fmla="*/ 50 h 170"/>
                <a:gd name="T12" fmla="*/ 24 w 148"/>
                <a:gd name="T13" fmla="*/ 56 h 170"/>
                <a:gd name="T14" fmla="*/ 22 w 148"/>
                <a:gd name="T15" fmla="*/ 73 h 170"/>
                <a:gd name="T16" fmla="*/ 33 w 148"/>
                <a:gd name="T17" fmla="*/ 79 h 170"/>
                <a:gd name="T18" fmla="*/ 25 w 148"/>
                <a:gd name="T19" fmla="*/ 87 h 170"/>
                <a:gd name="T20" fmla="*/ 33 w 148"/>
                <a:gd name="T21" fmla="*/ 97 h 170"/>
                <a:gd name="T22" fmla="*/ 33 w 148"/>
                <a:gd name="T23" fmla="*/ 97 h 170"/>
                <a:gd name="T24" fmla="*/ 33 w 148"/>
                <a:gd name="T25" fmla="*/ 98 h 170"/>
                <a:gd name="T26" fmla="*/ 32 w 148"/>
                <a:gd name="T27" fmla="*/ 99 h 170"/>
                <a:gd name="T28" fmla="*/ 31 w 148"/>
                <a:gd name="T29" fmla="*/ 103 h 170"/>
                <a:gd name="T30" fmla="*/ 53 w 148"/>
                <a:gd name="T31" fmla="*/ 141 h 170"/>
                <a:gd name="T32" fmla="*/ 54 w 148"/>
                <a:gd name="T33" fmla="*/ 141 h 170"/>
                <a:gd name="T34" fmla="*/ 55 w 148"/>
                <a:gd name="T35" fmla="*/ 141 h 170"/>
                <a:gd name="T36" fmla="*/ 76 w 148"/>
                <a:gd name="T37" fmla="*/ 138 h 170"/>
                <a:gd name="T38" fmla="*/ 76 w 148"/>
                <a:gd name="T39" fmla="*/ 138 h 170"/>
                <a:gd name="T40" fmla="*/ 76 w 148"/>
                <a:gd name="T41" fmla="*/ 138 h 170"/>
                <a:gd name="T42" fmla="*/ 85 w 148"/>
                <a:gd name="T43" fmla="*/ 136 h 170"/>
                <a:gd name="T44" fmla="*/ 86 w 148"/>
                <a:gd name="T45" fmla="*/ 135 h 170"/>
                <a:gd name="T46" fmla="*/ 86 w 148"/>
                <a:gd name="T47" fmla="*/ 135 h 170"/>
                <a:gd name="T48" fmla="*/ 86 w 148"/>
                <a:gd name="T49" fmla="*/ 135 h 170"/>
                <a:gd name="T50" fmla="*/ 89 w 148"/>
                <a:gd name="T51" fmla="*/ 136 h 170"/>
                <a:gd name="T52" fmla="*/ 110 w 148"/>
                <a:gd name="T53" fmla="*/ 170 h 170"/>
                <a:gd name="T54" fmla="*/ 148 w 148"/>
                <a:gd name="T55" fmla="*/ 170 h 170"/>
                <a:gd name="T56" fmla="*/ 121 w 148"/>
                <a:gd name="T57" fmla="*/ 138 h 170"/>
                <a:gd name="T58" fmla="*/ 120 w 148"/>
                <a:gd name="T59" fmla="*/ 132 h 170"/>
                <a:gd name="T60" fmla="*/ 129 w 148"/>
                <a:gd name="T61" fmla="*/ 111 h 170"/>
                <a:gd name="T62" fmla="*/ 33 w 148"/>
                <a:gd name="T63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170">
                  <a:moveTo>
                    <a:pt x="33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47"/>
                    <a:pt x="6" y="50"/>
                    <a:pt x="6" y="50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2" y="73"/>
                    <a:pt x="22" y="73"/>
                    <a:pt x="22" y="73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8"/>
                    <a:pt x="33" y="98"/>
                  </a:cubicBezTo>
                  <a:cubicBezTo>
                    <a:pt x="32" y="98"/>
                    <a:pt x="32" y="99"/>
                    <a:pt x="32" y="99"/>
                  </a:cubicBezTo>
                  <a:cubicBezTo>
                    <a:pt x="32" y="100"/>
                    <a:pt x="31" y="102"/>
                    <a:pt x="31" y="103"/>
                  </a:cubicBezTo>
                  <a:cubicBezTo>
                    <a:pt x="20" y="134"/>
                    <a:pt x="37" y="141"/>
                    <a:pt x="53" y="141"/>
                  </a:cubicBez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cubicBezTo>
                    <a:pt x="85" y="136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98" y="137"/>
                    <a:pt x="108" y="144"/>
                    <a:pt x="110" y="170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21" y="138"/>
                    <a:pt x="121" y="138"/>
                    <a:pt x="121" y="138"/>
                  </a:cubicBezTo>
                  <a:cubicBezTo>
                    <a:pt x="121" y="138"/>
                    <a:pt x="120" y="136"/>
                    <a:pt x="120" y="132"/>
                  </a:cubicBezTo>
                  <a:cubicBezTo>
                    <a:pt x="120" y="127"/>
                    <a:pt x="121" y="120"/>
                    <a:pt x="129" y="111"/>
                  </a:cubicBezTo>
                  <a:cubicBezTo>
                    <a:pt x="129" y="111"/>
                    <a:pt x="123" y="17"/>
                    <a:pt x="33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0"/>
            <p:cNvSpPr>
              <a:spLocks noEditPoints="1"/>
            </p:cNvSpPr>
            <p:nvPr/>
          </p:nvSpPr>
          <p:spPr bwMode="auto">
            <a:xfrm>
              <a:off x="7817306" y="834264"/>
              <a:ext cx="283605" cy="449265"/>
            </a:xfrm>
            <a:custGeom>
              <a:avLst/>
              <a:gdLst>
                <a:gd name="T0" fmla="*/ 53 w 89"/>
                <a:gd name="T1" fmla="*/ 141 h 141"/>
                <a:gd name="T2" fmla="*/ 54 w 89"/>
                <a:gd name="T3" fmla="*/ 141 h 141"/>
                <a:gd name="T4" fmla="*/ 54 w 89"/>
                <a:gd name="T5" fmla="*/ 141 h 141"/>
                <a:gd name="T6" fmla="*/ 53 w 89"/>
                <a:gd name="T7" fmla="*/ 141 h 141"/>
                <a:gd name="T8" fmla="*/ 76 w 89"/>
                <a:gd name="T9" fmla="*/ 138 h 141"/>
                <a:gd name="T10" fmla="*/ 55 w 89"/>
                <a:gd name="T11" fmla="*/ 141 h 141"/>
                <a:gd name="T12" fmla="*/ 76 w 89"/>
                <a:gd name="T13" fmla="*/ 138 h 141"/>
                <a:gd name="T14" fmla="*/ 85 w 89"/>
                <a:gd name="T15" fmla="*/ 136 h 141"/>
                <a:gd name="T16" fmla="*/ 76 w 89"/>
                <a:gd name="T17" fmla="*/ 138 h 141"/>
                <a:gd name="T18" fmla="*/ 85 w 89"/>
                <a:gd name="T19" fmla="*/ 136 h 141"/>
                <a:gd name="T20" fmla="*/ 86 w 89"/>
                <a:gd name="T21" fmla="*/ 135 h 141"/>
                <a:gd name="T22" fmla="*/ 86 w 89"/>
                <a:gd name="T23" fmla="*/ 135 h 141"/>
                <a:gd name="T24" fmla="*/ 89 w 89"/>
                <a:gd name="T25" fmla="*/ 136 h 141"/>
                <a:gd name="T26" fmla="*/ 86 w 89"/>
                <a:gd name="T27" fmla="*/ 135 h 141"/>
                <a:gd name="T28" fmla="*/ 32 w 89"/>
                <a:gd name="T29" fmla="*/ 99 h 141"/>
                <a:gd name="T30" fmla="*/ 31 w 89"/>
                <a:gd name="T31" fmla="*/ 103 h 141"/>
                <a:gd name="T32" fmla="*/ 32 w 89"/>
                <a:gd name="T33" fmla="*/ 99 h 141"/>
                <a:gd name="T34" fmla="*/ 33 w 89"/>
                <a:gd name="T35" fmla="*/ 97 h 141"/>
                <a:gd name="T36" fmla="*/ 33 w 89"/>
                <a:gd name="T37" fmla="*/ 98 h 141"/>
                <a:gd name="T38" fmla="*/ 33 w 89"/>
                <a:gd name="T39" fmla="*/ 97 h 141"/>
                <a:gd name="T40" fmla="*/ 33 w 89"/>
                <a:gd name="T41" fmla="*/ 97 h 141"/>
                <a:gd name="T42" fmla="*/ 33 w 89"/>
                <a:gd name="T43" fmla="*/ 79 h 141"/>
                <a:gd name="T44" fmla="*/ 25 w 89"/>
                <a:gd name="T45" fmla="*/ 87 h 141"/>
                <a:gd name="T46" fmla="*/ 33 w 89"/>
                <a:gd name="T47" fmla="*/ 79 h 141"/>
                <a:gd name="T48" fmla="*/ 24 w 89"/>
                <a:gd name="T49" fmla="*/ 56 h 141"/>
                <a:gd name="T50" fmla="*/ 22 w 89"/>
                <a:gd name="T51" fmla="*/ 73 h 141"/>
                <a:gd name="T52" fmla="*/ 24 w 89"/>
                <a:gd name="T53" fmla="*/ 56 h 141"/>
                <a:gd name="T54" fmla="*/ 33 w 89"/>
                <a:gd name="T55" fmla="*/ 0 h 141"/>
                <a:gd name="T56" fmla="*/ 5 w 89"/>
                <a:gd name="T57" fmla="*/ 32 h 141"/>
                <a:gd name="T58" fmla="*/ 0 w 89"/>
                <a:gd name="T59" fmla="*/ 42 h 141"/>
                <a:gd name="T60" fmla="*/ 5 w 89"/>
                <a:gd name="T61" fmla="*/ 32 h 141"/>
                <a:gd name="T62" fmla="*/ 33 w 89"/>
                <a:gd name="T63" fmla="*/ 0 h 141"/>
                <a:gd name="T64" fmla="*/ 33 w 89"/>
                <a:gd name="T65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9" h="141">
                  <a:moveTo>
                    <a:pt x="53" y="141"/>
                  </a:move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4" y="141"/>
                  </a:cubicBezTo>
                  <a:cubicBezTo>
                    <a:pt x="54" y="141"/>
                    <a:pt x="53" y="141"/>
                    <a:pt x="53" y="141"/>
                  </a:cubicBezTo>
                  <a:moveTo>
                    <a:pt x="76" y="138"/>
                  </a:moveTo>
                  <a:cubicBezTo>
                    <a:pt x="75" y="138"/>
                    <a:pt x="65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moveTo>
                    <a:pt x="85" y="136"/>
                  </a:moveTo>
                  <a:cubicBezTo>
                    <a:pt x="80" y="136"/>
                    <a:pt x="77" y="137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moveTo>
                    <a:pt x="86" y="135"/>
                  </a:move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88" y="136"/>
                    <a:pt x="87" y="135"/>
                    <a:pt x="86" y="135"/>
                  </a:cubicBezTo>
                  <a:moveTo>
                    <a:pt x="32" y="99"/>
                  </a:moveTo>
                  <a:cubicBezTo>
                    <a:pt x="32" y="100"/>
                    <a:pt x="31" y="102"/>
                    <a:pt x="31" y="103"/>
                  </a:cubicBezTo>
                  <a:cubicBezTo>
                    <a:pt x="31" y="102"/>
                    <a:pt x="32" y="100"/>
                    <a:pt x="32" y="99"/>
                  </a:cubicBezTo>
                  <a:moveTo>
                    <a:pt x="33" y="97"/>
                  </a:moveTo>
                  <a:cubicBezTo>
                    <a:pt x="33" y="97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moveTo>
                    <a:pt x="33" y="79"/>
                  </a:moveTo>
                  <a:cubicBezTo>
                    <a:pt x="25" y="87"/>
                    <a:pt x="25" y="87"/>
                    <a:pt x="25" y="87"/>
                  </a:cubicBezTo>
                  <a:cubicBezTo>
                    <a:pt x="33" y="79"/>
                    <a:pt x="33" y="79"/>
                    <a:pt x="33" y="79"/>
                  </a:cubicBezTo>
                  <a:moveTo>
                    <a:pt x="24" y="56"/>
                  </a:moveTo>
                  <a:cubicBezTo>
                    <a:pt x="22" y="73"/>
                    <a:pt x="22" y="73"/>
                    <a:pt x="22" y="73"/>
                  </a:cubicBezTo>
                  <a:cubicBezTo>
                    <a:pt x="24" y="56"/>
                    <a:pt x="24" y="56"/>
                    <a:pt x="24" y="56"/>
                  </a:cubicBezTo>
                  <a:moveTo>
                    <a:pt x="33" y="0"/>
                  </a:move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39"/>
                    <a:pt x="1" y="36"/>
                    <a:pt x="5" y="32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1"/>
            <p:cNvSpPr>
              <a:spLocks noEditPoints="1"/>
            </p:cNvSpPr>
            <p:nvPr/>
          </p:nvSpPr>
          <p:spPr bwMode="auto">
            <a:xfrm>
              <a:off x="7549633" y="1019067"/>
              <a:ext cx="181635" cy="210295"/>
            </a:xfrm>
            <a:custGeom>
              <a:avLst/>
              <a:gdLst>
                <a:gd name="T0" fmla="*/ 0 w 57"/>
                <a:gd name="T1" fmla="*/ 17 h 66"/>
                <a:gd name="T2" fmla="*/ 0 w 57"/>
                <a:gd name="T3" fmla="*/ 49 h 66"/>
                <a:gd name="T4" fmla="*/ 28 w 57"/>
                <a:gd name="T5" fmla="*/ 66 h 66"/>
                <a:gd name="T6" fmla="*/ 57 w 57"/>
                <a:gd name="T7" fmla="*/ 49 h 66"/>
                <a:gd name="T8" fmla="*/ 57 w 57"/>
                <a:gd name="T9" fmla="*/ 17 h 66"/>
                <a:gd name="T10" fmla="*/ 28 w 57"/>
                <a:gd name="T11" fmla="*/ 0 h 66"/>
                <a:gd name="T12" fmla="*/ 0 w 57"/>
                <a:gd name="T13" fmla="*/ 17 h 66"/>
                <a:gd name="T14" fmla="*/ 50 w 57"/>
                <a:gd name="T15" fmla="*/ 45 h 66"/>
                <a:gd name="T16" fmla="*/ 32 w 57"/>
                <a:gd name="T17" fmla="*/ 56 h 66"/>
                <a:gd name="T18" fmla="*/ 32 w 57"/>
                <a:gd name="T19" fmla="*/ 10 h 66"/>
                <a:gd name="T20" fmla="*/ 50 w 57"/>
                <a:gd name="T21" fmla="*/ 21 h 66"/>
                <a:gd name="T22" fmla="*/ 50 w 57"/>
                <a:gd name="T23" fmla="*/ 45 h 66"/>
                <a:gd name="T24" fmla="*/ 7 w 57"/>
                <a:gd name="T25" fmla="*/ 21 h 66"/>
                <a:gd name="T26" fmla="*/ 25 w 57"/>
                <a:gd name="T27" fmla="*/ 10 h 66"/>
                <a:gd name="T28" fmla="*/ 25 w 57"/>
                <a:gd name="T29" fmla="*/ 56 h 66"/>
                <a:gd name="T30" fmla="*/ 7 w 57"/>
                <a:gd name="T31" fmla="*/ 45 h 66"/>
                <a:gd name="T32" fmla="*/ 7 w 57"/>
                <a:gd name="T33" fmla="*/ 2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66">
                  <a:moveTo>
                    <a:pt x="0" y="17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28" y="0"/>
                    <a:pt x="28" y="0"/>
                    <a:pt x="28" y="0"/>
                  </a:cubicBezTo>
                  <a:lnTo>
                    <a:pt x="0" y="17"/>
                  </a:lnTo>
                  <a:close/>
                  <a:moveTo>
                    <a:pt x="50" y="45"/>
                  </a:moveTo>
                  <a:cubicBezTo>
                    <a:pt x="48" y="47"/>
                    <a:pt x="37" y="52"/>
                    <a:pt x="32" y="56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7" y="13"/>
                    <a:pt x="48" y="19"/>
                    <a:pt x="50" y="21"/>
                  </a:cubicBezTo>
                  <a:lnTo>
                    <a:pt x="50" y="45"/>
                  </a:lnTo>
                  <a:close/>
                  <a:moveTo>
                    <a:pt x="7" y="21"/>
                  </a:moveTo>
                  <a:cubicBezTo>
                    <a:pt x="9" y="19"/>
                    <a:pt x="19" y="14"/>
                    <a:pt x="25" y="10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19" y="52"/>
                    <a:pt x="9" y="47"/>
                    <a:pt x="7" y="45"/>
                  </a:cubicBezTo>
                  <a:lnTo>
                    <a:pt x="7" y="21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3"/>
            <p:cNvSpPr>
              <a:spLocks noEditPoints="1"/>
            </p:cNvSpPr>
            <p:nvPr userDrawn="1"/>
          </p:nvSpPr>
          <p:spPr bwMode="auto">
            <a:xfrm>
              <a:off x="6231078" y="802401"/>
              <a:ext cx="398322" cy="430148"/>
            </a:xfrm>
            <a:custGeom>
              <a:avLst/>
              <a:gdLst>
                <a:gd name="T0" fmla="*/ 121108 w 398383"/>
                <a:gd name="T1" fmla="*/ 258152 h 430254"/>
                <a:gd name="T2" fmla="*/ 121108 w 398383"/>
                <a:gd name="T3" fmla="*/ 232656 h 430254"/>
                <a:gd name="T4" fmla="*/ 270900 w 398383"/>
                <a:gd name="T5" fmla="*/ 232656 h 430254"/>
                <a:gd name="T6" fmla="*/ 270900 w 398383"/>
                <a:gd name="T7" fmla="*/ 258152 h 430254"/>
                <a:gd name="T8" fmla="*/ 121108 w 398383"/>
                <a:gd name="T9" fmla="*/ 258152 h 430254"/>
                <a:gd name="T10" fmla="*/ 121108 w 398383"/>
                <a:gd name="T11" fmla="*/ 188037 h 430254"/>
                <a:gd name="T12" fmla="*/ 121108 w 398383"/>
                <a:gd name="T13" fmla="*/ 159353 h 430254"/>
                <a:gd name="T14" fmla="*/ 270900 w 398383"/>
                <a:gd name="T15" fmla="*/ 159353 h 430254"/>
                <a:gd name="T16" fmla="*/ 270900 w 398383"/>
                <a:gd name="T17" fmla="*/ 188037 h 430254"/>
                <a:gd name="T18" fmla="*/ 121108 w 398383"/>
                <a:gd name="T19" fmla="*/ 188037 h 430254"/>
                <a:gd name="T20" fmla="*/ 121108 w 398383"/>
                <a:gd name="T21" fmla="*/ 114734 h 430254"/>
                <a:gd name="T22" fmla="*/ 121108 w 398383"/>
                <a:gd name="T23" fmla="*/ 89238 h 430254"/>
                <a:gd name="T24" fmla="*/ 270900 w 398383"/>
                <a:gd name="T25" fmla="*/ 89238 h 430254"/>
                <a:gd name="T26" fmla="*/ 270900 w 398383"/>
                <a:gd name="T27" fmla="*/ 114734 h 430254"/>
                <a:gd name="T28" fmla="*/ 121108 w 398383"/>
                <a:gd name="T29" fmla="*/ 114734 h 430254"/>
                <a:gd name="T30" fmla="*/ 299584 w 398383"/>
                <a:gd name="T31" fmla="*/ 0 h 430254"/>
                <a:gd name="T32" fmla="*/ 98799 w 398383"/>
                <a:gd name="T33" fmla="*/ 0 h 430254"/>
                <a:gd name="T34" fmla="*/ 0 w 398383"/>
                <a:gd name="T35" fmla="*/ 172101 h 430254"/>
                <a:gd name="T36" fmla="*/ 98799 w 398383"/>
                <a:gd name="T37" fmla="*/ 344203 h 430254"/>
                <a:gd name="T38" fmla="*/ 229469 w 398383"/>
                <a:gd name="T39" fmla="*/ 344203 h 430254"/>
                <a:gd name="T40" fmla="*/ 347390 w 398383"/>
                <a:gd name="T41" fmla="*/ 430254 h 430254"/>
                <a:gd name="T42" fmla="*/ 328268 w 398383"/>
                <a:gd name="T43" fmla="*/ 293210 h 430254"/>
                <a:gd name="T44" fmla="*/ 398383 w 398383"/>
                <a:gd name="T45" fmla="*/ 172101 h 430254"/>
                <a:gd name="T46" fmla="*/ 299584 w 398383"/>
                <a:gd name="T47" fmla="*/ 0 h 430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8383" h="430254">
                  <a:moveTo>
                    <a:pt x="121108" y="258152"/>
                  </a:moveTo>
                  <a:lnTo>
                    <a:pt x="121108" y="232656"/>
                  </a:lnTo>
                  <a:lnTo>
                    <a:pt x="270900" y="232656"/>
                  </a:lnTo>
                  <a:lnTo>
                    <a:pt x="270900" y="258152"/>
                  </a:lnTo>
                  <a:lnTo>
                    <a:pt x="121108" y="258152"/>
                  </a:lnTo>
                  <a:moveTo>
                    <a:pt x="121108" y="188037"/>
                  </a:moveTo>
                  <a:lnTo>
                    <a:pt x="121108" y="159353"/>
                  </a:lnTo>
                  <a:lnTo>
                    <a:pt x="270900" y="159353"/>
                  </a:lnTo>
                  <a:lnTo>
                    <a:pt x="270900" y="188037"/>
                  </a:lnTo>
                  <a:lnTo>
                    <a:pt x="121108" y="188037"/>
                  </a:lnTo>
                  <a:moveTo>
                    <a:pt x="121108" y="114734"/>
                  </a:moveTo>
                  <a:lnTo>
                    <a:pt x="121108" y="89238"/>
                  </a:lnTo>
                  <a:lnTo>
                    <a:pt x="270900" y="89238"/>
                  </a:lnTo>
                  <a:lnTo>
                    <a:pt x="270900" y="114734"/>
                  </a:lnTo>
                  <a:lnTo>
                    <a:pt x="121108" y="114734"/>
                  </a:lnTo>
                  <a:moveTo>
                    <a:pt x="299584" y="0"/>
                  </a:moveTo>
                  <a:lnTo>
                    <a:pt x="98799" y="0"/>
                  </a:lnTo>
                  <a:lnTo>
                    <a:pt x="0" y="172101"/>
                  </a:lnTo>
                  <a:lnTo>
                    <a:pt x="98799" y="344203"/>
                  </a:lnTo>
                  <a:lnTo>
                    <a:pt x="229469" y="344203"/>
                  </a:lnTo>
                  <a:lnTo>
                    <a:pt x="347390" y="430254"/>
                  </a:lnTo>
                  <a:lnTo>
                    <a:pt x="328268" y="293210"/>
                  </a:lnTo>
                  <a:lnTo>
                    <a:pt x="398383" y="172101"/>
                  </a:lnTo>
                  <a:lnTo>
                    <a:pt x="299584" y="0"/>
                  </a:ln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4"/>
            <p:cNvSpPr>
              <a:spLocks/>
            </p:cNvSpPr>
            <p:nvPr userDrawn="1"/>
          </p:nvSpPr>
          <p:spPr bwMode="auto">
            <a:xfrm>
              <a:off x="7900907" y="463906"/>
              <a:ext cx="729725" cy="914462"/>
            </a:xfrm>
            <a:custGeom>
              <a:avLst/>
              <a:gdLst>
                <a:gd name="T0" fmla="*/ 104 w 229"/>
                <a:gd name="T1" fmla="*/ 0 h 287"/>
                <a:gd name="T2" fmla="*/ 0 w 229"/>
                <a:gd name="T3" fmla="*/ 94 h 287"/>
                <a:gd name="T4" fmla="*/ 7 w 229"/>
                <a:gd name="T5" fmla="*/ 115 h 287"/>
                <a:gd name="T6" fmla="*/ 6 w 229"/>
                <a:gd name="T7" fmla="*/ 117 h 287"/>
                <a:gd name="T8" fmla="*/ 102 w 229"/>
                <a:gd name="T9" fmla="*/ 228 h 287"/>
                <a:gd name="T10" fmla="*/ 102 w 229"/>
                <a:gd name="T11" fmla="*/ 228 h 287"/>
                <a:gd name="T12" fmla="*/ 102 w 229"/>
                <a:gd name="T13" fmla="*/ 228 h 287"/>
                <a:gd name="T14" fmla="*/ 93 w 229"/>
                <a:gd name="T15" fmla="*/ 249 h 287"/>
                <a:gd name="T16" fmla="*/ 94 w 229"/>
                <a:gd name="T17" fmla="*/ 255 h 287"/>
                <a:gd name="T18" fmla="*/ 121 w 229"/>
                <a:gd name="T19" fmla="*/ 287 h 287"/>
                <a:gd name="T20" fmla="*/ 188 w 229"/>
                <a:gd name="T21" fmla="*/ 287 h 287"/>
                <a:gd name="T22" fmla="*/ 204 w 229"/>
                <a:gd name="T23" fmla="*/ 141 h 287"/>
                <a:gd name="T24" fmla="*/ 183 w 229"/>
                <a:gd name="T25" fmla="*/ 22 h 287"/>
                <a:gd name="T26" fmla="*/ 162 w 229"/>
                <a:gd name="T27" fmla="*/ 37 h 287"/>
                <a:gd name="T28" fmla="*/ 166 w 229"/>
                <a:gd name="T29" fmla="*/ 12 h 287"/>
                <a:gd name="T30" fmla="*/ 152 w 229"/>
                <a:gd name="T31" fmla="*/ 7 h 287"/>
                <a:gd name="T32" fmla="*/ 104 w 229"/>
                <a:gd name="T33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9" h="287">
                  <a:moveTo>
                    <a:pt x="104" y="0"/>
                  </a:moveTo>
                  <a:cubicBezTo>
                    <a:pt x="6" y="0"/>
                    <a:pt x="0" y="94"/>
                    <a:pt x="0" y="94"/>
                  </a:cubicBezTo>
                  <a:cubicBezTo>
                    <a:pt x="12" y="106"/>
                    <a:pt x="7" y="115"/>
                    <a:pt x="7" y="115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96" y="134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94" y="237"/>
                    <a:pt x="93" y="244"/>
                    <a:pt x="93" y="249"/>
                  </a:cubicBezTo>
                  <a:cubicBezTo>
                    <a:pt x="93" y="253"/>
                    <a:pt x="94" y="255"/>
                    <a:pt x="94" y="255"/>
                  </a:cubicBezTo>
                  <a:cubicBezTo>
                    <a:pt x="121" y="287"/>
                    <a:pt x="121" y="287"/>
                    <a:pt x="121" y="287"/>
                  </a:cubicBezTo>
                  <a:cubicBezTo>
                    <a:pt x="188" y="287"/>
                    <a:pt x="188" y="287"/>
                    <a:pt x="188" y="287"/>
                  </a:cubicBezTo>
                  <a:cubicBezTo>
                    <a:pt x="181" y="211"/>
                    <a:pt x="204" y="141"/>
                    <a:pt x="204" y="141"/>
                  </a:cubicBezTo>
                  <a:cubicBezTo>
                    <a:pt x="229" y="75"/>
                    <a:pt x="205" y="40"/>
                    <a:pt x="183" y="22"/>
                  </a:cubicBezTo>
                  <a:cubicBezTo>
                    <a:pt x="162" y="37"/>
                    <a:pt x="162" y="37"/>
                    <a:pt x="162" y="37"/>
                  </a:cubicBezTo>
                  <a:cubicBezTo>
                    <a:pt x="166" y="12"/>
                    <a:pt x="166" y="12"/>
                    <a:pt x="166" y="12"/>
                  </a:cubicBezTo>
                  <a:cubicBezTo>
                    <a:pt x="158" y="8"/>
                    <a:pt x="152" y="7"/>
                    <a:pt x="152" y="7"/>
                  </a:cubicBezTo>
                  <a:cubicBezTo>
                    <a:pt x="134" y="2"/>
                    <a:pt x="118" y="0"/>
                    <a:pt x="104" y="0"/>
                  </a:cubicBez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5"/>
            <p:cNvSpPr>
              <a:spLocks/>
            </p:cNvSpPr>
            <p:nvPr/>
          </p:nvSpPr>
          <p:spPr bwMode="auto">
            <a:xfrm>
              <a:off x="8199695" y="1187941"/>
              <a:ext cx="28679" cy="66912"/>
            </a:xfrm>
            <a:custGeom>
              <a:avLst/>
              <a:gdLst>
                <a:gd name="T0" fmla="*/ 9 w 9"/>
                <a:gd name="T1" fmla="*/ 0 h 21"/>
                <a:gd name="T2" fmla="*/ 0 w 9"/>
                <a:gd name="T3" fmla="*/ 21 h 21"/>
                <a:gd name="T4" fmla="*/ 9 w 9"/>
                <a:gd name="T5" fmla="*/ 0 h 21"/>
                <a:gd name="T6" fmla="*/ 9 w 9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1">
                  <a:moveTo>
                    <a:pt x="9" y="0"/>
                  </a:moveTo>
                  <a:cubicBezTo>
                    <a:pt x="1" y="9"/>
                    <a:pt x="0" y="16"/>
                    <a:pt x="0" y="21"/>
                  </a:cubicBezTo>
                  <a:cubicBezTo>
                    <a:pt x="0" y="16"/>
                    <a:pt x="1" y="9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6"/>
            <p:cNvSpPr>
              <a:spLocks noEditPoints="1"/>
            </p:cNvSpPr>
            <p:nvPr userDrawn="1"/>
          </p:nvSpPr>
          <p:spPr bwMode="auto">
            <a:xfrm>
              <a:off x="8366896" y="157274"/>
              <a:ext cx="398322" cy="379167"/>
            </a:xfrm>
            <a:custGeom>
              <a:avLst/>
              <a:gdLst>
                <a:gd name="T0" fmla="*/ 39 w 125"/>
                <a:gd name="T1" fmla="*/ 80 h 119"/>
                <a:gd name="T2" fmla="*/ 39 w 125"/>
                <a:gd name="T3" fmla="*/ 72 h 119"/>
                <a:gd name="T4" fmla="*/ 86 w 125"/>
                <a:gd name="T5" fmla="*/ 72 h 119"/>
                <a:gd name="T6" fmla="*/ 86 w 125"/>
                <a:gd name="T7" fmla="*/ 80 h 119"/>
                <a:gd name="T8" fmla="*/ 39 w 125"/>
                <a:gd name="T9" fmla="*/ 80 h 119"/>
                <a:gd name="T10" fmla="*/ 39 w 125"/>
                <a:gd name="T11" fmla="*/ 58 h 119"/>
                <a:gd name="T12" fmla="*/ 39 w 125"/>
                <a:gd name="T13" fmla="*/ 49 h 119"/>
                <a:gd name="T14" fmla="*/ 86 w 125"/>
                <a:gd name="T15" fmla="*/ 49 h 119"/>
                <a:gd name="T16" fmla="*/ 86 w 125"/>
                <a:gd name="T17" fmla="*/ 58 h 119"/>
                <a:gd name="T18" fmla="*/ 39 w 125"/>
                <a:gd name="T19" fmla="*/ 58 h 119"/>
                <a:gd name="T20" fmla="*/ 39 w 125"/>
                <a:gd name="T21" fmla="*/ 35 h 119"/>
                <a:gd name="T22" fmla="*/ 39 w 125"/>
                <a:gd name="T23" fmla="*/ 27 h 119"/>
                <a:gd name="T24" fmla="*/ 86 w 125"/>
                <a:gd name="T25" fmla="*/ 27 h 119"/>
                <a:gd name="T26" fmla="*/ 86 w 125"/>
                <a:gd name="T27" fmla="*/ 35 h 119"/>
                <a:gd name="T28" fmla="*/ 39 w 125"/>
                <a:gd name="T29" fmla="*/ 35 h 119"/>
                <a:gd name="T30" fmla="*/ 93 w 125"/>
                <a:gd name="T31" fmla="*/ 0 h 119"/>
                <a:gd name="T32" fmla="*/ 31 w 125"/>
                <a:gd name="T33" fmla="*/ 0 h 119"/>
                <a:gd name="T34" fmla="*/ 0 w 125"/>
                <a:gd name="T35" fmla="*/ 54 h 119"/>
                <a:gd name="T36" fmla="*/ 21 w 125"/>
                <a:gd name="T37" fmla="*/ 91 h 119"/>
                <a:gd name="T38" fmla="*/ 19 w 125"/>
                <a:gd name="T39" fmla="*/ 109 h 119"/>
                <a:gd name="T40" fmla="*/ 36 w 125"/>
                <a:gd name="T41" fmla="*/ 119 h 119"/>
                <a:gd name="T42" fmla="*/ 36 w 125"/>
                <a:gd name="T43" fmla="*/ 119 h 119"/>
                <a:gd name="T44" fmla="*/ 36 w 125"/>
                <a:gd name="T45" fmla="*/ 119 h 119"/>
                <a:gd name="T46" fmla="*/ 52 w 125"/>
                <a:gd name="T47" fmla="*/ 108 h 119"/>
                <a:gd name="T48" fmla="*/ 93 w 125"/>
                <a:gd name="T49" fmla="*/ 108 h 119"/>
                <a:gd name="T50" fmla="*/ 125 w 125"/>
                <a:gd name="T51" fmla="*/ 54 h 119"/>
                <a:gd name="T52" fmla="*/ 93 w 125"/>
                <a:gd name="T53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" h="119">
                  <a:moveTo>
                    <a:pt x="39" y="80"/>
                  </a:moveTo>
                  <a:cubicBezTo>
                    <a:pt x="39" y="72"/>
                    <a:pt x="39" y="72"/>
                    <a:pt x="39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80"/>
                    <a:pt x="86" y="80"/>
                    <a:pt x="86" y="80"/>
                  </a:cubicBezTo>
                  <a:cubicBezTo>
                    <a:pt x="39" y="80"/>
                    <a:pt x="39" y="80"/>
                    <a:pt x="39" y="80"/>
                  </a:cubicBezTo>
                  <a:moveTo>
                    <a:pt x="39" y="58"/>
                  </a:moveTo>
                  <a:cubicBezTo>
                    <a:pt x="39" y="49"/>
                    <a:pt x="39" y="49"/>
                    <a:pt x="39" y="49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39" y="58"/>
                    <a:pt x="39" y="58"/>
                    <a:pt x="39" y="58"/>
                  </a:cubicBezTo>
                  <a:moveTo>
                    <a:pt x="39" y="35"/>
                  </a:moveTo>
                  <a:cubicBezTo>
                    <a:pt x="39" y="27"/>
                    <a:pt x="39" y="27"/>
                    <a:pt x="39" y="27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39" y="35"/>
                    <a:pt x="39" y="35"/>
                    <a:pt x="39" y="35"/>
                  </a:cubicBezTo>
                  <a:moveTo>
                    <a:pt x="93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19" y="109"/>
                    <a:pt x="19" y="109"/>
                    <a:pt x="19" y="109"/>
                  </a:cubicBezTo>
                  <a:cubicBezTo>
                    <a:pt x="24" y="112"/>
                    <a:pt x="30" y="115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93" y="108"/>
                    <a:pt x="93" y="108"/>
                    <a:pt x="93" y="108"/>
                  </a:cubicBezTo>
                  <a:cubicBezTo>
                    <a:pt x="125" y="54"/>
                    <a:pt x="125" y="54"/>
                    <a:pt x="125" y="54"/>
                  </a:cubicBezTo>
                  <a:cubicBezTo>
                    <a:pt x="93" y="0"/>
                    <a:pt x="93" y="0"/>
                    <a:pt x="93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7"/>
            <p:cNvSpPr>
              <a:spLocks/>
            </p:cNvSpPr>
            <p:nvPr userDrawn="1"/>
          </p:nvSpPr>
          <p:spPr bwMode="auto">
            <a:xfrm>
              <a:off x="8414694" y="504578"/>
              <a:ext cx="66918" cy="79656"/>
            </a:xfrm>
            <a:custGeom>
              <a:avLst/>
              <a:gdLst>
                <a:gd name="T0" fmla="*/ 4 w 21"/>
                <a:gd name="T1" fmla="*/ 0 h 25"/>
                <a:gd name="T2" fmla="*/ 4 w 21"/>
                <a:gd name="T3" fmla="*/ 0 h 25"/>
                <a:gd name="T4" fmla="*/ 4 w 21"/>
                <a:gd name="T5" fmla="*/ 0 h 25"/>
                <a:gd name="T6" fmla="*/ 0 w 21"/>
                <a:gd name="T7" fmla="*/ 25 h 25"/>
                <a:gd name="T8" fmla="*/ 21 w 21"/>
                <a:gd name="T9" fmla="*/ 10 h 25"/>
                <a:gd name="T10" fmla="*/ 4 w 21"/>
                <a:gd name="T11" fmla="*/ 0 h 25"/>
                <a:gd name="T12" fmla="*/ 4 w 21"/>
                <a:gd name="T13" fmla="*/ 0 h 25"/>
                <a:gd name="T14" fmla="*/ 4 w 21"/>
                <a:gd name="T1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5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15" y="6"/>
                    <a:pt x="9" y="3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8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  <a:close/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19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E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Freeform 20"/>
            <p:cNvSpPr>
              <a:spLocks/>
            </p:cNvSpPr>
            <p:nvPr/>
          </p:nvSpPr>
          <p:spPr bwMode="auto">
            <a:xfrm>
              <a:off x="8432315" y="499704"/>
              <a:ext cx="54172" cy="31862"/>
            </a:xfrm>
            <a:custGeom>
              <a:avLst/>
              <a:gdLst>
                <a:gd name="T0" fmla="*/ 0 w 17"/>
                <a:gd name="T1" fmla="*/ 0 h 10"/>
                <a:gd name="T2" fmla="*/ 0 w 17"/>
                <a:gd name="T3" fmla="*/ 0 h 10"/>
                <a:gd name="T4" fmla="*/ 17 w 17"/>
                <a:gd name="T5" fmla="*/ 10 h 10"/>
                <a:gd name="T6" fmla="*/ 17 w 17"/>
                <a:gd name="T7" fmla="*/ 10 h 10"/>
                <a:gd name="T8" fmla="*/ 0 w 17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3"/>
                    <a:pt x="11" y="6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1" y="6"/>
                    <a:pt x="5" y="3"/>
                    <a:pt x="0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21"/>
            <p:cNvSpPr>
              <a:spLocks noEditPoints="1"/>
            </p:cNvSpPr>
            <p:nvPr userDrawn="1"/>
          </p:nvSpPr>
          <p:spPr bwMode="auto">
            <a:xfrm>
              <a:off x="6157100" y="1299460"/>
              <a:ext cx="312285" cy="165686"/>
            </a:xfrm>
            <a:custGeom>
              <a:avLst/>
              <a:gdLst>
                <a:gd name="T0" fmla="*/ 54 w 98"/>
                <a:gd name="T1" fmla="*/ 52 h 52"/>
                <a:gd name="T2" fmla="*/ 98 w 98"/>
                <a:gd name="T3" fmla="*/ 26 h 52"/>
                <a:gd name="T4" fmla="*/ 54 w 98"/>
                <a:gd name="T5" fmla="*/ 0 h 52"/>
                <a:gd name="T6" fmla="*/ 54 w 98"/>
                <a:gd name="T7" fmla="*/ 15 h 52"/>
                <a:gd name="T8" fmla="*/ 0 w 98"/>
                <a:gd name="T9" fmla="*/ 15 h 52"/>
                <a:gd name="T10" fmla="*/ 0 w 98"/>
                <a:gd name="T11" fmla="*/ 36 h 52"/>
                <a:gd name="T12" fmla="*/ 54 w 98"/>
                <a:gd name="T13" fmla="*/ 36 h 52"/>
                <a:gd name="T14" fmla="*/ 54 w 98"/>
                <a:gd name="T15" fmla="*/ 52 h 52"/>
                <a:gd name="T16" fmla="*/ 7 w 98"/>
                <a:gd name="T17" fmla="*/ 30 h 52"/>
                <a:gd name="T18" fmla="*/ 7 w 98"/>
                <a:gd name="T19" fmla="*/ 22 h 52"/>
                <a:gd name="T20" fmla="*/ 61 w 98"/>
                <a:gd name="T21" fmla="*/ 22 h 52"/>
                <a:gd name="T22" fmla="*/ 61 w 98"/>
                <a:gd name="T23" fmla="*/ 11 h 52"/>
                <a:gd name="T24" fmla="*/ 86 w 98"/>
                <a:gd name="T25" fmla="*/ 26 h 52"/>
                <a:gd name="T26" fmla="*/ 61 w 98"/>
                <a:gd name="T27" fmla="*/ 40 h 52"/>
                <a:gd name="T28" fmla="*/ 61 w 98"/>
                <a:gd name="T29" fmla="*/ 30 h 52"/>
                <a:gd name="T30" fmla="*/ 7 w 98"/>
                <a:gd name="T31" fmla="*/ 3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8" h="52">
                  <a:moveTo>
                    <a:pt x="54" y="52"/>
                  </a:moveTo>
                  <a:cubicBezTo>
                    <a:pt x="98" y="26"/>
                    <a:pt x="98" y="26"/>
                    <a:pt x="98" y="2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54" y="11"/>
                    <a:pt x="54" y="15"/>
                  </a:cubicBezTo>
                  <a:cubicBezTo>
                    <a:pt x="48" y="15"/>
                    <a:pt x="0" y="15"/>
                    <a:pt x="0" y="1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48" y="36"/>
                    <a:pt x="54" y="36"/>
                  </a:cubicBezTo>
                  <a:cubicBezTo>
                    <a:pt x="54" y="40"/>
                    <a:pt x="54" y="52"/>
                    <a:pt x="54" y="52"/>
                  </a:cubicBezTo>
                  <a:close/>
                  <a:moveTo>
                    <a:pt x="7" y="30"/>
                  </a:moveTo>
                  <a:cubicBezTo>
                    <a:pt x="7" y="27"/>
                    <a:pt x="7" y="24"/>
                    <a:pt x="7" y="22"/>
                  </a:cubicBezTo>
                  <a:cubicBezTo>
                    <a:pt x="13" y="22"/>
                    <a:pt x="61" y="22"/>
                    <a:pt x="61" y="22"/>
                  </a:cubicBezTo>
                  <a:cubicBezTo>
                    <a:pt x="61" y="22"/>
                    <a:pt x="61" y="15"/>
                    <a:pt x="61" y="11"/>
                  </a:cubicBezTo>
                  <a:cubicBezTo>
                    <a:pt x="67" y="15"/>
                    <a:pt x="80" y="22"/>
                    <a:pt x="86" y="26"/>
                  </a:cubicBezTo>
                  <a:cubicBezTo>
                    <a:pt x="80" y="29"/>
                    <a:pt x="67" y="37"/>
                    <a:pt x="61" y="40"/>
                  </a:cubicBezTo>
                  <a:cubicBezTo>
                    <a:pt x="61" y="37"/>
                    <a:pt x="61" y="30"/>
                    <a:pt x="61" y="30"/>
                  </a:cubicBezTo>
                  <a:cubicBezTo>
                    <a:pt x="61" y="30"/>
                    <a:pt x="13" y="30"/>
                    <a:pt x="7" y="3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22"/>
            <p:cNvSpPr>
              <a:spLocks noEditPoints="1"/>
            </p:cNvSpPr>
            <p:nvPr userDrawn="1"/>
          </p:nvSpPr>
          <p:spPr bwMode="auto">
            <a:xfrm>
              <a:off x="5943600" y="1395049"/>
              <a:ext cx="356896" cy="187991"/>
            </a:xfrm>
            <a:custGeom>
              <a:avLst/>
              <a:gdLst>
                <a:gd name="T0" fmla="*/ 43 w 112"/>
                <a:gd name="T1" fmla="*/ 46 h 59"/>
                <a:gd name="T2" fmla="*/ 15 w 112"/>
                <a:gd name="T3" fmla="*/ 30 h 59"/>
                <a:gd name="T4" fmla="*/ 43 w 112"/>
                <a:gd name="T5" fmla="*/ 13 h 59"/>
                <a:gd name="T6" fmla="*/ 43 w 112"/>
                <a:gd name="T7" fmla="*/ 25 h 59"/>
                <a:gd name="T8" fmla="*/ 104 w 112"/>
                <a:gd name="T9" fmla="*/ 25 h 59"/>
                <a:gd name="T10" fmla="*/ 104 w 112"/>
                <a:gd name="T11" fmla="*/ 34 h 59"/>
                <a:gd name="T12" fmla="*/ 43 w 112"/>
                <a:gd name="T13" fmla="*/ 34 h 59"/>
                <a:gd name="T14" fmla="*/ 43 w 112"/>
                <a:gd name="T15" fmla="*/ 46 h 59"/>
                <a:gd name="T16" fmla="*/ 50 w 112"/>
                <a:gd name="T17" fmla="*/ 0 h 59"/>
                <a:gd name="T18" fmla="*/ 0 w 112"/>
                <a:gd name="T19" fmla="*/ 30 h 59"/>
                <a:gd name="T20" fmla="*/ 50 w 112"/>
                <a:gd name="T21" fmla="*/ 59 h 59"/>
                <a:gd name="T22" fmla="*/ 50 w 112"/>
                <a:gd name="T23" fmla="*/ 42 h 59"/>
                <a:gd name="T24" fmla="*/ 112 w 112"/>
                <a:gd name="T25" fmla="*/ 42 h 59"/>
                <a:gd name="T26" fmla="*/ 112 w 112"/>
                <a:gd name="T27" fmla="*/ 17 h 59"/>
                <a:gd name="T28" fmla="*/ 50 w 112"/>
                <a:gd name="T29" fmla="*/ 17 h 59"/>
                <a:gd name="T30" fmla="*/ 50 w 112"/>
                <a:gd name="T3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2" h="59">
                  <a:moveTo>
                    <a:pt x="43" y="46"/>
                  </a:moveTo>
                  <a:cubicBezTo>
                    <a:pt x="36" y="42"/>
                    <a:pt x="21" y="34"/>
                    <a:pt x="15" y="30"/>
                  </a:cubicBezTo>
                  <a:cubicBezTo>
                    <a:pt x="21" y="26"/>
                    <a:pt x="36" y="17"/>
                    <a:pt x="43" y="13"/>
                  </a:cubicBezTo>
                  <a:cubicBezTo>
                    <a:pt x="43" y="17"/>
                    <a:pt x="43" y="25"/>
                    <a:pt x="43" y="25"/>
                  </a:cubicBezTo>
                  <a:cubicBezTo>
                    <a:pt x="43" y="25"/>
                    <a:pt x="98" y="25"/>
                    <a:pt x="104" y="25"/>
                  </a:cubicBezTo>
                  <a:cubicBezTo>
                    <a:pt x="104" y="28"/>
                    <a:pt x="104" y="31"/>
                    <a:pt x="104" y="34"/>
                  </a:cubicBezTo>
                  <a:cubicBezTo>
                    <a:pt x="98" y="34"/>
                    <a:pt x="43" y="34"/>
                    <a:pt x="43" y="34"/>
                  </a:cubicBezTo>
                  <a:cubicBezTo>
                    <a:pt x="43" y="34"/>
                    <a:pt x="43" y="42"/>
                    <a:pt x="43" y="46"/>
                  </a:cubicBezTo>
                  <a:moveTo>
                    <a:pt x="50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50" y="59"/>
                    <a:pt x="50" y="46"/>
                    <a:pt x="50" y="42"/>
                  </a:cubicBezTo>
                  <a:cubicBezTo>
                    <a:pt x="57" y="42"/>
                    <a:pt x="112" y="42"/>
                    <a:pt x="112" y="42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7"/>
                    <a:pt x="57" y="17"/>
                    <a:pt x="50" y="17"/>
                  </a:cubicBezTo>
                  <a:cubicBezTo>
                    <a:pt x="50" y="13"/>
                    <a:pt x="50" y="0"/>
                    <a:pt x="50" y="0"/>
                  </a:cubicBezTo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24"/>
            <p:cNvSpPr>
              <a:spLocks noEditPoints="1"/>
            </p:cNvSpPr>
            <p:nvPr userDrawn="1"/>
          </p:nvSpPr>
          <p:spPr bwMode="auto">
            <a:xfrm>
              <a:off x="8577901" y="1038186"/>
              <a:ext cx="261299" cy="229411"/>
            </a:xfrm>
            <a:custGeom>
              <a:avLst/>
              <a:gdLst>
                <a:gd name="T0" fmla="*/ 89238 w 261339"/>
                <a:gd name="T1" fmla="*/ 188036 h 229468"/>
                <a:gd name="T2" fmla="*/ 44619 w 261339"/>
                <a:gd name="T3" fmla="*/ 114734 h 229468"/>
                <a:gd name="T4" fmla="*/ 89238 w 261339"/>
                <a:gd name="T5" fmla="*/ 38244 h 229468"/>
                <a:gd name="T6" fmla="*/ 175289 w 261339"/>
                <a:gd name="T7" fmla="*/ 38244 h 229468"/>
                <a:gd name="T8" fmla="*/ 216721 w 261339"/>
                <a:gd name="T9" fmla="*/ 114734 h 229468"/>
                <a:gd name="T10" fmla="*/ 175289 w 261339"/>
                <a:gd name="T11" fmla="*/ 188036 h 229468"/>
                <a:gd name="T12" fmla="*/ 89238 w 261339"/>
                <a:gd name="T13" fmla="*/ 188036 h 229468"/>
                <a:gd name="T14" fmla="*/ 197598 w 261339"/>
                <a:gd name="T15" fmla="*/ 0 h 229468"/>
                <a:gd name="T16" fmla="*/ 63741 w 261339"/>
                <a:gd name="T17" fmla="*/ 0 h 229468"/>
                <a:gd name="T18" fmla="*/ 0 w 261339"/>
                <a:gd name="T19" fmla="*/ 114734 h 229468"/>
                <a:gd name="T20" fmla="*/ 63741 w 261339"/>
                <a:gd name="T21" fmla="*/ 229468 h 229468"/>
                <a:gd name="T22" fmla="*/ 197598 w 261339"/>
                <a:gd name="T23" fmla="*/ 229468 h 229468"/>
                <a:gd name="T24" fmla="*/ 261339 w 261339"/>
                <a:gd name="T25" fmla="*/ 114734 h 229468"/>
                <a:gd name="T26" fmla="*/ 197598 w 261339"/>
                <a:gd name="T27" fmla="*/ 0 h 229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1339" h="229468">
                  <a:moveTo>
                    <a:pt x="89238" y="188036"/>
                  </a:moveTo>
                  <a:lnTo>
                    <a:pt x="44619" y="114734"/>
                  </a:lnTo>
                  <a:lnTo>
                    <a:pt x="89238" y="38244"/>
                  </a:lnTo>
                  <a:lnTo>
                    <a:pt x="175289" y="38244"/>
                  </a:lnTo>
                  <a:lnTo>
                    <a:pt x="216721" y="114734"/>
                  </a:lnTo>
                  <a:lnTo>
                    <a:pt x="175289" y="188036"/>
                  </a:lnTo>
                  <a:lnTo>
                    <a:pt x="89238" y="188036"/>
                  </a:lnTo>
                  <a:moveTo>
                    <a:pt x="197598" y="0"/>
                  </a:moveTo>
                  <a:lnTo>
                    <a:pt x="63741" y="0"/>
                  </a:lnTo>
                  <a:lnTo>
                    <a:pt x="0" y="114734"/>
                  </a:lnTo>
                  <a:lnTo>
                    <a:pt x="63741" y="229468"/>
                  </a:lnTo>
                  <a:lnTo>
                    <a:pt x="197598" y="229468"/>
                  </a:lnTo>
                  <a:lnTo>
                    <a:pt x="261339" y="114734"/>
                  </a:lnTo>
                  <a:lnTo>
                    <a:pt x="197598" y="0"/>
                  </a:lnTo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26"/>
            <p:cNvSpPr>
              <a:spLocks noEditPoints="1"/>
            </p:cNvSpPr>
            <p:nvPr/>
          </p:nvSpPr>
          <p:spPr bwMode="auto">
            <a:xfrm>
              <a:off x="8839200" y="942597"/>
              <a:ext cx="210314" cy="181617"/>
            </a:xfrm>
            <a:custGeom>
              <a:avLst/>
              <a:gdLst>
                <a:gd name="T0" fmla="*/ 70115 w 210346"/>
                <a:gd name="T1" fmla="*/ 149792 h 181662"/>
                <a:gd name="T2" fmla="*/ 38244 w 210346"/>
                <a:gd name="T3" fmla="*/ 92425 h 181662"/>
                <a:gd name="T4" fmla="*/ 70115 w 210346"/>
                <a:gd name="T5" fmla="*/ 31870 h 181662"/>
                <a:gd name="T6" fmla="*/ 140230 w 210346"/>
                <a:gd name="T7" fmla="*/ 31870 h 181662"/>
                <a:gd name="T8" fmla="*/ 175288 w 210346"/>
                <a:gd name="T9" fmla="*/ 92425 h 181662"/>
                <a:gd name="T10" fmla="*/ 140230 w 210346"/>
                <a:gd name="T11" fmla="*/ 149792 h 181662"/>
                <a:gd name="T12" fmla="*/ 70115 w 210346"/>
                <a:gd name="T13" fmla="*/ 149792 h 181662"/>
                <a:gd name="T14" fmla="*/ 159353 w 210346"/>
                <a:gd name="T15" fmla="*/ 0 h 181662"/>
                <a:gd name="T16" fmla="*/ 54180 w 210346"/>
                <a:gd name="T17" fmla="*/ 0 h 181662"/>
                <a:gd name="T18" fmla="*/ 0 w 210346"/>
                <a:gd name="T19" fmla="*/ 92425 h 181662"/>
                <a:gd name="T20" fmla="*/ 54180 w 210346"/>
                <a:gd name="T21" fmla="*/ 181662 h 181662"/>
                <a:gd name="T22" fmla="*/ 159353 w 210346"/>
                <a:gd name="T23" fmla="*/ 181662 h 181662"/>
                <a:gd name="T24" fmla="*/ 210346 w 210346"/>
                <a:gd name="T25" fmla="*/ 92425 h 181662"/>
                <a:gd name="T26" fmla="*/ 159353 w 210346"/>
                <a:gd name="T27" fmla="*/ 0 h 181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0346" h="181662">
                  <a:moveTo>
                    <a:pt x="70115" y="149792"/>
                  </a:moveTo>
                  <a:lnTo>
                    <a:pt x="38244" y="92425"/>
                  </a:lnTo>
                  <a:lnTo>
                    <a:pt x="70115" y="31870"/>
                  </a:lnTo>
                  <a:lnTo>
                    <a:pt x="140230" y="31870"/>
                  </a:lnTo>
                  <a:lnTo>
                    <a:pt x="175288" y="92425"/>
                  </a:lnTo>
                  <a:lnTo>
                    <a:pt x="140230" y="149792"/>
                  </a:lnTo>
                  <a:lnTo>
                    <a:pt x="70115" y="149792"/>
                  </a:lnTo>
                  <a:moveTo>
                    <a:pt x="159353" y="0"/>
                  </a:moveTo>
                  <a:lnTo>
                    <a:pt x="54180" y="0"/>
                  </a:lnTo>
                  <a:lnTo>
                    <a:pt x="0" y="92425"/>
                  </a:lnTo>
                  <a:lnTo>
                    <a:pt x="54180" y="181662"/>
                  </a:lnTo>
                  <a:lnTo>
                    <a:pt x="159353" y="181662"/>
                  </a:lnTo>
                  <a:lnTo>
                    <a:pt x="210346" y="92425"/>
                  </a:lnTo>
                  <a:lnTo>
                    <a:pt x="159353" y="0"/>
                  </a:ln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28"/>
            <p:cNvSpPr>
              <a:spLocks noEditPoints="1"/>
            </p:cNvSpPr>
            <p:nvPr/>
          </p:nvSpPr>
          <p:spPr bwMode="auto">
            <a:xfrm>
              <a:off x="8683058" y="878871"/>
              <a:ext cx="156142" cy="137010"/>
            </a:xfrm>
            <a:custGeom>
              <a:avLst/>
              <a:gdLst>
                <a:gd name="T0" fmla="*/ 54180 w 156166"/>
                <a:gd name="T1" fmla="*/ 111548 h 137044"/>
                <a:gd name="T2" fmla="*/ 28683 w 156166"/>
                <a:gd name="T3" fmla="*/ 70116 h 137044"/>
                <a:gd name="T4" fmla="*/ 54180 w 156166"/>
                <a:gd name="T5" fmla="*/ 25497 h 137044"/>
                <a:gd name="T6" fmla="*/ 105173 w 156166"/>
                <a:gd name="T7" fmla="*/ 25497 h 137044"/>
                <a:gd name="T8" fmla="*/ 130669 w 156166"/>
                <a:gd name="T9" fmla="*/ 70116 h 137044"/>
                <a:gd name="T10" fmla="*/ 105173 w 156166"/>
                <a:gd name="T11" fmla="*/ 111548 h 137044"/>
                <a:gd name="T12" fmla="*/ 54180 w 156166"/>
                <a:gd name="T13" fmla="*/ 111548 h 137044"/>
                <a:gd name="T14" fmla="*/ 117921 w 156166"/>
                <a:gd name="T15" fmla="*/ 0 h 137044"/>
                <a:gd name="T16" fmla="*/ 38245 w 156166"/>
                <a:gd name="T17" fmla="*/ 0 h 137044"/>
                <a:gd name="T18" fmla="*/ 0 w 156166"/>
                <a:gd name="T19" fmla="*/ 70116 h 137044"/>
                <a:gd name="T20" fmla="*/ 38245 w 156166"/>
                <a:gd name="T21" fmla="*/ 137044 h 137044"/>
                <a:gd name="T22" fmla="*/ 117921 w 156166"/>
                <a:gd name="T23" fmla="*/ 137044 h 137044"/>
                <a:gd name="T24" fmla="*/ 156166 w 156166"/>
                <a:gd name="T25" fmla="*/ 70116 h 137044"/>
                <a:gd name="T26" fmla="*/ 117921 w 156166"/>
                <a:gd name="T27" fmla="*/ 0 h 137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6166" h="137044">
                  <a:moveTo>
                    <a:pt x="54180" y="111548"/>
                  </a:moveTo>
                  <a:lnTo>
                    <a:pt x="28683" y="70116"/>
                  </a:lnTo>
                  <a:lnTo>
                    <a:pt x="54180" y="25497"/>
                  </a:lnTo>
                  <a:lnTo>
                    <a:pt x="105173" y="25497"/>
                  </a:lnTo>
                  <a:lnTo>
                    <a:pt x="130669" y="70116"/>
                  </a:lnTo>
                  <a:lnTo>
                    <a:pt x="105173" y="111548"/>
                  </a:lnTo>
                  <a:lnTo>
                    <a:pt x="54180" y="111548"/>
                  </a:lnTo>
                  <a:moveTo>
                    <a:pt x="117921" y="0"/>
                  </a:moveTo>
                  <a:lnTo>
                    <a:pt x="38245" y="0"/>
                  </a:lnTo>
                  <a:lnTo>
                    <a:pt x="0" y="70116"/>
                  </a:lnTo>
                  <a:lnTo>
                    <a:pt x="38245" y="137044"/>
                  </a:lnTo>
                  <a:lnTo>
                    <a:pt x="117921" y="137044"/>
                  </a:lnTo>
                  <a:lnTo>
                    <a:pt x="156166" y="70116"/>
                  </a:lnTo>
                  <a:lnTo>
                    <a:pt x="117921" y="0"/>
                  </a:ln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29"/>
            <p:cNvSpPr>
              <a:spLocks noEditPoints="1"/>
            </p:cNvSpPr>
            <p:nvPr/>
          </p:nvSpPr>
          <p:spPr bwMode="auto">
            <a:xfrm>
              <a:off x="8145523" y="601665"/>
              <a:ext cx="229434" cy="328186"/>
            </a:xfrm>
            <a:custGeom>
              <a:avLst/>
              <a:gdLst>
                <a:gd name="T0" fmla="*/ 0 w 229469"/>
                <a:gd name="T1" fmla="*/ 98799 h 328267"/>
                <a:gd name="T2" fmla="*/ 57368 w 229469"/>
                <a:gd name="T3" fmla="*/ 197598 h 328267"/>
                <a:gd name="T4" fmla="*/ 172102 w 229469"/>
                <a:gd name="T5" fmla="*/ 197598 h 328267"/>
                <a:gd name="T6" fmla="*/ 229469 w 229469"/>
                <a:gd name="T7" fmla="*/ 98799 h 328267"/>
                <a:gd name="T8" fmla="*/ 172102 w 229469"/>
                <a:gd name="T9" fmla="*/ 0 h 328267"/>
                <a:gd name="T10" fmla="*/ 57368 w 229469"/>
                <a:gd name="T11" fmla="*/ 0 h 328267"/>
                <a:gd name="T12" fmla="*/ 0 w 229469"/>
                <a:gd name="T13" fmla="*/ 98799 h 328267"/>
                <a:gd name="T14" fmla="*/ 41432 w 229469"/>
                <a:gd name="T15" fmla="*/ 98799 h 328267"/>
                <a:gd name="T16" fmla="*/ 79677 w 229469"/>
                <a:gd name="T17" fmla="*/ 31871 h 328267"/>
                <a:gd name="T18" fmla="*/ 152980 w 229469"/>
                <a:gd name="T19" fmla="*/ 31871 h 328267"/>
                <a:gd name="T20" fmla="*/ 191224 w 229469"/>
                <a:gd name="T21" fmla="*/ 98799 h 328267"/>
                <a:gd name="T22" fmla="*/ 152980 w 229469"/>
                <a:gd name="T23" fmla="*/ 162540 h 328267"/>
                <a:gd name="T24" fmla="*/ 79677 w 229469"/>
                <a:gd name="T25" fmla="*/ 162540 h 328267"/>
                <a:gd name="T26" fmla="*/ 41432 w 229469"/>
                <a:gd name="T27" fmla="*/ 98799 h 328267"/>
                <a:gd name="T28" fmla="*/ 146605 w 229469"/>
                <a:gd name="T29" fmla="*/ 296397 h 328267"/>
                <a:gd name="T30" fmla="*/ 86051 w 229469"/>
                <a:gd name="T31" fmla="*/ 296397 h 328267"/>
                <a:gd name="T32" fmla="*/ 86051 w 229469"/>
                <a:gd name="T33" fmla="*/ 328267 h 328267"/>
                <a:gd name="T34" fmla="*/ 146605 w 229469"/>
                <a:gd name="T35" fmla="*/ 328267 h 328267"/>
                <a:gd name="T36" fmla="*/ 146605 w 229469"/>
                <a:gd name="T37" fmla="*/ 296397 h 328267"/>
                <a:gd name="T38" fmla="*/ 172102 w 229469"/>
                <a:gd name="T39" fmla="*/ 213533 h 328267"/>
                <a:gd name="T40" fmla="*/ 57368 w 229469"/>
                <a:gd name="T41" fmla="*/ 213533 h 328267"/>
                <a:gd name="T42" fmla="*/ 57368 w 229469"/>
                <a:gd name="T43" fmla="*/ 242217 h 328267"/>
                <a:gd name="T44" fmla="*/ 172102 w 229469"/>
                <a:gd name="T45" fmla="*/ 242217 h 328267"/>
                <a:gd name="T46" fmla="*/ 172102 w 229469"/>
                <a:gd name="T47" fmla="*/ 213533 h 328267"/>
                <a:gd name="T48" fmla="*/ 172102 w 229469"/>
                <a:gd name="T49" fmla="*/ 254965 h 328267"/>
                <a:gd name="T50" fmla="*/ 57368 w 229469"/>
                <a:gd name="T51" fmla="*/ 254965 h 328267"/>
                <a:gd name="T52" fmla="*/ 57368 w 229469"/>
                <a:gd name="T53" fmla="*/ 286836 h 328267"/>
                <a:gd name="T54" fmla="*/ 172102 w 229469"/>
                <a:gd name="T55" fmla="*/ 286836 h 328267"/>
                <a:gd name="T56" fmla="*/ 172102 w 229469"/>
                <a:gd name="T57" fmla="*/ 254965 h 328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9469" h="328267">
                  <a:moveTo>
                    <a:pt x="0" y="98799"/>
                  </a:moveTo>
                  <a:lnTo>
                    <a:pt x="57368" y="197598"/>
                  </a:lnTo>
                  <a:lnTo>
                    <a:pt x="172102" y="197598"/>
                  </a:lnTo>
                  <a:lnTo>
                    <a:pt x="229469" y="98799"/>
                  </a:lnTo>
                  <a:lnTo>
                    <a:pt x="172102" y="0"/>
                  </a:lnTo>
                  <a:lnTo>
                    <a:pt x="57368" y="0"/>
                  </a:lnTo>
                  <a:lnTo>
                    <a:pt x="0" y="98799"/>
                  </a:lnTo>
                  <a:close/>
                  <a:moveTo>
                    <a:pt x="41432" y="98799"/>
                  </a:moveTo>
                  <a:lnTo>
                    <a:pt x="79677" y="31871"/>
                  </a:lnTo>
                  <a:lnTo>
                    <a:pt x="152980" y="31871"/>
                  </a:lnTo>
                  <a:lnTo>
                    <a:pt x="191224" y="98799"/>
                  </a:lnTo>
                  <a:lnTo>
                    <a:pt x="152980" y="162540"/>
                  </a:lnTo>
                  <a:lnTo>
                    <a:pt x="79677" y="162540"/>
                  </a:lnTo>
                  <a:lnTo>
                    <a:pt x="41432" y="98799"/>
                  </a:lnTo>
                  <a:close/>
                  <a:moveTo>
                    <a:pt x="146605" y="296397"/>
                  </a:moveTo>
                  <a:lnTo>
                    <a:pt x="86051" y="296397"/>
                  </a:lnTo>
                  <a:lnTo>
                    <a:pt x="86051" y="328267"/>
                  </a:lnTo>
                  <a:lnTo>
                    <a:pt x="146605" y="328267"/>
                  </a:lnTo>
                  <a:lnTo>
                    <a:pt x="146605" y="296397"/>
                  </a:lnTo>
                  <a:close/>
                  <a:moveTo>
                    <a:pt x="172102" y="213533"/>
                  </a:moveTo>
                  <a:lnTo>
                    <a:pt x="57368" y="213533"/>
                  </a:lnTo>
                  <a:lnTo>
                    <a:pt x="57368" y="242217"/>
                  </a:lnTo>
                  <a:lnTo>
                    <a:pt x="172102" y="242217"/>
                  </a:lnTo>
                  <a:lnTo>
                    <a:pt x="172102" y="213533"/>
                  </a:lnTo>
                  <a:close/>
                  <a:moveTo>
                    <a:pt x="172102" y="254965"/>
                  </a:moveTo>
                  <a:lnTo>
                    <a:pt x="57368" y="254965"/>
                  </a:lnTo>
                  <a:lnTo>
                    <a:pt x="57368" y="286836"/>
                  </a:lnTo>
                  <a:lnTo>
                    <a:pt x="172102" y="286836"/>
                  </a:lnTo>
                  <a:lnTo>
                    <a:pt x="172102" y="254965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30"/>
            <p:cNvSpPr>
              <a:spLocks noEditPoints="1"/>
            </p:cNvSpPr>
            <p:nvPr userDrawn="1"/>
          </p:nvSpPr>
          <p:spPr bwMode="auto">
            <a:xfrm>
              <a:off x="7791813" y="254361"/>
              <a:ext cx="254926" cy="251716"/>
            </a:xfrm>
            <a:custGeom>
              <a:avLst/>
              <a:gdLst>
                <a:gd name="T0" fmla="*/ 0 w 80"/>
                <a:gd name="T1" fmla="*/ 40 h 79"/>
                <a:gd name="T2" fmla="*/ 80 w 80"/>
                <a:gd name="T3" fmla="*/ 40 h 79"/>
                <a:gd name="T4" fmla="*/ 5 w 80"/>
                <a:gd name="T5" fmla="*/ 42 h 79"/>
                <a:gd name="T6" fmla="*/ 19 w 80"/>
                <a:gd name="T7" fmla="*/ 54 h 79"/>
                <a:gd name="T8" fmla="*/ 5 w 80"/>
                <a:gd name="T9" fmla="*/ 42 h 79"/>
                <a:gd name="T10" fmla="*/ 43 w 80"/>
                <a:gd name="T11" fmla="*/ 5 h 79"/>
                <a:gd name="T12" fmla="*/ 43 w 80"/>
                <a:gd name="T13" fmla="*/ 19 h 79"/>
                <a:gd name="T14" fmla="*/ 57 w 80"/>
                <a:gd name="T15" fmla="*/ 37 h 79"/>
                <a:gd name="T16" fmla="*/ 43 w 80"/>
                <a:gd name="T17" fmla="*/ 24 h 79"/>
                <a:gd name="T18" fmla="*/ 38 w 80"/>
                <a:gd name="T19" fmla="*/ 5 h 79"/>
                <a:gd name="T20" fmla="*/ 26 w 80"/>
                <a:gd name="T21" fmla="*/ 19 h 79"/>
                <a:gd name="T22" fmla="*/ 38 w 80"/>
                <a:gd name="T23" fmla="*/ 24 h 79"/>
                <a:gd name="T24" fmla="*/ 23 w 80"/>
                <a:gd name="T25" fmla="*/ 37 h 79"/>
                <a:gd name="T26" fmla="*/ 38 w 80"/>
                <a:gd name="T27" fmla="*/ 24 h 79"/>
                <a:gd name="T28" fmla="*/ 5 w 80"/>
                <a:gd name="T29" fmla="*/ 37 h 79"/>
                <a:gd name="T30" fmla="*/ 19 w 80"/>
                <a:gd name="T31" fmla="*/ 24 h 79"/>
                <a:gd name="T32" fmla="*/ 23 w 80"/>
                <a:gd name="T33" fmla="*/ 42 h 79"/>
                <a:gd name="T34" fmla="*/ 38 w 80"/>
                <a:gd name="T35" fmla="*/ 54 h 79"/>
                <a:gd name="T36" fmla="*/ 23 w 80"/>
                <a:gd name="T37" fmla="*/ 42 h 79"/>
                <a:gd name="T38" fmla="*/ 38 w 80"/>
                <a:gd name="T39" fmla="*/ 74 h 79"/>
                <a:gd name="T40" fmla="*/ 38 w 80"/>
                <a:gd name="T41" fmla="*/ 59 h 79"/>
                <a:gd name="T42" fmla="*/ 43 w 80"/>
                <a:gd name="T43" fmla="*/ 59 h 79"/>
                <a:gd name="T44" fmla="*/ 43 w 80"/>
                <a:gd name="T45" fmla="*/ 74 h 79"/>
                <a:gd name="T46" fmla="*/ 43 w 80"/>
                <a:gd name="T47" fmla="*/ 42 h 79"/>
                <a:gd name="T48" fmla="*/ 56 w 80"/>
                <a:gd name="T49" fmla="*/ 54 h 79"/>
                <a:gd name="T50" fmla="*/ 62 w 80"/>
                <a:gd name="T51" fmla="*/ 42 h 79"/>
                <a:gd name="T52" fmla="*/ 72 w 80"/>
                <a:gd name="T53" fmla="*/ 54 h 79"/>
                <a:gd name="T54" fmla="*/ 62 w 80"/>
                <a:gd name="T55" fmla="*/ 42 h 79"/>
                <a:gd name="T56" fmla="*/ 61 w 80"/>
                <a:gd name="T57" fmla="*/ 24 h 79"/>
                <a:gd name="T58" fmla="*/ 75 w 80"/>
                <a:gd name="T59" fmla="*/ 37 h 79"/>
                <a:gd name="T60" fmla="*/ 69 w 80"/>
                <a:gd name="T61" fmla="*/ 19 h 79"/>
                <a:gd name="T62" fmla="*/ 53 w 80"/>
                <a:gd name="T63" fmla="*/ 7 h 79"/>
                <a:gd name="T64" fmla="*/ 27 w 80"/>
                <a:gd name="T65" fmla="*/ 7 h 79"/>
                <a:gd name="T66" fmla="*/ 12 w 80"/>
                <a:gd name="T67" fmla="*/ 19 h 79"/>
                <a:gd name="T68" fmla="*/ 11 w 80"/>
                <a:gd name="T69" fmla="*/ 59 h 79"/>
                <a:gd name="T70" fmla="*/ 27 w 80"/>
                <a:gd name="T71" fmla="*/ 72 h 79"/>
                <a:gd name="T72" fmla="*/ 53 w 80"/>
                <a:gd name="T73" fmla="*/ 72 h 79"/>
                <a:gd name="T74" fmla="*/ 69 w 80"/>
                <a:gd name="T75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79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79"/>
                    <a:pt x="40" y="79"/>
                  </a:cubicBezTo>
                  <a:cubicBezTo>
                    <a:pt x="62" y="79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" y="42"/>
                  </a:moveTo>
                  <a:cubicBezTo>
                    <a:pt x="18" y="42"/>
                    <a:pt x="18" y="42"/>
                    <a:pt x="18" y="42"/>
                  </a:cubicBezTo>
                  <a:cubicBezTo>
                    <a:pt x="18" y="46"/>
                    <a:pt x="18" y="50"/>
                    <a:pt x="19" y="54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7" y="50"/>
                    <a:pt x="6" y="46"/>
                    <a:pt x="5" y="42"/>
                  </a:cubicBezTo>
                  <a:close/>
                  <a:moveTo>
                    <a:pt x="43" y="19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7" y="6"/>
                    <a:pt x="52" y="12"/>
                    <a:pt x="54" y="19"/>
                  </a:cubicBezTo>
                  <a:lnTo>
                    <a:pt x="43" y="19"/>
                  </a:lnTo>
                  <a:close/>
                  <a:moveTo>
                    <a:pt x="56" y="24"/>
                  </a:moveTo>
                  <a:cubicBezTo>
                    <a:pt x="57" y="28"/>
                    <a:pt x="57" y="33"/>
                    <a:pt x="57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24"/>
                    <a:pt x="43" y="24"/>
                    <a:pt x="43" y="24"/>
                  </a:cubicBezTo>
                  <a:lnTo>
                    <a:pt x="56" y="24"/>
                  </a:lnTo>
                  <a:close/>
                  <a:moveTo>
                    <a:pt x="38" y="5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12"/>
                    <a:pt x="33" y="6"/>
                    <a:pt x="38" y="5"/>
                  </a:cubicBezTo>
                  <a:close/>
                  <a:moveTo>
                    <a:pt x="38" y="24"/>
                  </a:moveTo>
                  <a:cubicBezTo>
                    <a:pt x="38" y="37"/>
                    <a:pt x="38" y="37"/>
                    <a:pt x="38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3"/>
                    <a:pt x="24" y="28"/>
                    <a:pt x="25" y="24"/>
                  </a:cubicBezTo>
                  <a:lnTo>
                    <a:pt x="38" y="24"/>
                  </a:lnTo>
                  <a:close/>
                  <a:moveTo>
                    <a:pt x="1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6" y="33"/>
                    <a:pt x="7" y="28"/>
                    <a:pt x="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8"/>
                    <a:pt x="18" y="33"/>
                    <a:pt x="18" y="37"/>
                  </a:cubicBezTo>
                  <a:close/>
                  <a:moveTo>
                    <a:pt x="23" y="42"/>
                  </a:moveTo>
                  <a:cubicBezTo>
                    <a:pt x="38" y="42"/>
                    <a:pt x="38" y="42"/>
                    <a:pt x="38" y="42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3" y="50"/>
                    <a:pt x="23" y="46"/>
                    <a:pt x="23" y="42"/>
                  </a:cubicBezTo>
                  <a:close/>
                  <a:moveTo>
                    <a:pt x="38" y="59"/>
                  </a:moveTo>
                  <a:cubicBezTo>
                    <a:pt x="38" y="74"/>
                    <a:pt x="38" y="74"/>
                    <a:pt x="38" y="74"/>
                  </a:cubicBezTo>
                  <a:cubicBezTo>
                    <a:pt x="33" y="73"/>
                    <a:pt x="28" y="67"/>
                    <a:pt x="26" y="59"/>
                  </a:cubicBezTo>
                  <a:lnTo>
                    <a:pt x="38" y="59"/>
                  </a:lnTo>
                  <a:close/>
                  <a:moveTo>
                    <a:pt x="43" y="74"/>
                  </a:moveTo>
                  <a:cubicBezTo>
                    <a:pt x="43" y="59"/>
                    <a:pt x="43" y="59"/>
                    <a:pt x="43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2" y="67"/>
                    <a:pt x="47" y="73"/>
                    <a:pt x="43" y="74"/>
                  </a:cubicBezTo>
                  <a:close/>
                  <a:moveTo>
                    <a:pt x="43" y="54"/>
                  </a:moveTo>
                  <a:cubicBezTo>
                    <a:pt x="43" y="42"/>
                    <a:pt x="43" y="42"/>
                    <a:pt x="43" y="4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7" y="46"/>
                    <a:pt x="57" y="50"/>
                    <a:pt x="56" y="54"/>
                  </a:cubicBezTo>
                  <a:lnTo>
                    <a:pt x="43" y="54"/>
                  </a:lnTo>
                  <a:close/>
                  <a:moveTo>
                    <a:pt x="62" y="42"/>
                  </a:moveTo>
                  <a:cubicBezTo>
                    <a:pt x="75" y="42"/>
                    <a:pt x="75" y="42"/>
                    <a:pt x="75" y="42"/>
                  </a:cubicBezTo>
                  <a:cubicBezTo>
                    <a:pt x="75" y="46"/>
                    <a:pt x="74" y="50"/>
                    <a:pt x="72" y="54"/>
                  </a:cubicBezTo>
                  <a:cubicBezTo>
                    <a:pt x="61" y="54"/>
                    <a:pt x="61" y="54"/>
                    <a:pt x="61" y="54"/>
                  </a:cubicBezTo>
                  <a:cubicBezTo>
                    <a:pt x="62" y="50"/>
                    <a:pt x="62" y="46"/>
                    <a:pt x="62" y="42"/>
                  </a:cubicBezTo>
                  <a:close/>
                  <a:moveTo>
                    <a:pt x="62" y="37"/>
                  </a:moveTo>
                  <a:cubicBezTo>
                    <a:pt x="62" y="33"/>
                    <a:pt x="62" y="28"/>
                    <a:pt x="61" y="24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4" y="28"/>
                    <a:pt x="75" y="33"/>
                    <a:pt x="75" y="37"/>
                  </a:cubicBezTo>
                  <a:lnTo>
                    <a:pt x="62" y="37"/>
                  </a:lnTo>
                  <a:close/>
                  <a:moveTo>
                    <a:pt x="69" y="19"/>
                  </a:moveTo>
                  <a:cubicBezTo>
                    <a:pt x="59" y="19"/>
                    <a:pt x="59" y="19"/>
                    <a:pt x="59" y="19"/>
                  </a:cubicBezTo>
                  <a:cubicBezTo>
                    <a:pt x="58" y="15"/>
                    <a:pt x="56" y="10"/>
                    <a:pt x="53" y="7"/>
                  </a:cubicBezTo>
                  <a:cubicBezTo>
                    <a:pt x="60" y="10"/>
                    <a:pt x="65" y="14"/>
                    <a:pt x="69" y="19"/>
                  </a:cubicBezTo>
                  <a:close/>
                  <a:moveTo>
                    <a:pt x="27" y="7"/>
                  </a:moveTo>
                  <a:cubicBezTo>
                    <a:pt x="24" y="10"/>
                    <a:pt x="22" y="15"/>
                    <a:pt x="21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5" y="14"/>
                    <a:pt x="21" y="10"/>
                    <a:pt x="27" y="7"/>
                  </a:cubicBezTo>
                  <a:close/>
                  <a:moveTo>
                    <a:pt x="11" y="59"/>
                  </a:moveTo>
                  <a:cubicBezTo>
                    <a:pt x="21" y="59"/>
                    <a:pt x="21" y="59"/>
                    <a:pt x="21" y="59"/>
                  </a:cubicBezTo>
                  <a:cubicBezTo>
                    <a:pt x="22" y="64"/>
                    <a:pt x="24" y="69"/>
                    <a:pt x="27" y="72"/>
                  </a:cubicBezTo>
                  <a:cubicBezTo>
                    <a:pt x="20" y="69"/>
                    <a:pt x="15" y="65"/>
                    <a:pt x="11" y="59"/>
                  </a:cubicBezTo>
                  <a:close/>
                  <a:moveTo>
                    <a:pt x="53" y="72"/>
                  </a:moveTo>
                  <a:cubicBezTo>
                    <a:pt x="56" y="69"/>
                    <a:pt x="58" y="64"/>
                    <a:pt x="60" y="59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5" y="65"/>
                    <a:pt x="60" y="69"/>
                    <a:pt x="53" y="7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31"/>
            <p:cNvSpPr>
              <a:spLocks noEditPoints="1"/>
            </p:cNvSpPr>
            <p:nvPr userDrawn="1"/>
          </p:nvSpPr>
          <p:spPr bwMode="auto">
            <a:xfrm>
              <a:off x="8585270" y="1305833"/>
              <a:ext cx="172076" cy="219853"/>
            </a:xfrm>
            <a:custGeom>
              <a:avLst/>
              <a:gdLst>
                <a:gd name="T0" fmla="*/ 127483 w 172102"/>
                <a:gd name="T1" fmla="*/ 0 h 219907"/>
                <a:gd name="T2" fmla="*/ 41432 w 172102"/>
                <a:gd name="T3" fmla="*/ 0 h 219907"/>
                <a:gd name="T4" fmla="*/ 0 w 172102"/>
                <a:gd name="T5" fmla="*/ 73303 h 219907"/>
                <a:gd name="T6" fmla="*/ 35058 w 172102"/>
                <a:gd name="T7" fmla="*/ 133857 h 219907"/>
                <a:gd name="T8" fmla="*/ 0 w 172102"/>
                <a:gd name="T9" fmla="*/ 194411 h 219907"/>
                <a:gd name="T10" fmla="*/ 15936 w 172102"/>
                <a:gd name="T11" fmla="*/ 219907 h 219907"/>
                <a:gd name="T12" fmla="*/ 60555 w 172102"/>
                <a:gd name="T13" fmla="*/ 146605 h 219907"/>
                <a:gd name="T14" fmla="*/ 127483 w 172102"/>
                <a:gd name="T15" fmla="*/ 146605 h 219907"/>
                <a:gd name="T16" fmla="*/ 172102 w 172102"/>
                <a:gd name="T17" fmla="*/ 73303 h 219907"/>
                <a:gd name="T18" fmla="*/ 127483 w 172102"/>
                <a:gd name="T19" fmla="*/ 0 h 219907"/>
                <a:gd name="T20" fmla="*/ 114735 w 172102"/>
                <a:gd name="T21" fmla="*/ 121108 h 219907"/>
                <a:gd name="T22" fmla="*/ 57367 w 172102"/>
                <a:gd name="T23" fmla="*/ 121108 h 219907"/>
                <a:gd name="T24" fmla="*/ 28684 w 172102"/>
                <a:gd name="T25" fmla="*/ 73303 h 219907"/>
                <a:gd name="T26" fmla="*/ 57367 w 172102"/>
                <a:gd name="T27" fmla="*/ 25497 h 219907"/>
                <a:gd name="T28" fmla="*/ 114735 w 172102"/>
                <a:gd name="T29" fmla="*/ 25497 h 219907"/>
                <a:gd name="T30" fmla="*/ 140231 w 172102"/>
                <a:gd name="T31" fmla="*/ 73303 h 219907"/>
                <a:gd name="T32" fmla="*/ 114735 w 172102"/>
                <a:gd name="T33" fmla="*/ 121108 h 219907"/>
                <a:gd name="T34" fmla="*/ 92425 w 172102"/>
                <a:gd name="T35" fmla="*/ 66928 h 219907"/>
                <a:gd name="T36" fmla="*/ 92425 w 172102"/>
                <a:gd name="T37" fmla="*/ 41432 h 219907"/>
                <a:gd name="T38" fmla="*/ 79677 w 172102"/>
                <a:gd name="T39" fmla="*/ 41432 h 219907"/>
                <a:gd name="T40" fmla="*/ 79677 w 172102"/>
                <a:gd name="T41" fmla="*/ 66928 h 219907"/>
                <a:gd name="T42" fmla="*/ 54180 w 172102"/>
                <a:gd name="T43" fmla="*/ 66928 h 219907"/>
                <a:gd name="T44" fmla="*/ 54180 w 172102"/>
                <a:gd name="T45" fmla="*/ 76490 h 219907"/>
                <a:gd name="T46" fmla="*/ 79677 w 172102"/>
                <a:gd name="T47" fmla="*/ 76490 h 219907"/>
                <a:gd name="T48" fmla="*/ 79677 w 172102"/>
                <a:gd name="T49" fmla="*/ 101986 h 219907"/>
                <a:gd name="T50" fmla="*/ 92425 w 172102"/>
                <a:gd name="T51" fmla="*/ 101986 h 219907"/>
                <a:gd name="T52" fmla="*/ 92425 w 172102"/>
                <a:gd name="T53" fmla="*/ 76490 h 219907"/>
                <a:gd name="T54" fmla="*/ 114735 w 172102"/>
                <a:gd name="T55" fmla="*/ 76490 h 219907"/>
                <a:gd name="T56" fmla="*/ 114735 w 172102"/>
                <a:gd name="T57" fmla="*/ 66928 h 219907"/>
                <a:gd name="T58" fmla="*/ 92425 w 172102"/>
                <a:gd name="T59" fmla="*/ 66928 h 219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2102" h="219907">
                  <a:moveTo>
                    <a:pt x="127483" y="0"/>
                  </a:moveTo>
                  <a:lnTo>
                    <a:pt x="41432" y="0"/>
                  </a:lnTo>
                  <a:lnTo>
                    <a:pt x="0" y="73303"/>
                  </a:lnTo>
                  <a:lnTo>
                    <a:pt x="35058" y="133857"/>
                  </a:lnTo>
                  <a:lnTo>
                    <a:pt x="0" y="194411"/>
                  </a:lnTo>
                  <a:lnTo>
                    <a:pt x="15936" y="219907"/>
                  </a:lnTo>
                  <a:lnTo>
                    <a:pt x="60555" y="146605"/>
                  </a:lnTo>
                  <a:lnTo>
                    <a:pt x="127483" y="146605"/>
                  </a:lnTo>
                  <a:lnTo>
                    <a:pt x="172102" y="73303"/>
                  </a:lnTo>
                  <a:lnTo>
                    <a:pt x="127483" y="0"/>
                  </a:lnTo>
                  <a:close/>
                  <a:moveTo>
                    <a:pt x="114735" y="121108"/>
                  </a:moveTo>
                  <a:lnTo>
                    <a:pt x="57367" y="121108"/>
                  </a:lnTo>
                  <a:lnTo>
                    <a:pt x="28684" y="73303"/>
                  </a:lnTo>
                  <a:lnTo>
                    <a:pt x="57367" y="25497"/>
                  </a:lnTo>
                  <a:lnTo>
                    <a:pt x="114735" y="25497"/>
                  </a:lnTo>
                  <a:lnTo>
                    <a:pt x="140231" y="73303"/>
                  </a:lnTo>
                  <a:lnTo>
                    <a:pt x="114735" y="121108"/>
                  </a:lnTo>
                  <a:close/>
                  <a:moveTo>
                    <a:pt x="92425" y="66928"/>
                  </a:moveTo>
                  <a:lnTo>
                    <a:pt x="92425" y="41432"/>
                  </a:lnTo>
                  <a:lnTo>
                    <a:pt x="79677" y="41432"/>
                  </a:lnTo>
                  <a:lnTo>
                    <a:pt x="79677" y="66928"/>
                  </a:lnTo>
                  <a:lnTo>
                    <a:pt x="54180" y="66928"/>
                  </a:lnTo>
                  <a:lnTo>
                    <a:pt x="54180" y="76490"/>
                  </a:lnTo>
                  <a:lnTo>
                    <a:pt x="79677" y="76490"/>
                  </a:lnTo>
                  <a:lnTo>
                    <a:pt x="79677" y="101986"/>
                  </a:lnTo>
                  <a:lnTo>
                    <a:pt x="92425" y="101986"/>
                  </a:lnTo>
                  <a:lnTo>
                    <a:pt x="92425" y="76490"/>
                  </a:lnTo>
                  <a:lnTo>
                    <a:pt x="114735" y="76490"/>
                  </a:lnTo>
                  <a:lnTo>
                    <a:pt x="114735" y="66928"/>
                  </a:lnTo>
                  <a:lnTo>
                    <a:pt x="92425" y="6692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Tex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1" y="2209800"/>
            <a:ext cx="7689583" cy="35052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2"/>
                </a:solidFill>
              </a:defRPr>
            </a:lvl1pPr>
            <a:lvl2pPr>
              <a:defRPr sz="1600">
                <a:solidFill>
                  <a:schemeClr val="tx2"/>
                </a:solidFill>
              </a:defRPr>
            </a:lvl2pPr>
            <a:lvl3pPr>
              <a:defRPr sz="1400">
                <a:solidFill>
                  <a:schemeClr val="tx2"/>
                </a:solidFill>
              </a:defRPr>
            </a:lvl3pPr>
            <a:lvl4pPr>
              <a:defRPr sz="1200">
                <a:solidFill>
                  <a:schemeClr val="tx2"/>
                </a:solidFill>
              </a:defRPr>
            </a:lvl4pPr>
            <a:lvl5pPr>
              <a:defRPr sz="12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57200"/>
            <a:ext cx="5257800" cy="1051560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3600">
                <a:solidFill>
                  <a:schemeClr val="accent4"/>
                </a:solidFill>
              </a:defRPr>
            </a:lvl1pPr>
          </a:lstStyle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Table</a:t>
            </a:r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1" hasCustomPrompt="1"/>
          </p:nvPr>
        </p:nvSpPr>
        <p:spPr>
          <a:xfrm>
            <a:off x="457200" y="1510553"/>
            <a:ext cx="5257800" cy="475488"/>
          </a:xfrm>
        </p:spPr>
        <p:txBody>
          <a:bodyPr>
            <a:normAutofit/>
          </a:bodyPr>
          <a:lstStyle>
            <a:lvl1pPr marL="0" indent="0" algn="l">
              <a:buNone/>
              <a:defRPr sz="2000" cap="none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content page with text and table</a:t>
            </a:r>
            <a:endParaRPr lang="en-US" dirty="0"/>
          </a:p>
        </p:txBody>
      </p:sp>
      <p:cxnSp>
        <p:nvCxnSpPr>
          <p:cNvPr id="25" name="Straight Connector 24"/>
          <p:cNvCxnSpPr/>
          <p:nvPr userDrawn="1"/>
        </p:nvCxnSpPr>
        <p:spPr>
          <a:xfrm>
            <a:off x="533400" y="5930573"/>
            <a:ext cx="81534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 userDrawn="1"/>
        </p:nvCxnSpPr>
        <p:spPr>
          <a:xfrm flipV="1">
            <a:off x="6380156" y="5930573"/>
            <a:ext cx="304800" cy="55539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Group 57"/>
          <p:cNvGrpSpPr/>
          <p:nvPr userDrawn="1"/>
        </p:nvGrpSpPr>
        <p:grpSpPr>
          <a:xfrm>
            <a:off x="5911438" y="173562"/>
            <a:ext cx="3101749" cy="1752562"/>
            <a:chOff x="5715000" y="173562"/>
            <a:chExt cx="3298187" cy="1863554"/>
          </a:xfrm>
        </p:grpSpPr>
        <p:sp>
          <p:nvSpPr>
            <p:cNvPr id="59" name="Freeform 34"/>
            <p:cNvSpPr>
              <a:spLocks/>
            </p:cNvSpPr>
            <p:nvPr/>
          </p:nvSpPr>
          <p:spPr bwMode="auto">
            <a:xfrm>
              <a:off x="6644150" y="807920"/>
              <a:ext cx="1245414" cy="1080177"/>
            </a:xfrm>
            <a:custGeom>
              <a:avLst/>
              <a:gdLst>
                <a:gd name="T0" fmla="*/ 503665 w 2021037"/>
                <a:gd name="T1" fmla="*/ 1753267 h 1753267"/>
                <a:gd name="T2" fmla="*/ 0 w 2021037"/>
                <a:gd name="T3" fmla="*/ 876633 h 1753267"/>
                <a:gd name="T4" fmla="*/ 503665 w 2021037"/>
                <a:gd name="T5" fmla="*/ 0 h 1753267"/>
                <a:gd name="T6" fmla="*/ 1517372 w 2021037"/>
                <a:gd name="T7" fmla="*/ 0 h 1753267"/>
                <a:gd name="T8" fmla="*/ 2021037 w 2021037"/>
                <a:gd name="T9" fmla="*/ 876633 h 1753267"/>
                <a:gd name="T10" fmla="*/ 1517372 w 2021037"/>
                <a:gd name="T11" fmla="*/ 1753267 h 1753267"/>
                <a:gd name="T12" fmla="*/ 503665 w 2021037"/>
                <a:gd name="T13" fmla="*/ 1753267 h 1753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21037" h="1753267">
                  <a:moveTo>
                    <a:pt x="503665" y="1753267"/>
                  </a:moveTo>
                  <a:lnTo>
                    <a:pt x="0" y="876633"/>
                  </a:lnTo>
                  <a:lnTo>
                    <a:pt x="503665" y="0"/>
                  </a:lnTo>
                  <a:lnTo>
                    <a:pt x="1517372" y="0"/>
                  </a:lnTo>
                  <a:lnTo>
                    <a:pt x="2021037" y="876633"/>
                  </a:lnTo>
                  <a:lnTo>
                    <a:pt x="1517372" y="1753267"/>
                  </a:lnTo>
                  <a:lnTo>
                    <a:pt x="503665" y="17532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35"/>
            <p:cNvSpPr>
              <a:spLocks noEditPoints="1"/>
            </p:cNvSpPr>
            <p:nvPr/>
          </p:nvSpPr>
          <p:spPr bwMode="auto">
            <a:xfrm>
              <a:off x="7416149" y="201057"/>
              <a:ext cx="310372" cy="269062"/>
            </a:xfrm>
            <a:custGeom>
              <a:avLst/>
              <a:gdLst>
                <a:gd name="T0" fmla="*/ 379343 w 503666"/>
                <a:gd name="T1" fmla="*/ 0 h 436723"/>
                <a:gd name="T2" fmla="*/ 127510 w 503666"/>
                <a:gd name="T3" fmla="*/ 0 h 436723"/>
                <a:gd name="T4" fmla="*/ 0 w 503666"/>
                <a:gd name="T5" fmla="*/ 216768 h 436723"/>
                <a:gd name="T6" fmla="*/ 127510 w 503666"/>
                <a:gd name="T7" fmla="*/ 436723 h 436723"/>
                <a:gd name="T8" fmla="*/ 379343 w 503666"/>
                <a:gd name="T9" fmla="*/ 436723 h 436723"/>
                <a:gd name="T10" fmla="*/ 503666 w 503666"/>
                <a:gd name="T11" fmla="*/ 216768 h 436723"/>
                <a:gd name="T12" fmla="*/ 379343 w 503666"/>
                <a:gd name="T13" fmla="*/ 0 h 436723"/>
                <a:gd name="T14" fmla="*/ 334714 w 503666"/>
                <a:gd name="T15" fmla="*/ 360217 h 436723"/>
                <a:gd name="T16" fmla="*/ 168951 w 503666"/>
                <a:gd name="T17" fmla="*/ 360217 h 436723"/>
                <a:gd name="T18" fmla="*/ 86069 w 503666"/>
                <a:gd name="T19" fmla="*/ 216768 h 436723"/>
                <a:gd name="T20" fmla="*/ 168951 w 503666"/>
                <a:gd name="T21" fmla="*/ 76507 h 436723"/>
                <a:gd name="T22" fmla="*/ 334714 w 503666"/>
                <a:gd name="T23" fmla="*/ 76507 h 436723"/>
                <a:gd name="T24" fmla="*/ 417596 w 503666"/>
                <a:gd name="T25" fmla="*/ 216768 h 436723"/>
                <a:gd name="T26" fmla="*/ 334714 w 503666"/>
                <a:gd name="T27" fmla="*/ 360217 h 436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3666" h="436723">
                  <a:moveTo>
                    <a:pt x="379343" y="0"/>
                  </a:moveTo>
                  <a:lnTo>
                    <a:pt x="127510" y="0"/>
                  </a:lnTo>
                  <a:lnTo>
                    <a:pt x="0" y="216768"/>
                  </a:lnTo>
                  <a:lnTo>
                    <a:pt x="127510" y="436723"/>
                  </a:lnTo>
                  <a:lnTo>
                    <a:pt x="379343" y="436723"/>
                  </a:lnTo>
                  <a:lnTo>
                    <a:pt x="503666" y="216768"/>
                  </a:lnTo>
                  <a:lnTo>
                    <a:pt x="379343" y="0"/>
                  </a:lnTo>
                  <a:close/>
                  <a:moveTo>
                    <a:pt x="334714" y="360217"/>
                  </a:moveTo>
                  <a:lnTo>
                    <a:pt x="168951" y="360217"/>
                  </a:lnTo>
                  <a:lnTo>
                    <a:pt x="86069" y="216768"/>
                  </a:lnTo>
                  <a:lnTo>
                    <a:pt x="168951" y="76507"/>
                  </a:lnTo>
                  <a:lnTo>
                    <a:pt x="334714" y="76507"/>
                  </a:lnTo>
                  <a:lnTo>
                    <a:pt x="417596" y="216768"/>
                  </a:lnTo>
                  <a:lnTo>
                    <a:pt x="334714" y="3602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36"/>
            <p:cNvSpPr>
              <a:spLocks noEditPoints="1"/>
            </p:cNvSpPr>
            <p:nvPr/>
          </p:nvSpPr>
          <p:spPr bwMode="auto">
            <a:xfrm>
              <a:off x="7623361" y="1760198"/>
              <a:ext cx="320193" cy="276918"/>
            </a:xfrm>
            <a:custGeom>
              <a:avLst/>
              <a:gdLst>
                <a:gd name="T0" fmla="*/ 392094 w 519604"/>
                <a:gd name="T1" fmla="*/ 0 h 449473"/>
                <a:gd name="T2" fmla="*/ 130698 w 519604"/>
                <a:gd name="T3" fmla="*/ 0 h 449473"/>
                <a:gd name="T4" fmla="*/ 0 w 519604"/>
                <a:gd name="T5" fmla="*/ 226330 h 449473"/>
                <a:gd name="T6" fmla="*/ 130698 w 519604"/>
                <a:gd name="T7" fmla="*/ 449473 h 449473"/>
                <a:gd name="T8" fmla="*/ 392094 w 519604"/>
                <a:gd name="T9" fmla="*/ 449473 h 449473"/>
                <a:gd name="T10" fmla="*/ 519604 w 519604"/>
                <a:gd name="T11" fmla="*/ 226330 h 449473"/>
                <a:gd name="T12" fmla="*/ 392094 w 519604"/>
                <a:gd name="T13" fmla="*/ 0 h 449473"/>
                <a:gd name="T14" fmla="*/ 347465 w 519604"/>
                <a:gd name="T15" fmla="*/ 372967 h 449473"/>
                <a:gd name="T16" fmla="*/ 175326 w 519604"/>
                <a:gd name="T17" fmla="*/ 372967 h 449473"/>
                <a:gd name="T18" fmla="*/ 92444 w 519604"/>
                <a:gd name="T19" fmla="*/ 226330 h 449473"/>
                <a:gd name="T20" fmla="*/ 175326 w 519604"/>
                <a:gd name="T21" fmla="*/ 79694 h 449473"/>
                <a:gd name="T22" fmla="*/ 347465 w 519604"/>
                <a:gd name="T23" fmla="*/ 79694 h 449473"/>
                <a:gd name="T24" fmla="*/ 430347 w 519604"/>
                <a:gd name="T25" fmla="*/ 226330 h 449473"/>
                <a:gd name="T26" fmla="*/ 347465 w 519604"/>
                <a:gd name="T27" fmla="*/ 372967 h 449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9604" h="449473">
                  <a:moveTo>
                    <a:pt x="392094" y="0"/>
                  </a:moveTo>
                  <a:lnTo>
                    <a:pt x="130698" y="0"/>
                  </a:lnTo>
                  <a:lnTo>
                    <a:pt x="0" y="226330"/>
                  </a:lnTo>
                  <a:lnTo>
                    <a:pt x="130698" y="449473"/>
                  </a:lnTo>
                  <a:lnTo>
                    <a:pt x="392094" y="449473"/>
                  </a:lnTo>
                  <a:lnTo>
                    <a:pt x="519604" y="226330"/>
                  </a:lnTo>
                  <a:lnTo>
                    <a:pt x="392094" y="0"/>
                  </a:lnTo>
                  <a:close/>
                  <a:moveTo>
                    <a:pt x="347465" y="372967"/>
                  </a:moveTo>
                  <a:lnTo>
                    <a:pt x="175326" y="372967"/>
                  </a:lnTo>
                  <a:lnTo>
                    <a:pt x="92444" y="226330"/>
                  </a:lnTo>
                  <a:lnTo>
                    <a:pt x="175326" y="79694"/>
                  </a:lnTo>
                  <a:lnTo>
                    <a:pt x="347465" y="79694"/>
                  </a:lnTo>
                  <a:lnTo>
                    <a:pt x="430347" y="226330"/>
                  </a:lnTo>
                  <a:lnTo>
                    <a:pt x="347465" y="3729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38"/>
            <p:cNvSpPr>
              <a:spLocks noEditPoints="1"/>
            </p:cNvSpPr>
            <p:nvPr/>
          </p:nvSpPr>
          <p:spPr bwMode="auto">
            <a:xfrm>
              <a:off x="7919030" y="654731"/>
              <a:ext cx="253404" cy="133549"/>
            </a:xfrm>
            <a:custGeom>
              <a:avLst/>
              <a:gdLst>
                <a:gd name="T0" fmla="*/ 71 w 129"/>
                <a:gd name="T1" fmla="*/ 68 h 68"/>
                <a:gd name="T2" fmla="*/ 129 w 129"/>
                <a:gd name="T3" fmla="*/ 34 h 68"/>
                <a:gd name="T4" fmla="*/ 71 w 129"/>
                <a:gd name="T5" fmla="*/ 0 h 68"/>
                <a:gd name="T6" fmla="*/ 71 w 129"/>
                <a:gd name="T7" fmla="*/ 20 h 68"/>
                <a:gd name="T8" fmla="*/ 0 w 129"/>
                <a:gd name="T9" fmla="*/ 20 h 68"/>
                <a:gd name="T10" fmla="*/ 0 w 129"/>
                <a:gd name="T11" fmla="*/ 48 h 68"/>
                <a:gd name="T12" fmla="*/ 71 w 129"/>
                <a:gd name="T13" fmla="*/ 48 h 68"/>
                <a:gd name="T14" fmla="*/ 71 w 129"/>
                <a:gd name="T15" fmla="*/ 68 h 68"/>
                <a:gd name="T16" fmla="*/ 8 w 129"/>
                <a:gd name="T17" fmla="*/ 40 h 68"/>
                <a:gd name="T18" fmla="*/ 8 w 129"/>
                <a:gd name="T19" fmla="*/ 28 h 68"/>
                <a:gd name="T20" fmla="*/ 79 w 129"/>
                <a:gd name="T21" fmla="*/ 28 h 68"/>
                <a:gd name="T22" fmla="*/ 79 w 129"/>
                <a:gd name="T23" fmla="*/ 15 h 68"/>
                <a:gd name="T24" fmla="*/ 112 w 129"/>
                <a:gd name="T25" fmla="*/ 34 h 68"/>
                <a:gd name="T26" fmla="*/ 79 w 129"/>
                <a:gd name="T27" fmla="*/ 53 h 68"/>
                <a:gd name="T28" fmla="*/ 79 w 129"/>
                <a:gd name="T29" fmla="*/ 40 h 68"/>
                <a:gd name="T30" fmla="*/ 8 w 129"/>
                <a:gd name="T31" fmla="*/ 4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68">
                  <a:moveTo>
                    <a:pt x="71" y="68"/>
                  </a:moveTo>
                  <a:cubicBezTo>
                    <a:pt x="129" y="34"/>
                    <a:pt x="129" y="34"/>
                    <a:pt x="129" y="34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1" y="0"/>
                    <a:pt x="71" y="15"/>
                    <a:pt x="71" y="20"/>
                  </a:cubicBezTo>
                  <a:cubicBezTo>
                    <a:pt x="63" y="20"/>
                    <a:pt x="0" y="20"/>
                    <a:pt x="0" y="2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63" y="48"/>
                    <a:pt x="71" y="48"/>
                  </a:cubicBezTo>
                  <a:cubicBezTo>
                    <a:pt x="71" y="53"/>
                    <a:pt x="71" y="68"/>
                    <a:pt x="71" y="68"/>
                  </a:cubicBezTo>
                  <a:close/>
                  <a:moveTo>
                    <a:pt x="8" y="40"/>
                  </a:moveTo>
                  <a:cubicBezTo>
                    <a:pt x="8" y="36"/>
                    <a:pt x="8" y="32"/>
                    <a:pt x="8" y="28"/>
                  </a:cubicBezTo>
                  <a:cubicBezTo>
                    <a:pt x="16" y="28"/>
                    <a:pt x="79" y="28"/>
                    <a:pt x="79" y="28"/>
                  </a:cubicBezTo>
                  <a:cubicBezTo>
                    <a:pt x="79" y="28"/>
                    <a:pt x="79" y="19"/>
                    <a:pt x="79" y="15"/>
                  </a:cubicBezTo>
                  <a:cubicBezTo>
                    <a:pt x="87" y="19"/>
                    <a:pt x="104" y="29"/>
                    <a:pt x="112" y="34"/>
                  </a:cubicBezTo>
                  <a:cubicBezTo>
                    <a:pt x="104" y="39"/>
                    <a:pt x="87" y="49"/>
                    <a:pt x="79" y="53"/>
                  </a:cubicBezTo>
                  <a:cubicBezTo>
                    <a:pt x="79" y="49"/>
                    <a:pt x="79" y="40"/>
                    <a:pt x="79" y="40"/>
                  </a:cubicBezTo>
                  <a:cubicBezTo>
                    <a:pt x="79" y="40"/>
                    <a:pt x="16" y="40"/>
                    <a:pt x="8" y="4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39"/>
            <p:cNvSpPr>
              <a:spLocks noEditPoints="1"/>
            </p:cNvSpPr>
            <p:nvPr/>
          </p:nvSpPr>
          <p:spPr bwMode="auto">
            <a:xfrm>
              <a:off x="7742236" y="733290"/>
              <a:ext cx="290728" cy="153189"/>
            </a:xfrm>
            <a:custGeom>
              <a:avLst/>
              <a:gdLst>
                <a:gd name="T0" fmla="*/ 67 w 148"/>
                <a:gd name="T1" fmla="*/ 55 h 78"/>
                <a:gd name="T2" fmla="*/ 148 w 148"/>
                <a:gd name="T3" fmla="*/ 55 h 78"/>
                <a:gd name="T4" fmla="*/ 148 w 148"/>
                <a:gd name="T5" fmla="*/ 23 h 78"/>
                <a:gd name="T6" fmla="*/ 67 w 148"/>
                <a:gd name="T7" fmla="*/ 23 h 78"/>
                <a:gd name="T8" fmla="*/ 67 w 148"/>
                <a:gd name="T9" fmla="*/ 0 h 78"/>
                <a:gd name="T10" fmla="*/ 0 w 148"/>
                <a:gd name="T11" fmla="*/ 39 h 78"/>
                <a:gd name="T12" fmla="*/ 67 w 148"/>
                <a:gd name="T13" fmla="*/ 78 h 78"/>
                <a:gd name="T14" fmla="*/ 67 w 148"/>
                <a:gd name="T15" fmla="*/ 55 h 78"/>
                <a:gd name="T16" fmla="*/ 57 w 148"/>
                <a:gd name="T17" fmla="*/ 45 h 78"/>
                <a:gd name="T18" fmla="*/ 57 w 148"/>
                <a:gd name="T19" fmla="*/ 61 h 78"/>
                <a:gd name="T20" fmla="*/ 20 w 148"/>
                <a:gd name="T21" fmla="*/ 39 h 78"/>
                <a:gd name="T22" fmla="*/ 57 w 148"/>
                <a:gd name="T23" fmla="*/ 17 h 78"/>
                <a:gd name="T24" fmla="*/ 57 w 148"/>
                <a:gd name="T25" fmla="*/ 33 h 78"/>
                <a:gd name="T26" fmla="*/ 138 w 148"/>
                <a:gd name="T27" fmla="*/ 33 h 78"/>
                <a:gd name="T28" fmla="*/ 138 w 148"/>
                <a:gd name="T29" fmla="*/ 45 h 78"/>
                <a:gd name="T30" fmla="*/ 57 w 148"/>
                <a:gd name="T31" fmla="*/ 4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78">
                  <a:moveTo>
                    <a:pt x="67" y="55"/>
                  </a:moveTo>
                  <a:cubicBezTo>
                    <a:pt x="76" y="55"/>
                    <a:pt x="148" y="55"/>
                    <a:pt x="148" y="55"/>
                  </a:cubicBezTo>
                  <a:cubicBezTo>
                    <a:pt x="148" y="23"/>
                    <a:pt x="148" y="23"/>
                    <a:pt x="148" y="23"/>
                  </a:cubicBezTo>
                  <a:cubicBezTo>
                    <a:pt x="148" y="23"/>
                    <a:pt x="76" y="23"/>
                    <a:pt x="67" y="23"/>
                  </a:cubicBezTo>
                  <a:cubicBezTo>
                    <a:pt x="67" y="17"/>
                    <a:pt x="67" y="0"/>
                    <a:pt x="67" y="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67" y="78"/>
                    <a:pt x="67" y="78"/>
                    <a:pt x="67" y="78"/>
                  </a:cubicBezTo>
                  <a:cubicBezTo>
                    <a:pt x="67" y="78"/>
                    <a:pt x="67" y="61"/>
                    <a:pt x="67" y="55"/>
                  </a:cubicBezTo>
                  <a:close/>
                  <a:moveTo>
                    <a:pt x="57" y="45"/>
                  </a:moveTo>
                  <a:cubicBezTo>
                    <a:pt x="57" y="45"/>
                    <a:pt x="57" y="56"/>
                    <a:pt x="57" y="61"/>
                  </a:cubicBezTo>
                  <a:cubicBezTo>
                    <a:pt x="48" y="56"/>
                    <a:pt x="29" y="44"/>
                    <a:pt x="20" y="39"/>
                  </a:cubicBezTo>
                  <a:cubicBezTo>
                    <a:pt x="29" y="34"/>
                    <a:pt x="48" y="22"/>
                    <a:pt x="57" y="17"/>
                  </a:cubicBezTo>
                  <a:cubicBezTo>
                    <a:pt x="57" y="22"/>
                    <a:pt x="57" y="33"/>
                    <a:pt x="57" y="33"/>
                  </a:cubicBezTo>
                  <a:cubicBezTo>
                    <a:pt x="57" y="33"/>
                    <a:pt x="130" y="33"/>
                    <a:pt x="138" y="33"/>
                  </a:cubicBezTo>
                  <a:cubicBezTo>
                    <a:pt x="138" y="37"/>
                    <a:pt x="138" y="41"/>
                    <a:pt x="138" y="45"/>
                  </a:cubicBezTo>
                  <a:cubicBezTo>
                    <a:pt x="130" y="45"/>
                    <a:pt x="57" y="45"/>
                    <a:pt x="57" y="4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43"/>
            <p:cNvSpPr>
              <a:spLocks noEditPoints="1"/>
            </p:cNvSpPr>
            <p:nvPr/>
          </p:nvSpPr>
          <p:spPr bwMode="auto">
            <a:xfrm>
              <a:off x="5907509" y="285508"/>
              <a:ext cx="269120" cy="384936"/>
            </a:xfrm>
            <a:custGeom>
              <a:avLst/>
              <a:gdLst>
                <a:gd name="T0" fmla="*/ 0 w 436723"/>
                <a:gd name="T1" fmla="*/ 188078 h 624800"/>
                <a:gd name="T2" fmla="*/ 108384 w 436723"/>
                <a:gd name="T3" fmla="*/ 376155 h 624800"/>
                <a:gd name="T4" fmla="*/ 328339 w 436723"/>
                <a:gd name="T5" fmla="*/ 376155 h 624800"/>
                <a:gd name="T6" fmla="*/ 436723 w 436723"/>
                <a:gd name="T7" fmla="*/ 188078 h 624800"/>
                <a:gd name="T8" fmla="*/ 328339 w 436723"/>
                <a:gd name="T9" fmla="*/ 0 h 624800"/>
                <a:gd name="T10" fmla="*/ 108384 w 436723"/>
                <a:gd name="T11" fmla="*/ 0 h 624800"/>
                <a:gd name="T12" fmla="*/ 0 w 436723"/>
                <a:gd name="T13" fmla="*/ 188078 h 624800"/>
                <a:gd name="T14" fmla="*/ 76506 w 436723"/>
                <a:gd name="T15" fmla="*/ 188078 h 624800"/>
                <a:gd name="T16" fmla="*/ 146637 w 436723"/>
                <a:gd name="T17" fmla="*/ 63755 h 624800"/>
                <a:gd name="T18" fmla="*/ 290086 w 436723"/>
                <a:gd name="T19" fmla="*/ 63755 h 624800"/>
                <a:gd name="T20" fmla="*/ 360217 w 436723"/>
                <a:gd name="T21" fmla="*/ 188078 h 624800"/>
                <a:gd name="T22" fmla="*/ 290086 w 436723"/>
                <a:gd name="T23" fmla="*/ 312400 h 624800"/>
                <a:gd name="T24" fmla="*/ 146637 w 436723"/>
                <a:gd name="T25" fmla="*/ 312400 h 624800"/>
                <a:gd name="T26" fmla="*/ 76506 w 436723"/>
                <a:gd name="T27" fmla="*/ 188078 h 624800"/>
                <a:gd name="T28" fmla="*/ 277335 w 436723"/>
                <a:gd name="T29" fmla="*/ 567421 h 624800"/>
                <a:gd name="T30" fmla="*/ 159388 w 436723"/>
                <a:gd name="T31" fmla="*/ 567421 h 624800"/>
                <a:gd name="T32" fmla="*/ 159388 w 436723"/>
                <a:gd name="T33" fmla="*/ 624800 h 624800"/>
                <a:gd name="T34" fmla="*/ 277335 w 436723"/>
                <a:gd name="T35" fmla="*/ 624800 h 624800"/>
                <a:gd name="T36" fmla="*/ 277335 w 436723"/>
                <a:gd name="T37" fmla="*/ 567421 h 624800"/>
                <a:gd name="T38" fmla="*/ 328339 w 436723"/>
                <a:gd name="T39" fmla="*/ 404845 h 624800"/>
                <a:gd name="T40" fmla="*/ 108384 w 436723"/>
                <a:gd name="T41" fmla="*/ 404845 h 624800"/>
                <a:gd name="T42" fmla="*/ 108384 w 436723"/>
                <a:gd name="T43" fmla="*/ 462225 h 624800"/>
                <a:gd name="T44" fmla="*/ 328339 w 436723"/>
                <a:gd name="T45" fmla="*/ 462225 h 624800"/>
                <a:gd name="T46" fmla="*/ 328339 w 436723"/>
                <a:gd name="T47" fmla="*/ 404845 h 624800"/>
                <a:gd name="T48" fmla="*/ 328339 w 436723"/>
                <a:gd name="T49" fmla="*/ 487727 h 624800"/>
                <a:gd name="T50" fmla="*/ 108384 w 436723"/>
                <a:gd name="T51" fmla="*/ 487727 h 624800"/>
                <a:gd name="T52" fmla="*/ 108384 w 436723"/>
                <a:gd name="T53" fmla="*/ 545106 h 624800"/>
                <a:gd name="T54" fmla="*/ 328339 w 436723"/>
                <a:gd name="T55" fmla="*/ 545106 h 624800"/>
                <a:gd name="T56" fmla="*/ 328339 w 436723"/>
                <a:gd name="T57" fmla="*/ 487727 h 624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36723" h="624800">
                  <a:moveTo>
                    <a:pt x="0" y="188078"/>
                  </a:moveTo>
                  <a:lnTo>
                    <a:pt x="108384" y="376155"/>
                  </a:lnTo>
                  <a:lnTo>
                    <a:pt x="328339" y="376155"/>
                  </a:lnTo>
                  <a:lnTo>
                    <a:pt x="436723" y="188078"/>
                  </a:lnTo>
                  <a:lnTo>
                    <a:pt x="328339" y="0"/>
                  </a:lnTo>
                  <a:lnTo>
                    <a:pt x="108384" y="0"/>
                  </a:lnTo>
                  <a:lnTo>
                    <a:pt x="0" y="188078"/>
                  </a:lnTo>
                  <a:close/>
                  <a:moveTo>
                    <a:pt x="76506" y="188078"/>
                  </a:moveTo>
                  <a:lnTo>
                    <a:pt x="146637" y="63755"/>
                  </a:lnTo>
                  <a:lnTo>
                    <a:pt x="290086" y="63755"/>
                  </a:lnTo>
                  <a:lnTo>
                    <a:pt x="360217" y="188078"/>
                  </a:lnTo>
                  <a:lnTo>
                    <a:pt x="290086" y="312400"/>
                  </a:lnTo>
                  <a:lnTo>
                    <a:pt x="146637" y="312400"/>
                  </a:lnTo>
                  <a:lnTo>
                    <a:pt x="76506" y="188078"/>
                  </a:lnTo>
                  <a:close/>
                  <a:moveTo>
                    <a:pt x="277335" y="567421"/>
                  </a:moveTo>
                  <a:lnTo>
                    <a:pt x="159388" y="567421"/>
                  </a:lnTo>
                  <a:lnTo>
                    <a:pt x="159388" y="624800"/>
                  </a:lnTo>
                  <a:lnTo>
                    <a:pt x="277335" y="624800"/>
                  </a:lnTo>
                  <a:lnTo>
                    <a:pt x="277335" y="567421"/>
                  </a:lnTo>
                  <a:close/>
                  <a:moveTo>
                    <a:pt x="328339" y="404845"/>
                  </a:moveTo>
                  <a:lnTo>
                    <a:pt x="108384" y="404845"/>
                  </a:lnTo>
                  <a:lnTo>
                    <a:pt x="108384" y="462225"/>
                  </a:lnTo>
                  <a:lnTo>
                    <a:pt x="328339" y="462225"/>
                  </a:lnTo>
                  <a:lnTo>
                    <a:pt x="328339" y="404845"/>
                  </a:lnTo>
                  <a:close/>
                  <a:moveTo>
                    <a:pt x="328339" y="487727"/>
                  </a:moveTo>
                  <a:lnTo>
                    <a:pt x="108384" y="487727"/>
                  </a:lnTo>
                  <a:lnTo>
                    <a:pt x="108384" y="545106"/>
                  </a:lnTo>
                  <a:lnTo>
                    <a:pt x="328339" y="545106"/>
                  </a:lnTo>
                  <a:lnTo>
                    <a:pt x="328339" y="48772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44"/>
            <p:cNvSpPr>
              <a:spLocks noEditPoints="1"/>
            </p:cNvSpPr>
            <p:nvPr/>
          </p:nvSpPr>
          <p:spPr bwMode="auto">
            <a:xfrm>
              <a:off x="5911438" y="959145"/>
              <a:ext cx="267155" cy="267098"/>
            </a:xfrm>
            <a:custGeom>
              <a:avLst/>
              <a:gdLst>
                <a:gd name="T0" fmla="*/ 0 w 136"/>
                <a:gd name="T1" fmla="*/ 68 h 136"/>
                <a:gd name="T2" fmla="*/ 136 w 136"/>
                <a:gd name="T3" fmla="*/ 68 h 136"/>
                <a:gd name="T4" fmla="*/ 9 w 136"/>
                <a:gd name="T5" fmla="*/ 72 h 136"/>
                <a:gd name="T6" fmla="*/ 33 w 136"/>
                <a:gd name="T7" fmla="*/ 93 h 136"/>
                <a:gd name="T8" fmla="*/ 9 w 136"/>
                <a:gd name="T9" fmla="*/ 72 h 136"/>
                <a:gd name="T10" fmla="*/ 72 w 136"/>
                <a:gd name="T11" fmla="*/ 9 h 136"/>
                <a:gd name="T12" fmla="*/ 72 w 136"/>
                <a:gd name="T13" fmla="*/ 34 h 136"/>
                <a:gd name="T14" fmla="*/ 98 w 136"/>
                <a:gd name="T15" fmla="*/ 64 h 136"/>
                <a:gd name="T16" fmla="*/ 72 w 136"/>
                <a:gd name="T17" fmla="*/ 42 h 136"/>
                <a:gd name="T18" fmla="*/ 64 w 136"/>
                <a:gd name="T19" fmla="*/ 9 h 136"/>
                <a:gd name="T20" fmla="*/ 44 w 136"/>
                <a:gd name="T21" fmla="*/ 34 h 136"/>
                <a:gd name="T22" fmla="*/ 64 w 136"/>
                <a:gd name="T23" fmla="*/ 42 h 136"/>
                <a:gd name="T24" fmla="*/ 39 w 136"/>
                <a:gd name="T25" fmla="*/ 64 h 136"/>
                <a:gd name="T26" fmla="*/ 64 w 136"/>
                <a:gd name="T27" fmla="*/ 42 h 136"/>
                <a:gd name="T28" fmla="*/ 9 w 136"/>
                <a:gd name="T29" fmla="*/ 64 h 136"/>
                <a:gd name="T30" fmla="*/ 33 w 136"/>
                <a:gd name="T31" fmla="*/ 42 h 136"/>
                <a:gd name="T32" fmla="*/ 39 w 136"/>
                <a:gd name="T33" fmla="*/ 72 h 136"/>
                <a:gd name="T34" fmla="*/ 64 w 136"/>
                <a:gd name="T35" fmla="*/ 93 h 136"/>
                <a:gd name="T36" fmla="*/ 39 w 136"/>
                <a:gd name="T37" fmla="*/ 72 h 136"/>
                <a:gd name="T38" fmla="*/ 64 w 136"/>
                <a:gd name="T39" fmla="*/ 127 h 136"/>
                <a:gd name="T40" fmla="*/ 64 w 136"/>
                <a:gd name="T41" fmla="*/ 101 h 136"/>
                <a:gd name="T42" fmla="*/ 72 w 136"/>
                <a:gd name="T43" fmla="*/ 101 h 136"/>
                <a:gd name="T44" fmla="*/ 72 w 136"/>
                <a:gd name="T45" fmla="*/ 127 h 136"/>
                <a:gd name="T46" fmla="*/ 72 w 136"/>
                <a:gd name="T47" fmla="*/ 72 h 136"/>
                <a:gd name="T48" fmla="*/ 95 w 136"/>
                <a:gd name="T49" fmla="*/ 93 h 136"/>
                <a:gd name="T50" fmla="*/ 106 w 136"/>
                <a:gd name="T51" fmla="*/ 72 h 136"/>
                <a:gd name="T52" fmla="*/ 122 w 136"/>
                <a:gd name="T53" fmla="*/ 93 h 136"/>
                <a:gd name="T54" fmla="*/ 106 w 136"/>
                <a:gd name="T55" fmla="*/ 72 h 136"/>
                <a:gd name="T56" fmla="*/ 103 w 136"/>
                <a:gd name="T57" fmla="*/ 42 h 136"/>
                <a:gd name="T58" fmla="*/ 127 w 136"/>
                <a:gd name="T59" fmla="*/ 64 h 136"/>
                <a:gd name="T60" fmla="*/ 117 w 136"/>
                <a:gd name="T61" fmla="*/ 34 h 136"/>
                <a:gd name="T62" fmla="*/ 91 w 136"/>
                <a:gd name="T63" fmla="*/ 13 h 136"/>
                <a:gd name="T64" fmla="*/ 46 w 136"/>
                <a:gd name="T65" fmla="*/ 13 h 136"/>
                <a:gd name="T66" fmla="*/ 20 w 136"/>
                <a:gd name="T67" fmla="*/ 34 h 136"/>
                <a:gd name="T68" fmla="*/ 19 w 136"/>
                <a:gd name="T69" fmla="*/ 101 h 136"/>
                <a:gd name="T70" fmla="*/ 46 w 136"/>
                <a:gd name="T71" fmla="*/ 123 h 136"/>
                <a:gd name="T72" fmla="*/ 91 w 136"/>
                <a:gd name="T73" fmla="*/ 123 h 136"/>
                <a:gd name="T74" fmla="*/ 118 w 136"/>
                <a:gd name="T7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6" h="136">
                  <a:moveTo>
                    <a:pt x="68" y="0"/>
                  </a:moveTo>
                  <a:cubicBezTo>
                    <a:pt x="31" y="0"/>
                    <a:pt x="0" y="31"/>
                    <a:pt x="0" y="68"/>
                  </a:cubicBezTo>
                  <a:cubicBezTo>
                    <a:pt x="0" y="106"/>
                    <a:pt x="31" y="136"/>
                    <a:pt x="68" y="136"/>
                  </a:cubicBezTo>
                  <a:cubicBezTo>
                    <a:pt x="106" y="136"/>
                    <a:pt x="136" y="106"/>
                    <a:pt x="136" y="68"/>
                  </a:cubicBezTo>
                  <a:cubicBezTo>
                    <a:pt x="136" y="31"/>
                    <a:pt x="106" y="0"/>
                    <a:pt x="68" y="0"/>
                  </a:cubicBezTo>
                  <a:close/>
                  <a:moveTo>
                    <a:pt x="9" y="72"/>
                  </a:moveTo>
                  <a:cubicBezTo>
                    <a:pt x="30" y="72"/>
                    <a:pt x="30" y="72"/>
                    <a:pt x="30" y="72"/>
                  </a:cubicBezTo>
                  <a:cubicBezTo>
                    <a:pt x="31" y="80"/>
                    <a:pt x="31" y="86"/>
                    <a:pt x="33" y="93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1" y="86"/>
                    <a:pt x="10" y="80"/>
                    <a:pt x="9" y="72"/>
                  </a:cubicBezTo>
                  <a:close/>
                  <a:moveTo>
                    <a:pt x="72" y="34"/>
                  </a:moveTo>
                  <a:cubicBezTo>
                    <a:pt x="72" y="9"/>
                    <a:pt x="72" y="9"/>
                    <a:pt x="72" y="9"/>
                  </a:cubicBezTo>
                  <a:cubicBezTo>
                    <a:pt x="80" y="12"/>
                    <a:pt x="88" y="21"/>
                    <a:pt x="92" y="34"/>
                  </a:cubicBezTo>
                  <a:lnTo>
                    <a:pt x="72" y="34"/>
                  </a:lnTo>
                  <a:close/>
                  <a:moveTo>
                    <a:pt x="95" y="42"/>
                  </a:moveTo>
                  <a:cubicBezTo>
                    <a:pt x="96" y="49"/>
                    <a:pt x="97" y="56"/>
                    <a:pt x="98" y="64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42"/>
                    <a:pt x="72" y="42"/>
                    <a:pt x="72" y="42"/>
                  </a:cubicBezTo>
                  <a:lnTo>
                    <a:pt x="95" y="42"/>
                  </a:lnTo>
                  <a:close/>
                  <a:moveTo>
                    <a:pt x="64" y="9"/>
                  </a:moveTo>
                  <a:cubicBezTo>
                    <a:pt x="64" y="34"/>
                    <a:pt x="64" y="34"/>
                    <a:pt x="64" y="34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9" y="21"/>
                    <a:pt x="56" y="12"/>
                    <a:pt x="64" y="9"/>
                  </a:cubicBezTo>
                  <a:close/>
                  <a:moveTo>
                    <a:pt x="64" y="42"/>
                  </a:moveTo>
                  <a:cubicBezTo>
                    <a:pt x="64" y="64"/>
                    <a:pt x="64" y="64"/>
                    <a:pt x="64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56"/>
                    <a:pt x="40" y="49"/>
                    <a:pt x="42" y="42"/>
                  </a:cubicBezTo>
                  <a:lnTo>
                    <a:pt x="64" y="42"/>
                  </a:lnTo>
                  <a:close/>
                  <a:moveTo>
                    <a:pt x="30" y="64"/>
                  </a:moveTo>
                  <a:cubicBezTo>
                    <a:pt x="9" y="64"/>
                    <a:pt x="9" y="64"/>
                    <a:pt x="9" y="64"/>
                  </a:cubicBezTo>
                  <a:cubicBezTo>
                    <a:pt x="10" y="56"/>
                    <a:pt x="12" y="49"/>
                    <a:pt x="1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2" y="49"/>
                    <a:pt x="31" y="56"/>
                    <a:pt x="30" y="64"/>
                  </a:cubicBezTo>
                  <a:close/>
                  <a:moveTo>
                    <a:pt x="39" y="72"/>
                  </a:moveTo>
                  <a:cubicBezTo>
                    <a:pt x="64" y="72"/>
                    <a:pt x="64" y="72"/>
                    <a:pt x="64" y="72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41" y="93"/>
                    <a:pt x="41" y="93"/>
                    <a:pt x="41" y="93"/>
                  </a:cubicBezTo>
                  <a:cubicBezTo>
                    <a:pt x="40" y="86"/>
                    <a:pt x="39" y="80"/>
                    <a:pt x="39" y="72"/>
                  </a:cubicBezTo>
                  <a:close/>
                  <a:moveTo>
                    <a:pt x="64" y="101"/>
                  </a:moveTo>
                  <a:cubicBezTo>
                    <a:pt x="64" y="127"/>
                    <a:pt x="64" y="127"/>
                    <a:pt x="64" y="127"/>
                  </a:cubicBezTo>
                  <a:cubicBezTo>
                    <a:pt x="56" y="124"/>
                    <a:pt x="48" y="115"/>
                    <a:pt x="44" y="101"/>
                  </a:cubicBezTo>
                  <a:lnTo>
                    <a:pt x="64" y="101"/>
                  </a:lnTo>
                  <a:close/>
                  <a:moveTo>
                    <a:pt x="72" y="127"/>
                  </a:moveTo>
                  <a:cubicBezTo>
                    <a:pt x="72" y="101"/>
                    <a:pt x="72" y="101"/>
                    <a:pt x="72" y="101"/>
                  </a:cubicBezTo>
                  <a:cubicBezTo>
                    <a:pt x="93" y="101"/>
                    <a:pt x="93" y="101"/>
                    <a:pt x="93" y="101"/>
                  </a:cubicBezTo>
                  <a:cubicBezTo>
                    <a:pt x="88" y="115"/>
                    <a:pt x="81" y="124"/>
                    <a:pt x="72" y="127"/>
                  </a:cubicBezTo>
                  <a:close/>
                  <a:moveTo>
                    <a:pt x="72" y="93"/>
                  </a:moveTo>
                  <a:cubicBezTo>
                    <a:pt x="72" y="72"/>
                    <a:pt x="72" y="72"/>
                    <a:pt x="72" y="72"/>
                  </a:cubicBezTo>
                  <a:cubicBezTo>
                    <a:pt x="98" y="72"/>
                    <a:pt x="98" y="72"/>
                    <a:pt x="98" y="72"/>
                  </a:cubicBezTo>
                  <a:cubicBezTo>
                    <a:pt x="97" y="80"/>
                    <a:pt x="96" y="86"/>
                    <a:pt x="95" y="93"/>
                  </a:cubicBezTo>
                  <a:lnTo>
                    <a:pt x="72" y="93"/>
                  </a:lnTo>
                  <a:close/>
                  <a:moveTo>
                    <a:pt x="106" y="72"/>
                  </a:moveTo>
                  <a:cubicBezTo>
                    <a:pt x="127" y="72"/>
                    <a:pt x="127" y="72"/>
                    <a:pt x="127" y="72"/>
                  </a:cubicBezTo>
                  <a:cubicBezTo>
                    <a:pt x="127" y="80"/>
                    <a:pt x="125" y="86"/>
                    <a:pt x="122" y="93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5" y="86"/>
                    <a:pt x="106" y="80"/>
                    <a:pt x="106" y="72"/>
                  </a:cubicBezTo>
                  <a:close/>
                  <a:moveTo>
                    <a:pt x="106" y="64"/>
                  </a:moveTo>
                  <a:cubicBezTo>
                    <a:pt x="106" y="56"/>
                    <a:pt x="105" y="49"/>
                    <a:pt x="103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5" y="49"/>
                    <a:pt x="127" y="56"/>
                    <a:pt x="127" y="64"/>
                  </a:cubicBezTo>
                  <a:lnTo>
                    <a:pt x="106" y="64"/>
                  </a:lnTo>
                  <a:close/>
                  <a:moveTo>
                    <a:pt x="117" y="34"/>
                  </a:moveTo>
                  <a:cubicBezTo>
                    <a:pt x="101" y="34"/>
                    <a:pt x="101" y="34"/>
                    <a:pt x="101" y="34"/>
                  </a:cubicBezTo>
                  <a:cubicBezTo>
                    <a:pt x="98" y="26"/>
                    <a:pt x="95" y="19"/>
                    <a:pt x="91" y="13"/>
                  </a:cubicBezTo>
                  <a:cubicBezTo>
                    <a:pt x="101" y="18"/>
                    <a:pt x="110" y="25"/>
                    <a:pt x="117" y="34"/>
                  </a:cubicBezTo>
                  <a:close/>
                  <a:moveTo>
                    <a:pt x="46" y="13"/>
                  </a:moveTo>
                  <a:cubicBezTo>
                    <a:pt x="42" y="19"/>
                    <a:pt x="38" y="26"/>
                    <a:pt x="35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6" y="25"/>
                    <a:pt x="35" y="18"/>
                    <a:pt x="46" y="13"/>
                  </a:cubicBezTo>
                  <a:close/>
                  <a:moveTo>
                    <a:pt x="19" y="101"/>
                  </a:moveTo>
                  <a:cubicBezTo>
                    <a:pt x="35" y="101"/>
                    <a:pt x="35" y="101"/>
                    <a:pt x="35" y="101"/>
                  </a:cubicBezTo>
                  <a:cubicBezTo>
                    <a:pt x="38" y="110"/>
                    <a:pt x="41" y="117"/>
                    <a:pt x="46" y="123"/>
                  </a:cubicBezTo>
                  <a:cubicBezTo>
                    <a:pt x="35" y="119"/>
                    <a:pt x="25" y="111"/>
                    <a:pt x="19" y="101"/>
                  </a:cubicBezTo>
                  <a:close/>
                  <a:moveTo>
                    <a:pt x="91" y="123"/>
                  </a:moveTo>
                  <a:cubicBezTo>
                    <a:pt x="95" y="117"/>
                    <a:pt x="99" y="110"/>
                    <a:pt x="101" y="101"/>
                  </a:cubicBezTo>
                  <a:cubicBezTo>
                    <a:pt x="118" y="101"/>
                    <a:pt x="118" y="101"/>
                    <a:pt x="118" y="101"/>
                  </a:cubicBezTo>
                  <a:cubicBezTo>
                    <a:pt x="111" y="111"/>
                    <a:pt x="102" y="119"/>
                    <a:pt x="91" y="12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45"/>
            <p:cNvSpPr>
              <a:spLocks noEditPoints="1"/>
            </p:cNvSpPr>
            <p:nvPr/>
          </p:nvSpPr>
          <p:spPr bwMode="auto">
            <a:xfrm>
              <a:off x="8416017" y="326751"/>
              <a:ext cx="229832" cy="300486"/>
            </a:xfrm>
            <a:custGeom>
              <a:avLst/>
              <a:gdLst>
                <a:gd name="T0" fmla="*/ 280523 w 372968"/>
                <a:gd name="T1" fmla="*/ 0 h 487727"/>
                <a:gd name="T2" fmla="*/ 92445 w 372968"/>
                <a:gd name="T3" fmla="*/ 0 h 487727"/>
                <a:gd name="T4" fmla="*/ 0 w 372968"/>
                <a:gd name="T5" fmla="*/ 162575 h 487727"/>
                <a:gd name="T6" fmla="*/ 76506 w 372968"/>
                <a:gd name="T7" fmla="*/ 299649 h 487727"/>
                <a:gd name="T8" fmla="*/ 0 w 372968"/>
                <a:gd name="T9" fmla="*/ 430347 h 487727"/>
                <a:gd name="T10" fmla="*/ 31878 w 372968"/>
                <a:gd name="T11" fmla="*/ 487727 h 487727"/>
                <a:gd name="T12" fmla="*/ 127510 w 372968"/>
                <a:gd name="T13" fmla="*/ 325151 h 487727"/>
                <a:gd name="T14" fmla="*/ 280523 w 372968"/>
                <a:gd name="T15" fmla="*/ 325151 h 487727"/>
                <a:gd name="T16" fmla="*/ 372968 w 372968"/>
                <a:gd name="T17" fmla="*/ 162575 h 487727"/>
                <a:gd name="T18" fmla="*/ 280523 w 372968"/>
                <a:gd name="T19" fmla="*/ 0 h 487727"/>
                <a:gd name="T20" fmla="*/ 245457 w 372968"/>
                <a:gd name="T21" fmla="*/ 267771 h 487727"/>
                <a:gd name="T22" fmla="*/ 124323 w 372968"/>
                <a:gd name="T23" fmla="*/ 267771 h 487727"/>
                <a:gd name="T24" fmla="*/ 63755 w 372968"/>
                <a:gd name="T25" fmla="*/ 162575 h 487727"/>
                <a:gd name="T26" fmla="*/ 124323 w 372968"/>
                <a:gd name="T27" fmla="*/ 57379 h 487727"/>
                <a:gd name="T28" fmla="*/ 245457 w 372968"/>
                <a:gd name="T29" fmla="*/ 57379 h 487727"/>
                <a:gd name="T30" fmla="*/ 309212 w 372968"/>
                <a:gd name="T31" fmla="*/ 162575 h 487727"/>
                <a:gd name="T32" fmla="*/ 245457 w 372968"/>
                <a:gd name="T33" fmla="*/ 267771 h 487727"/>
                <a:gd name="T34" fmla="*/ 197641 w 372968"/>
                <a:gd name="T35" fmla="*/ 149824 h 487727"/>
                <a:gd name="T36" fmla="*/ 197641 w 372968"/>
                <a:gd name="T37" fmla="*/ 95633 h 487727"/>
                <a:gd name="T38" fmla="*/ 168951 w 372968"/>
                <a:gd name="T39" fmla="*/ 95633 h 487727"/>
                <a:gd name="T40" fmla="*/ 168951 w 372968"/>
                <a:gd name="T41" fmla="*/ 149824 h 487727"/>
                <a:gd name="T42" fmla="*/ 117947 w 372968"/>
                <a:gd name="T43" fmla="*/ 149824 h 487727"/>
                <a:gd name="T44" fmla="*/ 117947 w 372968"/>
                <a:gd name="T45" fmla="*/ 172139 h 487727"/>
                <a:gd name="T46" fmla="*/ 168951 w 372968"/>
                <a:gd name="T47" fmla="*/ 172139 h 487727"/>
                <a:gd name="T48" fmla="*/ 168951 w 372968"/>
                <a:gd name="T49" fmla="*/ 226331 h 487727"/>
                <a:gd name="T50" fmla="*/ 197641 w 372968"/>
                <a:gd name="T51" fmla="*/ 226331 h 487727"/>
                <a:gd name="T52" fmla="*/ 197641 w 372968"/>
                <a:gd name="T53" fmla="*/ 172139 h 487727"/>
                <a:gd name="T54" fmla="*/ 251833 w 372968"/>
                <a:gd name="T55" fmla="*/ 172139 h 487727"/>
                <a:gd name="T56" fmla="*/ 251833 w 372968"/>
                <a:gd name="T57" fmla="*/ 149824 h 487727"/>
                <a:gd name="T58" fmla="*/ 197641 w 372968"/>
                <a:gd name="T59" fmla="*/ 149824 h 487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72968" h="487727">
                  <a:moveTo>
                    <a:pt x="280523" y="0"/>
                  </a:moveTo>
                  <a:lnTo>
                    <a:pt x="92445" y="0"/>
                  </a:lnTo>
                  <a:lnTo>
                    <a:pt x="0" y="162575"/>
                  </a:lnTo>
                  <a:lnTo>
                    <a:pt x="76506" y="299649"/>
                  </a:lnTo>
                  <a:lnTo>
                    <a:pt x="0" y="430347"/>
                  </a:lnTo>
                  <a:lnTo>
                    <a:pt x="31878" y="487727"/>
                  </a:lnTo>
                  <a:lnTo>
                    <a:pt x="127510" y="325151"/>
                  </a:lnTo>
                  <a:lnTo>
                    <a:pt x="280523" y="325151"/>
                  </a:lnTo>
                  <a:lnTo>
                    <a:pt x="372968" y="162575"/>
                  </a:lnTo>
                  <a:lnTo>
                    <a:pt x="280523" y="0"/>
                  </a:lnTo>
                  <a:close/>
                  <a:moveTo>
                    <a:pt x="245457" y="267771"/>
                  </a:moveTo>
                  <a:lnTo>
                    <a:pt x="124323" y="267771"/>
                  </a:lnTo>
                  <a:lnTo>
                    <a:pt x="63755" y="162575"/>
                  </a:lnTo>
                  <a:lnTo>
                    <a:pt x="124323" y="57379"/>
                  </a:lnTo>
                  <a:lnTo>
                    <a:pt x="245457" y="57379"/>
                  </a:lnTo>
                  <a:lnTo>
                    <a:pt x="309212" y="162575"/>
                  </a:lnTo>
                  <a:lnTo>
                    <a:pt x="245457" y="267771"/>
                  </a:lnTo>
                  <a:close/>
                  <a:moveTo>
                    <a:pt x="197641" y="149824"/>
                  </a:moveTo>
                  <a:lnTo>
                    <a:pt x="197641" y="95633"/>
                  </a:lnTo>
                  <a:lnTo>
                    <a:pt x="168951" y="95633"/>
                  </a:lnTo>
                  <a:lnTo>
                    <a:pt x="168951" y="149824"/>
                  </a:lnTo>
                  <a:lnTo>
                    <a:pt x="117947" y="149824"/>
                  </a:lnTo>
                  <a:lnTo>
                    <a:pt x="117947" y="172139"/>
                  </a:lnTo>
                  <a:lnTo>
                    <a:pt x="168951" y="172139"/>
                  </a:lnTo>
                  <a:lnTo>
                    <a:pt x="168951" y="226331"/>
                  </a:lnTo>
                  <a:lnTo>
                    <a:pt x="197641" y="226331"/>
                  </a:lnTo>
                  <a:lnTo>
                    <a:pt x="197641" y="172139"/>
                  </a:lnTo>
                  <a:lnTo>
                    <a:pt x="251833" y="172139"/>
                  </a:lnTo>
                  <a:lnTo>
                    <a:pt x="251833" y="149824"/>
                  </a:lnTo>
                  <a:lnTo>
                    <a:pt x="197641" y="1498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46"/>
            <p:cNvSpPr>
              <a:spLocks noEditPoints="1"/>
            </p:cNvSpPr>
            <p:nvPr/>
          </p:nvSpPr>
          <p:spPr bwMode="auto">
            <a:xfrm>
              <a:off x="8180291" y="173562"/>
              <a:ext cx="656102" cy="567584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5 h 289"/>
                <a:gd name="T4" fmla="*/ 84 w 334"/>
                <a:gd name="T5" fmla="*/ 289 h 289"/>
                <a:gd name="T6" fmla="*/ 251 w 334"/>
                <a:gd name="T7" fmla="*/ 289 h 289"/>
                <a:gd name="T8" fmla="*/ 334 w 334"/>
                <a:gd name="T9" fmla="*/ 145 h 289"/>
                <a:gd name="T10" fmla="*/ 251 w 334"/>
                <a:gd name="T11" fmla="*/ 0 h 289"/>
                <a:gd name="T12" fmla="*/ 84 w 334"/>
                <a:gd name="T13" fmla="*/ 0 h 289"/>
                <a:gd name="T14" fmla="*/ 246 w 334"/>
                <a:gd name="T15" fmla="*/ 9 h 289"/>
                <a:gd name="T16" fmla="*/ 324 w 334"/>
                <a:gd name="T17" fmla="*/ 145 h 289"/>
                <a:gd name="T18" fmla="*/ 246 w 334"/>
                <a:gd name="T19" fmla="*/ 281 h 289"/>
                <a:gd name="T20" fmla="*/ 89 w 334"/>
                <a:gd name="T21" fmla="*/ 281 h 289"/>
                <a:gd name="T22" fmla="*/ 10 w 334"/>
                <a:gd name="T23" fmla="*/ 145 h 289"/>
                <a:gd name="T24" fmla="*/ 89 w 334"/>
                <a:gd name="T25" fmla="*/ 9 h 289"/>
                <a:gd name="T26" fmla="*/ 246 w 334"/>
                <a:gd name="T27" fmla="*/ 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1" y="289"/>
                    <a:pt x="251" y="289"/>
                    <a:pt x="251" y="289"/>
                  </a:cubicBezTo>
                  <a:cubicBezTo>
                    <a:pt x="334" y="145"/>
                    <a:pt x="334" y="145"/>
                    <a:pt x="334" y="145"/>
                  </a:cubicBezTo>
                  <a:cubicBezTo>
                    <a:pt x="251" y="0"/>
                    <a:pt x="251" y="0"/>
                    <a:pt x="251" y="0"/>
                  </a:cubicBezTo>
                  <a:lnTo>
                    <a:pt x="84" y="0"/>
                  </a:lnTo>
                  <a:close/>
                  <a:moveTo>
                    <a:pt x="246" y="9"/>
                  </a:moveTo>
                  <a:cubicBezTo>
                    <a:pt x="248" y="13"/>
                    <a:pt x="322" y="141"/>
                    <a:pt x="324" y="145"/>
                  </a:cubicBezTo>
                  <a:cubicBezTo>
                    <a:pt x="322" y="149"/>
                    <a:pt x="248" y="277"/>
                    <a:pt x="246" y="281"/>
                  </a:cubicBezTo>
                  <a:cubicBezTo>
                    <a:pt x="241" y="281"/>
                    <a:pt x="93" y="281"/>
                    <a:pt x="89" y="281"/>
                  </a:cubicBezTo>
                  <a:cubicBezTo>
                    <a:pt x="86" y="277"/>
                    <a:pt x="12" y="149"/>
                    <a:pt x="10" y="145"/>
                  </a:cubicBezTo>
                  <a:cubicBezTo>
                    <a:pt x="12" y="141"/>
                    <a:pt x="86" y="13"/>
                    <a:pt x="89" y="9"/>
                  </a:cubicBezTo>
                  <a:cubicBezTo>
                    <a:pt x="93" y="9"/>
                    <a:pt x="241" y="9"/>
                    <a:pt x="246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47"/>
            <p:cNvSpPr>
              <a:spLocks noEditPoints="1"/>
            </p:cNvSpPr>
            <p:nvPr/>
          </p:nvSpPr>
          <p:spPr bwMode="auto">
            <a:xfrm>
              <a:off x="5715000" y="183382"/>
              <a:ext cx="656102" cy="567583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4 h 289"/>
                <a:gd name="T4" fmla="*/ 84 w 334"/>
                <a:gd name="T5" fmla="*/ 289 h 289"/>
                <a:gd name="T6" fmla="*/ 251 w 334"/>
                <a:gd name="T7" fmla="*/ 289 h 289"/>
                <a:gd name="T8" fmla="*/ 334 w 334"/>
                <a:gd name="T9" fmla="*/ 144 h 289"/>
                <a:gd name="T10" fmla="*/ 251 w 334"/>
                <a:gd name="T11" fmla="*/ 0 h 289"/>
                <a:gd name="T12" fmla="*/ 84 w 334"/>
                <a:gd name="T13" fmla="*/ 0 h 289"/>
                <a:gd name="T14" fmla="*/ 246 w 334"/>
                <a:gd name="T15" fmla="*/ 8 h 289"/>
                <a:gd name="T16" fmla="*/ 324 w 334"/>
                <a:gd name="T17" fmla="*/ 144 h 289"/>
                <a:gd name="T18" fmla="*/ 246 w 334"/>
                <a:gd name="T19" fmla="*/ 280 h 289"/>
                <a:gd name="T20" fmla="*/ 89 w 334"/>
                <a:gd name="T21" fmla="*/ 280 h 289"/>
                <a:gd name="T22" fmla="*/ 10 w 334"/>
                <a:gd name="T23" fmla="*/ 144 h 289"/>
                <a:gd name="T24" fmla="*/ 89 w 334"/>
                <a:gd name="T25" fmla="*/ 8 h 289"/>
                <a:gd name="T26" fmla="*/ 246 w 334"/>
                <a:gd name="T27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4"/>
                    <a:pt x="0" y="144"/>
                    <a:pt x="0" y="144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1" y="289"/>
                    <a:pt x="251" y="289"/>
                    <a:pt x="251" y="289"/>
                  </a:cubicBezTo>
                  <a:cubicBezTo>
                    <a:pt x="334" y="144"/>
                    <a:pt x="334" y="144"/>
                    <a:pt x="334" y="144"/>
                  </a:cubicBezTo>
                  <a:cubicBezTo>
                    <a:pt x="251" y="0"/>
                    <a:pt x="251" y="0"/>
                    <a:pt x="251" y="0"/>
                  </a:cubicBezTo>
                  <a:lnTo>
                    <a:pt x="84" y="0"/>
                  </a:lnTo>
                  <a:close/>
                  <a:moveTo>
                    <a:pt x="246" y="8"/>
                  </a:moveTo>
                  <a:cubicBezTo>
                    <a:pt x="248" y="12"/>
                    <a:pt x="322" y="140"/>
                    <a:pt x="324" y="144"/>
                  </a:cubicBezTo>
                  <a:cubicBezTo>
                    <a:pt x="322" y="148"/>
                    <a:pt x="248" y="276"/>
                    <a:pt x="246" y="280"/>
                  </a:cubicBezTo>
                  <a:cubicBezTo>
                    <a:pt x="241" y="280"/>
                    <a:pt x="93" y="280"/>
                    <a:pt x="89" y="280"/>
                  </a:cubicBezTo>
                  <a:cubicBezTo>
                    <a:pt x="86" y="276"/>
                    <a:pt x="13" y="148"/>
                    <a:pt x="10" y="144"/>
                  </a:cubicBezTo>
                  <a:cubicBezTo>
                    <a:pt x="13" y="140"/>
                    <a:pt x="86" y="12"/>
                    <a:pt x="89" y="8"/>
                  </a:cubicBezTo>
                  <a:cubicBezTo>
                    <a:pt x="93" y="8"/>
                    <a:pt x="241" y="8"/>
                    <a:pt x="246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48"/>
            <p:cNvSpPr>
              <a:spLocks/>
            </p:cNvSpPr>
            <p:nvPr userDrawn="1"/>
          </p:nvSpPr>
          <p:spPr bwMode="auto">
            <a:xfrm>
              <a:off x="6259132" y="499579"/>
              <a:ext cx="636458" cy="551872"/>
            </a:xfrm>
            <a:custGeom>
              <a:avLst/>
              <a:gdLst>
                <a:gd name="T0" fmla="*/ 258208 w 1032833"/>
                <a:gd name="T1" fmla="*/ 895760 h 895760"/>
                <a:gd name="T2" fmla="*/ 0 w 1032833"/>
                <a:gd name="T3" fmla="*/ 446286 h 895760"/>
                <a:gd name="T4" fmla="*/ 258208 w 1032833"/>
                <a:gd name="T5" fmla="*/ 0 h 895760"/>
                <a:gd name="T6" fmla="*/ 774624 w 1032833"/>
                <a:gd name="T7" fmla="*/ 0 h 895760"/>
                <a:gd name="T8" fmla="*/ 1032833 w 1032833"/>
                <a:gd name="T9" fmla="*/ 446286 h 895760"/>
                <a:gd name="T10" fmla="*/ 774624 w 1032833"/>
                <a:gd name="T11" fmla="*/ 895760 h 895760"/>
                <a:gd name="T12" fmla="*/ 258208 w 1032833"/>
                <a:gd name="T13" fmla="*/ 895760 h 895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32833" h="895760">
                  <a:moveTo>
                    <a:pt x="258208" y="895760"/>
                  </a:moveTo>
                  <a:lnTo>
                    <a:pt x="0" y="446286"/>
                  </a:lnTo>
                  <a:lnTo>
                    <a:pt x="258208" y="0"/>
                  </a:lnTo>
                  <a:lnTo>
                    <a:pt x="774624" y="0"/>
                  </a:lnTo>
                  <a:lnTo>
                    <a:pt x="1032833" y="446286"/>
                  </a:lnTo>
                  <a:lnTo>
                    <a:pt x="774624" y="895760"/>
                  </a:lnTo>
                  <a:lnTo>
                    <a:pt x="258208" y="89576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49"/>
            <p:cNvSpPr>
              <a:spLocks noEditPoints="1"/>
            </p:cNvSpPr>
            <p:nvPr/>
          </p:nvSpPr>
          <p:spPr bwMode="auto">
            <a:xfrm>
              <a:off x="8121361" y="796137"/>
              <a:ext cx="891826" cy="771835"/>
            </a:xfrm>
            <a:custGeom>
              <a:avLst/>
              <a:gdLst>
                <a:gd name="T0" fmla="*/ 113 w 454"/>
                <a:gd name="T1" fmla="*/ 0 h 393"/>
                <a:gd name="T2" fmla="*/ 0 w 454"/>
                <a:gd name="T3" fmla="*/ 197 h 393"/>
                <a:gd name="T4" fmla="*/ 113 w 454"/>
                <a:gd name="T5" fmla="*/ 393 h 393"/>
                <a:gd name="T6" fmla="*/ 340 w 454"/>
                <a:gd name="T7" fmla="*/ 393 h 393"/>
                <a:gd name="T8" fmla="*/ 454 w 454"/>
                <a:gd name="T9" fmla="*/ 197 h 393"/>
                <a:gd name="T10" fmla="*/ 340 w 454"/>
                <a:gd name="T11" fmla="*/ 0 h 393"/>
                <a:gd name="T12" fmla="*/ 113 w 454"/>
                <a:gd name="T13" fmla="*/ 0 h 393"/>
                <a:gd name="T14" fmla="*/ 336 w 454"/>
                <a:gd name="T15" fmla="*/ 9 h 393"/>
                <a:gd name="T16" fmla="*/ 444 w 454"/>
                <a:gd name="T17" fmla="*/ 197 h 393"/>
                <a:gd name="T18" fmla="*/ 336 w 454"/>
                <a:gd name="T19" fmla="*/ 385 h 393"/>
                <a:gd name="T20" fmla="*/ 118 w 454"/>
                <a:gd name="T21" fmla="*/ 385 h 393"/>
                <a:gd name="T22" fmla="*/ 10 w 454"/>
                <a:gd name="T23" fmla="*/ 197 h 393"/>
                <a:gd name="T24" fmla="*/ 118 w 454"/>
                <a:gd name="T25" fmla="*/ 9 h 393"/>
                <a:gd name="T26" fmla="*/ 336 w 454"/>
                <a:gd name="T27" fmla="*/ 9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54" h="393">
                  <a:moveTo>
                    <a:pt x="113" y="0"/>
                  </a:moveTo>
                  <a:cubicBezTo>
                    <a:pt x="0" y="197"/>
                    <a:pt x="0" y="197"/>
                    <a:pt x="0" y="197"/>
                  </a:cubicBezTo>
                  <a:cubicBezTo>
                    <a:pt x="113" y="393"/>
                    <a:pt x="113" y="393"/>
                    <a:pt x="113" y="393"/>
                  </a:cubicBezTo>
                  <a:cubicBezTo>
                    <a:pt x="340" y="393"/>
                    <a:pt x="340" y="393"/>
                    <a:pt x="340" y="393"/>
                  </a:cubicBezTo>
                  <a:cubicBezTo>
                    <a:pt x="454" y="197"/>
                    <a:pt x="454" y="197"/>
                    <a:pt x="454" y="197"/>
                  </a:cubicBezTo>
                  <a:cubicBezTo>
                    <a:pt x="340" y="0"/>
                    <a:pt x="340" y="0"/>
                    <a:pt x="340" y="0"/>
                  </a:cubicBezTo>
                  <a:lnTo>
                    <a:pt x="113" y="0"/>
                  </a:lnTo>
                  <a:close/>
                  <a:moveTo>
                    <a:pt x="336" y="9"/>
                  </a:moveTo>
                  <a:cubicBezTo>
                    <a:pt x="338" y="13"/>
                    <a:pt x="442" y="193"/>
                    <a:pt x="444" y="197"/>
                  </a:cubicBezTo>
                  <a:cubicBezTo>
                    <a:pt x="442" y="201"/>
                    <a:pt x="338" y="381"/>
                    <a:pt x="336" y="385"/>
                  </a:cubicBezTo>
                  <a:cubicBezTo>
                    <a:pt x="331" y="385"/>
                    <a:pt x="123" y="385"/>
                    <a:pt x="118" y="385"/>
                  </a:cubicBezTo>
                  <a:cubicBezTo>
                    <a:pt x="116" y="381"/>
                    <a:pt x="12" y="201"/>
                    <a:pt x="10" y="197"/>
                  </a:cubicBezTo>
                  <a:cubicBezTo>
                    <a:pt x="12" y="193"/>
                    <a:pt x="116" y="13"/>
                    <a:pt x="118" y="9"/>
                  </a:cubicBezTo>
                  <a:cubicBezTo>
                    <a:pt x="123" y="9"/>
                    <a:pt x="331" y="9"/>
                    <a:pt x="336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51"/>
            <p:cNvSpPr>
              <a:spLocks noEditPoints="1"/>
            </p:cNvSpPr>
            <p:nvPr/>
          </p:nvSpPr>
          <p:spPr bwMode="auto">
            <a:xfrm>
              <a:off x="5716965" y="809884"/>
              <a:ext cx="656101" cy="567584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4 h 289"/>
                <a:gd name="T4" fmla="*/ 84 w 334"/>
                <a:gd name="T5" fmla="*/ 289 h 289"/>
                <a:gd name="T6" fmla="*/ 251 w 334"/>
                <a:gd name="T7" fmla="*/ 289 h 289"/>
                <a:gd name="T8" fmla="*/ 334 w 334"/>
                <a:gd name="T9" fmla="*/ 144 h 289"/>
                <a:gd name="T10" fmla="*/ 251 w 334"/>
                <a:gd name="T11" fmla="*/ 0 h 289"/>
                <a:gd name="T12" fmla="*/ 84 w 334"/>
                <a:gd name="T13" fmla="*/ 0 h 289"/>
                <a:gd name="T14" fmla="*/ 246 w 334"/>
                <a:gd name="T15" fmla="*/ 8 h 289"/>
                <a:gd name="T16" fmla="*/ 324 w 334"/>
                <a:gd name="T17" fmla="*/ 144 h 289"/>
                <a:gd name="T18" fmla="*/ 246 w 334"/>
                <a:gd name="T19" fmla="*/ 280 h 289"/>
                <a:gd name="T20" fmla="*/ 89 w 334"/>
                <a:gd name="T21" fmla="*/ 280 h 289"/>
                <a:gd name="T22" fmla="*/ 10 w 334"/>
                <a:gd name="T23" fmla="*/ 144 h 289"/>
                <a:gd name="T24" fmla="*/ 89 w 334"/>
                <a:gd name="T25" fmla="*/ 8 h 289"/>
                <a:gd name="T26" fmla="*/ 246 w 334"/>
                <a:gd name="T27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4"/>
                    <a:pt x="0" y="144"/>
                    <a:pt x="0" y="144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1" y="289"/>
                    <a:pt x="251" y="289"/>
                    <a:pt x="251" y="289"/>
                  </a:cubicBezTo>
                  <a:cubicBezTo>
                    <a:pt x="334" y="144"/>
                    <a:pt x="334" y="144"/>
                    <a:pt x="334" y="144"/>
                  </a:cubicBezTo>
                  <a:cubicBezTo>
                    <a:pt x="251" y="0"/>
                    <a:pt x="251" y="0"/>
                    <a:pt x="251" y="0"/>
                  </a:cubicBezTo>
                  <a:lnTo>
                    <a:pt x="84" y="0"/>
                  </a:lnTo>
                  <a:close/>
                  <a:moveTo>
                    <a:pt x="246" y="8"/>
                  </a:moveTo>
                  <a:cubicBezTo>
                    <a:pt x="248" y="12"/>
                    <a:pt x="322" y="140"/>
                    <a:pt x="324" y="144"/>
                  </a:cubicBezTo>
                  <a:cubicBezTo>
                    <a:pt x="322" y="148"/>
                    <a:pt x="248" y="276"/>
                    <a:pt x="246" y="280"/>
                  </a:cubicBezTo>
                  <a:cubicBezTo>
                    <a:pt x="241" y="280"/>
                    <a:pt x="93" y="280"/>
                    <a:pt x="89" y="280"/>
                  </a:cubicBezTo>
                  <a:cubicBezTo>
                    <a:pt x="86" y="276"/>
                    <a:pt x="12" y="148"/>
                    <a:pt x="10" y="144"/>
                  </a:cubicBezTo>
                  <a:cubicBezTo>
                    <a:pt x="12" y="140"/>
                    <a:pt x="86" y="12"/>
                    <a:pt x="89" y="8"/>
                  </a:cubicBezTo>
                  <a:cubicBezTo>
                    <a:pt x="93" y="8"/>
                    <a:pt x="241" y="8"/>
                    <a:pt x="246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52"/>
            <p:cNvSpPr>
              <a:spLocks noEditPoints="1"/>
            </p:cNvSpPr>
            <p:nvPr/>
          </p:nvSpPr>
          <p:spPr bwMode="auto">
            <a:xfrm>
              <a:off x="6785585" y="181418"/>
              <a:ext cx="656102" cy="567584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5 h 289"/>
                <a:gd name="T4" fmla="*/ 84 w 334"/>
                <a:gd name="T5" fmla="*/ 289 h 289"/>
                <a:gd name="T6" fmla="*/ 250 w 334"/>
                <a:gd name="T7" fmla="*/ 289 h 289"/>
                <a:gd name="T8" fmla="*/ 334 w 334"/>
                <a:gd name="T9" fmla="*/ 145 h 289"/>
                <a:gd name="T10" fmla="*/ 250 w 334"/>
                <a:gd name="T11" fmla="*/ 0 h 289"/>
                <a:gd name="T12" fmla="*/ 84 w 334"/>
                <a:gd name="T13" fmla="*/ 0 h 289"/>
                <a:gd name="T14" fmla="*/ 246 w 334"/>
                <a:gd name="T15" fmla="*/ 9 h 289"/>
                <a:gd name="T16" fmla="*/ 324 w 334"/>
                <a:gd name="T17" fmla="*/ 145 h 289"/>
                <a:gd name="T18" fmla="*/ 246 w 334"/>
                <a:gd name="T19" fmla="*/ 281 h 289"/>
                <a:gd name="T20" fmla="*/ 89 w 334"/>
                <a:gd name="T21" fmla="*/ 281 h 289"/>
                <a:gd name="T22" fmla="*/ 10 w 334"/>
                <a:gd name="T23" fmla="*/ 145 h 289"/>
                <a:gd name="T24" fmla="*/ 89 w 334"/>
                <a:gd name="T25" fmla="*/ 9 h 289"/>
                <a:gd name="T26" fmla="*/ 246 w 334"/>
                <a:gd name="T27" fmla="*/ 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0" y="289"/>
                    <a:pt x="250" y="289"/>
                    <a:pt x="250" y="289"/>
                  </a:cubicBezTo>
                  <a:cubicBezTo>
                    <a:pt x="334" y="145"/>
                    <a:pt x="334" y="145"/>
                    <a:pt x="334" y="145"/>
                  </a:cubicBezTo>
                  <a:cubicBezTo>
                    <a:pt x="250" y="0"/>
                    <a:pt x="250" y="0"/>
                    <a:pt x="250" y="0"/>
                  </a:cubicBezTo>
                  <a:lnTo>
                    <a:pt x="84" y="0"/>
                  </a:lnTo>
                  <a:close/>
                  <a:moveTo>
                    <a:pt x="246" y="9"/>
                  </a:moveTo>
                  <a:cubicBezTo>
                    <a:pt x="248" y="13"/>
                    <a:pt x="322" y="141"/>
                    <a:pt x="324" y="145"/>
                  </a:cubicBezTo>
                  <a:cubicBezTo>
                    <a:pt x="322" y="149"/>
                    <a:pt x="248" y="277"/>
                    <a:pt x="246" y="281"/>
                  </a:cubicBezTo>
                  <a:cubicBezTo>
                    <a:pt x="241" y="281"/>
                    <a:pt x="93" y="281"/>
                    <a:pt x="89" y="281"/>
                  </a:cubicBezTo>
                  <a:cubicBezTo>
                    <a:pt x="86" y="277"/>
                    <a:pt x="12" y="149"/>
                    <a:pt x="10" y="145"/>
                  </a:cubicBezTo>
                  <a:cubicBezTo>
                    <a:pt x="12" y="141"/>
                    <a:pt x="86" y="13"/>
                    <a:pt x="89" y="9"/>
                  </a:cubicBezTo>
                  <a:cubicBezTo>
                    <a:pt x="93" y="9"/>
                    <a:pt x="241" y="9"/>
                    <a:pt x="246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53"/>
            <p:cNvSpPr>
              <a:spLocks noEditPoints="1"/>
            </p:cNvSpPr>
            <p:nvPr/>
          </p:nvSpPr>
          <p:spPr bwMode="auto">
            <a:xfrm>
              <a:off x="7628302" y="477975"/>
              <a:ext cx="656101" cy="567584"/>
            </a:xfrm>
            <a:custGeom>
              <a:avLst/>
              <a:gdLst>
                <a:gd name="T0" fmla="*/ 83 w 334"/>
                <a:gd name="T1" fmla="*/ 0 h 289"/>
                <a:gd name="T2" fmla="*/ 0 w 334"/>
                <a:gd name="T3" fmla="*/ 144 h 289"/>
                <a:gd name="T4" fmla="*/ 83 w 334"/>
                <a:gd name="T5" fmla="*/ 289 h 289"/>
                <a:gd name="T6" fmla="*/ 250 w 334"/>
                <a:gd name="T7" fmla="*/ 289 h 289"/>
                <a:gd name="T8" fmla="*/ 334 w 334"/>
                <a:gd name="T9" fmla="*/ 144 h 289"/>
                <a:gd name="T10" fmla="*/ 250 w 334"/>
                <a:gd name="T11" fmla="*/ 0 h 289"/>
                <a:gd name="T12" fmla="*/ 83 w 334"/>
                <a:gd name="T13" fmla="*/ 0 h 289"/>
                <a:gd name="T14" fmla="*/ 245 w 334"/>
                <a:gd name="T15" fmla="*/ 8 h 289"/>
                <a:gd name="T16" fmla="*/ 324 w 334"/>
                <a:gd name="T17" fmla="*/ 144 h 289"/>
                <a:gd name="T18" fmla="*/ 245 w 334"/>
                <a:gd name="T19" fmla="*/ 280 h 289"/>
                <a:gd name="T20" fmla="*/ 88 w 334"/>
                <a:gd name="T21" fmla="*/ 280 h 289"/>
                <a:gd name="T22" fmla="*/ 10 w 334"/>
                <a:gd name="T23" fmla="*/ 144 h 289"/>
                <a:gd name="T24" fmla="*/ 88 w 334"/>
                <a:gd name="T25" fmla="*/ 8 h 289"/>
                <a:gd name="T26" fmla="*/ 245 w 334"/>
                <a:gd name="T27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3" y="0"/>
                  </a:moveTo>
                  <a:cubicBezTo>
                    <a:pt x="0" y="144"/>
                    <a:pt x="0" y="144"/>
                    <a:pt x="0" y="144"/>
                  </a:cubicBezTo>
                  <a:cubicBezTo>
                    <a:pt x="83" y="289"/>
                    <a:pt x="83" y="289"/>
                    <a:pt x="83" y="289"/>
                  </a:cubicBezTo>
                  <a:cubicBezTo>
                    <a:pt x="250" y="289"/>
                    <a:pt x="250" y="289"/>
                    <a:pt x="250" y="289"/>
                  </a:cubicBezTo>
                  <a:cubicBezTo>
                    <a:pt x="334" y="144"/>
                    <a:pt x="334" y="144"/>
                    <a:pt x="334" y="144"/>
                  </a:cubicBezTo>
                  <a:cubicBezTo>
                    <a:pt x="250" y="0"/>
                    <a:pt x="250" y="0"/>
                    <a:pt x="250" y="0"/>
                  </a:cubicBezTo>
                  <a:lnTo>
                    <a:pt x="83" y="0"/>
                  </a:lnTo>
                  <a:close/>
                  <a:moveTo>
                    <a:pt x="245" y="8"/>
                  </a:moveTo>
                  <a:cubicBezTo>
                    <a:pt x="248" y="12"/>
                    <a:pt x="322" y="140"/>
                    <a:pt x="324" y="144"/>
                  </a:cubicBezTo>
                  <a:cubicBezTo>
                    <a:pt x="322" y="148"/>
                    <a:pt x="248" y="276"/>
                    <a:pt x="245" y="280"/>
                  </a:cubicBezTo>
                  <a:cubicBezTo>
                    <a:pt x="241" y="280"/>
                    <a:pt x="93" y="280"/>
                    <a:pt x="88" y="280"/>
                  </a:cubicBezTo>
                  <a:cubicBezTo>
                    <a:pt x="86" y="276"/>
                    <a:pt x="12" y="148"/>
                    <a:pt x="10" y="144"/>
                  </a:cubicBezTo>
                  <a:cubicBezTo>
                    <a:pt x="12" y="140"/>
                    <a:pt x="86" y="12"/>
                    <a:pt x="88" y="8"/>
                  </a:cubicBezTo>
                  <a:cubicBezTo>
                    <a:pt x="93" y="8"/>
                    <a:pt x="241" y="8"/>
                    <a:pt x="245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Rectangle 54"/>
            <p:cNvSpPr>
              <a:spLocks noChangeArrowheads="1"/>
            </p:cNvSpPr>
            <p:nvPr userDrawn="1"/>
          </p:nvSpPr>
          <p:spPr bwMode="auto">
            <a:xfrm>
              <a:off x="7115600" y="1159469"/>
              <a:ext cx="306443" cy="3456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55"/>
            <p:cNvSpPr>
              <a:spLocks noEditPoints="1"/>
            </p:cNvSpPr>
            <p:nvPr userDrawn="1"/>
          </p:nvSpPr>
          <p:spPr bwMode="auto">
            <a:xfrm>
              <a:off x="6946663" y="1051451"/>
              <a:ext cx="640387" cy="689350"/>
            </a:xfrm>
            <a:custGeom>
              <a:avLst/>
              <a:gdLst>
                <a:gd name="T0" fmla="*/ 777813 w 1039209"/>
                <a:gd name="T1" fmla="*/ 0 h 1118903"/>
                <a:gd name="T2" fmla="*/ 258209 w 1039209"/>
                <a:gd name="T3" fmla="*/ 0 h 1118903"/>
                <a:gd name="T4" fmla="*/ 0 w 1039209"/>
                <a:gd name="T5" fmla="*/ 449474 h 1118903"/>
                <a:gd name="T6" fmla="*/ 178515 w 1039209"/>
                <a:gd name="T7" fmla="*/ 761874 h 1118903"/>
                <a:gd name="T8" fmla="*/ 130698 w 1039209"/>
                <a:gd name="T9" fmla="*/ 1118903 h 1118903"/>
                <a:gd name="T10" fmla="*/ 436723 w 1039209"/>
                <a:gd name="T11" fmla="*/ 898948 h 1118903"/>
                <a:gd name="T12" fmla="*/ 777813 w 1039209"/>
                <a:gd name="T13" fmla="*/ 898948 h 1118903"/>
                <a:gd name="T14" fmla="*/ 1039209 w 1039209"/>
                <a:gd name="T15" fmla="*/ 449474 h 1118903"/>
                <a:gd name="T16" fmla="*/ 777813 w 1039209"/>
                <a:gd name="T17" fmla="*/ 0 h 1118903"/>
                <a:gd name="T18" fmla="*/ 723621 w 1039209"/>
                <a:gd name="T19" fmla="*/ 672617 h 1118903"/>
                <a:gd name="T20" fmla="*/ 331527 w 1039209"/>
                <a:gd name="T21" fmla="*/ 672617 h 1118903"/>
                <a:gd name="T22" fmla="*/ 331527 w 1039209"/>
                <a:gd name="T23" fmla="*/ 602486 h 1118903"/>
                <a:gd name="T24" fmla="*/ 723621 w 1039209"/>
                <a:gd name="T25" fmla="*/ 602486 h 1118903"/>
                <a:gd name="T26" fmla="*/ 723621 w 1039209"/>
                <a:gd name="T27" fmla="*/ 672617 h 1118903"/>
                <a:gd name="T28" fmla="*/ 723621 w 1039209"/>
                <a:gd name="T29" fmla="*/ 484539 h 1118903"/>
                <a:gd name="T30" fmla="*/ 331527 w 1039209"/>
                <a:gd name="T31" fmla="*/ 484539 h 1118903"/>
                <a:gd name="T32" fmla="*/ 331527 w 1039209"/>
                <a:gd name="T33" fmla="*/ 414409 h 1118903"/>
                <a:gd name="T34" fmla="*/ 723621 w 1039209"/>
                <a:gd name="T35" fmla="*/ 414409 h 1118903"/>
                <a:gd name="T36" fmla="*/ 723621 w 1039209"/>
                <a:gd name="T37" fmla="*/ 484539 h 1118903"/>
                <a:gd name="T38" fmla="*/ 723621 w 1039209"/>
                <a:gd name="T39" fmla="*/ 296462 h 1118903"/>
                <a:gd name="T40" fmla="*/ 331527 w 1039209"/>
                <a:gd name="T41" fmla="*/ 296462 h 1118903"/>
                <a:gd name="T42" fmla="*/ 331527 w 1039209"/>
                <a:gd name="T43" fmla="*/ 226331 h 1118903"/>
                <a:gd name="T44" fmla="*/ 723621 w 1039209"/>
                <a:gd name="T45" fmla="*/ 226331 h 1118903"/>
                <a:gd name="T46" fmla="*/ 723621 w 1039209"/>
                <a:gd name="T47" fmla="*/ 296462 h 1118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39209" h="1118903">
                  <a:moveTo>
                    <a:pt x="777813" y="0"/>
                  </a:moveTo>
                  <a:lnTo>
                    <a:pt x="258209" y="0"/>
                  </a:lnTo>
                  <a:lnTo>
                    <a:pt x="0" y="449474"/>
                  </a:lnTo>
                  <a:lnTo>
                    <a:pt x="178515" y="761874"/>
                  </a:lnTo>
                  <a:lnTo>
                    <a:pt x="130698" y="1118903"/>
                  </a:lnTo>
                  <a:lnTo>
                    <a:pt x="436723" y="898948"/>
                  </a:lnTo>
                  <a:lnTo>
                    <a:pt x="777813" y="898948"/>
                  </a:lnTo>
                  <a:lnTo>
                    <a:pt x="1039209" y="449474"/>
                  </a:lnTo>
                  <a:lnTo>
                    <a:pt x="777813" y="0"/>
                  </a:lnTo>
                  <a:close/>
                  <a:moveTo>
                    <a:pt x="723621" y="672617"/>
                  </a:moveTo>
                  <a:lnTo>
                    <a:pt x="331527" y="672617"/>
                  </a:lnTo>
                  <a:lnTo>
                    <a:pt x="331527" y="602486"/>
                  </a:lnTo>
                  <a:lnTo>
                    <a:pt x="723621" y="602486"/>
                  </a:lnTo>
                  <a:lnTo>
                    <a:pt x="723621" y="672617"/>
                  </a:lnTo>
                  <a:close/>
                  <a:moveTo>
                    <a:pt x="723621" y="484539"/>
                  </a:moveTo>
                  <a:lnTo>
                    <a:pt x="331527" y="484539"/>
                  </a:lnTo>
                  <a:lnTo>
                    <a:pt x="331527" y="414409"/>
                  </a:lnTo>
                  <a:lnTo>
                    <a:pt x="723621" y="414409"/>
                  </a:lnTo>
                  <a:lnTo>
                    <a:pt x="723621" y="484539"/>
                  </a:lnTo>
                  <a:close/>
                  <a:moveTo>
                    <a:pt x="723621" y="296462"/>
                  </a:moveTo>
                  <a:lnTo>
                    <a:pt x="331527" y="296462"/>
                  </a:lnTo>
                  <a:lnTo>
                    <a:pt x="331527" y="226331"/>
                  </a:lnTo>
                  <a:lnTo>
                    <a:pt x="723621" y="226331"/>
                  </a:lnTo>
                  <a:lnTo>
                    <a:pt x="723621" y="296462"/>
                  </a:lnTo>
                  <a:close/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B4352E-0B69-4015-8BBA-CB4D94A2FA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803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533400" y="5930573"/>
            <a:ext cx="81534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 flipV="1">
            <a:off x="6380156" y="5930573"/>
            <a:ext cx="304800" cy="55539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 userDrawn="1"/>
        </p:nvGrpSpPr>
        <p:grpSpPr>
          <a:xfrm>
            <a:off x="5943600" y="80962"/>
            <a:ext cx="3034450" cy="1747838"/>
            <a:chOff x="5943600" y="157274"/>
            <a:chExt cx="3105914" cy="1789001"/>
          </a:xfrm>
        </p:grpSpPr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7024599" y="1360749"/>
              <a:ext cx="411068" cy="423776"/>
            </a:xfrm>
            <a:custGeom>
              <a:avLst/>
              <a:gdLst>
                <a:gd name="T0" fmla="*/ 86 w 129"/>
                <a:gd name="T1" fmla="*/ 3 h 133"/>
                <a:gd name="T2" fmla="*/ 52 w 129"/>
                <a:gd name="T3" fmla="*/ 1 h 133"/>
                <a:gd name="T4" fmla="*/ 53 w 129"/>
                <a:gd name="T5" fmla="*/ 7 h 133"/>
                <a:gd name="T6" fmla="*/ 44 w 129"/>
                <a:gd name="T7" fmla="*/ 11 h 133"/>
                <a:gd name="T8" fmla="*/ 51 w 129"/>
                <a:gd name="T9" fmla="*/ 17 h 133"/>
                <a:gd name="T10" fmla="*/ 44 w 129"/>
                <a:gd name="T11" fmla="*/ 25 h 133"/>
                <a:gd name="T12" fmla="*/ 15 w 129"/>
                <a:gd name="T13" fmla="*/ 58 h 133"/>
                <a:gd name="T14" fmla="*/ 5 w 129"/>
                <a:gd name="T15" fmla="*/ 69 h 133"/>
                <a:gd name="T16" fmla="*/ 6 w 129"/>
                <a:gd name="T17" fmla="*/ 77 h 133"/>
                <a:gd name="T18" fmla="*/ 14 w 129"/>
                <a:gd name="T19" fmla="*/ 80 h 133"/>
                <a:gd name="T20" fmla="*/ 13 w 129"/>
                <a:gd name="T21" fmla="*/ 88 h 133"/>
                <a:gd name="T22" fmla="*/ 18 w 129"/>
                <a:gd name="T23" fmla="*/ 91 h 133"/>
                <a:gd name="T24" fmla="*/ 14 w 129"/>
                <a:gd name="T25" fmla="*/ 94 h 133"/>
                <a:gd name="T26" fmla="*/ 18 w 129"/>
                <a:gd name="T27" fmla="*/ 99 h 133"/>
                <a:gd name="T28" fmla="*/ 38 w 129"/>
                <a:gd name="T29" fmla="*/ 118 h 133"/>
                <a:gd name="T30" fmla="*/ 54 w 129"/>
                <a:gd name="T31" fmla="*/ 133 h 133"/>
                <a:gd name="T32" fmla="*/ 102 w 129"/>
                <a:gd name="T33" fmla="*/ 133 h 133"/>
                <a:gd name="T34" fmla="*/ 109 w 129"/>
                <a:gd name="T35" fmla="*/ 65 h 133"/>
                <a:gd name="T36" fmla="*/ 86 w 129"/>
                <a:gd name="T37" fmla="*/ 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9" h="133">
                  <a:moveTo>
                    <a:pt x="86" y="3"/>
                  </a:moveTo>
                  <a:cubicBezTo>
                    <a:pt x="72" y="0"/>
                    <a:pt x="61" y="0"/>
                    <a:pt x="52" y="1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60" y="64"/>
                    <a:pt x="27" y="61"/>
                    <a:pt x="15" y="58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0" y="75"/>
                    <a:pt x="6" y="77"/>
                    <a:pt x="6" y="77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7" y="127"/>
                    <a:pt x="38" y="118"/>
                    <a:pt x="38" y="118"/>
                  </a:cubicBezTo>
                  <a:cubicBezTo>
                    <a:pt x="38" y="118"/>
                    <a:pt x="52" y="111"/>
                    <a:pt x="54" y="133"/>
                  </a:cubicBezTo>
                  <a:cubicBezTo>
                    <a:pt x="102" y="133"/>
                    <a:pt x="102" y="133"/>
                    <a:pt x="102" y="133"/>
                  </a:cubicBezTo>
                  <a:cubicBezTo>
                    <a:pt x="99" y="98"/>
                    <a:pt x="109" y="65"/>
                    <a:pt x="109" y="65"/>
                  </a:cubicBezTo>
                  <a:cubicBezTo>
                    <a:pt x="129" y="15"/>
                    <a:pt x="86" y="3"/>
                    <a:pt x="86" y="3"/>
                  </a:cubicBez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3"/>
            <p:cNvSpPr>
              <a:spLocks/>
            </p:cNvSpPr>
            <p:nvPr userDrawn="1"/>
          </p:nvSpPr>
          <p:spPr bwMode="auto">
            <a:xfrm>
              <a:off x="6568169" y="907548"/>
              <a:ext cx="697860" cy="720100"/>
            </a:xfrm>
            <a:custGeom>
              <a:avLst/>
              <a:gdLst>
                <a:gd name="T0" fmla="*/ 111 w 219"/>
                <a:gd name="T1" fmla="*/ 0 h 226"/>
                <a:gd name="T2" fmla="*/ 74 w 219"/>
                <a:gd name="T3" fmla="*/ 5 h 226"/>
                <a:gd name="T4" fmla="*/ 33 w 219"/>
                <a:gd name="T5" fmla="*/ 111 h 226"/>
                <a:gd name="T6" fmla="*/ 45 w 219"/>
                <a:gd name="T7" fmla="*/ 226 h 226"/>
                <a:gd name="T8" fmla="*/ 128 w 219"/>
                <a:gd name="T9" fmla="*/ 226 h 226"/>
                <a:gd name="T10" fmla="*/ 146 w 219"/>
                <a:gd name="T11" fmla="*/ 198 h 226"/>
                <a:gd name="T12" fmla="*/ 155 w 219"/>
                <a:gd name="T13" fmla="*/ 200 h 226"/>
                <a:gd name="T14" fmla="*/ 159 w 219"/>
                <a:gd name="T15" fmla="*/ 201 h 226"/>
                <a:gd name="T16" fmla="*/ 159 w 219"/>
                <a:gd name="T17" fmla="*/ 201 h 226"/>
                <a:gd name="T18" fmla="*/ 159 w 219"/>
                <a:gd name="T19" fmla="*/ 201 h 226"/>
                <a:gd name="T20" fmla="*/ 163 w 219"/>
                <a:gd name="T21" fmla="*/ 196 h 226"/>
                <a:gd name="T22" fmla="*/ 163 w 219"/>
                <a:gd name="T23" fmla="*/ 194 h 226"/>
                <a:gd name="T24" fmla="*/ 160 w 219"/>
                <a:gd name="T25" fmla="*/ 186 h 226"/>
                <a:gd name="T26" fmla="*/ 160 w 219"/>
                <a:gd name="T27" fmla="*/ 186 h 226"/>
                <a:gd name="T28" fmla="*/ 160 w 219"/>
                <a:gd name="T29" fmla="*/ 186 h 226"/>
                <a:gd name="T30" fmla="*/ 196 w 219"/>
                <a:gd name="T31" fmla="*/ 144 h 226"/>
                <a:gd name="T32" fmla="*/ 195 w 219"/>
                <a:gd name="T33" fmla="*/ 136 h 226"/>
                <a:gd name="T34" fmla="*/ 210 w 219"/>
                <a:gd name="T35" fmla="*/ 131 h 226"/>
                <a:gd name="T36" fmla="*/ 210 w 219"/>
                <a:gd name="T37" fmla="*/ 117 h 226"/>
                <a:gd name="T38" fmla="*/ 188 w 219"/>
                <a:gd name="T39" fmla="*/ 91 h 226"/>
                <a:gd name="T40" fmla="*/ 193 w 219"/>
                <a:gd name="T41" fmla="*/ 74 h 226"/>
                <a:gd name="T42" fmla="*/ 111 w 219"/>
                <a:gd name="T43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226">
                  <a:moveTo>
                    <a:pt x="111" y="0"/>
                  </a:moveTo>
                  <a:cubicBezTo>
                    <a:pt x="100" y="0"/>
                    <a:pt x="88" y="2"/>
                    <a:pt x="74" y="5"/>
                  </a:cubicBezTo>
                  <a:cubicBezTo>
                    <a:pt x="74" y="5"/>
                    <a:pt x="0" y="24"/>
                    <a:pt x="33" y="111"/>
                  </a:cubicBezTo>
                  <a:cubicBezTo>
                    <a:pt x="33" y="111"/>
                    <a:pt x="51" y="166"/>
                    <a:pt x="45" y="226"/>
                  </a:cubicBezTo>
                  <a:cubicBezTo>
                    <a:pt x="128" y="226"/>
                    <a:pt x="128" y="226"/>
                    <a:pt x="128" y="226"/>
                  </a:cubicBezTo>
                  <a:cubicBezTo>
                    <a:pt x="129" y="203"/>
                    <a:pt x="139" y="198"/>
                    <a:pt x="146" y="198"/>
                  </a:cubicBezTo>
                  <a:cubicBezTo>
                    <a:pt x="151" y="198"/>
                    <a:pt x="155" y="200"/>
                    <a:pt x="155" y="200"/>
                  </a:cubicBezTo>
                  <a:cubicBezTo>
                    <a:pt x="155" y="200"/>
                    <a:pt x="156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63" y="196"/>
                    <a:pt x="163" y="196"/>
                    <a:pt x="163" y="196"/>
                  </a:cubicBezTo>
                  <a:cubicBezTo>
                    <a:pt x="163" y="196"/>
                    <a:pt x="163" y="196"/>
                    <a:pt x="163" y="194"/>
                  </a:cubicBezTo>
                  <a:cubicBezTo>
                    <a:pt x="163" y="192"/>
                    <a:pt x="162" y="190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2" y="151"/>
                    <a:pt x="196" y="144"/>
                  </a:cubicBezTo>
                  <a:cubicBezTo>
                    <a:pt x="195" y="136"/>
                    <a:pt x="195" y="136"/>
                    <a:pt x="195" y="136"/>
                  </a:cubicBezTo>
                  <a:cubicBezTo>
                    <a:pt x="210" y="131"/>
                    <a:pt x="210" y="131"/>
                    <a:pt x="210" y="131"/>
                  </a:cubicBezTo>
                  <a:cubicBezTo>
                    <a:pt x="210" y="131"/>
                    <a:pt x="219" y="127"/>
                    <a:pt x="210" y="117"/>
                  </a:cubicBezTo>
                  <a:cubicBezTo>
                    <a:pt x="188" y="91"/>
                    <a:pt x="188" y="91"/>
                    <a:pt x="188" y="91"/>
                  </a:cubicBezTo>
                  <a:cubicBezTo>
                    <a:pt x="188" y="91"/>
                    <a:pt x="184" y="84"/>
                    <a:pt x="193" y="74"/>
                  </a:cubicBezTo>
                  <a:cubicBezTo>
                    <a:pt x="193" y="74"/>
                    <a:pt x="188" y="0"/>
                    <a:pt x="111" y="0"/>
                  </a:cubicBez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4"/>
            <p:cNvSpPr>
              <a:spLocks/>
            </p:cNvSpPr>
            <p:nvPr userDrawn="1"/>
          </p:nvSpPr>
          <p:spPr bwMode="auto">
            <a:xfrm>
              <a:off x="7073773" y="1366372"/>
              <a:ext cx="127462" cy="184804"/>
            </a:xfrm>
            <a:custGeom>
              <a:avLst/>
              <a:gdLst>
                <a:gd name="T0" fmla="*/ 37 w 40"/>
                <a:gd name="T1" fmla="*/ 0 h 58"/>
                <a:gd name="T2" fmla="*/ 37 w 40"/>
                <a:gd name="T3" fmla="*/ 0 h 58"/>
                <a:gd name="T4" fmla="*/ 1 w 40"/>
                <a:gd name="T5" fmla="*/ 42 h 58"/>
                <a:gd name="T6" fmla="*/ 4 w 40"/>
                <a:gd name="T7" fmla="*/ 50 h 58"/>
                <a:gd name="T8" fmla="*/ 4 w 40"/>
                <a:gd name="T9" fmla="*/ 52 h 58"/>
                <a:gd name="T10" fmla="*/ 0 w 40"/>
                <a:gd name="T11" fmla="*/ 57 h 58"/>
                <a:gd name="T12" fmla="*/ 0 w 40"/>
                <a:gd name="T13" fmla="*/ 57 h 58"/>
                <a:gd name="T14" fmla="*/ 0 w 40"/>
                <a:gd name="T15" fmla="*/ 57 h 58"/>
                <a:gd name="T16" fmla="*/ 13 w 40"/>
                <a:gd name="T17" fmla="*/ 58 h 58"/>
                <a:gd name="T18" fmla="*/ 13 w 40"/>
                <a:gd name="T19" fmla="*/ 58 h 58"/>
                <a:gd name="T20" fmla="*/ 15 w 40"/>
                <a:gd name="T21" fmla="*/ 58 h 58"/>
                <a:gd name="T22" fmla="*/ 29 w 40"/>
                <a:gd name="T23" fmla="*/ 24 h 58"/>
                <a:gd name="T24" fmla="*/ 29 w 40"/>
                <a:gd name="T25" fmla="*/ 24 h 58"/>
                <a:gd name="T26" fmla="*/ 29 w 40"/>
                <a:gd name="T27" fmla="*/ 24 h 58"/>
                <a:gd name="T28" fmla="*/ 36 w 40"/>
                <a:gd name="T29" fmla="*/ 16 h 58"/>
                <a:gd name="T30" fmla="*/ 29 w 40"/>
                <a:gd name="T31" fmla="*/ 10 h 58"/>
                <a:gd name="T32" fmla="*/ 38 w 40"/>
                <a:gd name="T33" fmla="*/ 6 h 58"/>
                <a:gd name="T34" fmla="*/ 37 w 40"/>
                <a:gd name="T35" fmla="*/ 0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" y="7"/>
                    <a:pt x="1" y="42"/>
                    <a:pt x="1" y="42"/>
                  </a:cubicBezTo>
                  <a:cubicBezTo>
                    <a:pt x="3" y="46"/>
                    <a:pt x="4" y="48"/>
                    <a:pt x="4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4" y="58"/>
                    <a:pt x="8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 noEditPoints="1"/>
            </p:cNvSpPr>
            <p:nvPr userDrawn="1"/>
          </p:nvSpPr>
          <p:spPr bwMode="auto">
            <a:xfrm>
              <a:off x="7074834" y="1366372"/>
              <a:ext cx="127462" cy="184804"/>
            </a:xfrm>
            <a:custGeom>
              <a:avLst/>
              <a:gdLst>
                <a:gd name="T0" fmla="*/ 13 w 40"/>
                <a:gd name="T1" fmla="*/ 58 h 58"/>
                <a:gd name="T2" fmla="*/ 13 w 40"/>
                <a:gd name="T3" fmla="*/ 58 h 58"/>
                <a:gd name="T4" fmla="*/ 13 w 40"/>
                <a:gd name="T5" fmla="*/ 58 h 58"/>
                <a:gd name="T6" fmla="*/ 13 w 40"/>
                <a:gd name="T7" fmla="*/ 58 h 58"/>
                <a:gd name="T8" fmla="*/ 0 w 40"/>
                <a:gd name="T9" fmla="*/ 57 h 58"/>
                <a:gd name="T10" fmla="*/ 0 w 40"/>
                <a:gd name="T11" fmla="*/ 57 h 58"/>
                <a:gd name="T12" fmla="*/ 0 w 40"/>
                <a:gd name="T13" fmla="*/ 57 h 58"/>
                <a:gd name="T14" fmla="*/ 29 w 40"/>
                <a:gd name="T15" fmla="*/ 24 h 58"/>
                <a:gd name="T16" fmla="*/ 29 w 40"/>
                <a:gd name="T17" fmla="*/ 24 h 58"/>
                <a:gd name="T18" fmla="*/ 15 w 40"/>
                <a:gd name="T19" fmla="*/ 58 h 58"/>
                <a:gd name="T20" fmla="*/ 29 w 40"/>
                <a:gd name="T21" fmla="*/ 24 h 58"/>
                <a:gd name="T22" fmla="*/ 29 w 40"/>
                <a:gd name="T23" fmla="*/ 10 h 58"/>
                <a:gd name="T24" fmla="*/ 29 w 40"/>
                <a:gd name="T25" fmla="*/ 10 h 58"/>
                <a:gd name="T26" fmla="*/ 36 w 40"/>
                <a:gd name="T27" fmla="*/ 16 h 58"/>
                <a:gd name="T28" fmla="*/ 29 w 40"/>
                <a:gd name="T29" fmla="*/ 10 h 58"/>
                <a:gd name="T30" fmla="*/ 37 w 40"/>
                <a:gd name="T31" fmla="*/ 0 h 58"/>
                <a:gd name="T32" fmla="*/ 37 w 40"/>
                <a:gd name="T33" fmla="*/ 0 h 58"/>
                <a:gd name="T34" fmla="*/ 38 w 40"/>
                <a:gd name="T35" fmla="*/ 6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13" y="58"/>
                  </a:move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29" y="24"/>
                  </a:moveTo>
                  <a:cubicBezTo>
                    <a:pt x="29" y="24"/>
                    <a:pt x="29" y="24"/>
                    <a:pt x="29" y="24"/>
                  </a:cubicBezTo>
                  <a:cubicBezTo>
                    <a:pt x="40" y="51"/>
                    <a:pt x="28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moveTo>
                    <a:pt x="29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462D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"/>
            <p:cNvSpPr>
              <a:spLocks/>
            </p:cNvSpPr>
            <p:nvPr/>
          </p:nvSpPr>
          <p:spPr bwMode="auto">
            <a:xfrm>
              <a:off x="7269215" y="824704"/>
              <a:ext cx="1092995" cy="1121571"/>
            </a:xfrm>
            <a:custGeom>
              <a:avLst/>
              <a:gdLst>
                <a:gd name="T0" fmla="*/ 174 w 343"/>
                <a:gd name="T1" fmla="*/ 0 h 352"/>
                <a:gd name="T2" fmla="*/ 115 w 343"/>
                <a:gd name="T3" fmla="*/ 8 h 352"/>
                <a:gd name="T4" fmla="*/ 51 w 343"/>
                <a:gd name="T5" fmla="*/ 172 h 352"/>
                <a:gd name="T6" fmla="*/ 70 w 343"/>
                <a:gd name="T7" fmla="*/ 352 h 352"/>
                <a:gd name="T8" fmla="*/ 200 w 343"/>
                <a:gd name="T9" fmla="*/ 352 h 352"/>
                <a:gd name="T10" fmla="*/ 228 w 343"/>
                <a:gd name="T11" fmla="*/ 309 h 352"/>
                <a:gd name="T12" fmla="*/ 241 w 343"/>
                <a:gd name="T13" fmla="*/ 312 h 352"/>
                <a:gd name="T14" fmla="*/ 268 w 343"/>
                <a:gd name="T15" fmla="*/ 316 h 352"/>
                <a:gd name="T16" fmla="*/ 294 w 343"/>
                <a:gd name="T17" fmla="*/ 262 h 352"/>
                <a:gd name="T18" fmla="*/ 304 w 343"/>
                <a:gd name="T19" fmla="*/ 249 h 352"/>
                <a:gd name="T20" fmla="*/ 294 w 343"/>
                <a:gd name="T21" fmla="*/ 240 h 352"/>
                <a:gd name="T22" fmla="*/ 307 w 343"/>
                <a:gd name="T23" fmla="*/ 233 h 352"/>
                <a:gd name="T24" fmla="*/ 305 w 343"/>
                <a:gd name="T25" fmla="*/ 212 h 352"/>
                <a:gd name="T26" fmla="*/ 327 w 343"/>
                <a:gd name="T27" fmla="*/ 204 h 352"/>
                <a:gd name="T28" fmla="*/ 328 w 343"/>
                <a:gd name="T29" fmla="*/ 182 h 352"/>
                <a:gd name="T30" fmla="*/ 320 w 343"/>
                <a:gd name="T31" fmla="*/ 173 h 352"/>
                <a:gd name="T32" fmla="*/ 282 w 343"/>
                <a:gd name="T33" fmla="*/ 173 h 352"/>
                <a:gd name="T34" fmla="*/ 261 w 343"/>
                <a:gd name="T35" fmla="*/ 139 h 352"/>
                <a:gd name="T36" fmla="*/ 258 w 343"/>
                <a:gd name="T37" fmla="*/ 138 h 352"/>
                <a:gd name="T38" fmla="*/ 257 w 343"/>
                <a:gd name="T39" fmla="*/ 139 h 352"/>
                <a:gd name="T40" fmla="*/ 248 w 343"/>
                <a:gd name="T41" fmla="*/ 141 h 352"/>
                <a:gd name="T42" fmla="*/ 248 w 343"/>
                <a:gd name="T43" fmla="*/ 141 h 352"/>
                <a:gd name="T44" fmla="*/ 248 w 343"/>
                <a:gd name="T45" fmla="*/ 141 h 352"/>
                <a:gd name="T46" fmla="*/ 227 w 343"/>
                <a:gd name="T47" fmla="*/ 144 h 352"/>
                <a:gd name="T48" fmla="*/ 226 w 343"/>
                <a:gd name="T49" fmla="*/ 144 h 352"/>
                <a:gd name="T50" fmla="*/ 226 w 343"/>
                <a:gd name="T51" fmla="*/ 144 h 352"/>
                <a:gd name="T52" fmla="*/ 226 w 343"/>
                <a:gd name="T53" fmla="*/ 144 h 352"/>
                <a:gd name="T54" fmla="*/ 225 w 343"/>
                <a:gd name="T55" fmla="*/ 144 h 352"/>
                <a:gd name="T56" fmla="*/ 203 w 343"/>
                <a:gd name="T57" fmla="*/ 106 h 352"/>
                <a:gd name="T58" fmla="*/ 204 w 343"/>
                <a:gd name="T59" fmla="*/ 102 h 352"/>
                <a:gd name="T60" fmla="*/ 205 w 343"/>
                <a:gd name="T61" fmla="*/ 101 h 352"/>
                <a:gd name="T62" fmla="*/ 205 w 343"/>
                <a:gd name="T63" fmla="*/ 100 h 352"/>
                <a:gd name="T64" fmla="*/ 197 w 343"/>
                <a:gd name="T65" fmla="*/ 90 h 352"/>
                <a:gd name="T66" fmla="*/ 205 w 343"/>
                <a:gd name="T67" fmla="*/ 82 h 352"/>
                <a:gd name="T68" fmla="*/ 194 w 343"/>
                <a:gd name="T69" fmla="*/ 76 h 352"/>
                <a:gd name="T70" fmla="*/ 196 w 343"/>
                <a:gd name="T71" fmla="*/ 59 h 352"/>
                <a:gd name="T72" fmla="*/ 178 w 343"/>
                <a:gd name="T73" fmla="*/ 53 h 352"/>
                <a:gd name="T74" fmla="*/ 172 w 343"/>
                <a:gd name="T75" fmla="*/ 45 h 352"/>
                <a:gd name="T76" fmla="*/ 177 w 343"/>
                <a:gd name="T77" fmla="*/ 35 h 352"/>
                <a:gd name="T78" fmla="*/ 205 w 343"/>
                <a:gd name="T79" fmla="*/ 3 h 352"/>
                <a:gd name="T80" fmla="*/ 174 w 343"/>
                <a:gd name="T81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43" h="352">
                  <a:moveTo>
                    <a:pt x="174" y="0"/>
                  </a:moveTo>
                  <a:cubicBezTo>
                    <a:pt x="156" y="0"/>
                    <a:pt x="137" y="2"/>
                    <a:pt x="115" y="8"/>
                  </a:cubicBezTo>
                  <a:cubicBezTo>
                    <a:pt x="115" y="8"/>
                    <a:pt x="0" y="37"/>
                    <a:pt x="51" y="172"/>
                  </a:cubicBezTo>
                  <a:cubicBezTo>
                    <a:pt x="51" y="172"/>
                    <a:pt x="79" y="259"/>
                    <a:pt x="70" y="352"/>
                  </a:cubicBezTo>
                  <a:cubicBezTo>
                    <a:pt x="200" y="352"/>
                    <a:pt x="200" y="352"/>
                    <a:pt x="200" y="352"/>
                  </a:cubicBezTo>
                  <a:cubicBezTo>
                    <a:pt x="202" y="316"/>
                    <a:pt x="217" y="309"/>
                    <a:pt x="228" y="309"/>
                  </a:cubicBezTo>
                  <a:cubicBezTo>
                    <a:pt x="236" y="309"/>
                    <a:pt x="241" y="312"/>
                    <a:pt x="241" y="312"/>
                  </a:cubicBezTo>
                  <a:cubicBezTo>
                    <a:pt x="241" y="312"/>
                    <a:pt x="254" y="316"/>
                    <a:pt x="268" y="316"/>
                  </a:cubicBezTo>
                  <a:cubicBezTo>
                    <a:pt x="289" y="316"/>
                    <a:pt x="313" y="307"/>
                    <a:pt x="294" y="262"/>
                  </a:cubicBezTo>
                  <a:cubicBezTo>
                    <a:pt x="304" y="249"/>
                    <a:pt x="304" y="249"/>
                    <a:pt x="304" y="249"/>
                  </a:cubicBezTo>
                  <a:cubicBezTo>
                    <a:pt x="294" y="240"/>
                    <a:pt x="294" y="240"/>
                    <a:pt x="294" y="240"/>
                  </a:cubicBezTo>
                  <a:cubicBezTo>
                    <a:pt x="307" y="233"/>
                    <a:pt x="307" y="233"/>
                    <a:pt x="307" y="233"/>
                  </a:cubicBezTo>
                  <a:cubicBezTo>
                    <a:pt x="305" y="212"/>
                    <a:pt x="305" y="212"/>
                    <a:pt x="305" y="212"/>
                  </a:cubicBezTo>
                  <a:cubicBezTo>
                    <a:pt x="327" y="204"/>
                    <a:pt x="327" y="204"/>
                    <a:pt x="327" y="204"/>
                  </a:cubicBezTo>
                  <a:cubicBezTo>
                    <a:pt x="327" y="204"/>
                    <a:pt x="343" y="198"/>
                    <a:pt x="328" y="182"/>
                  </a:cubicBezTo>
                  <a:cubicBezTo>
                    <a:pt x="320" y="173"/>
                    <a:pt x="320" y="173"/>
                    <a:pt x="320" y="173"/>
                  </a:cubicBezTo>
                  <a:cubicBezTo>
                    <a:pt x="282" y="173"/>
                    <a:pt x="282" y="173"/>
                    <a:pt x="282" y="173"/>
                  </a:cubicBezTo>
                  <a:cubicBezTo>
                    <a:pt x="280" y="147"/>
                    <a:pt x="270" y="140"/>
                    <a:pt x="261" y="139"/>
                  </a:cubicBezTo>
                  <a:cubicBezTo>
                    <a:pt x="260" y="139"/>
                    <a:pt x="259" y="138"/>
                    <a:pt x="258" y="138"/>
                  </a:cubicBezTo>
                  <a:cubicBezTo>
                    <a:pt x="258" y="138"/>
                    <a:pt x="257" y="139"/>
                    <a:pt x="257" y="139"/>
                  </a:cubicBezTo>
                  <a:cubicBezTo>
                    <a:pt x="252" y="139"/>
                    <a:pt x="249" y="140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7" y="141"/>
                    <a:pt x="237" y="144"/>
                    <a:pt x="227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5" y="144"/>
                    <a:pt x="225" y="144"/>
                  </a:cubicBezTo>
                  <a:cubicBezTo>
                    <a:pt x="209" y="144"/>
                    <a:pt x="192" y="137"/>
                    <a:pt x="203" y="106"/>
                  </a:cubicBezTo>
                  <a:cubicBezTo>
                    <a:pt x="203" y="105"/>
                    <a:pt x="204" y="103"/>
                    <a:pt x="204" y="102"/>
                  </a:cubicBezTo>
                  <a:cubicBezTo>
                    <a:pt x="204" y="102"/>
                    <a:pt x="204" y="101"/>
                    <a:pt x="205" y="101"/>
                  </a:cubicBezTo>
                  <a:cubicBezTo>
                    <a:pt x="205" y="101"/>
                    <a:pt x="205" y="100"/>
                    <a:pt x="205" y="100"/>
                  </a:cubicBezTo>
                  <a:cubicBezTo>
                    <a:pt x="197" y="90"/>
                    <a:pt x="197" y="90"/>
                    <a:pt x="197" y="90"/>
                  </a:cubicBezTo>
                  <a:cubicBezTo>
                    <a:pt x="205" y="82"/>
                    <a:pt x="205" y="82"/>
                    <a:pt x="205" y="82"/>
                  </a:cubicBezTo>
                  <a:cubicBezTo>
                    <a:pt x="194" y="76"/>
                    <a:pt x="194" y="76"/>
                    <a:pt x="194" y="76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72" y="50"/>
                    <a:pt x="172" y="45"/>
                  </a:cubicBezTo>
                  <a:cubicBezTo>
                    <a:pt x="172" y="42"/>
                    <a:pt x="173" y="39"/>
                    <a:pt x="177" y="35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195" y="1"/>
                    <a:pt x="185" y="0"/>
                    <a:pt x="174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7817306" y="834264"/>
              <a:ext cx="471613" cy="541667"/>
            </a:xfrm>
            <a:custGeom>
              <a:avLst/>
              <a:gdLst>
                <a:gd name="T0" fmla="*/ 33 w 148"/>
                <a:gd name="T1" fmla="*/ 0 h 170"/>
                <a:gd name="T2" fmla="*/ 33 w 148"/>
                <a:gd name="T3" fmla="*/ 0 h 170"/>
                <a:gd name="T4" fmla="*/ 33 w 148"/>
                <a:gd name="T5" fmla="*/ 0 h 170"/>
                <a:gd name="T6" fmla="*/ 5 w 148"/>
                <a:gd name="T7" fmla="*/ 32 h 170"/>
                <a:gd name="T8" fmla="*/ 0 w 148"/>
                <a:gd name="T9" fmla="*/ 42 h 170"/>
                <a:gd name="T10" fmla="*/ 6 w 148"/>
                <a:gd name="T11" fmla="*/ 50 h 170"/>
                <a:gd name="T12" fmla="*/ 24 w 148"/>
                <a:gd name="T13" fmla="*/ 56 h 170"/>
                <a:gd name="T14" fmla="*/ 22 w 148"/>
                <a:gd name="T15" fmla="*/ 73 h 170"/>
                <a:gd name="T16" fmla="*/ 33 w 148"/>
                <a:gd name="T17" fmla="*/ 79 h 170"/>
                <a:gd name="T18" fmla="*/ 25 w 148"/>
                <a:gd name="T19" fmla="*/ 87 h 170"/>
                <a:gd name="T20" fmla="*/ 33 w 148"/>
                <a:gd name="T21" fmla="*/ 97 h 170"/>
                <a:gd name="T22" fmla="*/ 33 w 148"/>
                <a:gd name="T23" fmla="*/ 97 h 170"/>
                <a:gd name="T24" fmla="*/ 33 w 148"/>
                <a:gd name="T25" fmla="*/ 98 h 170"/>
                <a:gd name="T26" fmla="*/ 32 w 148"/>
                <a:gd name="T27" fmla="*/ 99 h 170"/>
                <a:gd name="T28" fmla="*/ 31 w 148"/>
                <a:gd name="T29" fmla="*/ 103 h 170"/>
                <a:gd name="T30" fmla="*/ 53 w 148"/>
                <a:gd name="T31" fmla="*/ 141 h 170"/>
                <a:gd name="T32" fmla="*/ 54 w 148"/>
                <a:gd name="T33" fmla="*/ 141 h 170"/>
                <a:gd name="T34" fmla="*/ 55 w 148"/>
                <a:gd name="T35" fmla="*/ 141 h 170"/>
                <a:gd name="T36" fmla="*/ 76 w 148"/>
                <a:gd name="T37" fmla="*/ 138 h 170"/>
                <a:gd name="T38" fmla="*/ 76 w 148"/>
                <a:gd name="T39" fmla="*/ 138 h 170"/>
                <a:gd name="T40" fmla="*/ 76 w 148"/>
                <a:gd name="T41" fmla="*/ 138 h 170"/>
                <a:gd name="T42" fmla="*/ 85 w 148"/>
                <a:gd name="T43" fmla="*/ 136 h 170"/>
                <a:gd name="T44" fmla="*/ 86 w 148"/>
                <a:gd name="T45" fmla="*/ 135 h 170"/>
                <a:gd name="T46" fmla="*/ 86 w 148"/>
                <a:gd name="T47" fmla="*/ 135 h 170"/>
                <a:gd name="T48" fmla="*/ 86 w 148"/>
                <a:gd name="T49" fmla="*/ 135 h 170"/>
                <a:gd name="T50" fmla="*/ 89 w 148"/>
                <a:gd name="T51" fmla="*/ 136 h 170"/>
                <a:gd name="T52" fmla="*/ 110 w 148"/>
                <a:gd name="T53" fmla="*/ 170 h 170"/>
                <a:gd name="T54" fmla="*/ 148 w 148"/>
                <a:gd name="T55" fmla="*/ 170 h 170"/>
                <a:gd name="T56" fmla="*/ 121 w 148"/>
                <a:gd name="T57" fmla="*/ 138 h 170"/>
                <a:gd name="T58" fmla="*/ 120 w 148"/>
                <a:gd name="T59" fmla="*/ 132 h 170"/>
                <a:gd name="T60" fmla="*/ 129 w 148"/>
                <a:gd name="T61" fmla="*/ 111 h 170"/>
                <a:gd name="T62" fmla="*/ 33 w 148"/>
                <a:gd name="T63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170">
                  <a:moveTo>
                    <a:pt x="33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47"/>
                    <a:pt x="6" y="50"/>
                    <a:pt x="6" y="50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2" y="73"/>
                    <a:pt x="22" y="73"/>
                    <a:pt x="22" y="73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8"/>
                    <a:pt x="33" y="98"/>
                  </a:cubicBezTo>
                  <a:cubicBezTo>
                    <a:pt x="32" y="98"/>
                    <a:pt x="32" y="99"/>
                    <a:pt x="32" y="99"/>
                  </a:cubicBezTo>
                  <a:cubicBezTo>
                    <a:pt x="32" y="100"/>
                    <a:pt x="31" y="102"/>
                    <a:pt x="31" y="103"/>
                  </a:cubicBezTo>
                  <a:cubicBezTo>
                    <a:pt x="20" y="134"/>
                    <a:pt x="37" y="141"/>
                    <a:pt x="53" y="141"/>
                  </a:cubicBez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cubicBezTo>
                    <a:pt x="85" y="136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98" y="137"/>
                    <a:pt x="108" y="144"/>
                    <a:pt x="110" y="170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21" y="138"/>
                    <a:pt x="121" y="138"/>
                    <a:pt x="121" y="138"/>
                  </a:cubicBezTo>
                  <a:cubicBezTo>
                    <a:pt x="121" y="138"/>
                    <a:pt x="120" y="136"/>
                    <a:pt x="120" y="132"/>
                  </a:cubicBezTo>
                  <a:cubicBezTo>
                    <a:pt x="120" y="127"/>
                    <a:pt x="121" y="120"/>
                    <a:pt x="129" y="111"/>
                  </a:cubicBezTo>
                  <a:cubicBezTo>
                    <a:pt x="129" y="111"/>
                    <a:pt x="123" y="17"/>
                    <a:pt x="33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0"/>
            <p:cNvSpPr>
              <a:spLocks noEditPoints="1"/>
            </p:cNvSpPr>
            <p:nvPr/>
          </p:nvSpPr>
          <p:spPr bwMode="auto">
            <a:xfrm>
              <a:off x="7817306" y="834264"/>
              <a:ext cx="283605" cy="449265"/>
            </a:xfrm>
            <a:custGeom>
              <a:avLst/>
              <a:gdLst>
                <a:gd name="T0" fmla="*/ 53 w 89"/>
                <a:gd name="T1" fmla="*/ 141 h 141"/>
                <a:gd name="T2" fmla="*/ 54 w 89"/>
                <a:gd name="T3" fmla="*/ 141 h 141"/>
                <a:gd name="T4" fmla="*/ 54 w 89"/>
                <a:gd name="T5" fmla="*/ 141 h 141"/>
                <a:gd name="T6" fmla="*/ 53 w 89"/>
                <a:gd name="T7" fmla="*/ 141 h 141"/>
                <a:gd name="T8" fmla="*/ 76 w 89"/>
                <a:gd name="T9" fmla="*/ 138 h 141"/>
                <a:gd name="T10" fmla="*/ 55 w 89"/>
                <a:gd name="T11" fmla="*/ 141 h 141"/>
                <a:gd name="T12" fmla="*/ 76 w 89"/>
                <a:gd name="T13" fmla="*/ 138 h 141"/>
                <a:gd name="T14" fmla="*/ 85 w 89"/>
                <a:gd name="T15" fmla="*/ 136 h 141"/>
                <a:gd name="T16" fmla="*/ 76 w 89"/>
                <a:gd name="T17" fmla="*/ 138 h 141"/>
                <a:gd name="T18" fmla="*/ 85 w 89"/>
                <a:gd name="T19" fmla="*/ 136 h 141"/>
                <a:gd name="T20" fmla="*/ 86 w 89"/>
                <a:gd name="T21" fmla="*/ 135 h 141"/>
                <a:gd name="T22" fmla="*/ 86 w 89"/>
                <a:gd name="T23" fmla="*/ 135 h 141"/>
                <a:gd name="T24" fmla="*/ 89 w 89"/>
                <a:gd name="T25" fmla="*/ 136 h 141"/>
                <a:gd name="T26" fmla="*/ 86 w 89"/>
                <a:gd name="T27" fmla="*/ 135 h 141"/>
                <a:gd name="T28" fmla="*/ 32 w 89"/>
                <a:gd name="T29" fmla="*/ 99 h 141"/>
                <a:gd name="T30" fmla="*/ 31 w 89"/>
                <a:gd name="T31" fmla="*/ 103 h 141"/>
                <a:gd name="T32" fmla="*/ 32 w 89"/>
                <a:gd name="T33" fmla="*/ 99 h 141"/>
                <a:gd name="T34" fmla="*/ 33 w 89"/>
                <a:gd name="T35" fmla="*/ 97 h 141"/>
                <a:gd name="T36" fmla="*/ 33 w 89"/>
                <a:gd name="T37" fmla="*/ 98 h 141"/>
                <a:gd name="T38" fmla="*/ 33 w 89"/>
                <a:gd name="T39" fmla="*/ 97 h 141"/>
                <a:gd name="T40" fmla="*/ 33 w 89"/>
                <a:gd name="T41" fmla="*/ 97 h 141"/>
                <a:gd name="T42" fmla="*/ 33 w 89"/>
                <a:gd name="T43" fmla="*/ 79 h 141"/>
                <a:gd name="T44" fmla="*/ 25 w 89"/>
                <a:gd name="T45" fmla="*/ 87 h 141"/>
                <a:gd name="T46" fmla="*/ 33 w 89"/>
                <a:gd name="T47" fmla="*/ 79 h 141"/>
                <a:gd name="T48" fmla="*/ 24 w 89"/>
                <a:gd name="T49" fmla="*/ 56 h 141"/>
                <a:gd name="T50" fmla="*/ 22 w 89"/>
                <a:gd name="T51" fmla="*/ 73 h 141"/>
                <a:gd name="T52" fmla="*/ 24 w 89"/>
                <a:gd name="T53" fmla="*/ 56 h 141"/>
                <a:gd name="T54" fmla="*/ 33 w 89"/>
                <a:gd name="T55" fmla="*/ 0 h 141"/>
                <a:gd name="T56" fmla="*/ 5 w 89"/>
                <a:gd name="T57" fmla="*/ 32 h 141"/>
                <a:gd name="T58" fmla="*/ 0 w 89"/>
                <a:gd name="T59" fmla="*/ 42 h 141"/>
                <a:gd name="T60" fmla="*/ 5 w 89"/>
                <a:gd name="T61" fmla="*/ 32 h 141"/>
                <a:gd name="T62" fmla="*/ 33 w 89"/>
                <a:gd name="T63" fmla="*/ 0 h 141"/>
                <a:gd name="T64" fmla="*/ 33 w 89"/>
                <a:gd name="T65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9" h="141">
                  <a:moveTo>
                    <a:pt x="53" y="141"/>
                  </a:move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4" y="141"/>
                  </a:cubicBezTo>
                  <a:cubicBezTo>
                    <a:pt x="54" y="141"/>
                    <a:pt x="53" y="141"/>
                    <a:pt x="53" y="141"/>
                  </a:cubicBezTo>
                  <a:moveTo>
                    <a:pt x="76" y="138"/>
                  </a:moveTo>
                  <a:cubicBezTo>
                    <a:pt x="75" y="138"/>
                    <a:pt x="65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moveTo>
                    <a:pt x="85" y="136"/>
                  </a:moveTo>
                  <a:cubicBezTo>
                    <a:pt x="80" y="136"/>
                    <a:pt x="77" y="137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moveTo>
                    <a:pt x="86" y="135"/>
                  </a:move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88" y="136"/>
                    <a:pt x="87" y="135"/>
                    <a:pt x="86" y="135"/>
                  </a:cubicBezTo>
                  <a:moveTo>
                    <a:pt x="32" y="99"/>
                  </a:moveTo>
                  <a:cubicBezTo>
                    <a:pt x="32" y="100"/>
                    <a:pt x="31" y="102"/>
                    <a:pt x="31" y="103"/>
                  </a:cubicBezTo>
                  <a:cubicBezTo>
                    <a:pt x="31" y="102"/>
                    <a:pt x="32" y="100"/>
                    <a:pt x="32" y="99"/>
                  </a:cubicBezTo>
                  <a:moveTo>
                    <a:pt x="33" y="97"/>
                  </a:moveTo>
                  <a:cubicBezTo>
                    <a:pt x="33" y="97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moveTo>
                    <a:pt x="33" y="79"/>
                  </a:moveTo>
                  <a:cubicBezTo>
                    <a:pt x="25" y="87"/>
                    <a:pt x="25" y="87"/>
                    <a:pt x="25" y="87"/>
                  </a:cubicBezTo>
                  <a:cubicBezTo>
                    <a:pt x="33" y="79"/>
                    <a:pt x="33" y="79"/>
                    <a:pt x="33" y="79"/>
                  </a:cubicBezTo>
                  <a:moveTo>
                    <a:pt x="24" y="56"/>
                  </a:moveTo>
                  <a:cubicBezTo>
                    <a:pt x="22" y="73"/>
                    <a:pt x="22" y="73"/>
                    <a:pt x="22" y="73"/>
                  </a:cubicBezTo>
                  <a:cubicBezTo>
                    <a:pt x="24" y="56"/>
                    <a:pt x="24" y="56"/>
                    <a:pt x="24" y="56"/>
                  </a:cubicBezTo>
                  <a:moveTo>
                    <a:pt x="33" y="0"/>
                  </a:move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39"/>
                    <a:pt x="1" y="36"/>
                    <a:pt x="5" y="32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1"/>
            <p:cNvSpPr>
              <a:spLocks noEditPoints="1"/>
            </p:cNvSpPr>
            <p:nvPr/>
          </p:nvSpPr>
          <p:spPr bwMode="auto">
            <a:xfrm>
              <a:off x="7549633" y="1019067"/>
              <a:ext cx="181635" cy="210295"/>
            </a:xfrm>
            <a:custGeom>
              <a:avLst/>
              <a:gdLst>
                <a:gd name="T0" fmla="*/ 0 w 57"/>
                <a:gd name="T1" fmla="*/ 17 h 66"/>
                <a:gd name="T2" fmla="*/ 0 w 57"/>
                <a:gd name="T3" fmla="*/ 49 h 66"/>
                <a:gd name="T4" fmla="*/ 28 w 57"/>
                <a:gd name="T5" fmla="*/ 66 h 66"/>
                <a:gd name="T6" fmla="*/ 57 w 57"/>
                <a:gd name="T7" fmla="*/ 49 h 66"/>
                <a:gd name="T8" fmla="*/ 57 w 57"/>
                <a:gd name="T9" fmla="*/ 17 h 66"/>
                <a:gd name="T10" fmla="*/ 28 w 57"/>
                <a:gd name="T11" fmla="*/ 0 h 66"/>
                <a:gd name="T12" fmla="*/ 0 w 57"/>
                <a:gd name="T13" fmla="*/ 17 h 66"/>
                <a:gd name="T14" fmla="*/ 50 w 57"/>
                <a:gd name="T15" fmla="*/ 45 h 66"/>
                <a:gd name="T16" fmla="*/ 32 w 57"/>
                <a:gd name="T17" fmla="*/ 56 h 66"/>
                <a:gd name="T18" fmla="*/ 32 w 57"/>
                <a:gd name="T19" fmla="*/ 10 h 66"/>
                <a:gd name="T20" fmla="*/ 50 w 57"/>
                <a:gd name="T21" fmla="*/ 21 h 66"/>
                <a:gd name="T22" fmla="*/ 50 w 57"/>
                <a:gd name="T23" fmla="*/ 45 h 66"/>
                <a:gd name="T24" fmla="*/ 7 w 57"/>
                <a:gd name="T25" fmla="*/ 21 h 66"/>
                <a:gd name="T26" fmla="*/ 25 w 57"/>
                <a:gd name="T27" fmla="*/ 10 h 66"/>
                <a:gd name="T28" fmla="*/ 25 w 57"/>
                <a:gd name="T29" fmla="*/ 56 h 66"/>
                <a:gd name="T30" fmla="*/ 7 w 57"/>
                <a:gd name="T31" fmla="*/ 45 h 66"/>
                <a:gd name="T32" fmla="*/ 7 w 57"/>
                <a:gd name="T33" fmla="*/ 2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66">
                  <a:moveTo>
                    <a:pt x="0" y="17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28" y="0"/>
                    <a:pt x="28" y="0"/>
                    <a:pt x="28" y="0"/>
                  </a:cubicBezTo>
                  <a:lnTo>
                    <a:pt x="0" y="17"/>
                  </a:lnTo>
                  <a:close/>
                  <a:moveTo>
                    <a:pt x="50" y="45"/>
                  </a:moveTo>
                  <a:cubicBezTo>
                    <a:pt x="48" y="47"/>
                    <a:pt x="37" y="52"/>
                    <a:pt x="32" y="56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7" y="13"/>
                    <a:pt x="48" y="19"/>
                    <a:pt x="50" y="21"/>
                  </a:cubicBezTo>
                  <a:lnTo>
                    <a:pt x="50" y="45"/>
                  </a:lnTo>
                  <a:close/>
                  <a:moveTo>
                    <a:pt x="7" y="21"/>
                  </a:moveTo>
                  <a:cubicBezTo>
                    <a:pt x="9" y="19"/>
                    <a:pt x="19" y="14"/>
                    <a:pt x="25" y="10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19" y="52"/>
                    <a:pt x="9" y="47"/>
                    <a:pt x="7" y="45"/>
                  </a:cubicBezTo>
                  <a:lnTo>
                    <a:pt x="7" y="21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3"/>
            <p:cNvSpPr>
              <a:spLocks noEditPoints="1"/>
            </p:cNvSpPr>
            <p:nvPr userDrawn="1"/>
          </p:nvSpPr>
          <p:spPr bwMode="auto">
            <a:xfrm>
              <a:off x="6231078" y="802401"/>
              <a:ext cx="398322" cy="430148"/>
            </a:xfrm>
            <a:custGeom>
              <a:avLst/>
              <a:gdLst>
                <a:gd name="T0" fmla="*/ 121108 w 398383"/>
                <a:gd name="T1" fmla="*/ 258152 h 430254"/>
                <a:gd name="T2" fmla="*/ 121108 w 398383"/>
                <a:gd name="T3" fmla="*/ 232656 h 430254"/>
                <a:gd name="T4" fmla="*/ 270900 w 398383"/>
                <a:gd name="T5" fmla="*/ 232656 h 430254"/>
                <a:gd name="T6" fmla="*/ 270900 w 398383"/>
                <a:gd name="T7" fmla="*/ 258152 h 430254"/>
                <a:gd name="T8" fmla="*/ 121108 w 398383"/>
                <a:gd name="T9" fmla="*/ 258152 h 430254"/>
                <a:gd name="T10" fmla="*/ 121108 w 398383"/>
                <a:gd name="T11" fmla="*/ 188037 h 430254"/>
                <a:gd name="T12" fmla="*/ 121108 w 398383"/>
                <a:gd name="T13" fmla="*/ 159353 h 430254"/>
                <a:gd name="T14" fmla="*/ 270900 w 398383"/>
                <a:gd name="T15" fmla="*/ 159353 h 430254"/>
                <a:gd name="T16" fmla="*/ 270900 w 398383"/>
                <a:gd name="T17" fmla="*/ 188037 h 430254"/>
                <a:gd name="T18" fmla="*/ 121108 w 398383"/>
                <a:gd name="T19" fmla="*/ 188037 h 430254"/>
                <a:gd name="T20" fmla="*/ 121108 w 398383"/>
                <a:gd name="T21" fmla="*/ 114734 h 430254"/>
                <a:gd name="T22" fmla="*/ 121108 w 398383"/>
                <a:gd name="T23" fmla="*/ 89238 h 430254"/>
                <a:gd name="T24" fmla="*/ 270900 w 398383"/>
                <a:gd name="T25" fmla="*/ 89238 h 430254"/>
                <a:gd name="T26" fmla="*/ 270900 w 398383"/>
                <a:gd name="T27" fmla="*/ 114734 h 430254"/>
                <a:gd name="T28" fmla="*/ 121108 w 398383"/>
                <a:gd name="T29" fmla="*/ 114734 h 430254"/>
                <a:gd name="T30" fmla="*/ 299584 w 398383"/>
                <a:gd name="T31" fmla="*/ 0 h 430254"/>
                <a:gd name="T32" fmla="*/ 98799 w 398383"/>
                <a:gd name="T33" fmla="*/ 0 h 430254"/>
                <a:gd name="T34" fmla="*/ 0 w 398383"/>
                <a:gd name="T35" fmla="*/ 172101 h 430254"/>
                <a:gd name="T36" fmla="*/ 98799 w 398383"/>
                <a:gd name="T37" fmla="*/ 344203 h 430254"/>
                <a:gd name="T38" fmla="*/ 229469 w 398383"/>
                <a:gd name="T39" fmla="*/ 344203 h 430254"/>
                <a:gd name="T40" fmla="*/ 347390 w 398383"/>
                <a:gd name="T41" fmla="*/ 430254 h 430254"/>
                <a:gd name="T42" fmla="*/ 328268 w 398383"/>
                <a:gd name="T43" fmla="*/ 293210 h 430254"/>
                <a:gd name="T44" fmla="*/ 398383 w 398383"/>
                <a:gd name="T45" fmla="*/ 172101 h 430254"/>
                <a:gd name="T46" fmla="*/ 299584 w 398383"/>
                <a:gd name="T47" fmla="*/ 0 h 430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8383" h="430254">
                  <a:moveTo>
                    <a:pt x="121108" y="258152"/>
                  </a:moveTo>
                  <a:lnTo>
                    <a:pt x="121108" y="232656"/>
                  </a:lnTo>
                  <a:lnTo>
                    <a:pt x="270900" y="232656"/>
                  </a:lnTo>
                  <a:lnTo>
                    <a:pt x="270900" y="258152"/>
                  </a:lnTo>
                  <a:lnTo>
                    <a:pt x="121108" y="258152"/>
                  </a:lnTo>
                  <a:moveTo>
                    <a:pt x="121108" y="188037"/>
                  </a:moveTo>
                  <a:lnTo>
                    <a:pt x="121108" y="159353"/>
                  </a:lnTo>
                  <a:lnTo>
                    <a:pt x="270900" y="159353"/>
                  </a:lnTo>
                  <a:lnTo>
                    <a:pt x="270900" y="188037"/>
                  </a:lnTo>
                  <a:lnTo>
                    <a:pt x="121108" y="188037"/>
                  </a:lnTo>
                  <a:moveTo>
                    <a:pt x="121108" y="114734"/>
                  </a:moveTo>
                  <a:lnTo>
                    <a:pt x="121108" y="89238"/>
                  </a:lnTo>
                  <a:lnTo>
                    <a:pt x="270900" y="89238"/>
                  </a:lnTo>
                  <a:lnTo>
                    <a:pt x="270900" y="114734"/>
                  </a:lnTo>
                  <a:lnTo>
                    <a:pt x="121108" y="114734"/>
                  </a:lnTo>
                  <a:moveTo>
                    <a:pt x="299584" y="0"/>
                  </a:moveTo>
                  <a:lnTo>
                    <a:pt x="98799" y="0"/>
                  </a:lnTo>
                  <a:lnTo>
                    <a:pt x="0" y="172101"/>
                  </a:lnTo>
                  <a:lnTo>
                    <a:pt x="98799" y="344203"/>
                  </a:lnTo>
                  <a:lnTo>
                    <a:pt x="229469" y="344203"/>
                  </a:lnTo>
                  <a:lnTo>
                    <a:pt x="347390" y="430254"/>
                  </a:lnTo>
                  <a:lnTo>
                    <a:pt x="328268" y="293210"/>
                  </a:lnTo>
                  <a:lnTo>
                    <a:pt x="398383" y="172101"/>
                  </a:lnTo>
                  <a:lnTo>
                    <a:pt x="299584" y="0"/>
                  </a:ln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4"/>
            <p:cNvSpPr>
              <a:spLocks/>
            </p:cNvSpPr>
            <p:nvPr userDrawn="1"/>
          </p:nvSpPr>
          <p:spPr bwMode="auto">
            <a:xfrm>
              <a:off x="7900907" y="463906"/>
              <a:ext cx="729725" cy="914462"/>
            </a:xfrm>
            <a:custGeom>
              <a:avLst/>
              <a:gdLst>
                <a:gd name="T0" fmla="*/ 104 w 229"/>
                <a:gd name="T1" fmla="*/ 0 h 287"/>
                <a:gd name="T2" fmla="*/ 0 w 229"/>
                <a:gd name="T3" fmla="*/ 94 h 287"/>
                <a:gd name="T4" fmla="*/ 7 w 229"/>
                <a:gd name="T5" fmla="*/ 115 h 287"/>
                <a:gd name="T6" fmla="*/ 6 w 229"/>
                <a:gd name="T7" fmla="*/ 117 h 287"/>
                <a:gd name="T8" fmla="*/ 102 w 229"/>
                <a:gd name="T9" fmla="*/ 228 h 287"/>
                <a:gd name="T10" fmla="*/ 102 w 229"/>
                <a:gd name="T11" fmla="*/ 228 h 287"/>
                <a:gd name="T12" fmla="*/ 102 w 229"/>
                <a:gd name="T13" fmla="*/ 228 h 287"/>
                <a:gd name="T14" fmla="*/ 93 w 229"/>
                <a:gd name="T15" fmla="*/ 249 h 287"/>
                <a:gd name="T16" fmla="*/ 94 w 229"/>
                <a:gd name="T17" fmla="*/ 255 h 287"/>
                <a:gd name="T18" fmla="*/ 121 w 229"/>
                <a:gd name="T19" fmla="*/ 287 h 287"/>
                <a:gd name="T20" fmla="*/ 188 w 229"/>
                <a:gd name="T21" fmla="*/ 287 h 287"/>
                <a:gd name="T22" fmla="*/ 204 w 229"/>
                <a:gd name="T23" fmla="*/ 141 h 287"/>
                <a:gd name="T24" fmla="*/ 183 w 229"/>
                <a:gd name="T25" fmla="*/ 22 h 287"/>
                <a:gd name="T26" fmla="*/ 162 w 229"/>
                <a:gd name="T27" fmla="*/ 37 h 287"/>
                <a:gd name="T28" fmla="*/ 166 w 229"/>
                <a:gd name="T29" fmla="*/ 12 h 287"/>
                <a:gd name="T30" fmla="*/ 152 w 229"/>
                <a:gd name="T31" fmla="*/ 7 h 287"/>
                <a:gd name="T32" fmla="*/ 104 w 229"/>
                <a:gd name="T33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9" h="287">
                  <a:moveTo>
                    <a:pt x="104" y="0"/>
                  </a:moveTo>
                  <a:cubicBezTo>
                    <a:pt x="6" y="0"/>
                    <a:pt x="0" y="94"/>
                    <a:pt x="0" y="94"/>
                  </a:cubicBezTo>
                  <a:cubicBezTo>
                    <a:pt x="12" y="106"/>
                    <a:pt x="7" y="115"/>
                    <a:pt x="7" y="115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96" y="134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94" y="237"/>
                    <a:pt x="93" y="244"/>
                    <a:pt x="93" y="249"/>
                  </a:cubicBezTo>
                  <a:cubicBezTo>
                    <a:pt x="93" y="253"/>
                    <a:pt x="94" y="255"/>
                    <a:pt x="94" y="255"/>
                  </a:cubicBezTo>
                  <a:cubicBezTo>
                    <a:pt x="121" y="287"/>
                    <a:pt x="121" y="287"/>
                    <a:pt x="121" y="287"/>
                  </a:cubicBezTo>
                  <a:cubicBezTo>
                    <a:pt x="188" y="287"/>
                    <a:pt x="188" y="287"/>
                    <a:pt x="188" y="287"/>
                  </a:cubicBezTo>
                  <a:cubicBezTo>
                    <a:pt x="181" y="211"/>
                    <a:pt x="204" y="141"/>
                    <a:pt x="204" y="141"/>
                  </a:cubicBezTo>
                  <a:cubicBezTo>
                    <a:pt x="229" y="75"/>
                    <a:pt x="205" y="40"/>
                    <a:pt x="183" y="22"/>
                  </a:cubicBezTo>
                  <a:cubicBezTo>
                    <a:pt x="162" y="37"/>
                    <a:pt x="162" y="37"/>
                    <a:pt x="162" y="37"/>
                  </a:cubicBezTo>
                  <a:cubicBezTo>
                    <a:pt x="166" y="12"/>
                    <a:pt x="166" y="12"/>
                    <a:pt x="166" y="12"/>
                  </a:cubicBezTo>
                  <a:cubicBezTo>
                    <a:pt x="158" y="8"/>
                    <a:pt x="152" y="7"/>
                    <a:pt x="152" y="7"/>
                  </a:cubicBezTo>
                  <a:cubicBezTo>
                    <a:pt x="134" y="2"/>
                    <a:pt x="118" y="0"/>
                    <a:pt x="104" y="0"/>
                  </a:cubicBez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5"/>
            <p:cNvSpPr>
              <a:spLocks/>
            </p:cNvSpPr>
            <p:nvPr/>
          </p:nvSpPr>
          <p:spPr bwMode="auto">
            <a:xfrm>
              <a:off x="8199695" y="1187941"/>
              <a:ext cx="28679" cy="66912"/>
            </a:xfrm>
            <a:custGeom>
              <a:avLst/>
              <a:gdLst>
                <a:gd name="T0" fmla="*/ 9 w 9"/>
                <a:gd name="T1" fmla="*/ 0 h 21"/>
                <a:gd name="T2" fmla="*/ 0 w 9"/>
                <a:gd name="T3" fmla="*/ 21 h 21"/>
                <a:gd name="T4" fmla="*/ 9 w 9"/>
                <a:gd name="T5" fmla="*/ 0 h 21"/>
                <a:gd name="T6" fmla="*/ 9 w 9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1">
                  <a:moveTo>
                    <a:pt x="9" y="0"/>
                  </a:moveTo>
                  <a:cubicBezTo>
                    <a:pt x="1" y="9"/>
                    <a:pt x="0" y="16"/>
                    <a:pt x="0" y="21"/>
                  </a:cubicBezTo>
                  <a:cubicBezTo>
                    <a:pt x="0" y="16"/>
                    <a:pt x="1" y="9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6"/>
            <p:cNvSpPr>
              <a:spLocks noEditPoints="1"/>
            </p:cNvSpPr>
            <p:nvPr userDrawn="1"/>
          </p:nvSpPr>
          <p:spPr bwMode="auto">
            <a:xfrm>
              <a:off x="8366896" y="157274"/>
              <a:ext cx="398322" cy="379167"/>
            </a:xfrm>
            <a:custGeom>
              <a:avLst/>
              <a:gdLst>
                <a:gd name="T0" fmla="*/ 39 w 125"/>
                <a:gd name="T1" fmla="*/ 80 h 119"/>
                <a:gd name="T2" fmla="*/ 39 w 125"/>
                <a:gd name="T3" fmla="*/ 72 h 119"/>
                <a:gd name="T4" fmla="*/ 86 w 125"/>
                <a:gd name="T5" fmla="*/ 72 h 119"/>
                <a:gd name="T6" fmla="*/ 86 w 125"/>
                <a:gd name="T7" fmla="*/ 80 h 119"/>
                <a:gd name="T8" fmla="*/ 39 w 125"/>
                <a:gd name="T9" fmla="*/ 80 h 119"/>
                <a:gd name="T10" fmla="*/ 39 w 125"/>
                <a:gd name="T11" fmla="*/ 58 h 119"/>
                <a:gd name="T12" fmla="*/ 39 w 125"/>
                <a:gd name="T13" fmla="*/ 49 h 119"/>
                <a:gd name="T14" fmla="*/ 86 w 125"/>
                <a:gd name="T15" fmla="*/ 49 h 119"/>
                <a:gd name="T16" fmla="*/ 86 w 125"/>
                <a:gd name="T17" fmla="*/ 58 h 119"/>
                <a:gd name="T18" fmla="*/ 39 w 125"/>
                <a:gd name="T19" fmla="*/ 58 h 119"/>
                <a:gd name="T20" fmla="*/ 39 w 125"/>
                <a:gd name="T21" fmla="*/ 35 h 119"/>
                <a:gd name="T22" fmla="*/ 39 w 125"/>
                <a:gd name="T23" fmla="*/ 27 h 119"/>
                <a:gd name="T24" fmla="*/ 86 w 125"/>
                <a:gd name="T25" fmla="*/ 27 h 119"/>
                <a:gd name="T26" fmla="*/ 86 w 125"/>
                <a:gd name="T27" fmla="*/ 35 h 119"/>
                <a:gd name="T28" fmla="*/ 39 w 125"/>
                <a:gd name="T29" fmla="*/ 35 h 119"/>
                <a:gd name="T30" fmla="*/ 93 w 125"/>
                <a:gd name="T31" fmla="*/ 0 h 119"/>
                <a:gd name="T32" fmla="*/ 31 w 125"/>
                <a:gd name="T33" fmla="*/ 0 h 119"/>
                <a:gd name="T34" fmla="*/ 0 w 125"/>
                <a:gd name="T35" fmla="*/ 54 h 119"/>
                <a:gd name="T36" fmla="*/ 21 w 125"/>
                <a:gd name="T37" fmla="*/ 91 h 119"/>
                <a:gd name="T38" fmla="*/ 19 w 125"/>
                <a:gd name="T39" fmla="*/ 109 h 119"/>
                <a:gd name="T40" fmla="*/ 36 w 125"/>
                <a:gd name="T41" fmla="*/ 119 h 119"/>
                <a:gd name="T42" fmla="*/ 36 w 125"/>
                <a:gd name="T43" fmla="*/ 119 h 119"/>
                <a:gd name="T44" fmla="*/ 36 w 125"/>
                <a:gd name="T45" fmla="*/ 119 h 119"/>
                <a:gd name="T46" fmla="*/ 52 w 125"/>
                <a:gd name="T47" fmla="*/ 108 h 119"/>
                <a:gd name="T48" fmla="*/ 93 w 125"/>
                <a:gd name="T49" fmla="*/ 108 h 119"/>
                <a:gd name="T50" fmla="*/ 125 w 125"/>
                <a:gd name="T51" fmla="*/ 54 h 119"/>
                <a:gd name="T52" fmla="*/ 93 w 125"/>
                <a:gd name="T53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" h="119">
                  <a:moveTo>
                    <a:pt x="39" y="80"/>
                  </a:moveTo>
                  <a:cubicBezTo>
                    <a:pt x="39" y="72"/>
                    <a:pt x="39" y="72"/>
                    <a:pt x="39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80"/>
                    <a:pt x="86" y="80"/>
                    <a:pt x="86" y="80"/>
                  </a:cubicBezTo>
                  <a:cubicBezTo>
                    <a:pt x="39" y="80"/>
                    <a:pt x="39" y="80"/>
                    <a:pt x="39" y="80"/>
                  </a:cubicBezTo>
                  <a:moveTo>
                    <a:pt x="39" y="58"/>
                  </a:moveTo>
                  <a:cubicBezTo>
                    <a:pt x="39" y="49"/>
                    <a:pt x="39" y="49"/>
                    <a:pt x="39" y="49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39" y="58"/>
                    <a:pt x="39" y="58"/>
                    <a:pt x="39" y="58"/>
                  </a:cubicBezTo>
                  <a:moveTo>
                    <a:pt x="39" y="35"/>
                  </a:moveTo>
                  <a:cubicBezTo>
                    <a:pt x="39" y="27"/>
                    <a:pt x="39" y="27"/>
                    <a:pt x="39" y="27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39" y="35"/>
                    <a:pt x="39" y="35"/>
                    <a:pt x="39" y="35"/>
                  </a:cubicBezTo>
                  <a:moveTo>
                    <a:pt x="93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19" y="109"/>
                    <a:pt x="19" y="109"/>
                    <a:pt x="19" y="109"/>
                  </a:cubicBezTo>
                  <a:cubicBezTo>
                    <a:pt x="24" y="112"/>
                    <a:pt x="30" y="115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93" y="108"/>
                    <a:pt x="93" y="108"/>
                    <a:pt x="93" y="108"/>
                  </a:cubicBezTo>
                  <a:cubicBezTo>
                    <a:pt x="125" y="54"/>
                    <a:pt x="125" y="54"/>
                    <a:pt x="125" y="54"/>
                  </a:cubicBezTo>
                  <a:cubicBezTo>
                    <a:pt x="93" y="0"/>
                    <a:pt x="93" y="0"/>
                    <a:pt x="93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7"/>
            <p:cNvSpPr>
              <a:spLocks/>
            </p:cNvSpPr>
            <p:nvPr userDrawn="1"/>
          </p:nvSpPr>
          <p:spPr bwMode="auto">
            <a:xfrm>
              <a:off x="8414694" y="504578"/>
              <a:ext cx="66918" cy="79656"/>
            </a:xfrm>
            <a:custGeom>
              <a:avLst/>
              <a:gdLst>
                <a:gd name="T0" fmla="*/ 4 w 21"/>
                <a:gd name="T1" fmla="*/ 0 h 25"/>
                <a:gd name="T2" fmla="*/ 4 w 21"/>
                <a:gd name="T3" fmla="*/ 0 h 25"/>
                <a:gd name="T4" fmla="*/ 4 w 21"/>
                <a:gd name="T5" fmla="*/ 0 h 25"/>
                <a:gd name="T6" fmla="*/ 0 w 21"/>
                <a:gd name="T7" fmla="*/ 25 h 25"/>
                <a:gd name="T8" fmla="*/ 21 w 21"/>
                <a:gd name="T9" fmla="*/ 10 h 25"/>
                <a:gd name="T10" fmla="*/ 4 w 21"/>
                <a:gd name="T11" fmla="*/ 0 h 25"/>
                <a:gd name="T12" fmla="*/ 4 w 21"/>
                <a:gd name="T13" fmla="*/ 0 h 25"/>
                <a:gd name="T14" fmla="*/ 4 w 21"/>
                <a:gd name="T1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5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15" y="6"/>
                    <a:pt x="9" y="3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  <a:close/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E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8432315" y="499704"/>
              <a:ext cx="54172" cy="31862"/>
            </a:xfrm>
            <a:custGeom>
              <a:avLst/>
              <a:gdLst>
                <a:gd name="T0" fmla="*/ 0 w 17"/>
                <a:gd name="T1" fmla="*/ 0 h 10"/>
                <a:gd name="T2" fmla="*/ 0 w 17"/>
                <a:gd name="T3" fmla="*/ 0 h 10"/>
                <a:gd name="T4" fmla="*/ 17 w 17"/>
                <a:gd name="T5" fmla="*/ 10 h 10"/>
                <a:gd name="T6" fmla="*/ 17 w 17"/>
                <a:gd name="T7" fmla="*/ 10 h 10"/>
                <a:gd name="T8" fmla="*/ 0 w 17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3"/>
                    <a:pt x="11" y="6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1" y="6"/>
                    <a:pt x="5" y="3"/>
                    <a:pt x="0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1"/>
            <p:cNvSpPr>
              <a:spLocks noEditPoints="1"/>
            </p:cNvSpPr>
            <p:nvPr userDrawn="1"/>
          </p:nvSpPr>
          <p:spPr bwMode="auto">
            <a:xfrm>
              <a:off x="6157100" y="1299460"/>
              <a:ext cx="312285" cy="165686"/>
            </a:xfrm>
            <a:custGeom>
              <a:avLst/>
              <a:gdLst>
                <a:gd name="T0" fmla="*/ 54 w 98"/>
                <a:gd name="T1" fmla="*/ 52 h 52"/>
                <a:gd name="T2" fmla="*/ 98 w 98"/>
                <a:gd name="T3" fmla="*/ 26 h 52"/>
                <a:gd name="T4" fmla="*/ 54 w 98"/>
                <a:gd name="T5" fmla="*/ 0 h 52"/>
                <a:gd name="T6" fmla="*/ 54 w 98"/>
                <a:gd name="T7" fmla="*/ 15 h 52"/>
                <a:gd name="T8" fmla="*/ 0 w 98"/>
                <a:gd name="T9" fmla="*/ 15 h 52"/>
                <a:gd name="T10" fmla="*/ 0 w 98"/>
                <a:gd name="T11" fmla="*/ 36 h 52"/>
                <a:gd name="T12" fmla="*/ 54 w 98"/>
                <a:gd name="T13" fmla="*/ 36 h 52"/>
                <a:gd name="T14" fmla="*/ 54 w 98"/>
                <a:gd name="T15" fmla="*/ 52 h 52"/>
                <a:gd name="T16" fmla="*/ 7 w 98"/>
                <a:gd name="T17" fmla="*/ 30 h 52"/>
                <a:gd name="T18" fmla="*/ 7 w 98"/>
                <a:gd name="T19" fmla="*/ 22 h 52"/>
                <a:gd name="T20" fmla="*/ 61 w 98"/>
                <a:gd name="T21" fmla="*/ 22 h 52"/>
                <a:gd name="T22" fmla="*/ 61 w 98"/>
                <a:gd name="T23" fmla="*/ 11 h 52"/>
                <a:gd name="T24" fmla="*/ 86 w 98"/>
                <a:gd name="T25" fmla="*/ 26 h 52"/>
                <a:gd name="T26" fmla="*/ 61 w 98"/>
                <a:gd name="T27" fmla="*/ 40 h 52"/>
                <a:gd name="T28" fmla="*/ 61 w 98"/>
                <a:gd name="T29" fmla="*/ 30 h 52"/>
                <a:gd name="T30" fmla="*/ 7 w 98"/>
                <a:gd name="T31" fmla="*/ 3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8" h="52">
                  <a:moveTo>
                    <a:pt x="54" y="52"/>
                  </a:moveTo>
                  <a:cubicBezTo>
                    <a:pt x="98" y="26"/>
                    <a:pt x="98" y="26"/>
                    <a:pt x="98" y="2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54" y="11"/>
                    <a:pt x="54" y="15"/>
                  </a:cubicBezTo>
                  <a:cubicBezTo>
                    <a:pt x="48" y="15"/>
                    <a:pt x="0" y="15"/>
                    <a:pt x="0" y="1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48" y="36"/>
                    <a:pt x="54" y="36"/>
                  </a:cubicBezTo>
                  <a:cubicBezTo>
                    <a:pt x="54" y="40"/>
                    <a:pt x="54" y="52"/>
                    <a:pt x="54" y="52"/>
                  </a:cubicBezTo>
                  <a:close/>
                  <a:moveTo>
                    <a:pt x="7" y="30"/>
                  </a:moveTo>
                  <a:cubicBezTo>
                    <a:pt x="7" y="27"/>
                    <a:pt x="7" y="24"/>
                    <a:pt x="7" y="22"/>
                  </a:cubicBezTo>
                  <a:cubicBezTo>
                    <a:pt x="13" y="22"/>
                    <a:pt x="61" y="22"/>
                    <a:pt x="61" y="22"/>
                  </a:cubicBezTo>
                  <a:cubicBezTo>
                    <a:pt x="61" y="22"/>
                    <a:pt x="61" y="15"/>
                    <a:pt x="61" y="11"/>
                  </a:cubicBezTo>
                  <a:cubicBezTo>
                    <a:pt x="67" y="15"/>
                    <a:pt x="80" y="22"/>
                    <a:pt x="86" y="26"/>
                  </a:cubicBezTo>
                  <a:cubicBezTo>
                    <a:pt x="80" y="29"/>
                    <a:pt x="67" y="37"/>
                    <a:pt x="61" y="40"/>
                  </a:cubicBezTo>
                  <a:cubicBezTo>
                    <a:pt x="61" y="37"/>
                    <a:pt x="61" y="30"/>
                    <a:pt x="61" y="30"/>
                  </a:cubicBezTo>
                  <a:cubicBezTo>
                    <a:pt x="61" y="30"/>
                    <a:pt x="13" y="30"/>
                    <a:pt x="7" y="3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 noEditPoints="1"/>
            </p:cNvSpPr>
            <p:nvPr userDrawn="1"/>
          </p:nvSpPr>
          <p:spPr bwMode="auto">
            <a:xfrm>
              <a:off x="5943600" y="1395049"/>
              <a:ext cx="356896" cy="187991"/>
            </a:xfrm>
            <a:custGeom>
              <a:avLst/>
              <a:gdLst>
                <a:gd name="T0" fmla="*/ 43 w 112"/>
                <a:gd name="T1" fmla="*/ 46 h 59"/>
                <a:gd name="T2" fmla="*/ 15 w 112"/>
                <a:gd name="T3" fmla="*/ 30 h 59"/>
                <a:gd name="T4" fmla="*/ 43 w 112"/>
                <a:gd name="T5" fmla="*/ 13 h 59"/>
                <a:gd name="T6" fmla="*/ 43 w 112"/>
                <a:gd name="T7" fmla="*/ 25 h 59"/>
                <a:gd name="T8" fmla="*/ 104 w 112"/>
                <a:gd name="T9" fmla="*/ 25 h 59"/>
                <a:gd name="T10" fmla="*/ 104 w 112"/>
                <a:gd name="T11" fmla="*/ 34 h 59"/>
                <a:gd name="T12" fmla="*/ 43 w 112"/>
                <a:gd name="T13" fmla="*/ 34 h 59"/>
                <a:gd name="T14" fmla="*/ 43 w 112"/>
                <a:gd name="T15" fmla="*/ 46 h 59"/>
                <a:gd name="T16" fmla="*/ 50 w 112"/>
                <a:gd name="T17" fmla="*/ 0 h 59"/>
                <a:gd name="T18" fmla="*/ 0 w 112"/>
                <a:gd name="T19" fmla="*/ 30 h 59"/>
                <a:gd name="T20" fmla="*/ 50 w 112"/>
                <a:gd name="T21" fmla="*/ 59 h 59"/>
                <a:gd name="T22" fmla="*/ 50 w 112"/>
                <a:gd name="T23" fmla="*/ 42 h 59"/>
                <a:gd name="T24" fmla="*/ 112 w 112"/>
                <a:gd name="T25" fmla="*/ 42 h 59"/>
                <a:gd name="T26" fmla="*/ 112 w 112"/>
                <a:gd name="T27" fmla="*/ 17 h 59"/>
                <a:gd name="T28" fmla="*/ 50 w 112"/>
                <a:gd name="T29" fmla="*/ 17 h 59"/>
                <a:gd name="T30" fmla="*/ 50 w 112"/>
                <a:gd name="T3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2" h="59">
                  <a:moveTo>
                    <a:pt x="43" y="46"/>
                  </a:moveTo>
                  <a:cubicBezTo>
                    <a:pt x="36" y="42"/>
                    <a:pt x="21" y="34"/>
                    <a:pt x="15" y="30"/>
                  </a:cubicBezTo>
                  <a:cubicBezTo>
                    <a:pt x="21" y="26"/>
                    <a:pt x="36" y="17"/>
                    <a:pt x="43" y="13"/>
                  </a:cubicBezTo>
                  <a:cubicBezTo>
                    <a:pt x="43" y="17"/>
                    <a:pt x="43" y="25"/>
                    <a:pt x="43" y="25"/>
                  </a:cubicBezTo>
                  <a:cubicBezTo>
                    <a:pt x="43" y="25"/>
                    <a:pt x="98" y="25"/>
                    <a:pt x="104" y="25"/>
                  </a:cubicBezTo>
                  <a:cubicBezTo>
                    <a:pt x="104" y="28"/>
                    <a:pt x="104" y="31"/>
                    <a:pt x="104" y="34"/>
                  </a:cubicBezTo>
                  <a:cubicBezTo>
                    <a:pt x="98" y="34"/>
                    <a:pt x="43" y="34"/>
                    <a:pt x="43" y="34"/>
                  </a:cubicBezTo>
                  <a:cubicBezTo>
                    <a:pt x="43" y="34"/>
                    <a:pt x="43" y="42"/>
                    <a:pt x="43" y="46"/>
                  </a:cubicBezTo>
                  <a:moveTo>
                    <a:pt x="50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50" y="59"/>
                    <a:pt x="50" y="46"/>
                    <a:pt x="50" y="42"/>
                  </a:cubicBezTo>
                  <a:cubicBezTo>
                    <a:pt x="57" y="42"/>
                    <a:pt x="112" y="42"/>
                    <a:pt x="112" y="42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7"/>
                    <a:pt x="57" y="17"/>
                    <a:pt x="50" y="17"/>
                  </a:cubicBezTo>
                  <a:cubicBezTo>
                    <a:pt x="50" y="13"/>
                    <a:pt x="50" y="0"/>
                    <a:pt x="50" y="0"/>
                  </a:cubicBezTo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4"/>
            <p:cNvSpPr>
              <a:spLocks noEditPoints="1"/>
            </p:cNvSpPr>
            <p:nvPr userDrawn="1"/>
          </p:nvSpPr>
          <p:spPr bwMode="auto">
            <a:xfrm>
              <a:off x="8577901" y="1038186"/>
              <a:ext cx="261299" cy="229411"/>
            </a:xfrm>
            <a:custGeom>
              <a:avLst/>
              <a:gdLst>
                <a:gd name="T0" fmla="*/ 89238 w 261339"/>
                <a:gd name="T1" fmla="*/ 188036 h 229468"/>
                <a:gd name="T2" fmla="*/ 44619 w 261339"/>
                <a:gd name="T3" fmla="*/ 114734 h 229468"/>
                <a:gd name="T4" fmla="*/ 89238 w 261339"/>
                <a:gd name="T5" fmla="*/ 38244 h 229468"/>
                <a:gd name="T6" fmla="*/ 175289 w 261339"/>
                <a:gd name="T7" fmla="*/ 38244 h 229468"/>
                <a:gd name="T8" fmla="*/ 216721 w 261339"/>
                <a:gd name="T9" fmla="*/ 114734 h 229468"/>
                <a:gd name="T10" fmla="*/ 175289 w 261339"/>
                <a:gd name="T11" fmla="*/ 188036 h 229468"/>
                <a:gd name="T12" fmla="*/ 89238 w 261339"/>
                <a:gd name="T13" fmla="*/ 188036 h 229468"/>
                <a:gd name="T14" fmla="*/ 197598 w 261339"/>
                <a:gd name="T15" fmla="*/ 0 h 229468"/>
                <a:gd name="T16" fmla="*/ 63741 w 261339"/>
                <a:gd name="T17" fmla="*/ 0 h 229468"/>
                <a:gd name="T18" fmla="*/ 0 w 261339"/>
                <a:gd name="T19" fmla="*/ 114734 h 229468"/>
                <a:gd name="T20" fmla="*/ 63741 w 261339"/>
                <a:gd name="T21" fmla="*/ 229468 h 229468"/>
                <a:gd name="T22" fmla="*/ 197598 w 261339"/>
                <a:gd name="T23" fmla="*/ 229468 h 229468"/>
                <a:gd name="T24" fmla="*/ 261339 w 261339"/>
                <a:gd name="T25" fmla="*/ 114734 h 229468"/>
                <a:gd name="T26" fmla="*/ 197598 w 261339"/>
                <a:gd name="T27" fmla="*/ 0 h 229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1339" h="229468">
                  <a:moveTo>
                    <a:pt x="89238" y="188036"/>
                  </a:moveTo>
                  <a:lnTo>
                    <a:pt x="44619" y="114734"/>
                  </a:lnTo>
                  <a:lnTo>
                    <a:pt x="89238" y="38244"/>
                  </a:lnTo>
                  <a:lnTo>
                    <a:pt x="175289" y="38244"/>
                  </a:lnTo>
                  <a:lnTo>
                    <a:pt x="216721" y="114734"/>
                  </a:lnTo>
                  <a:lnTo>
                    <a:pt x="175289" y="188036"/>
                  </a:lnTo>
                  <a:lnTo>
                    <a:pt x="89238" y="188036"/>
                  </a:lnTo>
                  <a:moveTo>
                    <a:pt x="197598" y="0"/>
                  </a:moveTo>
                  <a:lnTo>
                    <a:pt x="63741" y="0"/>
                  </a:lnTo>
                  <a:lnTo>
                    <a:pt x="0" y="114734"/>
                  </a:lnTo>
                  <a:lnTo>
                    <a:pt x="63741" y="229468"/>
                  </a:lnTo>
                  <a:lnTo>
                    <a:pt x="197598" y="229468"/>
                  </a:lnTo>
                  <a:lnTo>
                    <a:pt x="261339" y="114734"/>
                  </a:lnTo>
                  <a:lnTo>
                    <a:pt x="197598" y="0"/>
                  </a:lnTo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6"/>
            <p:cNvSpPr>
              <a:spLocks noEditPoints="1"/>
            </p:cNvSpPr>
            <p:nvPr/>
          </p:nvSpPr>
          <p:spPr bwMode="auto">
            <a:xfrm>
              <a:off x="8839200" y="942597"/>
              <a:ext cx="210314" cy="181617"/>
            </a:xfrm>
            <a:custGeom>
              <a:avLst/>
              <a:gdLst>
                <a:gd name="T0" fmla="*/ 70115 w 210346"/>
                <a:gd name="T1" fmla="*/ 149792 h 181662"/>
                <a:gd name="T2" fmla="*/ 38244 w 210346"/>
                <a:gd name="T3" fmla="*/ 92425 h 181662"/>
                <a:gd name="T4" fmla="*/ 70115 w 210346"/>
                <a:gd name="T5" fmla="*/ 31870 h 181662"/>
                <a:gd name="T6" fmla="*/ 140230 w 210346"/>
                <a:gd name="T7" fmla="*/ 31870 h 181662"/>
                <a:gd name="T8" fmla="*/ 175288 w 210346"/>
                <a:gd name="T9" fmla="*/ 92425 h 181662"/>
                <a:gd name="T10" fmla="*/ 140230 w 210346"/>
                <a:gd name="T11" fmla="*/ 149792 h 181662"/>
                <a:gd name="T12" fmla="*/ 70115 w 210346"/>
                <a:gd name="T13" fmla="*/ 149792 h 181662"/>
                <a:gd name="T14" fmla="*/ 159353 w 210346"/>
                <a:gd name="T15" fmla="*/ 0 h 181662"/>
                <a:gd name="T16" fmla="*/ 54180 w 210346"/>
                <a:gd name="T17" fmla="*/ 0 h 181662"/>
                <a:gd name="T18" fmla="*/ 0 w 210346"/>
                <a:gd name="T19" fmla="*/ 92425 h 181662"/>
                <a:gd name="T20" fmla="*/ 54180 w 210346"/>
                <a:gd name="T21" fmla="*/ 181662 h 181662"/>
                <a:gd name="T22" fmla="*/ 159353 w 210346"/>
                <a:gd name="T23" fmla="*/ 181662 h 181662"/>
                <a:gd name="T24" fmla="*/ 210346 w 210346"/>
                <a:gd name="T25" fmla="*/ 92425 h 181662"/>
                <a:gd name="T26" fmla="*/ 159353 w 210346"/>
                <a:gd name="T27" fmla="*/ 0 h 181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0346" h="181662">
                  <a:moveTo>
                    <a:pt x="70115" y="149792"/>
                  </a:moveTo>
                  <a:lnTo>
                    <a:pt x="38244" y="92425"/>
                  </a:lnTo>
                  <a:lnTo>
                    <a:pt x="70115" y="31870"/>
                  </a:lnTo>
                  <a:lnTo>
                    <a:pt x="140230" y="31870"/>
                  </a:lnTo>
                  <a:lnTo>
                    <a:pt x="175288" y="92425"/>
                  </a:lnTo>
                  <a:lnTo>
                    <a:pt x="140230" y="149792"/>
                  </a:lnTo>
                  <a:lnTo>
                    <a:pt x="70115" y="149792"/>
                  </a:lnTo>
                  <a:moveTo>
                    <a:pt x="159353" y="0"/>
                  </a:moveTo>
                  <a:lnTo>
                    <a:pt x="54180" y="0"/>
                  </a:lnTo>
                  <a:lnTo>
                    <a:pt x="0" y="92425"/>
                  </a:lnTo>
                  <a:lnTo>
                    <a:pt x="54180" y="181662"/>
                  </a:lnTo>
                  <a:lnTo>
                    <a:pt x="159353" y="181662"/>
                  </a:lnTo>
                  <a:lnTo>
                    <a:pt x="210346" y="92425"/>
                  </a:lnTo>
                  <a:lnTo>
                    <a:pt x="159353" y="0"/>
                  </a:ln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28"/>
            <p:cNvSpPr>
              <a:spLocks noEditPoints="1"/>
            </p:cNvSpPr>
            <p:nvPr/>
          </p:nvSpPr>
          <p:spPr bwMode="auto">
            <a:xfrm>
              <a:off x="8683058" y="878871"/>
              <a:ext cx="156142" cy="137010"/>
            </a:xfrm>
            <a:custGeom>
              <a:avLst/>
              <a:gdLst>
                <a:gd name="T0" fmla="*/ 54180 w 156166"/>
                <a:gd name="T1" fmla="*/ 111548 h 137044"/>
                <a:gd name="T2" fmla="*/ 28683 w 156166"/>
                <a:gd name="T3" fmla="*/ 70116 h 137044"/>
                <a:gd name="T4" fmla="*/ 54180 w 156166"/>
                <a:gd name="T5" fmla="*/ 25497 h 137044"/>
                <a:gd name="T6" fmla="*/ 105173 w 156166"/>
                <a:gd name="T7" fmla="*/ 25497 h 137044"/>
                <a:gd name="T8" fmla="*/ 130669 w 156166"/>
                <a:gd name="T9" fmla="*/ 70116 h 137044"/>
                <a:gd name="T10" fmla="*/ 105173 w 156166"/>
                <a:gd name="T11" fmla="*/ 111548 h 137044"/>
                <a:gd name="T12" fmla="*/ 54180 w 156166"/>
                <a:gd name="T13" fmla="*/ 111548 h 137044"/>
                <a:gd name="T14" fmla="*/ 117921 w 156166"/>
                <a:gd name="T15" fmla="*/ 0 h 137044"/>
                <a:gd name="T16" fmla="*/ 38245 w 156166"/>
                <a:gd name="T17" fmla="*/ 0 h 137044"/>
                <a:gd name="T18" fmla="*/ 0 w 156166"/>
                <a:gd name="T19" fmla="*/ 70116 h 137044"/>
                <a:gd name="T20" fmla="*/ 38245 w 156166"/>
                <a:gd name="T21" fmla="*/ 137044 h 137044"/>
                <a:gd name="T22" fmla="*/ 117921 w 156166"/>
                <a:gd name="T23" fmla="*/ 137044 h 137044"/>
                <a:gd name="T24" fmla="*/ 156166 w 156166"/>
                <a:gd name="T25" fmla="*/ 70116 h 137044"/>
                <a:gd name="T26" fmla="*/ 117921 w 156166"/>
                <a:gd name="T27" fmla="*/ 0 h 137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6166" h="137044">
                  <a:moveTo>
                    <a:pt x="54180" y="111548"/>
                  </a:moveTo>
                  <a:lnTo>
                    <a:pt x="28683" y="70116"/>
                  </a:lnTo>
                  <a:lnTo>
                    <a:pt x="54180" y="25497"/>
                  </a:lnTo>
                  <a:lnTo>
                    <a:pt x="105173" y="25497"/>
                  </a:lnTo>
                  <a:lnTo>
                    <a:pt x="130669" y="70116"/>
                  </a:lnTo>
                  <a:lnTo>
                    <a:pt x="105173" y="111548"/>
                  </a:lnTo>
                  <a:lnTo>
                    <a:pt x="54180" y="111548"/>
                  </a:lnTo>
                  <a:moveTo>
                    <a:pt x="117921" y="0"/>
                  </a:moveTo>
                  <a:lnTo>
                    <a:pt x="38245" y="0"/>
                  </a:lnTo>
                  <a:lnTo>
                    <a:pt x="0" y="70116"/>
                  </a:lnTo>
                  <a:lnTo>
                    <a:pt x="38245" y="137044"/>
                  </a:lnTo>
                  <a:lnTo>
                    <a:pt x="117921" y="137044"/>
                  </a:lnTo>
                  <a:lnTo>
                    <a:pt x="156166" y="70116"/>
                  </a:lnTo>
                  <a:lnTo>
                    <a:pt x="117921" y="0"/>
                  </a:ln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29"/>
            <p:cNvSpPr>
              <a:spLocks noEditPoints="1"/>
            </p:cNvSpPr>
            <p:nvPr/>
          </p:nvSpPr>
          <p:spPr bwMode="auto">
            <a:xfrm>
              <a:off x="8145523" y="601665"/>
              <a:ext cx="229434" cy="328186"/>
            </a:xfrm>
            <a:custGeom>
              <a:avLst/>
              <a:gdLst>
                <a:gd name="T0" fmla="*/ 0 w 229469"/>
                <a:gd name="T1" fmla="*/ 98799 h 328267"/>
                <a:gd name="T2" fmla="*/ 57368 w 229469"/>
                <a:gd name="T3" fmla="*/ 197598 h 328267"/>
                <a:gd name="T4" fmla="*/ 172102 w 229469"/>
                <a:gd name="T5" fmla="*/ 197598 h 328267"/>
                <a:gd name="T6" fmla="*/ 229469 w 229469"/>
                <a:gd name="T7" fmla="*/ 98799 h 328267"/>
                <a:gd name="T8" fmla="*/ 172102 w 229469"/>
                <a:gd name="T9" fmla="*/ 0 h 328267"/>
                <a:gd name="T10" fmla="*/ 57368 w 229469"/>
                <a:gd name="T11" fmla="*/ 0 h 328267"/>
                <a:gd name="T12" fmla="*/ 0 w 229469"/>
                <a:gd name="T13" fmla="*/ 98799 h 328267"/>
                <a:gd name="T14" fmla="*/ 41432 w 229469"/>
                <a:gd name="T15" fmla="*/ 98799 h 328267"/>
                <a:gd name="T16" fmla="*/ 79677 w 229469"/>
                <a:gd name="T17" fmla="*/ 31871 h 328267"/>
                <a:gd name="T18" fmla="*/ 152980 w 229469"/>
                <a:gd name="T19" fmla="*/ 31871 h 328267"/>
                <a:gd name="T20" fmla="*/ 191224 w 229469"/>
                <a:gd name="T21" fmla="*/ 98799 h 328267"/>
                <a:gd name="T22" fmla="*/ 152980 w 229469"/>
                <a:gd name="T23" fmla="*/ 162540 h 328267"/>
                <a:gd name="T24" fmla="*/ 79677 w 229469"/>
                <a:gd name="T25" fmla="*/ 162540 h 328267"/>
                <a:gd name="T26" fmla="*/ 41432 w 229469"/>
                <a:gd name="T27" fmla="*/ 98799 h 328267"/>
                <a:gd name="T28" fmla="*/ 146605 w 229469"/>
                <a:gd name="T29" fmla="*/ 296397 h 328267"/>
                <a:gd name="T30" fmla="*/ 86051 w 229469"/>
                <a:gd name="T31" fmla="*/ 296397 h 328267"/>
                <a:gd name="T32" fmla="*/ 86051 w 229469"/>
                <a:gd name="T33" fmla="*/ 328267 h 328267"/>
                <a:gd name="T34" fmla="*/ 146605 w 229469"/>
                <a:gd name="T35" fmla="*/ 328267 h 328267"/>
                <a:gd name="T36" fmla="*/ 146605 w 229469"/>
                <a:gd name="T37" fmla="*/ 296397 h 328267"/>
                <a:gd name="T38" fmla="*/ 172102 w 229469"/>
                <a:gd name="T39" fmla="*/ 213533 h 328267"/>
                <a:gd name="T40" fmla="*/ 57368 w 229469"/>
                <a:gd name="T41" fmla="*/ 213533 h 328267"/>
                <a:gd name="T42" fmla="*/ 57368 w 229469"/>
                <a:gd name="T43" fmla="*/ 242217 h 328267"/>
                <a:gd name="T44" fmla="*/ 172102 w 229469"/>
                <a:gd name="T45" fmla="*/ 242217 h 328267"/>
                <a:gd name="T46" fmla="*/ 172102 w 229469"/>
                <a:gd name="T47" fmla="*/ 213533 h 328267"/>
                <a:gd name="T48" fmla="*/ 172102 w 229469"/>
                <a:gd name="T49" fmla="*/ 254965 h 328267"/>
                <a:gd name="T50" fmla="*/ 57368 w 229469"/>
                <a:gd name="T51" fmla="*/ 254965 h 328267"/>
                <a:gd name="T52" fmla="*/ 57368 w 229469"/>
                <a:gd name="T53" fmla="*/ 286836 h 328267"/>
                <a:gd name="T54" fmla="*/ 172102 w 229469"/>
                <a:gd name="T55" fmla="*/ 286836 h 328267"/>
                <a:gd name="T56" fmla="*/ 172102 w 229469"/>
                <a:gd name="T57" fmla="*/ 254965 h 328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9469" h="328267">
                  <a:moveTo>
                    <a:pt x="0" y="98799"/>
                  </a:moveTo>
                  <a:lnTo>
                    <a:pt x="57368" y="197598"/>
                  </a:lnTo>
                  <a:lnTo>
                    <a:pt x="172102" y="197598"/>
                  </a:lnTo>
                  <a:lnTo>
                    <a:pt x="229469" y="98799"/>
                  </a:lnTo>
                  <a:lnTo>
                    <a:pt x="172102" y="0"/>
                  </a:lnTo>
                  <a:lnTo>
                    <a:pt x="57368" y="0"/>
                  </a:lnTo>
                  <a:lnTo>
                    <a:pt x="0" y="98799"/>
                  </a:lnTo>
                  <a:close/>
                  <a:moveTo>
                    <a:pt x="41432" y="98799"/>
                  </a:moveTo>
                  <a:lnTo>
                    <a:pt x="79677" y="31871"/>
                  </a:lnTo>
                  <a:lnTo>
                    <a:pt x="152980" y="31871"/>
                  </a:lnTo>
                  <a:lnTo>
                    <a:pt x="191224" y="98799"/>
                  </a:lnTo>
                  <a:lnTo>
                    <a:pt x="152980" y="162540"/>
                  </a:lnTo>
                  <a:lnTo>
                    <a:pt x="79677" y="162540"/>
                  </a:lnTo>
                  <a:lnTo>
                    <a:pt x="41432" y="98799"/>
                  </a:lnTo>
                  <a:close/>
                  <a:moveTo>
                    <a:pt x="146605" y="296397"/>
                  </a:moveTo>
                  <a:lnTo>
                    <a:pt x="86051" y="296397"/>
                  </a:lnTo>
                  <a:lnTo>
                    <a:pt x="86051" y="328267"/>
                  </a:lnTo>
                  <a:lnTo>
                    <a:pt x="146605" y="328267"/>
                  </a:lnTo>
                  <a:lnTo>
                    <a:pt x="146605" y="296397"/>
                  </a:lnTo>
                  <a:close/>
                  <a:moveTo>
                    <a:pt x="172102" y="213533"/>
                  </a:moveTo>
                  <a:lnTo>
                    <a:pt x="57368" y="213533"/>
                  </a:lnTo>
                  <a:lnTo>
                    <a:pt x="57368" y="242217"/>
                  </a:lnTo>
                  <a:lnTo>
                    <a:pt x="172102" y="242217"/>
                  </a:lnTo>
                  <a:lnTo>
                    <a:pt x="172102" y="213533"/>
                  </a:lnTo>
                  <a:close/>
                  <a:moveTo>
                    <a:pt x="172102" y="254965"/>
                  </a:moveTo>
                  <a:lnTo>
                    <a:pt x="57368" y="254965"/>
                  </a:lnTo>
                  <a:lnTo>
                    <a:pt x="57368" y="286836"/>
                  </a:lnTo>
                  <a:lnTo>
                    <a:pt x="172102" y="286836"/>
                  </a:lnTo>
                  <a:lnTo>
                    <a:pt x="172102" y="254965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0"/>
            <p:cNvSpPr>
              <a:spLocks noEditPoints="1"/>
            </p:cNvSpPr>
            <p:nvPr userDrawn="1"/>
          </p:nvSpPr>
          <p:spPr bwMode="auto">
            <a:xfrm>
              <a:off x="7791813" y="254361"/>
              <a:ext cx="254926" cy="251716"/>
            </a:xfrm>
            <a:custGeom>
              <a:avLst/>
              <a:gdLst>
                <a:gd name="T0" fmla="*/ 0 w 80"/>
                <a:gd name="T1" fmla="*/ 40 h 79"/>
                <a:gd name="T2" fmla="*/ 80 w 80"/>
                <a:gd name="T3" fmla="*/ 40 h 79"/>
                <a:gd name="T4" fmla="*/ 5 w 80"/>
                <a:gd name="T5" fmla="*/ 42 h 79"/>
                <a:gd name="T6" fmla="*/ 19 w 80"/>
                <a:gd name="T7" fmla="*/ 54 h 79"/>
                <a:gd name="T8" fmla="*/ 5 w 80"/>
                <a:gd name="T9" fmla="*/ 42 h 79"/>
                <a:gd name="T10" fmla="*/ 43 w 80"/>
                <a:gd name="T11" fmla="*/ 5 h 79"/>
                <a:gd name="T12" fmla="*/ 43 w 80"/>
                <a:gd name="T13" fmla="*/ 19 h 79"/>
                <a:gd name="T14" fmla="*/ 57 w 80"/>
                <a:gd name="T15" fmla="*/ 37 h 79"/>
                <a:gd name="T16" fmla="*/ 43 w 80"/>
                <a:gd name="T17" fmla="*/ 24 h 79"/>
                <a:gd name="T18" fmla="*/ 38 w 80"/>
                <a:gd name="T19" fmla="*/ 5 h 79"/>
                <a:gd name="T20" fmla="*/ 26 w 80"/>
                <a:gd name="T21" fmla="*/ 19 h 79"/>
                <a:gd name="T22" fmla="*/ 38 w 80"/>
                <a:gd name="T23" fmla="*/ 24 h 79"/>
                <a:gd name="T24" fmla="*/ 23 w 80"/>
                <a:gd name="T25" fmla="*/ 37 h 79"/>
                <a:gd name="T26" fmla="*/ 38 w 80"/>
                <a:gd name="T27" fmla="*/ 24 h 79"/>
                <a:gd name="T28" fmla="*/ 5 w 80"/>
                <a:gd name="T29" fmla="*/ 37 h 79"/>
                <a:gd name="T30" fmla="*/ 19 w 80"/>
                <a:gd name="T31" fmla="*/ 24 h 79"/>
                <a:gd name="T32" fmla="*/ 23 w 80"/>
                <a:gd name="T33" fmla="*/ 42 h 79"/>
                <a:gd name="T34" fmla="*/ 38 w 80"/>
                <a:gd name="T35" fmla="*/ 54 h 79"/>
                <a:gd name="T36" fmla="*/ 23 w 80"/>
                <a:gd name="T37" fmla="*/ 42 h 79"/>
                <a:gd name="T38" fmla="*/ 38 w 80"/>
                <a:gd name="T39" fmla="*/ 74 h 79"/>
                <a:gd name="T40" fmla="*/ 38 w 80"/>
                <a:gd name="T41" fmla="*/ 59 h 79"/>
                <a:gd name="T42" fmla="*/ 43 w 80"/>
                <a:gd name="T43" fmla="*/ 59 h 79"/>
                <a:gd name="T44" fmla="*/ 43 w 80"/>
                <a:gd name="T45" fmla="*/ 74 h 79"/>
                <a:gd name="T46" fmla="*/ 43 w 80"/>
                <a:gd name="T47" fmla="*/ 42 h 79"/>
                <a:gd name="T48" fmla="*/ 56 w 80"/>
                <a:gd name="T49" fmla="*/ 54 h 79"/>
                <a:gd name="T50" fmla="*/ 62 w 80"/>
                <a:gd name="T51" fmla="*/ 42 h 79"/>
                <a:gd name="T52" fmla="*/ 72 w 80"/>
                <a:gd name="T53" fmla="*/ 54 h 79"/>
                <a:gd name="T54" fmla="*/ 62 w 80"/>
                <a:gd name="T55" fmla="*/ 42 h 79"/>
                <a:gd name="T56" fmla="*/ 61 w 80"/>
                <a:gd name="T57" fmla="*/ 24 h 79"/>
                <a:gd name="T58" fmla="*/ 75 w 80"/>
                <a:gd name="T59" fmla="*/ 37 h 79"/>
                <a:gd name="T60" fmla="*/ 69 w 80"/>
                <a:gd name="T61" fmla="*/ 19 h 79"/>
                <a:gd name="T62" fmla="*/ 53 w 80"/>
                <a:gd name="T63" fmla="*/ 7 h 79"/>
                <a:gd name="T64" fmla="*/ 27 w 80"/>
                <a:gd name="T65" fmla="*/ 7 h 79"/>
                <a:gd name="T66" fmla="*/ 12 w 80"/>
                <a:gd name="T67" fmla="*/ 19 h 79"/>
                <a:gd name="T68" fmla="*/ 11 w 80"/>
                <a:gd name="T69" fmla="*/ 59 h 79"/>
                <a:gd name="T70" fmla="*/ 27 w 80"/>
                <a:gd name="T71" fmla="*/ 72 h 79"/>
                <a:gd name="T72" fmla="*/ 53 w 80"/>
                <a:gd name="T73" fmla="*/ 72 h 79"/>
                <a:gd name="T74" fmla="*/ 69 w 80"/>
                <a:gd name="T75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79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79"/>
                    <a:pt x="40" y="79"/>
                  </a:cubicBezTo>
                  <a:cubicBezTo>
                    <a:pt x="62" y="79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" y="42"/>
                  </a:moveTo>
                  <a:cubicBezTo>
                    <a:pt x="18" y="42"/>
                    <a:pt x="18" y="42"/>
                    <a:pt x="18" y="42"/>
                  </a:cubicBezTo>
                  <a:cubicBezTo>
                    <a:pt x="18" y="46"/>
                    <a:pt x="18" y="50"/>
                    <a:pt x="19" y="54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7" y="50"/>
                    <a:pt x="6" y="46"/>
                    <a:pt x="5" y="42"/>
                  </a:cubicBezTo>
                  <a:close/>
                  <a:moveTo>
                    <a:pt x="43" y="19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7" y="6"/>
                    <a:pt x="52" y="12"/>
                    <a:pt x="54" y="19"/>
                  </a:cubicBezTo>
                  <a:lnTo>
                    <a:pt x="43" y="19"/>
                  </a:lnTo>
                  <a:close/>
                  <a:moveTo>
                    <a:pt x="56" y="24"/>
                  </a:moveTo>
                  <a:cubicBezTo>
                    <a:pt x="57" y="28"/>
                    <a:pt x="57" y="33"/>
                    <a:pt x="57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24"/>
                    <a:pt x="43" y="24"/>
                    <a:pt x="43" y="24"/>
                  </a:cubicBezTo>
                  <a:lnTo>
                    <a:pt x="56" y="24"/>
                  </a:lnTo>
                  <a:close/>
                  <a:moveTo>
                    <a:pt x="38" y="5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12"/>
                    <a:pt x="33" y="6"/>
                    <a:pt x="38" y="5"/>
                  </a:cubicBezTo>
                  <a:close/>
                  <a:moveTo>
                    <a:pt x="38" y="24"/>
                  </a:moveTo>
                  <a:cubicBezTo>
                    <a:pt x="38" y="37"/>
                    <a:pt x="38" y="37"/>
                    <a:pt x="38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3"/>
                    <a:pt x="24" y="28"/>
                    <a:pt x="25" y="24"/>
                  </a:cubicBezTo>
                  <a:lnTo>
                    <a:pt x="38" y="24"/>
                  </a:lnTo>
                  <a:close/>
                  <a:moveTo>
                    <a:pt x="1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6" y="33"/>
                    <a:pt x="7" y="28"/>
                    <a:pt x="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8"/>
                    <a:pt x="18" y="33"/>
                    <a:pt x="18" y="37"/>
                  </a:cubicBezTo>
                  <a:close/>
                  <a:moveTo>
                    <a:pt x="23" y="42"/>
                  </a:moveTo>
                  <a:cubicBezTo>
                    <a:pt x="38" y="42"/>
                    <a:pt x="38" y="42"/>
                    <a:pt x="38" y="42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3" y="50"/>
                    <a:pt x="23" y="46"/>
                    <a:pt x="23" y="42"/>
                  </a:cubicBezTo>
                  <a:close/>
                  <a:moveTo>
                    <a:pt x="38" y="59"/>
                  </a:moveTo>
                  <a:cubicBezTo>
                    <a:pt x="38" y="74"/>
                    <a:pt x="38" y="74"/>
                    <a:pt x="38" y="74"/>
                  </a:cubicBezTo>
                  <a:cubicBezTo>
                    <a:pt x="33" y="73"/>
                    <a:pt x="28" y="67"/>
                    <a:pt x="26" y="59"/>
                  </a:cubicBezTo>
                  <a:lnTo>
                    <a:pt x="38" y="59"/>
                  </a:lnTo>
                  <a:close/>
                  <a:moveTo>
                    <a:pt x="43" y="74"/>
                  </a:moveTo>
                  <a:cubicBezTo>
                    <a:pt x="43" y="59"/>
                    <a:pt x="43" y="59"/>
                    <a:pt x="43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2" y="67"/>
                    <a:pt x="47" y="73"/>
                    <a:pt x="43" y="74"/>
                  </a:cubicBezTo>
                  <a:close/>
                  <a:moveTo>
                    <a:pt x="43" y="54"/>
                  </a:moveTo>
                  <a:cubicBezTo>
                    <a:pt x="43" y="42"/>
                    <a:pt x="43" y="42"/>
                    <a:pt x="43" y="4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7" y="46"/>
                    <a:pt x="57" y="50"/>
                    <a:pt x="56" y="54"/>
                  </a:cubicBezTo>
                  <a:lnTo>
                    <a:pt x="43" y="54"/>
                  </a:lnTo>
                  <a:close/>
                  <a:moveTo>
                    <a:pt x="62" y="42"/>
                  </a:moveTo>
                  <a:cubicBezTo>
                    <a:pt x="75" y="42"/>
                    <a:pt x="75" y="42"/>
                    <a:pt x="75" y="42"/>
                  </a:cubicBezTo>
                  <a:cubicBezTo>
                    <a:pt x="75" y="46"/>
                    <a:pt x="74" y="50"/>
                    <a:pt x="72" y="54"/>
                  </a:cubicBezTo>
                  <a:cubicBezTo>
                    <a:pt x="61" y="54"/>
                    <a:pt x="61" y="54"/>
                    <a:pt x="61" y="54"/>
                  </a:cubicBezTo>
                  <a:cubicBezTo>
                    <a:pt x="62" y="50"/>
                    <a:pt x="62" y="46"/>
                    <a:pt x="62" y="42"/>
                  </a:cubicBezTo>
                  <a:close/>
                  <a:moveTo>
                    <a:pt x="62" y="37"/>
                  </a:moveTo>
                  <a:cubicBezTo>
                    <a:pt x="62" y="33"/>
                    <a:pt x="62" y="28"/>
                    <a:pt x="61" y="24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4" y="28"/>
                    <a:pt x="75" y="33"/>
                    <a:pt x="75" y="37"/>
                  </a:cubicBezTo>
                  <a:lnTo>
                    <a:pt x="62" y="37"/>
                  </a:lnTo>
                  <a:close/>
                  <a:moveTo>
                    <a:pt x="69" y="19"/>
                  </a:moveTo>
                  <a:cubicBezTo>
                    <a:pt x="59" y="19"/>
                    <a:pt x="59" y="19"/>
                    <a:pt x="59" y="19"/>
                  </a:cubicBezTo>
                  <a:cubicBezTo>
                    <a:pt x="58" y="15"/>
                    <a:pt x="56" y="10"/>
                    <a:pt x="53" y="7"/>
                  </a:cubicBezTo>
                  <a:cubicBezTo>
                    <a:pt x="60" y="10"/>
                    <a:pt x="65" y="14"/>
                    <a:pt x="69" y="19"/>
                  </a:cubicBezTo>
                  <a:close/>
                  <a:moveTo>
                    <a:pt x="27" y="7"/>
                  </a:moveTo>
                  <a:cubicBezTo>
                    <a:pt x="24" y="10"/>
                    <a:pt x="22" y="15"/>
                    <a:pt x="21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5" y="14"/>
                    <a:pt x="21" y="10"/>
                    <a:pt x="27" y="7"/>
                  </a:cubicBezTo>
                  <a:close/>
                  <a:moveTo>
                    <a:pt x="11" y="59"/>
                  </a:moveTo>
                  <a:cubicBezTo>
                    <a:pt x="21" y="59"/>
                    <a:pt x="21" y="59"/>
                    <a:pt x="21" y="59"/>
                  </a:cubicBezTo>
                  <a:cubicBezTo>
                    <a:pt x="22" y="64"/>
                    <a:pt x="24" y="69"/>
                    <a:pt x="27" y="72"/>
                  </a:cubicBezTo>
                  <a:cubicBezTo>
                    <a:pt x="20" y="69"/>
                    <a:pt x="15" y="65"/>
                    <a:pt x="11" y="59"/>
                  </a:cubicBezTo>
                  <a:close/>
                  <a:moveTo>
                    <a:pt x="53" y="72"/>
                  </a:moveTo>
                  <a:cubicBezTo>
                    <a:pt x="56" y="69"/>
                    <a:pt x="58" y="64"/>
                    <a:pt x="60" y="59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5" y="65"/>
                    <a:pt x="60" y="69"/>
                    <a:pt x="53" y="7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1"/>
            <p:cNvSpPr>
              <a:spLocks noEditPoints="1"/>
            </p:cNvSpPr>
            <p:nvPr userDrawn="1"/>
          </p:nvSpPr>
          <p:spPr bwMode="auto">
            <a:xfrm>
              <a:off x="8585270" y="1305833"/>
              <a:ext cx="172076" cy="219853"/>
            </a:xfrm>
            <a:custGeom>
              <a:avLst/>
              <a:gdLst>
                <a:gd name="T0" fmla="*/ 127483 w 172102"/>
                <a:gd name="T1" fmla="*/ 0 h 219907"/>
                <a:gd name="T2" fmla="*/ 41432 w 172102"/>
                <a:gd name="T3" fmla="*/ 0 h 219907"/>
                <a:gd name="T4" fmla="*/ 0 w 172102"/>
                <a:gd name="T5" fmla="*/ 73303 h 219907"/>
                <a:gd name="T6" fmla="*/ 35058 w 172102"/>
                <a:gd name="T7" fmla="*/ 133857 h 219907"/>
                <a:gd name="T8" fmla="*/ 0 w 172102"/>
                <a:gd name="T9" fmla="*/ 194411 h 219907"/>
                <a:gd name="T10" fmla="*/ 15936 w 172102"/>
                <a:gd name="T11" fmla="*/ 219907 h 219907"/>
                <a:gd name="T12" fmla="*/ 60555 w 172102"/>
                <a:gd name="T13" fmla="*/ 146605 h 219907"/>
                <a:gd name="T14" fmla="*/ 127483 w 172102"/>
                <a:gd name="T15" fmla="*/ 146605 h 219907"/>
                <a:gd name="T16" fmla="*/ 172102 w 172102"/>
                <a:gd name="T17" fmla="*/ 73303 h 219907"/>
                <a:gd name="T18" fmla="*/ 127483 w 172102"/>
                <a:gd name="T19" fmla="*/ 0 h 219907"/>
                <a:gd name="T20" fmla="*/ 114735 w 172102"/>
                <a:gd name="T21" fmla="*/ 121108 h 219907"/>
                <a:gd name="T22" fmla="*/ 57367 w 172102"/>
                <a:gd name="T23" fmla="*/ 121108 h 219907"/>
                <a:gd name="T24" fmla="*/ 28684 w 172102"/>
                <a:gd name="T25" fmla="*/ 73303 h 219907"/>
                <a:gd name="T26" fmla="*/ 57367 w 172102"/>
                <a:gd name="T27" fmla="*/ 25497 h 219907"/>
                <a:gd name="T28" fmla="*/ 114735 w 172102"/>
                <a:gd name="T29" fmla="*/ 25497 h 219907"/>
                <a:gd name="T30" fmla="*/ 140231 w 172102"/>
                <a:gd name="T31" fmla="*/ 73303 h 219907"/>
                <a:gd name="T32" fmla="*/ 114735 w 172102"/>
                <a:gd name="T33" fmla="*/ 121108 h 219907"/>
                <a:gd name="T34" fmla="*/ 92425 w 172102"/>
                <a:gd name="T35" fmla="*/ 66928 h 219907"/>
                <a:gd name="T36" fmla="*/ 92425 w 172102"/>
                <a:gd name="T37" fmla="*/ 41432 h 219907"/>
                <a:gd name="T38" fmla="*/ 79677 w 172102"/>
                <a:gd name="T39" fmla="*/ 41432 h 219907"/>
                <a:gd name="T40" fmla="*/ 79677 w 172102"/>
                <a:gd name="T41" fmla="*/ 66928 h 219907"/>
                <a:gd name="T42" fmla="*/ 54180 w 172102"/>
                <a:gd name="T43" fmla="*/ 66928 h 219907"/>
                <a:gd name="T44" fmla="*/ 54180 w 172102"/>
                <a:gd name="T45" fmla="*/ 76490 h 219907"/>
                <a:gd name="T46" fmla="*/ 79677 w 172102"/>
                <a:gd name="T47" fmla="*/ 76490 h 219907"/>
                <a:gd name="T48" fmla="*/ 79677 w 172102"/>
                <a:gd name="T49" fmla="*/ 101986 h 219907"/>
                <a:gd name="T50" fmla="*/ 92425 w 172102"/>
                <a:gd name="T51" fmla="*/ 101986 h 219907"/>
                <a:gd name="T52" fmla="*/ 92425 w 172102"/>
                <a:gd name="T53" fmla="*/ 76490 h 219907"/>
                <a:gd name="T54" fmla="*/ 114735 w 172102"/>
                <a:gd name="T55" fmla="*/ 76490 h 219907"/>
                <a:gd name="T56" fmla="*/ 114735 w 172102"/>
                <a:gd name="T57" fmla="*/ 66928 h 219907"/>
                <a:gd name="T58" fmla="*/ 92425 w 172102"/>
                <a:gd name="T59" fmla="*/ 66928 h 219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2102" h="219907">
                  <a:moveTo>
                    <a:pt x="127483" y="0"/>
                  </a:moveTo>
                  <a:lnTo>
                    <a:pt x="41432" y="0"/>
                  </a:lnTo>
                  <a:lnTo>
                    <a:pt x="0" y="73303"/>
                  </a:lnTo>
                  <a:lnTo>
                    <a:pt x="35058" y="133857"/>
                  </a:lnTo>
                  <a:lnTo>
                    <a:pt x="0" y="194411"/>
                  </a:lnTo>
                  <a:lnTo>
                    <a:pt x="15936" y="219907"/>
                  </a:lnTo>
                  <a:lnTo>
                    <a:pt x="60555" y="146605"/>
                  </a:lnTo>
                  <a:lnTo>
                    <a:pt x="127483" y="146605"/>
                  </a:lnTo>
                  <a:lnTo>
                    <a:pt x="172102" y="73303"/>
                  </a:lnTo>
                  <a:lnTo>
                    <a:pt x="127483" y="0"/>
                  </a:lnTo>
                  <a:close/>
                  <a:moveTo>
                    <a:pt x="114735" y="121108"/>
                  </a:moveTo>
                  <a:lnTo>
                    <a:pt x="57367" y="121108"/>
                  </a:lnTo>
                  <a:lnTo>
                    <a:pt x="28684" y="73303"/>
                  </a:lnTo>
                  <a:lnTo>
                    <a:pt x="57367" y="25497"/>
                  </a:lnTo>
                  <a:lnTo>
                    <a:pt x="114735" y="25497"/>
                  </a:lnTo>
                  <a:lnTo>
                    <a:pt x="140231" y="73303"/>
                  </a:lnTo>
                  <a:lnTo>
                    <a:pt x="114735" y="121108"/>
                  </a:lnTo>
                  <a:close/>
                  <a:moveTo>
                    <a:pt x="92425" y="66928"/>
                  </a:moveTo>
                  <a:lnTo>
                    <a:pt x="92425" y="41432"/>
                  </a:lnTo>
                  <a:lnTo>
                    <a:pt x="79677" y="41432"/>
                  </a:lnTo>
                  <a:lnTo>
                    <a:pt x="79677" y="66928"/>
                  </a:lnTo>
                  <a:lnTo>
                    <a:pt x="54180" y="66928"/>
                  </a:lnTo>
                  <a:lnTo>
                    <a:pt x="54180" y="76490"/>
                  </a:lnTo>
                  <a:lnTo>
                    <a:pt x="79677" y="76490"/>
                  </a:lnTo>
                  <a:lnTo>
                    <a:pt x="79677" y="101986"/>
                  </a:lnTo>
                  <a:lnTo>
                    <a:pt x="92425" y="101986"/>
                  </a:lnTo>
                  <a:lnTo>
                    <a:pt x="92425" y="76490"/>
                  </a:lnTo>
                  <a:lnTo>
                    <a:pt x="114735" y="76490"/>
                  </a:lnTo>
                  <a:lnTo>
                    <a:pt x="114735" y="66928"/>
                  </a:lnTo>
                  <a:lnTo>
                    <a:pt x="92425" y="6692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828800"/>
            <a:ext cx="76962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5257800" cy="10603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Photo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9" r:id="rId2"/>
    <p:sldLayoutId id="2147483717" r:id="rId3"/>
    <p:sldLayoutId id="2147483720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baseline="0">
          <a:solidFill>
            <a:schemeClr val="accent4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KOMPONEN SPK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800600" y="4648200"/>
            <a:ext cx="3124200" cy="435575"/>
          </a:xfrm>
        </p:spPr>
        <p:txBody>
          <a:bodyPr/>
          <a:lstStyle/>
          <a:p>
            <a:pPr eaLnBrk="1" hangingPunct="1"/>
            <a:r>
              <a:rPr lang="en-US" dirty="0" err="1" smtClean="0"/>
              <a:t>Pertemuan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- 3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697064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1"/>
            <a:ext cx="69342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KOMPONEN-KOMPONEN </a:t>
            </a:r>
            <a:r>
              <a:rPr lang="en-US" dirty="0" smtClean="0"/>
              <a:t>SPK </a:t>
            </a:r>
            <a:endParaRPr lang="en-US" dirty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6243" y="800893"/>
            <a:ext cx="8291513" cy="5256213"/>
          </a:xfrm>
        </p:spPr>
        <p:txBody>
          <a:bodyPr>
            <a:normAutofit lnSpcReduction="10000"/>
          </a:bodyPr>
          <a:lstStyle/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dirty="0" err="1" smtClean="0"/>
              <a:t>Suatu</a:t>
            </a:r>
            <a:r>
              <a:rPr lang="en-US" sz="2400" dirty="0" smtClean="0"/>
              <a:t> SPK </a:t>
            </a:r>
            <a:r>
              <a:rPr lang="en-US" sz="2400" dirty="0" err="1" smtClean="0"/>
              <a:t>memiliki</a:t>
            </a:r>
            <a:r>
              <a:rPr lang="en-US" sz="2400" dirty="0" smtClean="0"/>
              <a:t> 3 </a:t>
            </a:r>
            <a:r>
              <a:rPr lang="en-US" sz="2400" dirty="0" err="1" smtClean="0"/>
              <a:t>subsistem</a:t>
            </a:r>
            <a:r>
              <a:rPr lang="en-US" sz="2400" dirty="0" smtClean="0"/>
              <a:t> </a:t>
            </a:r>
            <a:r>
              <a:rPr lang="en-US" sz="2400" dirty="0" err="1" smtClean="0"/>
              <a:t>utama</a:t>
            </a:r>
            <a:endParaRPr lang="en-US" sz="2400" dirty="0" smtClean="0"/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dirty="0" smtClean="0"/>
              <a:t>yang </a:t>
            </a:r>
            <a:r>
              <a:rPr lang="en-US" sz="2400" dirty="0" err="1" smtClean="0"/>
              <a:t>menentukan</a:t>
            </a:r>
            <a:r>
              <a:rPr lang="en-US" sz="2400" dirty="0" smtClean="0"/>
              <a:t> </a:t>
            </a:r>
            <a:r>
              <a:rPr lang="en-US" sz="2400" dirty="0" err="1" smtClean="0"/>
              <a:t>kapabilitas</a:t>
            </a:r>
            <a:r>
              <a:rPr lang="en-US" sz="2400" dirty="0" smtClean="0"/>
              <a:t> </a:t>
            </a:r>
            <a:r>
              <a:rPr lang="en-US" sz="2400" dirty="0" err="1" smtClean="0"/>
              <a:t>teknis</a:t>
            </a:r>
            <a:r>
              <a:rPr lang="en-US" sz="2400" dirty="0" smtClean="0"/>
              <a:t> </a:t>
            </a:r>
            <a:r>
              <a:rPr lang="en-US" sz="2400" dirty="0" smtClean="0"/>
              <a:t>SPK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dirty="0" err="1" smtClean="0"/>
              <a:t>tersebut</a:t>
            </a:r>
            <a:r>
              <a:rPr lang="en-US" sz="2400" dirty="0" smtClean="0"/>
              <a:t>, </a:t>
            </a:r>
            <a:r>
              <a:rPr lang="en-US" sz="2400" dirty="0" err="1" smtClean="0"/>
              <a:t>yaitu</a:t>
            </a:r>
            <a:r>
              <a:rPr lang="en-US" sz="2400" dirty="0" smtClean="0"/>
              <a:t>: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2400" dirty="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en-US" sz="2400" b="1" i="1" dirty="0" smtClean="0">
                <a:solidFill>
                  <a:schemeClr val="accent2"/>
                </a:solidFill>
              </a:rPr>
              <a:t>Database Management Subsystem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i="1" dirty="0" smtClean="0"/>
              <a:t>	</a:t>
            </a:r>
            <a:r>
              <a:rPr lang="en-US" sz="2400" dirty="0" smtClean="0"/>
              <a:t>(</a:t>
            </a:r>
            <a:r>
              <a:rPr lang="en-US" sz="2400" dirty="0" err="1" smtClean="0"/>
              <a:t>Subsistem</a:t>
            </a:r>
            <a:r>
              <a:rPr lang="en-US" sz="2400" dirty="0" smtClean="0"/>
              <a:t> </a:t>
            </a:r>
            <a:r>
              <a:rPr lang="en-US" sz="2400" dirty="0" err="1" smtClean="0"/>
              <a:t>Manajemen</a:t>
            </a:r>
            <a:r>
              <a:rPr lang="en-US" sz="2400" dirty="0" smtClean="0"/>
              <a:t> Basis Data)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2400" i="1" dirty="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 startAt="2"/>
            </a:pPr>
            <a:r>
              <a:rPr lang="en-US" sz="2400" b="1" i="1" dirty="0" smtClean="0">
                <a:solidFill>
                  <a:schemeClr val="accent2"/>
                </a:solidFill>
              </a:rPr>
              <a:t>Model Base Management Subsystem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US" sz="2400" i="1" dirty="0" smtClean="0"/>
              <a:t>	</a:t>
            </a:r>
            <a:r>
              <a:rPr lang="en-US" sz="2400" dirty="0" smtClean="0"/>
              <a:t>(</a:t>
            </a:r>
            <a:r>
              <a:rPr lang="en-US" sz="2400" dirty="0" err="1" smtClean="0"/>
              <a:t>Subsistem</a:t>
            </a:r>
            <a:r>
              <a:rPr lang="en-US" sz="2400" dirty="0" smtClean="0"/>
              <a:t> </a:t>
            </a:r>
            <a:r>
              <a:rPr lang="en-US" sz="2400" dirty="0" err="1" smtClean="0"/>
              <a:t>Manajemen</a:t>
            </a:r>
            <a:r>
              <a:rPr lang="en-US" sz="2400" dirty="0" smtClean="0"/>
              <a:t> Basis Model)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en-US" sz="2400" i="1" dirty="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 startAt="3"/>
            </a:pPr>
            <a:r>
              <a:rPr lang="en-US" sz="2400" b="1" i="1" dirty="0" smtClean="0">
                <a:solidFill>
                  <a:schemeClr val="accent2"/>
                </a:solidFill>
              </a:rPr>
              <a:t>Dialog Generation and Management Software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US" sz="2400" dirty="0" smtClean="0"/>
              <a:t>	(</a:t>
            </a:r>
            <a:r>
              <a:rPr lang="en-US" sz="2400" dirty="0" err="1" smtClean="0"/>
              <a:t>Subsistem</a:t>
            </a:r>
            <a:r>
              <a:rPr lang="en-US" sz="2400" dirty="0" smtClean="0"/>
              <a:t> </a:t>
            </a:r>
            <a:r>
              <a:rPr lang="en-US" sz="2400" dirty="0" err="1" smtClean="0"/>
              <a:t>Perangkat</a:t>
            </a:r>
            <a:r>
              <a:rPr lang="en-US" sz="2400" dirty="0" smtClean="0"/>
              <a:t> </a:t>
            </a:r>
            <a:r>
              <a:rPr lang="en-US" sz="2400" dirty="0" err="1" smtClean="0"/>
              <a:t>Lunak</a:t>
            </a:r>
            <a:r>
              <a:rPr lang="en-US" sz="2400" dirty="0" smtClean="0"/>
              <a:t> </a:t>
            </a:r>
            <a:r>
              <a:rPr lang="en-US" sz="2400" dirty="0" err="1" smtClean="0"/>
              <a:t>Penyelenggara</a:t>
            </a:r>
            <a:r>
              <a:rPr lang="en-US" sz="2400" dirty="0" smtClean="0"/>
              <a:t> Dialog)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en-US" sz="2400" dirty="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 startAt="4"/>
            </a:pPr>
            <a:r>
              <a:rPr lang="en-US" sz="2400" b="1" i="1" dirty="0" smtClean="0">
                <a:solidFill>
                  <a:schemeClr val="accent2"/>
                </a:solidFill>
              </a:rPr>
              <a:t>Knowledge Base Management Subsystem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US" sz="2400" i="1" dirty="0" smtClean="0">
                <a:solidFill>
                  <a:schemeClr val="accent2"/>
                </a:solidFill>
              </a:rPr>
              <a:t>	</a:t>
            </a:r>
            <a:r>
              <a:rPr lang="en-US" sz="2400" dirty="0" smtClean="0"/>
              <a:t>(</a:t>
            </a:r>
            <a:r>
              <a:rPr lang="en-US" sz="2400" dirty="0" err="1" smtClean="0"/>
              <a:t>Subsistem</a:t>
            </a:r>
            <a:r>
              <a:rPr lang="en-US" sz="2400" dirty="0" smtClean="0"/>
              <a:t> </a:t>
            </a:r>
            <a:r>
              <a:rPr lang="en-US" sz="2400" dirty="0" err="1" smtClean="0"/>
              <a:t>Manajemen</a:t>
            </a:r>
            <a:r>
              <a:rPr lang="en-US" sz="2400" dirty="0" smtClean="0"/>
              <a:t> </a:t>
            </a:r>
            <a:r>
              <a:rPr lang="en-US" sz="2400" dirty="0" err="1" smtClean="0"/>
              <a:t>Berbasis</a:t>
            </a:r>
            <a:r>
              <a:rPr lang="en-US" sz="2400" dirty="0" smtClean="0"/>
              <a:t> </a:t>
            </a:r>
            <a:r>
              <a:rPr lang="en-US" sz="2400" dirty="0" err="1" smtClean="0"/>
              <a:t>Pengetahuan</a:t>
            </a:r>
            <a:r>
              <a:rPr lang="en-US" sz="2400" dirty="0" smtClean="0"/>
              <a:t>)</a:t>
            </a:r>
            <a:endParaRPr lang="en-US" sz="2400" i="1" dirty="0" smtClean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80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84956" y="221059"/>
            <a:ext cx="6846887" cy="777875"/>
          </a:xfrm>
        </p:spPr>
        <p:txBody>
          <a:bodyPr/>
          <a:lstStyle/>
          <a:p>
            <a:pPr eaLnBrk="1" hangingPunct="1"/>
            <a:r>
              <a:rPr lang="en-US" dirty="0" smtClean="0"/>
              <a:t>KOMPONEN-KOMPONEN SPK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5040313"/>
          </a:xfrm>
        </p:spPr>
        <p:txBody>
          <a:bodyPr/>
          <a:lstStyle/>
          <a:p>
            <a:pPr marL="609600" indent="-609600" eaLnBrk="1" hangingPunct="1">
              <a:buFont typeface="Wingdings" panose="05000000000000000000" pitchFamily="2" charset="2"/>
              <a:buNone/>
            </a:pPr>
            <a:r>
              <a:rPr lang="en-US" smtClean="0"/>
              <a:t> 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2901950" y="2312193"/>
            <a:ext cx="4751387" cy="2592388"/>
          </a:xfrm>
          <a:prstGeom prst="rect">
            <a:avLst/>
          </a:prstGeom>
          <a:solidFill>
            <a:srgbClr val="ABDD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sz="1800"/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3132138" y="2493963"/>
            <a:ext cx="1152525" cy="574675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Manajemen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Data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4787900" y="2493963"/>
            <a:ext cx="1152525" cy="574675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Manajemen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Model</a:t>
            </a: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6300788" y="2493963"/>
            <a:ext cx="1152525" cy="57467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Model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Eksternal</a:t>
            </a: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4427538" y="3355975"/>
            <a:ext cx="1873250" cy="504825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Subsistem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Berbasis pengetahuan</a:t>
            </a:r>
          </a:p>
        </p:txBody>
      </p:sp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4500563" y="4221163"/>
            <a:ext cx="1800225" cy="576262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Antarmuka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Pengguna</a:t>
            </a:r>
          </a:p>
        </p:txBody>
      </p:sp>
      <p:sp>
        <p:nvSpPr>
          <p:cNvPr id="8202" name="AutoShape 10"/>
          <p:cNvSpPr>
            <a:spLocks noChangeArrowheads="1"/>
          </p:cNvSpPr>
          <p:nvPr/>
        </p:nvSpPr>
        <p:spPr bwMode="auto">
          <a:xfrm>
            <a:off x="828675" y="2420938"/>
            <a:ext cx="935038" cy="720725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sz="1800"/>
          </a:p>
        </p:txBody>
      </p:sp>
      <p:sp>
        <p:nvSpPr>
          <p:cNvPr id="8203" name="AutoShape 11"/>
          <p:cNvSpPr>
            <a:spLocks noChangeArrowheads="1"/>
          </p:cNvSpPr>
          <p:nvPr/>
        </p:nvSpPr>
        <p:spPr bwMode="auto">
          <a:xfrm>
            <a:off x="828675" y="3284538"/>
            <a:ext cx="935038" cy="720725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sz="1800"/>
          </a:p>
        </p:txBody>
      </p:sp>
      <p:sp>
        <p:nvSpPr>
          <p:cNvPr id="8204" name="AutoShape 12"/>
          <p:cNvSpPr>
            <a:spLocks noChangeArrowheads="1"/>
          </p:cNvSpPr>
          <p:nvPr/>
        </p:nvSpPr>
        <p:spPr bwMode="auto">
          <a:xfrm>
            <a:off x="828675" y="4221163"/>
            <a:ext cx="935038" cy="720725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sz="1800"/>
          </a:p>
        </p:txBody>
      </p:sp>
      <p:sp>
        <p:nvSpPr>
          <p:cNvPr id="8205" name="Rectangle 13"/>
          <p:cNvSpPr>
            <a:spLocks noChangeArrowheads="1"/>
          </p:cNvSpPr>
          <p:nvPr/>
        </p:nvSpPr>
        <p:spPr bwMode="auto">
          <a:xfrm>
            <a:off x="2916238" y="1268413"/>
            <a:ext cx="1511300" cy="6492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Sistem lainnya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Yang berbasis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Komputer</a:t>
            </a:r>
          </a:p>
        </p:txBody>
      </p:sp>
      <p:sp>
        <p:nvSpPr>
          <p:cNvPr id="8206" name="Rectangle 14"/>
          <p:cNvSpPr>
            <a:spLocks noChangeArrowheads="1"/>
          </p:cNvSpPr>
          <p:nvPr/>
        </p:nvSpPr>
        <p:spPr bwMode="auto">
          <a:xfrm>
            <a:off x="6013450" y="1268413"/>
            <a:ext cx="1511300" cy="6492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Internet,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Intranet,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Ekstranet</a:t>
            </a:r>
          </a:p>
        </p:txBody>
      </p:sp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1763713" y="5373688"/>
            <a:ext cx="1728787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Basis pengetahuan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Organisasional</a:t>
            </a:r>
          </a:p>
        </p:txBody>
      </p:sp>
      <p:sp>
        <p:nvSpPr>
          <p:cNvPr id="8208" name="Rectangle 16"/>
          <p:cNvSpPr>
            <a:spLocks noChangeArrowheads="1"/>
          </p:cNvSpPr>
          <p:nvPr/>
        </p:nvSpPr>
        <p:spPr bwMode="auto">
          <a:xfrm>
            <a:off x="4500563" y="5373688"/>
            <a:ext cx="1800225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Manajer (pengguna)</a:t>
            </a:r>
          </a:p>
        </p:txBody>
      </p:sp>
      <p:sp>
        <p:nvSpPr>
          <p:cNvPr id="8209" name="Line 17"/>
          <p:cNvSpPr>
            <a:spLocks noChangeShapeType="1"/>
          </p:cNvSpPr>
          <p:nvPr/>
        </p:nvSpPr>
        <p:spPr bwMode="auto">
          <a:xfrm>
            <a:off x="3708400" y="1917700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0" name="Line 18"/>
          <p:cNvSpPr>
            <a:spLocks noChangeShapeType="1"/>
          </p:cNvSpPr>
          <p:nvPr/>
        </p:nvSpPr>
        <p:spPr bwMode="auto">
          <a:xfrm>
            <a:off x="6804025" y="1917700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1" name="Line 19"/>
          <p:cNvSpPr>
            <a:spLocks noChangeShapeType="1"/>
          </p:cNvSpPr>
          <p:nvPr/>
        </p:nvSpPr>
        <p:spPr bwMode="auto">
          <a:xfrm>
            <a:off x="1763713" y="2708275"/>
            <a:ext cx="1368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2" name="Line 20"/>
          <p:cNvSpPr>
            <a:spLocks noChangeShapeType="1"/>
          </p:cNvSpPr>
          <p:nvPr/>
        </p:nvSpPr>
        <p:spPr bwMode="auto">
          <a:xfrm flipV="1">
            <a:off x="1763713" y="2781300"/>
            <a:ext cx="1368425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3" name="Line 21"/>
          <p:cNvSpPr>
            <a:spLocks noChangeShapeType="1"/>
          </p:cNvSpPr>
          <p:nvPr/>
        </p:nvSpPr>
        <p:spPr bwMode="auto">
          <a:xfrm flipV="1">
            <a:off x="1763713" y="2925763"/>
            <a:ext cx="1368425" cy="16557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4" name="Line 22"/>
          <p:cNvSpPr>
            <a:spLocks noChangeShapeType="1"/>
          </p:cNvSpPr>
          <p:nvPr/>
        </p:nvSpPr>
        <p:spPr bwMode="auto">
          <a:xfrm>
            <a:off x="4284663" y="2708275"/>
            <a:ext cx="5032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5" name="Line 23"/>
          <p:cNvSpPr>
            <a:spLocks noChangeShapeType="1"/>
          </p:cNvSpPr>
          <p:nvPr/>
        </p:nvSpPr>
        <p:spPr bwMode="auto">
          <a:xfrm>
            <a:off x="5940425" y="2708275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6" name="Line 24"/>
          <p:cNvSpPr>
            <a:spLocks noChangeShapeType="1"/>
          </p:cNvSpPr>
          <p:nvPr/>
        </p:nvSpPr>
        <p:spPr bwMode="auto">
          <a:xfrm>
            <a:off x="5364163" y="3860800"/>
            <a:ext cx="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7" name="Line 25"/>
          <p:cNvSpPr>
            <a:spLocks noChangeShapeType="1"/>
          </p:cNvSpPr>
          <p:nvPr/>
        </p:nvSpPr>
        <p:spPr bwMode="auto">
          <a:xfrm>
            <a:off x="5364163" y="4797425"/>
            <a:ext cx="0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8" name="Line 26"/>
          <p:cNvSpPr>
            <a:spLocks noChangeShapeType="1"/>
          </p:cNvSpPr>
          <p:nvPr/>
        </p:nvSpPr>
        <p:spPr bwMode="auto">
          <a:xfrm flipV="1">
            <a:off x="6300788" y="3068638"/>
            <a:ext cx="503237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9" name="Line 27"/>
          <p:cNvSpPr>
            <a:spLocks noChangeShapeType="1"/>
          </p:cNvSpPr>
          <p:nvPr/>
        </p:nvSpPr>
        <p:spPr bwMode="auto">
          <a:xfrm flipV="1">
            <a:off x="6300788" y="3068638"/>
            <a:ext cx="576262" cy="1368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0" name="Line 28"/>
          <p:cNvSpPr>
            <a:spLocks noChangeShapeType="1"/>
          </p:cNvSpPr>
          <p:nvPr/>
        </p:nvSpPr>
        <p:spPr bwMode="auto">
          <a:xfrm>
            <a:off x="3851275" y="3068638"/>
            <a:ext cx="576263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1" name="Line 29"/>
          <p:cNvSpPr>
            <a:spLocks noChangeShapeType="1"/>
          </p:cNvSpPr>
          <p:nvPr/>
        </p:nvSpPr>
        <p:spPr bwMode="auto">
          <a:xfrm>
            <a:off x="3708400" y="3068638"/>
            <a:ext cx="792163" cy="14398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2" name="Line 30"/>
          <p:cNvSpPr>
            <a:spLocks noChangeShapeType="1"/>
          </p:cNvSpPr>
          <p:nvPr/>
        </p:nvSpPr>
        <p:spPr bwMode="auto">
          <a:xfrm flipV="1">
            <a:off x="2555875" y="3789363"/>
            <a:ext cx="1871663" cy="1584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3" name="Rectangle 31"/>
          <p:cNvSpPr>
            <a:spLocks noChangeArrowheads="1"/>
          </p:cNvSpPr>
          <p:nvPr/>
        </p:nvSpPr>
        <p:spPr bwMode="auto">
          <a:xfrm>
            <a:off x="2339975" y="6381750"/>
            <a:ext cx="511175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800"/>
              <a:t>Gambar Skematik DSS</a:t>
            </a:r>
          </a:p>
        </p:txBody>
      </p:sp>
    </p:spTree>
    <p:extLst>
      <p:ext uri="{BB962C8B-B14F-4D97-AF65-F5344CB8AC3E}">
        <p14:creationId xmlns:p14="http://schemas.microsoft.com/office/powerpoint/2010/main" val="2218784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4818" y="304800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 dirty="0" smtClean="0"/>
              <a:t>KOMPONEN-KOMPONEN SPK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3862" y="1981200"/>
            <a:ext cx="8291513" cy="3810000"/>
          </a:xfrm>
        </p:spPr>
        <p:txBody>
          <a:bodyPr>
            <a:noAutofit/>
          </a:bodyPr>
          <a:lstStyle/>
          <a:p>
            <a:pPr marL="609600" indent="-609600" eaLnBrk="1" hangingPunct="1">
              <a:buFontTx/>
              <a:buAutoNum type="arabicPeriod"/>
            </a:pPr>
            <a:r>
              <a:rPr lang="en-US" sz="2800" b="1" i="1" u="sng" dirty="0" err="1" smtClean="0">
                <a:solidFill>
                  <a:schemeClr val="accent2"/>
                </a:solidFill>
              </a:rPr>
              <a:t>Subsistem</a:t>
            </a:r>
            <a:r>
              <a:rPr lang="en-US" sz="2800" b="1" i="1" u="sng" dirty="0" smtClean="0">
                <a:solidFill>
                  <a:schemeClr val="accent2"/>
                </a:solidFill>
              </a:rPr>
              <a:t> </a:t>
            </a:r>
            <a:r>
              <a:rPr lang="en-US" sz="2800" b="1" i="1" u="sng" dirty="0" err="1" smtClean="0">
                <a:solidFill>
                  <a:schemeClr val="accent2"/>
                </a:solidFill>
              </a:rPr>
              <a:t>Manajemen</a:t>
            </a:r>
            <a:r>
              <a:rPr lang="en-US" sz="2800" b="1" i="1" u="sng" dirty="0" smtClean="0">
                <a:solidFill>
                  <a:schemeClr val="accent2"/>
                </a:solidFill>
              </a:rPr>
              <a:t> Data (Database Management Subsystem)</a:t>
            </a:r>
          </a:p>
          <a:p>
            <a:pPr marL="609600" indent="-609600" eaLnBrk="1" hangingPunct="1">
              <a:buFontTx/>
              <a:buNone/>
            </a:pPr>
            <a:endParaRPr lang="en-US" sz="2800" i="1" dirty="0" smtClean="0">
              <a:solidFill>
                <a:schemeClr val="accent2"/>
              </a:solidFill>
            </a:endParaRPr>
          </a:p>
          <a:p>
            <a:pPr marL="609600" indent="-609600" eaLnBrk="1" hangingPunct="1">
              <a:buFont typeface="Wingdings" panose="05000000000000000000" pitchFamily="2" charset="2"/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Suatu</a:t>
            </a:r>
            <a:r>
              <a:rPr lang="en-US" sz="2800" dirty="0" smtClean="0"/>
              <a:t> sub-</a:t>
            </a:r>
            <a:r>
              <a:rPr lang="en-US" sz="2800" dirty="0" err="1" smtClean="0"/>
              <a:t>sistem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memanajemen</a:t>
            </a:r>
            <a:r>
              <a:rPr lang="en-US" sz="2800" dirty="0" smtClean="0"/>
              <a:t> data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memasukkan</a:t>
            </a:r>
            <a:r>
              <a:rPr lang="en-US" sz="2800" dirty="0" smtClean="0"/>
              <a:t> </a:t>
            </a:r>
            <a:r>
              <a:rPr lang="en-US" sz="2800" dirty="0" err="1" smtClean="0"/>
              <a:t>satu</a:t>
            </a:r>
            <a:r>
              <a:rPr lang="en-US" sz="2800" dirty="0" smtClean="0"/>
              <a:t> database yang </a:t>
            </a:r>
            <a:r>
              <a:rPr lang="en-US" sz="2800" dirty="0" err="1" smtClean="0"/>
              <a:t>berisi</a:t>
            </a:r>
            <a:r>
              <a:rPr lang="en-US" sz="2800" dirty="0" smtClean="0"/>
              <a:t> data yang </a:t>
            </a:r>
            <a:r>
              <a:rPr lang="en-US" sz="2800" dirty="0" err="1" smtClean="0"/>
              <a:t>relevan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dikelola</a:t>
            </a:r>
            <a:r>
              <a:rPr lang="en-US" sz="2800" dirty="0" smtClean="0"/>
              <a:t> </a:t>
            </a:r>
            <a:r>
              <a:rPr lang="en-US" sz="2800" dirty="0" err="1" smtClean="0"/>
              <a:t>oleh</a:t>
            </a:r>
            <a:r>
              <a:rPr lang="en-US" sz="2800" dirty="0" smtClean="0"/>
              <a:t> </a:t>
            </a:r>
            <a:r>
              <a:rPr lang="en-US" sz="2800" dirty="0" err="1" smtClean="0"/>
              <a:t>perangkat</a:t>
            </a:r>
            <a:r>
              <a:rPr lang="en-US" sz="2800" dirty="0" smtClean="0"/>
              <a:t> </a:t>
            </a:r>
            <a:r>
              <a:rPr lang="en-US" sz="2800" dirty="0" err="1" smtClean="0"/>
              <a:t>lunak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disebut</a:t>
            </a:r>
            <a:r>
              <a:rPr lang="en-US" sz="2800" dirty="0" smtClean="0"/>
              <a:t> </a:t>
            </a:r>
            <a:r>
              <a:rPr lang="en-US" sz="2800" b="1" dirty="0" err="1" smtClean="0"/>
              <a:t>Subsistem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Manajemen</a:t>
            </a:r>
            <a:r>
              <a:rPr lang="en-US" sz="2800" b="1" dirty="0" smtClean="0"/>
              <a:t> Database</a:t>
            </a:r>
            <a:r>
              <a:rPr lang="en-US" sz="2800" dirty="0" smtClean="0"/>
              <a:t>(DBMS</a:t>
            </a:r>
            <a:r>
              <a:rPr lang="en-US" sz="2800" dirty="0" smtClean="0"/>
              <a:t>) 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730894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5" name="Rectangle 23"/>
          <p:cNvSpPr>
            <a:spLocks noChangeArrowheads="1"/>
          </p:cNvSpPr>
          <p:nvPr/>
        </p:nvSpPr>
        <p:spPr bwMode="auto">
          <a:xfrm>
            <a:off x="4716463" y="2708275"/>
            <a:ext cx="2519362" cy="936625"/>
          </a:xfrm>
          <a:prstGeom prst="rect">
            <a:avLst/>
          </a:prstGeom>
          <a:solidFill>
            <a:srgbClr val="ABDD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sz="1800"/>
          </a:p>
        </p:txBody>
      </p:sp>
      <p:sp>
        <p:nvSpPr>
          <p:cNvPr id="8214" name="Rectangle 22"/>
          <p:cNvSpPr>
            <a:spLocks noChangeArrowheads="1"/>
          </p:cNvSpPr>
          <p:nvPr/>
        </p:nvSpPr>
        <p:spPr bwMode="auto">
          <a:xfrm>
            <a:off x="468313" y="3429000"/>
            <a:ext cx="6767512" cy="3095625"/>
          </a:xfrm>
          <a:prstGeom prst="rect">
            <a:avLst/>
          </a:prstGeom>
          <a:solidFill>
            <a:srgbClr val="ABDD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sz="1800"/>
          </a:p>
        </p:txBody>
      </p:sp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14363"/>
            <a:ext cx="8229600" cy="6905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000" smtClean="0"/>
              <a:t>Gambar Struktur Subsistem Manajemen Data </a:t>
            </a:r>
          </a:p>
        </p:txBody>
      </p:sp>
      <p:sp>
        <p:nvSpPr>
          <p:cNvPr id="102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91513" cy="5327650"/>
          </a:xfrm>
        </p:spPr>
        <p:txBody>
          <a:bodyPr/>
          <a:lstStyle/>
          <a:p>
            <a:pPr marL="609600" indent="-609600" eaLnBrk="1" hangingPunct="1">
              <a:buFont typeface="Wingdings" panose="05000000000000000000" pitchFamily="2" charset="2"/>
              <a:buNone/>
            </a:pPr>
            <a:r>
              <a:rPr lang="en-US" dirty="0" smtClean="0"/>
              <a:t> 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5362575" y="1412875"/>
            <a:ext cx="1873250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Sumber data internal</a:t>
            </a: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3492500" y="2133600"/>
            <a:ext cx="1008063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Keuangan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4716463" y="2133600"/>
            <a:ext cx="1008062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Pemasaran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5940425" y="2133600"/>
            <a:ext cx="865188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Produksi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7019925" y="2133600"/>
            <a:ext cx="936625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Personalia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8135938" y="2133600"/>
            <a:ext cx="828675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Lainnya</a:t>
            </a:r>
          </a:p>
        </p:txBody>
      </p:sp>
      <p:sp>
        <p:nvSpPr>
          <p:cNvPr id="8202" name="Rectangle 10"/>
          <p:cNvSpPr>
            <a:spLocks noChangeArrowheads="1"/>
          </p:cNvSpPr>
          <p:nvPr/>
        </p:nvSpPr>
        <p:spPr bwMode="auto">
          <a:xfrm>
            <a:off x="5292725" y="2924175"/>
            <a:ext cx="1008063" cy="360363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Ekstraksi</a:t>
            </a:r>
          </a:p>
        </p:txBody>
      </p:sp>
      <p:sp>
        <p:nvSpPr>
          <p:cNvPr id="8203" name="Rectangle 11"/>
          <p:cNvSpPr>
            <a:spLocks noChangeArrowheads="1"/>
          </p:cNvSpPr>
          <p:nvPr/>
        </p:nvSpPr>
        <p:spPr bwMode="auto">
          <a:xfrm>
            <a:off x="684213" y="1844675"/>
            <a:ext cx="1800225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Sumber</a:t>
            </a:r>
            <a:r>
              <a:rPr lang="en-US" sz="1400" dirty="0">
                <a:solidFill>
                  <a:schemeClr val="bg1"/>
                </a:solidFill>
              </a:rPr>
              <a:t> data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Eksternal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755650" y="2708275"/>
            <a:ext cx="1728788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>
                <a:solidFill>
                  <a:schemeClr val="bg1"/>
                </a:solidFill>
              </a:rPr>
              <a:t>Basis </a:t>
            </a:r>
            <a:r>
              <a:rPr lang="en-US" sz="1400" dirty="0" err="1">
                <a:solidFill>
                  <a:schemeClr val="bg1"/>
                </a:solidFill>
              </a:rPr>
              <a:t>pengetahuan</a:t>
            </a:r>
            <a:endParaRPr lang="en-US" sz="14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organisasional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205" name="Rectangle 13"/>
          <p:cNvSpPr>
            <a:spLocks noChangeArrowheads="1"/>
          </p:cNvSpPr>
          <p:nvPr/>
        </p:nvSpPr>
        <p:spPr bwMode="auto">
          <a:xfrm>
            <a:off x="5221288" y="3716338"/>
            <a:ext cx="1150937" cy="6477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Database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Pendukung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keputusan</a:t>
            </a:r>
          </a:p>
        </p:txBody>
      </p:sp>
      <p:sp>
        <p:nvSpPr>
          <p:cNvPr id="8206" name="Rectangle 14"/>
          <p:cNvSpPr>
            <a:spLocks noChangeArrowheads="1"/>
          </p:cNvSpPr>
          <p:nvPr/>
        </p:nvSpPr>
        <p:spPr bwMode="auto">
          <a:xfrm>
            <a:off x="4572000" y="4652963"/>
            <a:ext cx="2449513" cy="15113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Sistem manajemen database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sz="1400"/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Retrieval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Inquiry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Update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Report generation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Delete</a:t>
            </a:r>
          </a:p>
        </p:txBody>
      </p:sp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1476375" y="3716338"/>
            <a:ext cx="1150938" cy="6477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Query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facility</a:t>
            </a:r>
          </a:p>
        </p:txBody>
      </p:sp>
      <p:sp>
        <p:nvSpPr>
          <p:cNvPr id="8208" name="Rectangle 16"/>
          <p:cNvSpPr>
            <a:spLocks noChangeArrowheads="1"/>
          </p:cNvSpPr>
          <p:nvPr/>
        </p:nvSpPr>
        <p:spPr bwMode="auto">
          <a:xfrm>
            <a:off x="1476375" y="5084763"/>
            <a:ext cx="1150938" cy="6477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Direktori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data</a:t>
            </a:r>
          </a:p>
        </p:txBody>
      </p:sp>
      <p:sp>
        <p:nvSpPr>
          <p:cNvPr id="8209" name="Rectangle 17"/>
          <p:cNvSpPr>
            <a:spLocks noChangeArrowheads="1"/>
          </p:cNvSpPr>
          <p:nvPr/>
        </p:nvSpPr>
        <p:spPr bwMode="auto">
          <a:xfrm>
            <a:off x="7596188" y="2708275"/>
            <a:ext cx="1368425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Data personel,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privat</a:t>
            </a:r>
          </a:p>
        </p:txBody>
      </p:sp>
      <p:sp>
        <p:nvSpPr>
          <p:cNvPr id="8210" name="Rectangle 18"/>
          <p:cNvSpPr>
            <a:spLocks noChangeArrowheads="1"/>
          </p:cNvSpPr>
          <p:nvPr/>
        </p:nvSpPr>
        <p:spPr bwMode="auto">
          <a:xfrm>
            <a:off x="7596188" y="3429000"/>
            <a:ext cx="1368425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Data warehouse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perusahaan</a:t>
            </a:r>
          </a:p>
        </p:txBody>
      </p:sp>
      <p:sp>
        <p:nvSpPr>
          <p:cNvPr id="8211" name="Rectangle 19"/>
          <p:cNvSpPr>
            <a:spLocks noChangeArrowheads="1"/>
          </p:cNvSpPr>
          <p:nvPr/>
        </p:nvSpPr>
        <p:spPr bwMode="auto">
          <a:xfrm>
            <a:off x="7596188" y="4292600"/>
            <a:ext cx="1368425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Manajemen</a:t>
            </a:r>
            <a:endParaRPr lang="en-US" sz="14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antarmuka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212" name="Rectangle 20"/>
          <p:cNvSpPr>
            <a:spLocks noChangeArrowheads="1"/>
          </p:cNvSpPr>
          <p:nvPr/>
        </p:nvSpPr>
        <p:spPr bwMode="auto">
          <a:xfrm>
            <a:off x="7596188" y="4941888"/>
            <a:ext cx="1368425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Manajemen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model</a:t>
            </a:r>
          </a:p>
        </p:txBody>
      </p:sp>
      <p:sp>
        <p:nvSpPr>
          <p:cNvPr id="8213" name="Rectangle 21"/>
          <p:cNvSpPr>
            <a:spLocks noChangeArrowheads="1"/>
          </p:cNvSpPr>
          <p:nvPr/>
        </p:nvSpPr>
        <p:spPr bwMode="auto">
          <a:xfrm>
            <a:off x="7596188" y="5589588"/>
            <a:ext cx="1368425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Subsistem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berbasis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pengetahuan</a:t>
            </a:r>
          </a:p>
        </p:txBody>
      </p:sp>
      <p:sp>
        <p:nvSpPr>
          <p:cNvPr id="8216" name="Line 24"/>
          <p:cNvSpPr>
            <a:spLocks noChangeShapeType="1"/>
          </p:cNvSpPr>
          <p:nvPr/>
        </p:nvSpPr>
        <p:spPr bwMode="auto">
          <a:xfrm flipH="1">
            <a:off x="3851275" y="1773238"/>
            <a:ext cx="230505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7" name="Line 25"/>
          <p:cNvSpPr>
            <a:spLocks noChangeShapeType="1"/>
          </p:cNvSpPr>
          <p:nvPr/>
        </p:nvSpPr>
        <p:spPr bwMode="auto">
          <a:xfrm flipH="1">
            <a:off x="5219700" y="1773238"/>
            <a:ext cx="936625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8" name="Line 26"/>
          <p:cNvSpPr>
            <a:spLocks noChangeShapeType="1"/>
          </p:cNvSpPr>
          <p:nvPr/>
        </p:nvSpPr>
        <p:spPr bwMode="auto">
          <a:xfrm>
            <a:off x="6227763" y="1773238"/>
            <a:ext cx="73025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9" name="Line 27"/>
          <p:cNvSpPr>
            <a:spLocks noChangeShapeType="1"/>
          </p:cNvSpPr>
          <p:nvPr/>
        </p:nvSpPr>
        <p:spPr bwMode="auto">
          <a:xfrm>
            <a:off x="6300788" y="1773238"/>
            <a:ext cx="1223962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0" name="Line 28"/>
          <p:cNvSpPr>
            <a:spLocks noChangeShapeType="1"/>
          </p:cNvSpPr>
          <p:nvPr/>
        </p:nvSpPr>
        <p:spPr bwMode="auto">
          <a:xfrm>
            <a:off x="6443663" y="1773238"/>
            <a:ext cx="2160587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2" name="Line 30"/>
          <p:cNvSpPr>
            <a:spLocks noChangeShapeType="1"/>
          </p:cNvSpPr>
          <p:nvPr/>
        </p:nvSpPr>
        <p:spPr bwMode="auto">
          <a:xfrm>
            <a:off x="3995738" y="2420938"/>
            <a:ext cx="1512887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3" name="Line 31"/>
          <p:cNvSpPr>
            <a:spLocks noChangeShapeType="1"/>
          </p:cNvSpPr>
          <p:nvPr/>
        </p:nvSpPr>
        <p:spPr bwMode="auto">
          <a:xfrm>
            <a:off x="5148263" y="2420938"/>
            <a:ext cx="503237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4" name="Line 32"/>
          <p:cNvSpPr>
            <a:spLocks noChangeShapeType="1"/>
          </p:cNvSpPr>
          <p:nvPr/>
        </p:nvSpPr>
        <p:spPr bwMode="auto">
          <a:xfrm flipH="1">
            <a:off x="5724525" y="2420938"/>
            <a:ext cx="576263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5" name="Line 33"/>
          <p:cNvSpPr>
            <a:spLocks noChangeShapeType="1"/>
          </p:cNvSpPr>
          <p:nvPr/>
        </p:nvSpPr>
        <p:spPr bwMode="auto">
          <a:xfrm flipH="1">
            <a:off x="5940425" y="2420938"/>
            <a:ext cx="151130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6" name="Line 34"/>
          <p:cNvSpPr>
            <a:spLocks noChangeShapeType="1"/>
          </p:cNvSpPr>
          <p:nvPr/>
        </p:nvSpPr>
        <p:spPr bwMode="auto">
          <a:xfrm flipH="1">
            <a:off x="6227763" y="2420938"/>
            <a:ext cx="230505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7" name="Line 35"/>
          <p:cNvSpPr>
            <a:spLocks noChangeShapeType="1"/>
          </p:cNvSpPr>
          <p:nvPr/>
        </p:nvSpPr>
        <p:spPr bwMode="auto">
          <a:xfrm>
            <a:off x="2195513" y="2420938"/>
            <a:ext cx="3097212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8" name="Line 36"/>
          <p:cNvSpPr>
            <a:spLocks noChangeShapeType="1"/>
          </p:cNvSpPr>
          <p:nvPr/>
        </p:nvSpPr>
        <p:spPr bwMode="auto">
          <a:xfrm>
            <a:off x="2484438" y="2997200"/>
            <a:ext cx="2808287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9" name="Line 37"/>
          <p:cNvSpPr>
            <a:spLocks noChangeShapeType="1"/>
          </p:cNvSpPr>
          <p:nvPr/>
        </p:nvSpPr>
        <p:spPr bwMode="auto">
          <a:xfrm flipH="1">
            <a:off x="6300788" y="2924175"/>
            <a:ext cx="129540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0" name="Line 38"/>
          <p:cNvSpPr>
            <a:spLocks noChangeShapeType="1"/>
          </p:cNvSpPr>
          <p:nvPr/>
        </p:nvSpPr>
        <p:spPr bwMode="auto">
          <a:xfrm>
            <a:off x="5795963" y="3284538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1" name="Line 39"/>
          <p:cNvSpPr>
            <a:spLocks noChangeShapeType="1"/>
          </p:cNvSpPr>
          <p:nvPr/>
        </p:nvSpPr>
        <p:spPr bwMode="auto">
          <a:xfrm>
            <a:off x="6300788" y="3141663"/>
            <a:ext cx="129540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2" name="Line 40"/>
          <p:cNvSpPr>
            <a:spLocks noChangeShapeType="1"/>
          </p:cNvSpPr>
          <p:nvPr/>
        </p:nvSpPr>
        <p:spPr bwMode="auto">
          <a:xfrm flipH="1">
            <a:off x="6372225" y="3789363"/>
            <a:ext cx="1223963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3" name="Line 41"/>
          <p:cNvSpPr>
            <a:spLocks noChangeShapeType="1"/>
          </p:cNvSpPr>
          <p:nvPr/>
        </p:nvSpPr>
        <p:spPr bwMode="auto">
          <a:xfrm>
            <a:off x="5795963" y="4365625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4" name="Line 42"/>
          <p:cNvSpPr>
            <a:spLocks noChangeShapeType="1"/>
          </p:cNvSpPr>
          <p:nvPr/>
        </p:nvSpPr>
        <p:spPr bwMode="auto">
          <a:xfrm flipH="1">
            <a:off x="7019925" y="5229225"/>
            <a:ext cx="5762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5" name="Line 43"/>
          <p:cNvSpPr>
            <a:spLocks noChangeShapeType="1"/>
          </p:cNvSpPr>
          <p:nvPr/>
        </p:nvSpPr>
        <p:spPr bwMode="auto">
          <a:xfrm flipH="1">
            <a:off x="7308850" y="4508500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6" name="Line 44"/>
          <p:cNvSpPr>
            <a:spLocks noChangeShapeType="1"/>
          </p:cNvSpPr>
          <p:nvPr/>
        </p:nvSpPr>
        <p:spPr bwMode="auto">
          <a:xfrm flipH="1">
            <a:off x="7308850" y="5876925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7" name="Line 45"/>
          <p:cNvSpPr>
            <a:spLocks noChangeShapeType="1"/>
          </p:cNvSpPr>
          <p:nvPr/>
        </p:nvSpPr>
        <p:spPr bwMode="auto">
          <a:xfrm flipV="1">
            <a:off x="7308850" y="4508500"/>
            <a:ext cx="0" cy="1368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8" name="Line 46"/>
          <p:cNvSpPr>
            <a:spLocks noChangeShapeType="1"/>
          </p:cNvSpPr>
          <p:nvPr/>
        </p:nvSpPr>
        <p:spPr bwMode="auto">
          <a:xfrm>
            <a:off x="2339975" y="4365625"/>
            <a:ext cx="2232025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9" name="Line 47"/>
          <p:cNvSpPr>
            <a:spLocks noChangeShapeType="1"/>
          </p:cNvSpPr>
          <p:nvPr/>
        </p:nvSpPr>
        <p:spPr bwMode="auto">
          <a:xfrm>
            <a:off x="2051050" y="4365625"/>
            <a:ext cx="0" cy="7191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40" name="Line 48"/>
          <p:cNvSpPr>
            <a:spLocks noChangeShapeType="1"/>
          </p:cNvSpPr>
          <p:nvPr/>
        </p:nvSpPr>
        <p:spPr bwMode="auto">
          <a:xfrm flipV="1">
            <a:off x="2627313" y="5373688"/>
            <a:ext cx="19446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358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82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8" presetID="2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5" dur="1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8" dur="1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4" dur="1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0" dur="1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6" dur="1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9" dur="1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2" dur="1" fill="hold"/>
                                        <p:tgtEl>
                                          <p:spTgt spid="82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5" dur="1" fill="hold"/>
                                        <p:tgtEl>
                                          <p:spTgt spid="82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8" dur="1" fill="hold"/>
                                        <p:tgtEl>
                                          <p:spTgt spid="82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1" dur="1" fill="hold"/>
                                        <p:tgtEl>
                                          <p:spTgt spid="82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6" dur="1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9" dur="1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2" dur="1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5" dur="1" fill="hold"/>
                                        <p:tgtEl>
                                          <p:spTgt spid="82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8" dur="1" fill="hold"/>
                                        <p:tgtEl>
                                          <p:spTgt spid="82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1" dur="1" fill="hold"/>
                                        <p:tgtEl>
                                          <p:spTgt spid="82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4" dur="1" fill="hold"/>
                                        <p:tgtEl>
                                          <p:spTgt spid="82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9" dur="1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2" dur="1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5" dur="1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8" dur="1" fill="hold"/>
                                        <p:tgtEl>
                                          <p:spTgt spid="82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1" dur="1" fill="hold"/>
                                        <p:tgtEl>
                                          <p:spTgt spid="82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4" dur="1" fill="hold"/>
                                        <p:tgtEl>
                                          <p:spTgt spid="82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7" dur="1" fill="hold"/>
                                        <p:tgtEl>
                                          <p:spTgt spid="82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5" grpId="0" animBg="1"/>
      <p:bldP spid="8214" grpId="0" animBg="1"/>
      <p:bldP spid="8214" grpId="1" animBg="1"/>
      <p:bldP spid="8196" grpId="0" animBg="1"/>
      <p:bldP spid="8197" grpId="0" animBg="1"/>
      <p:bldP spid="8198" grpId="0" animBg="1"/>
      <p:bldP spid="8199" grpId="0" animBg="1"/>
      <p:bldP spid="8200" grpId="0" animBg="1"/>
      <p:bldP spid="8201" grpId="0" animBg="1"/>
      <p:bldP spid="8202" grpId="0" animBg="1"/>
      <p:bldP spid="8202" grpId="1" animBg="1"/>
      <p:bldP spid="8203" grpId="0" animBg="1"/>
      <p:bldP spid="8204" grpId="0" animBg="1"/>
      <p:bldP spid="8205" grpId="0" animBg="1"/>
      <p:bldP spid="8206" grpId="0" animBg="1"/>
      <p:bldP spid="8207" grpId="0" animBg="1"/>
      <p:bldP spid="8208" grpId="0" animBg="1"/>
      <p:bldP spid="8209" grpId="0" animBg="1"/>
      <p:bldP spid="8210" grpId="0" animBg="1"/>
      <p:bldP spid="8211" grpId="0" animBg="1"/>
      <p:bldP spid="8212" grpId="0" animBg="1"/>
      <p:bldP spid="8213" grpId="0" animBg="1"/>
      <p:bldP spid="8216" grpId="0" animBg="1"/>
      <p:bldP spid="8217" grpId="0" animBg="1"/>
      <p:bldP spid="8218" grpId="0" animBg="1"/>
      <p:bldP spid="8219" grpId="0" animBg="1"/>
      <p:bldP spid="8220" grpId="0" animBg="1"/>
      <p:bldP spid="8222" grpId="0" animBg="1"/>
      <p:bldP spid="8223" grpId="0" animBg="1"/>
      <p:bldP spid="8224" grpId="0" animBg="1"/>
      <p:bldP spid="8225" grpId="0" animBg="1"/>
      <p:bldP spid="8226" grpId="0" animBg="1"/>
      <p:bldP spid="8227" grpId="0" animBg="1"/>
      <p:bldP spid="8228" grpId="0" animBg="1"/>
      <p:bldP spid="8229" grpId="0" animBg="1"/>
      <p:bldP spid="8230" grpId="0" animBg="1"/>
      <p:bldP spid="8231" grpId="0" animBg="1"/>
      <p:bldP spid="8232" grpId="0" animBg="1"/>
      <p:bldP spid="8233" grpId="0" animBg="1"/>
      <p:bldP spid="8234" grpId="0" animBg="1"/>
      <p:bldP spid="8235" grpId="0" animBg="1"/>
      <p:bldP spid="8236" grpId="0" animBg="1"/>
      <p:bldP spid="8237" grpId="0" animBg="1"/>
      <p:bldP spid="8238" grpId="0" animBg="1"/>
      <p:bldP spid="8239" grpId="0" animBg="1"/>
      <p:bldP spid="82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61950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 smtClean="0"/>
              <a:t>KOMPONEN-KOMPONEN SPK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7275"/>
            <a:ext cx="8291513" cy="5472113"/>
          </a:xfrm>
        </p:spPr>
        <p:txBody>
          <a:bodyPr>
            <a:normAutofit lnSpcReduction="10000"/>
          </a:bodyPr>
          <a:lstStyle/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 err="1" smtClean="0">
                <a:solidFill>
                  <a:schemeClr val="tx1"/>
                </a:solidFill>
              </a:rPr>
              <a:t>Subsistem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manajemen</a:t>
            </a:r>
            <a:r>
              <a:rPr lang="en-US" sz="2400" dirty="0" smtClean="0">
                <a:solidFill>
                  <a:schemeClr val="tx1"/>
                </a:solidFill>
              </a:rPr>
              <a:t> data </a:t>
            </a:r>
            <a:r>
              <a:rPr lang="en-US" sz="2400" dirty="0" err="1" smtClean="0">
                <a:solidFill>
                  <a:schemeClr val="tx1"/>
                </a:solidFill>
              </a:rPr>
              <a:t>terdiri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dari</a:t>
            </a:r>
            <a:r>
              <a:rPr lang="en-US" sz="2400" dirty="0" smtClean="0">
                <a:solidFill>
                  <a:schemeClr val="tx1"/>
                </a:solidFill>
              </a:rPr>
              <a:t>: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a.  DSS </a:t>
            </a:r>
            <a:r>
              <a:rPr lang="en-US" sz="2400" i="1" dirty="0" smtClean="0">
                <a:solidFill>
                  <a:schemeClr val="tx1"/>
                </a:solidFill>
              </a:rPr>
              <a:t>Database</a:t>
            </a:r>
            <a:endParaRPr lang="en-US" sz="24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i="1" dirty="0" smtClean="0">
                <a:solidFill>
                  <a:schemeClr val="tx1"/>
                </a:solidFill>
              </a:rPr>
              <a:t>Database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adalah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kumpulan</a:t>
            </a:r>
            <a:r>
              <a:rPr lang="en-US" sz="2400" dirty="0" smtClean="0">
                <a:solidFill>
                  <a:schemeClr val="tx1"/>
                </a:solidFill>
              </a:rPr>
              <a:t> data yang </a:t>
            </a:r>
            <a:r>
              <a:rPr lang="en-US" sz="2400" dirty="0" err="1" smtClean="0">
                <a:solidFill>
                  <a:schemeClr val="tx1"/>
                </a:solidFill>
              </a:rPr>
              <a:t>saling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terkait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terorganisasi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untuk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memenuhi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kebutuhan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struktur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sebuah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organisasi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dapat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digunakan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oleh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lebih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dari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satu</a:t>
            </a:r>
            <a:r>
              <a:rPr lang="en-US" sz="2400" dirty="0" smtClean="0">
                <a:solidFill>
                  <a:schemeClr val="tx1"/>
                </a:solidFill>
              </a:rPr>
              <a:t> orang </a:t>
            </a:r>
            <a:r>
              <a:rPr lang="en-US" sz="2400" dirty="0" err="1" smtClean="0">
                <a:solidFill>
                  <a:schemeClr val="tx1"/>
                </a:solidFill>
              </a:rPr>
              <a:t>atau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aplikasi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Data </a:t>
            </a:r>
            <a:r>
              <a:rPr lang="en-US" sz="2400" dirty="0" err="1" smtClean="0">
                <a:solidFill>
                  <a:schemeClr val="tx1"/>
                </a:solidFill>
              </a:rPr>
              <a:t>pada</a:t>
            </a:r>
            <a:r>
              <a:rPr lang="en-US" sz="2400" dirty="0" smtClean="0">
                <a:solidFill>
                  <a:schemeClr val="tx1"/>
                </a:solidFill>
              </a:rPr>
              <a:t> database DSS </a:t>
            </a:r>
            <a:r>
              <a:rPr lang="en-US" sz="2400" dirty="0" err="1" smtClean="0">
                <a:solidFill>
                  <a:schemeClr val="tx1"/>
                </a:solidFill>
              </a:rPr>
              <a:t>diekstrak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dari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sumber</a:t>
            </a:r>
            <a:r>
              <a:rPr lang="en-US" sz="2400" dirty="0" smtClean="0">
                <a:solidFill>
                  <a:schemeClr val="tx1"/>
                </a:solidFill>
              </a:rPr>
              <a:t> data internal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eksternal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juga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dari</a:t>
            </a:r>
            <a:r>
              <a:rPr lang="en-US" sz="2400" dirty="0" smtClean="0">
                <a:solidFill>
                  <a:schemeClr val="tx1"/>
                </a:solidFill>
              </a:rPr>
              <a:t> data personal </a:t>
            </a:r>
            <a:r>
              <a:rPr lang="en-US" sz="2400" dirty="0" err="1" smtClean="0">
                <a:solidFill>
                  <a:schemeClr val="tx1"/>
                </a:solidFill>
              </a:rPr>
              <a:t>milik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satu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atau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lebih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pengguna</a:t>
            </a:r>
            <a:endParaRPr lang="en-US" sz="24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Ekstraksi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adalah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operasi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meng</a:t>
            </a:r>
            <a:r>
              <a:rPr lang="en-US" sz="2400" dirty="0" smtClean="0">
                <a:solidFill>
                  <a:schemeClr val="tx1"/>
                </a:solidFill>
              </a:rPr>
              <a:t>-</a:t>
            </a:r>
            <a:r>
              <a:rPr lang="en-US" sz="2400" i="1" dirty="0" smtClean="0">
                <a:solidFill>
                  <a:schemeClr val="tx1"/>
                </a:solidFill>
              </a:rPr>
              <a:t>capture</a:t>
            </a:r>
            <a:r>
              <a:rPr lang="en-US" sz="2400" dirty="0" smtClean="0">
                <a:solidFill>
                  <a:schemeClr val="tx1"/>
                </a:solidFill>
              </a:rPr>
              <a:t> data </a:t>
            </a:r>
            <a:r>
              <a:rPr lang="en-US" sz="2400" dirty="0" err="1" smtClean="0">
                <a:solidFill>
                  <a:schemeClr val="tx1"/>
                </a:solidFill>
              </a:rPr>
              <a:t>dari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beberapa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sumber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untuk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membuat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sebuah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i="1" dirty="0" smtClean="0">
                <a:solidFill>
                  <a:schemeClr val="tx1"/>
                </a:solidFill>
              </a:rPr>
              <a:t>database</a:t>
            </a:r>
            <a:r>
              <a:rPr lang="en-US" sz="2400" dirty="0" smtClean="0">
                <a:solidFill>
                  <a:schemeClr val="tx1"/>
                </a:solidFill>
              </a:rPr>
              <a:t> DSS </a:t>
            </a:r>
            <a:r>
              <a:rPr lang="en-US" sz="2400" dirty="0" err="1" smtClean="0">
                <a:solidFill>
                  <a:schemeClr val="tx1"/>
                </a:solidFill>
              </a:rPr>
              <a:t>atau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sebuah</a:t>
            </a:r>
            <a:r>
              <a:rPr lang="en-US" sz="2400" dirty="0" smtClean="0">
                <a:solidFill>
                  <a:schemeClr val="tx1"/>
                </a:solidFill>
              </a:rPr>
              <a:t> data </a:t>
            </a:r>
            <a:r>
              <a:rPr lang="en-US" sz="2400" i="1" dirty="0" smtClean="0">
                <a:solidFill>
                  <a:schemeClr val="tx1"/>
                </a:solidFill>
              </a:rPr>
              <a:t>warehouse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22373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 smtClean="0"/>
              <a:t>KOMPONEN-KOMPONEN SPK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6243" y="1524000"/>
            <a:ext cx="8291513" cy="4594225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b.  </a:t>
            </a:r>
            <a:r>
              <a:rPr lang="en-US" sz="2400" dirty="0" err="1" smtClean="0">
                <a:solidFill>
                  <a:schemeClr val="tx1"/>
                </a:solidFill>
              </a:rPr>
              <a:t>Sistem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Manajemen</a:t>
            </a:r>
            <a:r>
              <a:rPr lang="en-US" sz="2400" dirty="0" smtClean="0">
                <a:solidFill>
                  <a:schemeClr val="tx1"/>
                </a:solidFill>
              </a:rPr>
              <a:t> Database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Yaitu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memanajemen</a:t>
            </a:r>
            <a:r>
              <a:rPr lang="en-US" sz="2400" dirty="0" smtClean="0">
                <a:solidFill>
                  <a:schemeClr val="tx1"/>
                </a:solidFill>
              </a:rPr>
              <a:t>/</a:t>
            </a:r>
            <a:r>
              <a:rPr lang="en-US" sz="2400" dirty="0" err="1" smtClean="0">
                <a:solidFill>
                  <a:schemeClr val="tx1"/>
                </a:solidFill>
              </a:rPr>
              <a:t>mengatur</a:t>
            </a:r>
            <a:r>
              <a:rPr lang="en-US" sz="2400" dirty="0" smtClean="0">
                <a:solidFill>
                  <a:schemeClr val="tx1"/>
                </a:solidFill>
              </a:rPr>
              <a:t> Database </a:t>
            </a:r>
            <a:r>
              <a:rPr lang="en-US" sz="2400" dirty="0" err="1" smtClean="0">
                <a:solidFill>
                  <a:schemeClr val="tx1"/>
                </a:solidFill>
              </a:rPr>
              <a:t>baik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dalam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pembuatan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pengaksesan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pembaharuan</a:t>
            </a:r>
            <a:r>
              <a:rPr lang="en-US" sz="2400" dirty="0" smtClean="0">
                <a:solidFill>
                  <a:schemeClr val="tx1"/>
                </a:solidFill>
              </a:rPr>
              <a:t> database.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Database yang </a:t>
            </a:r>
            <a:r>
              <a:rPr lang="en-US" sz="2400" dirty="0" err="1" smtClean="0">
                <a:solidFill>
                  <a:schemeClr val="tx1"/>
                </a:solidFill>
              </a:rPr>
              <a:t>baik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adalah</a:t>
            </a:r>
            <a:r>
              <a:rPr lang="en-US" sz="2400" dirty="0" smtClean="0">
                <a:solidFill>
                  <a:schemeClr val="tx1"/>
                </a:solidFill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</a:rPr>
              <a:t>efektif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manajemennya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dapat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mendukung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banyak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kegiatan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manajerial</a:t>
            </a:r>
            <a:r>
              <a:rPr lang="en-US" sz="2400" dirty="0" smtClean="0">
                <a:solidFill>
                  <a:schemeClr val="tx1"/>
                </a:solidFill>
              </a:rPr>
              <a:t>: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sz="1600" dirty="0" err="1" smtClean="0">
                <a:solidFill>
                  <a:schemeClr val="tx1"/>
                </a:solidFill>
              </a:rPr>
              <a:t>navigasi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umum</a:t>
            </a:r>
            <a:r>
              <a:rPr lang="en-US" sz="1600" dirty="0" smtClean="0">
                <a:solidFill>
                  <a:schemeClr val="tx1"/>
                </a:solidFill>
              </a:rPr>
              <a:t> di </a:t>
            </a:r>
            <a:r>
              <a:rPr lang="en-US" sz="1600" dirty="0" err="1" smtClean="0">
                <a:solidFill>
                  <a:schemeClr val="tx1"/>
                </a:solidFill>
              </a:rPr>
              <a:t>antara</a:t>
            </a:r>
            <a:r>
              <a:rPr lang="en-US" sz="1600" dirty="0" smtClean="0">
                <a:solidFill>
                  <a:schemeClr val="tx1"/>
                </a:solidFill>
              </a:rPr>
              <a:t> record²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sz="1600" dirty="0" err="1" smtClean="0">
                <a:solidFill>
                  <a:schemeClr val="tx1"/>
                </a:solidFill>
              </a:rPr>
              <a:t>mendukung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pembuatan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pemeliharaan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sebuah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kumpulan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hubungan</a:t>
            </a:r>
            <a:r>
              <a:rPr lang="en-US" sz="1600" dirty="0" smtClean="0">
                <a:solidFill>
                  <a:schemeClr val="tx1"/>
                </a:solidFill>
              </a:rPr>
              <a:t> data yang </a:t>
            </a:r>
            <a:r>
              <a:rPr lang="en-US" sz="1600" dirty="0" err="1" smtClean="0">
                <a:solidFill>
                  <a:schemeClr val="tx1"/>
                </a:solidFill>
              </a:rPr>
              <a:t>berbeda</a:t>
            </a:r>
            <a:endParaRPr lang="en-US" sz="1600" dirty="0" smtClean="0">
              <a:solidFill>
                <a:schemeClr val="tx1"/>
              </a:solidFill>
            </a:endParaRP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sz="1600" dirty="0" err="1" smtClean="0">
                <a:solidFill>
                  <a:schemeClr val="tx1"/>
                </a:solidFill>
              </a:rPr>
              <a:t>menghasilkan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laporan</a:t>
            </a:r>
            <a:endParaRPr lang="en-US" sz="16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Tetapi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kekuatan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riil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dari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sebuah</a:t>
            </a:r>
            <a:r>
              <a:rPr lang="en-US" sz="2400" dirty="0" smtClean="0">
                <a:solidFill>
                  <a:schemeClr val="tx1"/>
                </a:solidFill>
              </a:rPr>
              <a:t> DSS </a:t>
            </a:r>
            <a:r>
              <a:rPr lang="en-US" sz="2400" dirty="0" err="1" smtClean="0">
                <a:solidFill>
                  <a:schemeClr val="tx1"/>
                </a:solidFill>
              </a:rPr>
              <a:t>terjadi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ketika</a:t>
            </a:r>
            <a:r>
              <a:rPr lang="en-US" sz="2400" dirty="0" smtClean="0">
                <a:solidFill>
                  <a:schemeClr val="tx1"/>
                </a:solidFill>
              </a:rPr>
              <a:t> data </a:t>
            </a:r>
            <a:r>
              <a:rPr lang="en-US" sz="2400" dirty="0" err="1" smtClean="0">
                <a:solidFill>
                  <a:schemeClr val="tx1"/>
                </a:solidFill>
              </a:rPr>
              <a:t>diintegrasikan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dengan</a:t>
            </a:r>
            <a:r>
              <a:rPr lang="en-US" sz="2400" dirty="0" smtClean="0">
                <a:solidFill>
                  <a:schemeClr val="tx1"/>
                </a:solidFill>
              </a:rPr>
              <a:t> model-</a:t>
            </a:r>
            <a:r>
              <a:rPr lang="en-US" sz="2400" dirty="0" err="1" smtClean="0">
                <a:solidFill>
                  <a:schemeClr val="tx1"/>
                </a:solidFill>
              </a:rPr>
              <a:t>modelnya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0586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04800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 b="1" dirty="0" smtClean="0"/>
              <a:t>KOMPONEN-KOMPONEN SPK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91513" cy="3443287"/>
          </a:xfrm>
        </p:spPr>
        <p:txBody>
          <a:bodyPr>
            <a:normAutofit/>
          </a:bodyPr>
          <a:lstStyle/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c.  Query Facility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Melakukan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tugas-tugas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seperti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akses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manipulasi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query data.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sz="2400" dirty="0" err="1" smtClean="0">
                <a:solidFill>
                  <a:schemeClr val="tx1"/>
                </a:solidFill>
              </a:rPr>
              <a:t>menerima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permintaan</a:t>
            </a:r>
            <a:r>
              <a:rPr lang="en-US" sz="2400" dirty="0" smtClean="0">
                <a:solidFill>
                  <a:schemeClr val="tx1"/>
                </a:solidFill>
              </a:rPr>
              <a:t> data </a:t>
            </a:r>
            <a:r>
              <a:rPr lang="en-US" sz="2400" dirty="0" err="1" smtClean="0">
                <a:solidFill>
                  <a:schemeClr val="tx1"/>
                </a:solidFill>
              </a:rPr>
              <a:t>dari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komponen</a:t>
            </a:r>
            <a:r>
              <a:rPr lang="en-US" sz="2400" dirty="0" smtClean="0">
                <a:solidFill>
                  <a:schemeClr val="tx1"/>
                </a:solidFill>
              </a:rPr>
              <a:t> lain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sz="2400" dirty="0" err="1" smtClean="0">
                <a:solidFill>
                  <a:schemeClr val="tx1"/>
                </a:solidFill>
              </a:rPr>
              <a:t>menentukan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bagaimana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permintaan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dapat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dipenuhi</a:t>
            </a:r>
            <a:endParaRPr lang="en-US" sz="2400" dirty="0" smtClean="0">
              <a:solidFill>
                <a:schemeClr val="tx1"/>
              </a:solidFill>
            </a:endParaRP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sz="2400" dirty="0" err="1" smtClean="0">
                <a:solidFill>
                  <a:schemeClr val="tx1"/>
                </a:solidFill>
              </a:rPr>
              <a:t>memformulasi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permintaan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dengan</a:t>
            </a:r>
            <a:r>
              <a:rPr lang="en-US" sz="2400" dirty="0" smtClean="0">
                <a:solidFill>
                  <a:schemeClr val="tx1"/>
                </a:solidFill>
              </a:rPr>
              <a:t> detail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mengembalikan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hasilnya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kepada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pemberi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permintaan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endParaRPr lang="en-US" sz="24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835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 smtClean="0"/>
              <a:t>KOMPONEN-KOMPONEN SPK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0537" y="1752600"/>
            <a:ext cx="8291513" cy="3984625"/>
          </a:xfrm>
        </p:spPr>
        <p:txBody>
          <a:bodyPr>
            <a:normAutofit/>
          </a:bodyPr>
          <a:lstStyle/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d.  </a:t>
            </a:r>
            <a:r>
              <a:rPr lang="en-US" sz="2400" dirty="0" err="1" smtClean="0">
                <a:solidFill>
                  <a:schemeClr val="tx1"/>
                </a:solidFill>
              </a:rPr>
              <a:t>Direktori</a:t>
            </a:r>
            <a:endParaRPr lang="en-US" sz="24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Adalah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sebuah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katalog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dari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semua</a:t>
            </a:r>
            <a:r>
              <a:rPr lang="en-US" sz="2400" dirty="0" smtClean="0">
                <a:solidFill>
                  <a:schemeClr val="tx1"/>
                </a:solidFill>
              </a:rPr>
              <a:t> data di </a:t>
            </a:r>
            <a:r>
              <a:rPr lang="en-US" sz="2400" dirty="0" err="1" smtClean="0">
                <a:solidFill>
                  <a:schemeClr val="tx1"/>
                </a:solidFill>
              </a:rPr>
              <a:t>dalam</a:t>
            </a:r>
            <a:r>
              <a:rPr lang="en-US" sz="2400" dirty="0" smtClean="0">
                <a:solidFill>
                  <a:schemeClr val="tx1"/>
                </a:solidFill>
              </a:rPr>
              <a:t> database.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Berisi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definisi</a:t>
            </a:r>
            <a:r>
              <a:rPr lang="en-US" sz="2400" dirty="0" smtClean="0">
                <a:solidFill>
                  <a:schemeClr val="tx1"/>
                </a:solidFill>
              </a:rPr>
              <a:t> data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berfungsi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untuk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menjawab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pertanyaan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mengenai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ketersediaan</a:t>
            </a:r>
            <a:r>
              <a:rPr lang="en-US" sz="2400" dirty="0" smtClean="0">
                <a:solidFill>
                  <a:schemeClr val="tx1"/>
                </a:solidFill>
              </a:rPr>
              <a:t> item-item data, </a:t>
            </a:r>
            <a:r>
              <a:rPr lang="en-US" sz="2400" dirty="0" err="1" smtClean="0">
                <a:solidFill>
                  <a:schemeClr val="tx1"/>
                </a:solidFill>
              </a:rPr>
              <a:t>sumber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makna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eksak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dari</a:t>
            </a:r>
            <a:r>
              <a:rPr lang="en-US" sz="2400" dirty="0" smtClean="0">
                <a:solidFill>
                  <a:schemeClr val="tx1"/>
                </a:solidFill>
              </a:rPr>
              <a:t> data.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Cocok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untuk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mendukung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fase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intelegensi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dari</a:t>
            </a:r>
            <a:r>
              <a:rPr lang="en-US" sz="2400" dirty="0" smtClean="0">
                <a:solidFill>
                  <a:schemeClr val="tx1"/>
                </a:solidFill>
              </a:rPr>
              <a:t> proses </a:t>
            </a:r>
            <a:r>
              <a:rPr lang="en-US" sz="2400" dirty="0" err="1" smtClean="0">
                <a:solidFill>
                  <a:schemeClr val="tx1"/>
                </a:solidFill>
              </a:rPr>
              <a:t>pengambilan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keputusan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karena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membantu</a:t>
            </a:r>
            <a:r>
              <a:rPr lang="en-US" sz="2400" dirty="0" smtClean="0">
                <a:solidFill>
                  <a:schemeClr val="tx1"/>
                </a:solidFill>
              </a:rPr>
              <a:t> men-scan data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mengidentifikasi</a:t>
            </a:r>
            <a:r>
              <a:rPr lang="en-US" sz="2400" dirty="0" smtClean="0">
                <a:solidFill>
                  <a:schemeClr val="tx1"/>
                </a:solidFill>
              </a:rPr>
              <a:t> area </a:t>
            </a:r>
            <a:r>
              <a:rPr lang="en-US" sz="2400" dirty="0" err="1" smtClean="0">
                <a:solidFill>
                  <a:schemeClr val="tx1"/>
                </a:solidFill>
              </a:rPr>
              <a:t>masalah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atau</a:t>
            </a:r>
            <a:r>
              <a:rPr lang="en-US" sz="2400" dirty="0" smtClean="0">
                <a:solidFill>
                  <a:schemeClr val="tx1"/>
                </a:solidFill>
              </a:rPr>
              <a:t> peluang². </a:t>
            </a:r>
          </a:p>
        </p:txBody>
      </p:sp>
    </p:spTree>
    <p:extLst>
      <p:ext uri="{BB962C8B-B14F-4D97-AF65-F5344CB8AC3E}">
        <p14:creationId xmlns:p14="http://schemas.microsoft.com/office/powerpoint/2010/main" val="2223276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02" name="Rectangle 18"/>
          <p:cNvSpPr>
            <a:spLocks noChangeArrowheads="1"/>
          </p:cNvSpPr>
          <p:nvPr/>
        </p:nvSpPr>
        <p:spPr bwMode="auto">
          <a:xfrm>
            <a:off x="684213" y="1700213"/>
            <a:ext cx="6624637" cy="3600450"/>
          </a:xfrm>
          <a:prstGeom prst="rect">
            <a:avLst/>
          </a:prstGeom>
          <a:solidFill>
            <a:srgbClr val="ABDD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sz="1800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000" smtClean="0"/>
              <a:t>KOMPONEN-KOMPONEN SPK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91513" cy="5616575"/>
          </a:xfrm>
        </p:spPr>
        <p:txBody>
          <a:bodyPr/>
          <a:lstStyle/>
          <a:p>
            <a:pPr marL="609600" indent="-609600" eaLnBrk="1" hangingPunct="1">
              <a:buFont typeface="Wingdings" panose="05000000000000000000" pitchFamily="2" charset="2"/>
              <a:buNone/>
            </a:pPr>
            <a:r>
              <a:rPr lang="en-US" b="1" i="1" u="sng" smtClean="0">
                <a:solidFill>
                  <a:schemeClr val="accent2"/>
                </a:solidFill>
              </a:rPr>
              <a:t>2.  Subsistem Manajemen Model</a:t>
            </a:r>
            <a:endParaRPr lang="en-US" smtClean="0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044575" y="2349500"/>
            <a:ext cx="2663825" cy="1008063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Strategis, taktis, operasional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Statistik, keuangan, pemasaran,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   Ilmu manajemen, akuntansi,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   Teknik, dsb.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1044575" y="1989138"/>
            <a:ext cx="2663825" cy="360362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b="1"/>
              <a:t>Model (Basis Model)</a:t>
            </a: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1044575" y="4005263"/>
            <a:ext cx="2663825" cy="1008062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Perintah pemodelan: creation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Pemeliharaan: update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Antarmuka database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Bahasa pemodelan</a:t>
            </a:r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1044575" y="3716338"/>
            <a:ext cx="2663825" cy="28892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b="1"/>
              <a:t>Manajemen Basis Model</a:t>
            </a: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5364163" y="2349500"/>
            <a:ext cx="1368425" cy="6477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b="1"/>
              <a:t>Direktori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b="1"/>
              <a:t>Model</a:t>
            </a:r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5148263" y="3860800"/>
            <a:ext cx="1728787" cy="93662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Eksekusi model,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Integrasi, dan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prosesor perintah</a:t>
            </a:r>
          </a:p>
        </p:txBody>
      </p:sp>
      <p:sp>
        <p:nvSpPr>
          <p:cNvPr id="16394" name="Line 10"/>
          <p:cNvSpPr>
            <a:spLocks noChangeShapeType="1"/>
          </p:cNvSpPr>
          <p:nvPr/>
        </p:nvSpPr>
        <p:spPr bwMode="auto">
          <a:xfrm>
            <a:off x="3708400" y="2636838"/>
            <a:ext cx="1657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5" name="Line 11"/>
          <p:cNvSpPr>
            <a:spLocks noChangeShapeType="1"/>
          </p:cNvSpPr>
          <p:nvPr/>
        </p:nvSpPr>
        <p:spPr bwMode="auto">
          <a:xfrm flipH="1">
            <a:off x="3708400" y="2997200"/>
            <a:ext cx="2303463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7" name="Line 13"/>
          <p:cNvSpPr>
            <a:spLocks noChangeShapeType="1"/>
          </p:cNvSpPr>
          <p:nvPr/>
        </p:nvSpPr>
        <p:spPr bwMode="auto">
          <a:xfrm>
            <a:off x="3708400" y="4365625"/>
            <a:ext cx="1439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684213" y="5661025"/>
            <a:ext cx="1079500" cy="5746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Manajemen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Data</a:t>
            </a:r>
          </a:p>
        </p:txBody>
      </p:sp>
      <p:sp>
        <p:nvSpPr>
          <p:cNvPr id="16400" name="Rectangle 16"/>
          <p:cNvSpPr>
            <a:spLocks noChangeArrowheads="1"/>
          </p:cNvSpPr>
          <p:nvPr/>
        </p:nvSpPr>
        <p:spPr bwMode="auto">
          <a:xfrm>
            <a:off x="1908175" y="5661025"/>
            <a:ext cx="1079500" cy="5746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Manajemen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antarmuka</a:t>
            </a:r>
          </a:p>
        </p:txBody>
      </p:sp>
      <p:sp>
        <p:nvSpPr>
          <p:cNvPr id="16401" name="Rectangle 17"/>
          <p:cNvSpPr>
            <a:spLocks noChangeArrowheads="1"/>
          </p:cNvSpPr>
          <p:nvPr/>
        </p:nvSpPr>
        <p:spPr bwMode="auto">
          <a:xfrm>
            <a:off x="3203575" y="5661025"/>
            <a:ext cx="2016125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Subsistem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Berbasis pengetahuan</a:t>
            </a:r>
          </a:p>
        </p:txBody>
      </p:sp>
      <p:sp>
        <p:nvSpPr>
          <p:cNvPr id="16403" name="Line 19"/>
          <p:cNvSpPr>
            <a:spLocks noChangeShapeType="1"/>
          </p:cNvSpPr>
          <p:nvPr/>
        </p:nvSpPr>
        <p:spPr bwMode="auto">
          <a:xfrm flipV="1">
            <a:off x="1331913" y="5013325"/>
            <a:ext cx="720725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4" name="Line 20"/>
          <p:cNvSpPr>
            <a:spLocks noChangeShapeType="1"/>
          </p:cNvSpPr>
          <p:nvPr/>
        </p:nvSpPr>
        <p:spPr bwMode="auto">
          <a:xfrm flipV="1">
            <a:off x="2484438" y="5013325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5" name="Line 21"/>
          <p:cNvSpPr>
            <a:spLocks noChangeShapeType="1"/>
          </p:cNvSpPr>
          <p:nvPr/>
        </p:nvSpPr>
        <p:spPr bwMode="auto">
          <a:xfrm>
            <a:off x="2844800" y="5013325"/>
            <a:ext cx="129540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210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2" grpId="0" animBg="1"/>
      <p:bldP spid="16388" grpId="0" animBg="1"/>
      <p:bldP spid="16389" grpId="0" animBg="1"/>
      <p:bldP spid="16390" grpId="0" animBg="1"/>
      <p:bldP spid="16391" grpId="0" animBg="1"/>
      <p:bldP spid="16392" grpId="0" animBg="1"/>
      <p:bldP spid="16393" grpId="0" animBg="1"/>
      <p:bldP spid="16394" grpId="0" animBg="1"/>
      <p:bldP spid="16395" grpId="0" animBg="1"/>
      <p:bldP spid="16397" grpId="0" animBg="1"/>
      <p:bldP spid="16399" grpId="0" animBg="1"/>
      <p:bldP spid="16400" grpId="0" animBg="1"/>
      <p:bldP spid="16401" grpId="0" animBg="1"/>
      <p:bldP spid="16403" grpId="0" animBg="1"/>
      <p:bldP spid="16404" grpId="0" animBg="1"/>
      <p:bldP spid="1640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 smtClean="0"/>
              <a:t>KOMPONEN-KOMPONEN SPK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91513" cy="4365625"/>
          </a:xfrm>
        </p:spPr>
        <p:txBody>
          <a:bodyPr>
            <a:normAutofit/>
          </a:bodyPr>
          <a:lstStyle/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b="1" i="1" u="sng" dirty="0" smtClean="0">
                <a:solidFill>
                  <a:schemeClr val="tx1"/>
                </a:solidFill>
              </a:rPr>
              <a:t>2.  </a:t>
            </a:r>
            <a:r>
              <a:rPr lang="en-US" sz="2400" b="1" i="1" u="sng" dirty="0" err="1" smtClean="0">
                <a:solidFill>
                  <a:schemeClr val="tx1"/>
                </a:solidFill>
              </a:rPr>
              <a:t>Subsistem</a:t>
            </a:r>
            <a:r>
              <a:rPr lang="en-US" sz="2400" b="1" i="1" u="sng" dirty="0" smtClean="0">
                <a:solidFill>
                  <a:schemeClr val="tx1"/>
                </a:solidFill>
              </a:rPr>
              <a:t> </a:t>
            </a:r>
            <a:r>
              <a:rPr lang="en-US" sz="2400" b="1" i="1" u="sng" dirty="0" err="1" smtClean="0">
                <a:solidFill>
                  <a:schemeClr val="tx1"/>
                </a:solidFill>
              </a:rPr>
              <a:t>Manajemen</a:t>
            </a:r>
            <a:r>
              <a:rPr lang="en-US" sz="2400" b="1" i="1" u="sng" dirty="0" smtClean="0">
                <a:solidFill>
                  <a:schemeClr val="tx1"/>
                </a:solidFill>
              </a:rPr>
              <a:t> Model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Subsistem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manajemen</a:t>
            </a:r>
            <a:r>
              <a:rPr lang="en-US" sz="2400" dirty="0" smtClean="0">
                <a:solidFill>
                  <a:schemeClr val="tx1"/>
                </a:solidFill>
              </a:rPr>
              <a:t> model </a:t>
            </a:r>
            <a:r>
              <a:rPr lang="en-US" sz="2400" dirty="0" err="1" smtClean="0">
                <a:solidFill>
                  <a:schemeClr val="tx1"/>
                </a:solidFill>
              </a:rPr>
              <a:t>terdiri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dari</a:t>
            </a:r>
            <a:r>
              <a:rPr lang="en-US" sz="2400" dirty="0" smtClean="0">
                <a:solidFill>
                  <a:schemeClr val="tx1"/>
                </a:solidFill>
              </a:rPr>
              <a:t>: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FontTx/>
              <a:buAutoNum type="alphaLcPeriod"/>
            </a:pPr>
            <a:r>
              <a:rPr lang="en-US" sz="2400" dirty="0" smtClean="0">
                <a:solidFill>
                  <a:schemeClr val="tx1"/>
                </a:solidFill>
              </a:rPr>
              <a:t>Basis Model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Berisi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rutinitas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statistik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khusus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keuangan</a:t>
            </a:r>
            <a:r>
              <a:rPr lang="en-US" sz="2400" dirty="0" smtClean="0">
                <a:solidFill>
                  <a:schemeClr val="tx1"/>
                </a:solidFill>
              </a:rPr>
              <a:t>, forecasting, </a:t>
            </a:r>
            <a:r>
              <a:rPr lang="en-US" sz="2400" dirty="0" err="1" smtClean="0">
                <a:solidFill>
                  <a:schemeClr val="tx1"/>
                </a:solidFill>
              </a:rPr>
              <a:t>ilmu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manajemen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model </a:t>
            </a:r>
            <a:r>
              <a:rPr lang="en-US" sz="2400" dirty="0" err="1" smtClean="0">
                <a:solidFill>
                  <a:schemeClr val="tx1"/>
                </a:solidFill>
              </a:rPr>
              <a:t>kuantitatif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lainnya</a:t>
            </a:r>
            <a:r>
              <a:rPr lang="en-US" sz="2400" dirty="0" smtClean="0">
                <a:solidFill>
                  <a:schemeClr val="tx1"/>
                </a:solidFill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</a:rPr>
              <a:t>memberikan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kapabilitas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analisis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pada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sebuah</a:t>
            </a:r>
            <a:r>
              <a:rPr lang="en-US" sz="2400" dirty="0" smtClean="0">
                <a:solidFill>
                  <a:schemeClr val="tx1"/>
                </a:solidFill>
              </a:rPr>
              <a:t> DSS.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Model² </a:t>
            </a:r>
            <a:r>
              <a:rPr lang="en-US" sz="2400" dirty="0" err="1" smtClean="0">
                <a:solidFill>
                  <a:schemeClr val="tx1"/>
                </a:solidFill>
              </a:rPr>
              <a:t>pada</a:t>
            </a:r>
            <a:r>
              <a:rPr lang="en-US" sz="2400" dirty="0" smtClean="0">
                <a:solidFill>
                  <a:schemeClr val="tx1"/>
                </a:solidFill>
              </a:rPr>
              <a:t> DSS </a:t>
            </a:r>
            <a:r>
              <a:rPr lang="en-US" sz="2400" dirty="0" err="1" smtClean="0">
                <a:solidFill>
                  <a:schemeClr val="tx1"/>
                </a:solidFill>
              </a:rPr>
              <a:t>pada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dasarnya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adalah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matematis</a:t>
            </a:r>
            <a:r>
              <a:rPr lang="en-US" sz="2400" dirty="0" smtClean="0">
                <a:solidFill>
                  <a:schemeClr val="tx1"/>
                </a:solidFill>
              </a:rPr>
              <a:t>; </a:t>
            </a:r>
            <a:r>
              <a:rPr lang="en-US" sz="2400" dirty="0" err="1" smtClean="0">
                <a:solidFill>
                  <a:schemeClr val="tx1"/>
                </a:solidFill>
              </a:rPr>
              <a:t>dinyatakan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dalam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rumus</a:t>
            </a:r>
            <a:r>
              <a:rPr lang="en-US" sz="2400" dirty="0" smtClean="0">
                <a:solidFill>
                  <a:schemeClr val="tx1"/>
                </a:solidFill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</a:rPr>
              <a:t>dapat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diprogram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dalam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alat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pengembangan</a:t>
            </a:r>
            <a:r>
              <a:rPr lang="en-US" sz="2400" dirty="0" smtClean="0">
                <a:solidFill>
                  <a:schemeClr val="tx1"/>
                </a:solidFill>
              </a:rPr>
              <a:t> DSS, ex: excel</a:t>
            </a:r>
          </a:p>
        </p:txBody>
      </p:sp>
    </p:spTree>
    <p:extLst>
      <p:ext uri="{BB962C8B-B14F-4D97-AF65-F5344CB8AC3E}">
        <p14:creationId xmlns:p14="http://schemas.microsoft.com/office/powerpoint/2010/main" val="2168654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 smtClean="0"/>
              <a:t>KOMPONEN-KOMPONEN SPK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91512" cy="4746625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b="1" i="1" u="sng" dirty="0" smtClean="0">
                <a:solidFill>
                  <a:schemeClr val="tx1"/>
                </a:solidFill>
              </a:rPr>
              <a:t>4 </a:t>
            </a:r>
            <a:r>
              <a:rPr lang="en-US" b="1" i="1" u="sng" dirty="0" err="1" smtClean="0">
                <a:solidFill>
                  <a:schemeClr val="tx1"/>
                </a:solidFill>
              </a:rPr>
              <a:t>kategori</a:t>
            </a:r>
            <a:r>
              <a:rPr lang="en-US" b="1" i="1" u="sng" dirty="0" smtClean="0">
                <a:solidFill>
                  <a:schemeClr val="tx1"/>
                </a:solidFill>
              </a:rPr>
              <a:t> </a:t>
            </a:r>
            <a:r>
              <a:rPr lang="en-US" b="1" i="1" u="sng" dirty="0" err="1" smtClean="0">
                <a:solidFill>
                  <a:schemeClr val="tx1"/>
                </a:solidFill>
              </a:rPr>
              <a:t>utama</a:t>
            </a:r>
            <a:r>
              <a:rPr lang="en-US" b="1" i="1" u="sng" dirty="0" smtClean="0">
                <a:solidFill>
                  <a:schemeClr val="tx1"/>
                </a:solidFill>
              </a:rPr>
              <a:t> Basis Model: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sz="1000" dirty="0" smtClean="0">
              <a:solidFill>
                <a:schemeClr val="tx1"/>
              </a:solidFill>
            </a:endParaRP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2600" dirty="0" smtClean="0">
                <a:solidFill>
                  <a:schemeClr val="tx1"/>
                </a:solidFill>
              </a:rPr>
              <a:t>Model </a:t>
            </a:r>
            <a:r>
              <a:rPr lang="en-US" sz="2600" dirty="0" err="1" smtClean="0">
                <a:solidFill>
                  <a:schemeClr val="tx1"/>
                </a:solidFill>
              </a:rPr>
              <a:t>Strategis</a:t>
            </a:r>
            <a:r>
              <a:rPr lang="en-US" sz="2600" dirty="0" smtClean="0">
                <a:solidFill>
                  <a:schemeClr val="tx1"/>
                </a:solidFill>
              </a:rPr>
              <a:t> : </a:t>
            </a:r>
            <a:r>
              <a:rPr lang="en-US" sz="2600" dirty="0" err="1" smtClean="0">
                <a:solidFill>
                  <a:schemeClr val="tx1"/>
                </a:solidFill>
              </a:rPr>
              <a:t>mendukung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</a:rPr>
              <a:t>manajemen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</a:rPr>
              <a:t>puncak</a:t>
            </a:r>
            <a:endParaRPr lang="en-US" sz="2600" dirty="0" smtClean="0">
              <a:solidFill>
                <a:schemeClr val="tx1"/>
              </a:solidFill>
            </a:endParaRP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2600" dirty="0" smtClean="0">
                <a:solidFill>
                  <a:schemeClr val="tx1"/>
                </a:solidFill>
              </a:rPr>
              <a:t>Model </a:t>
            </a:r>
            <a:r>
              <a:rPr lang="en-US" sz="2600" dirty="0" err="1" smtClean="0">
                <a:solidFill>
                  <a:schemeClr val="tx1"/>
                </a:solidFill>
              </a:rPr>
              <a:t>Taktis</a:t>
            </a:r>
            <a:r>
              <a:rPr lang="en-US" sz="2600" dirty="0" smtClean="0">
                <a:solidFill>
                  <a:schemeClr val="tx1"/>
                </a:solidFill>
              </a:rPr>
              <a:t> : </a:t>
            </a:r>
            <a:r>
              <a:rPr lang="en-US" sz="2600" dirty="0" err="1" smtClean="0">
                <a:solidFill>
                  <a:schemeClr val="tx1"/>
                </a:solidFill>
              </a:rPr>
              <a:t>Cth</a:t>
            </a:r>
            <a:r>
              <a:rPr lang="en-US" sz="2600" dirty="0" smtClean="0">
                <a:solidFill>
                  <a:schemeClr val="tx1"/>
                </a:solidFill>
              </a:rPr>
              <a:t>: </a:t>
            </a:r>
            <a:r>
              <a:rPr lang="en-US" sz="2600" dirty="0" err="1" smtClean="0">
                <a:solidFill>
                  <a:schemeClr val="tx1"/>
                </a:solidFill>
              </a:rPr>
              <a:t>pemilihan</a:t>
            </a:r>
            <a:r>
              <a:rPr lang="en-US" sz="2600" dirty="0" smtClean="0">
                <a:solidFill>
                  <a:schemeClr val="tx1"/>
                </a:solidFill>
              </a:rPr>
              <a:t> server web, </a:t>
            </a:r>
            <a:r>
              <a:rPr lang="en-US" sz="2600" dirty="0" err="1" smtClean="0">
                <a:solidFill>
                  <a:schemeClr val="tx1"/>
                </a:solidFill>
              </a:rPr>
              <a:t>perencanaan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</a:rPr>
              <a:t>persyaratan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</a:rPr>
              <a:t>tenaga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</a:rPr>
              <a:t>kerja</a:t>
            </a:r>
            <a:r>
              <a:rPr lang="en-US" sz="2600" dirty="0" smtClean="0">
                <a:solidFill>
                  <a:schemeClr val="tx1"/>
                </a:solidFill>
              </a:rPr>
              <a:t>, </a:t>
            </a:r>
            <a:r>
              <a:rPr lang="en-US" sz="2600" dirty="0" err="1" smtClean="0">
                <a:solidFill>
                  <a:schemeClr val="tx1"/>
                </a:solidFill>
              </a:rPr>
              <a:t>promosi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</a:rPr>
              <a:t>penjualan</a:t>
            </a:r>
            <a:r>
              <a:rPr lang="en-US" sz="2600" dirty="0" smtClean="0">
                <a:solidFill>
                  <a:schemeClr val="tx1"/>
                </a:solidFill>
              </a:rPr>
              <a:t>, </a:t>
            </a:r>
            <a:r>
              <a:rPr lang="en-US" sz="2600" dirty="0" err="1" smtClean="0">
                <a:solidFill>
                  <a:schemeClr val="tx1"/>
                </a:solidFill>
              </a:rPr>
              <a:t>tata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</a:rPr>
              <a:t>letak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</a:rPr>
              <a:t>pabrik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</a:rPr>
              <a:t>dll</a:t>
            </a:r>
            <a:r>
              <a:rPr lang="en-US" sz="2600" dirty="0" smtClean="0">
                <a:solidFill>
                  <a:schemeClr val="tx1"/>
                </a:solidFill>
              </a:rPr>
              <a:t>.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2600" dirty="0" smtClean="0">
                <a:solidFill>
                  <a:schemeClr val="tx1"/>
                </a:solidFill>
              </a:rPr>
              <a:t>Model </a:t>
            </a:r>
            <a:r>
              <a:rPr lang="en-US" sz="2600" dirty="0" err="1" smtClean="0">
                <a:solidFill>
                  <a:schemeClr val="tx1"/>
                </a:solidFill>
              </a:rPr>
              <a:t>Operasional</a:t>
            </a:r>
            <a:r>
              <a:rPr lang="en-US" sz="2600" dirty="0" smtClean="0">
                <a:solidFill>
                  <a:schemeClr val="tx1"/>
                </a:solidFill>
              </a:rPr>
              <a:t> : </a:t>
            </a:r>
            <a:r>
              <a:rPr lang="en-US" sz="2600" dirty="0" err="1" smtClean="0">
                <a:solidFill>
                  <a:schemeClr val="tx1"/>
                </a:solidFill>
              </a:rPr>
              <a:t>Cth</a:t>
            </a:r>
            <a:r>
              <a:rPr lang="en-US" sz="2600" dirty="0" smtClean="0">
                <a:solidFill>
                  <a:schemeClr val="tx1"/>
                </a:solidFill>
              </a:rPr>
              <a:t>: </a:t>
            </a:r>
            <a:r>
              <a:rPr lang="en-US" sz="2600" dirty="0" err="1" smtClean="0">
                <a:solidFill>
                  <a:schemeClr val="tx1"/>
                </a:solidFill>
              </a:rPr>
              <a:t>persetujuan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</a:rPr>
              <a:t>pinjaman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</a:rPr>
              <a:t>pada</a:t>
            </a:r>
            <a:r>
              <a:rPr lang="en-US" sz="2600" dirty="0" smtClean="0">
                <a:solidFill>
                  <a:schemeClr val="tx1"/>
                </a:solidFill>
              </a:rPr>
              <a:t> bank, </a:t>
            </a:r>
            <a:r>
              <a:rPr lang="en-US" sz="2600" dirty="0" err="1" smtClean="0">
                <a:solidFill>
                  <a:schemeClr val="tx1"/>
                </a:solidFill>
              </a:rPr>
              <a:t>jadwal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</a:rPr>
              <a:t>produksi</a:t>
            </a:r>
            <a:r>
              <a:rPr lang="en-US" sz="2600" dirty="0" smtClean="0">
                <a:solidFill>
                  <a:schemeClr val="tx1"/>
                </a:solidFill>
              </a:rPr>
              <a:t>, </a:t>
            </a:r>
            <a:r>
              <a:rPr lang="en-US" sz="2600" dirty="0" err="1" smtClean="0">
                <a:solidFill>
                  <a:schemeClr val="tx1"/>
                </a:solidFill>
              </a:rPr>
              <a:t>kontrol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</a:rPr>
              <a:t>inventori</a:t>
            </a:r>
            <a:r>
              <a:rPr lang="en-US" sz="2600" dirty="0" smtClean="0">
                <a:solidFill>
                  <a:schemeClr val="tx1"/>
                </a:solidFill>
              </a:rPr>
              <a:t>, </a:t>
            </a:r>
            <a:r>
              <a:rPr lang="en-US" sz="2600" dirty="0" err="1" smtClean="0">
                <a:solidFill>
                  <a:schemeClr val="tx1"/>
                </a:solidFill>
              </a:rPr>
              <a:t>dll</a:t>
            </a:r>
            <a:r>
              <a:rPr lang="en-US" sz="2600" dirty="0" smtClean="0">
                <a:solidFill>
                  <a:schemeClr val="tx1"/>
                </a:solidFill>
              </a:rPr>
              <a:t>.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sz="10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dirty="0" smtClean="0">
                <a:solidFill>
                  <a:schemeClr val="tx1"/>
                </a:solidFill>
              </a:rPr>
              <a:t>Model </a:t>
            </a:r>
            <a:r>
              <a:rPr lang="en-US" dirty="0" err="1" smtClean="0">
                <a:solidFill>
                  <a:schemeClr val="tx1"/>
                </a:solidFill>
              </a:rPr>
              <a:t>Analitik</a:t>
            </a:r>
            <a:r>
              <a:rPr lang="en-US" dirty="0" smtClean="0">
                <a:solidFill>
                  <a:schemeClr val="tx1"/>
                </a:solidFill>
              </a:rPr>
              <a:t> : </a:t>
            </a:r>
            <a:r>
              <a:rPr lang="en-US" dirty="0" err="1" smtClean="0">
                <a:solidFill>
                  <a:schemeClr val="tx1"/>
                </a:solidFill>
              </a:rPr>
              <a:t>untuk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menganalisis</a:t>
            </a:r>
            <a:r>
              <a:rPr lang="en-US" dirty="0" smtClean="0">
                <a:solidFill>
                  <a:schemeClr val="tx1"/>
                </a:solidFill>
              </a:rPr>
              <a:t> data. </a:t>
            </a:r>
            <a:r>
              <a:rPr lang="en-US" dirty="0" err="1" smtClean="0">
                <a:solidFill>
                  <a:schemeClr val="tx1"/>
                </a:solidFill>
              </a:rPr>
              <a:t>Meliputi</a:t>
            </a:r>
            <a:r>
              <a:rPr lang="en-US" dirty="0" smtClean="0">
                <a:solidFill>
                  <a:schemeClr val="tx1"/>
                </a:solidFill>
              </a:rPr>
              <a:t> model </a:t>
            </a:r>
            <a:r>
              <a:rPr lang="en-US" dirty="0" err="1" smtClean="0">
                <a:solidFill>
                  <a:schemeClr val="tx1"/>
                </a:solidFill>
              </a:rPr>
              <a:t>statistik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ilmu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manajemen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algoritma</a:t>
            </a:r>
            <a:r>
              <a:rPr lang="en-US" dirty="0" smtClean="0">
                <a:solidFill>
                  <a:schemeClr val="tx1"/>
                </a:solidFill>
              </a:rPr>
              <a:t> data, model </a:t>
            </a:r>
            <a:r>
              <a:rPr lang="en-US" dirty="0" err="1" smtClean="0">
                <a:solidFill>
                  <a:schemeClr val="tx1"/>
                </a:solidFill>
              </a:rPr>
              <a:t>keuangan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dll</a:t>
            </a:r>
            <a:r>
              <a:rPr lang="en-US" dirty="0" smtClean="0">
                <a:solidFill>
                  <a:schemeClr val="tx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7384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 smtClean="0"/>
              <a:t>KOMPONEN-KOMPONEN SPK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91513" cy="5472113"/>
          </a:xfrm>
        </p:spPr>
        <p:txBody>
          <a:bodyPr>
            <a:normAutofit/>
          </a:bodyPr>
          <a:lstStyle/>
          <a:p>
            <a:pPr marL="609600" indent="-609600" eaLnBrk="1" hangingPunct="1">
              <a:buFontTx/>
              <a:buAutoNum type="alphaLcPeriod" startAt="2"/>
            </a:pPr>
            <a:r>
              <a:rPr lang="en-US" sz="2400" b="1" i="1" u="sng" dirty="0" err="1" smtClean="0">
                <a:solidFill>
                  <a:schemeClr val="tx1"/>
                </a:solidFill>
              </a:rPr>
              <a:t>Sistem</a:t>
            </a:r>
            <a:r>
              <a:rPr lang="en-US" sz="2400" b="1" i="1" u="sng" dirty="0" smtClean="0">
                <a:solidFill>
                  <a:schemeClr val="tx1"/>
                </a:solidFill>
              </a:rPr>
              <a:t> </a:t>
            </a:r>
            <a:r>
              <a:rPr lang="en-US" sz="2400" b="1" i="1" u="sng" dirty="0" err="1" smtClean="0">
                <a:solidFill>
                  <a:schemeClr val="tx1"/>
                </a:solidFill>
              </a:rPr>
              <a:t>Manajemen</a:t>
            </a:r>
            <a:r>
              <a:rPr lang="en-US" sz="2400" b="1" i="1" u="sng" dirty="0" smtClean="0">
                <a:solidFill>
                  <a:schemeClr val="tx1"/>
                </a:solidFill>
              </a:rPr>
              <a:t> Basis Model</a:t>
            </a:r>
          </a:p>
          <a:p>
            <a:pPr marL="609600" indent="-609600" eaLnBrk="1" hangingPunct="1">
              <a:buFontTx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MBMS </a:t>
            </a:r>
            <a:r>
              <a:rPr lang="en-US" sz="2400" dirty="0" err="1" smtClean="0">
                <a:solidFill>
                  <a:schemeClr val="tx1"/>
                </a:solidFill>
              </a:rPr>
              <a:t>mampu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mengaitkan</a:t>
            </a:r>
            <a:r>
              <a:rPr lang="en-US" sz="2400" dirty="0" smtClean="0">
                <a:solidFill>
                  <a:schemeClr val="tx1"/>
                </a:solidFill>
              </a:rPr>
              <a:t> model² </a:t>
            </a:r>
            <a:r>
              <a:rPr lang="en-US" sz="2400" dirty="0" err="1" smtClean="0">
                <a:solidFill>
                  <a:schemeClr val="tx1"/>
                </a:solidFill>
              </a:rPr>
              <a:t>dengan</a:t>
            </a:r>
            <a:r>
              <a:rPr lang="en-US" sz="2400" dirty="0" smtClean="0">
                <a:solidFill>
                  <a:schemeClr val="tx1"/>
                </a:solidFill>
              </a:rPr>
              <a:t> link yang </a:t>
            </a:r>
            <a:r>
              <a:rPr lang="en-US" sz="2400" dirty="0" err="1" smtClean="0">
                <a:solidFill>
                  <a:schemeClr val="tx1"/>
                </a:solidFill>
              </a:rPr>
              <a:t>tepat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melalui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sebuah</a:t>
            </a:r>
            <a:r>
              <a:rPr lang="en-US" sz="2400" dirty="0" smtClean="0">
                <a:solidFill>
                  <a:schemeClr val="tx1"/>
                </a:solidFill>
              </a:rPr>
              <a:t> database.</a:t>
            </a:r>
          </a:p>
          <a:p>
            <a:pPr marL="609600" indent="-609600" eaLnBrk="1" hangingPunct="1">
              <a:buFontTx/>
              <a:buAutoNum type="alphaLcPeriod" startAt="2"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buFontTx/>
              <a:buAutoNum type="alphaLcPeriod" startAt="3"/>
            </a:pPr>
            <a:r>
              <a:rPr lang="en-US" sz="2400" b="1" i="1" u="sng" dirty="0" err="1" smtClean="0">
                <a:solidFill>
                  <a:schemeClr val="tx1"/>
                </a:solidFill>
              </a:rPr>
              <a:t>Direktori</a:t>
            </a:r>
            <a:r>
              <a:rPr lang="en-US" sz="2400" b="1" i="1" u="sng" dirty="0" smtClean="0">
                <a:solidFill>
                  <a:schemeClr val="tx1"/>
                </a:solidFill>
              </a:rPr>
              <a:t> model</a:t>
            </a:r>
          </a:p>
          <a:p>
            <a:pPr marL="990600" lvl="1" indent="-533400" eaLnBrk="1" hangingPunct="1"/>
            <a:r>
              <a:rPr lang="en-US" sz="2400" dirty="0" err="1" smtClean="0">
                <a:solidFill>
                  <a:schemeClr val="tx1"/>
                </a:solidFill>
              </a:rPr>
              <a:t>Perannya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sama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dengan</a:t>
            </a:r>
            <a:r>
              <a:rPr lang="en-US" sz="2400" dirty="0" smtClean="0">
                <a:solidFill>
                  <a:schemeClr val="tx1"/>
                </a:solidFill>
              </a:rPr>
              <a:t>  </a:t>
            </a:r>
            <a:r>
              <a:rPr lang="en-US" sz="2400" dirty="0" err="1" smtClean="0">
                <a:solidFill>
                  <a:schemeClr val="tx1"/>
                </a:solidFill>
              </a:rPr>
              <a:t>direktori</a:t>
            </a:r>
            <a:r>
              <a:rPr lang="en-US" sz="2400" dirty="0" smtClean="0">
                <a:solidFill>
                  <a:schemeClr val="tx1"/>
                </a:solidFill>
              </a:rPr>
              <a:t> database. </a:t>
            </a:r>
            <a:r>
              <a:rPr lang="en-US" sz="2400" dirty="0" err="1" smtClean="0">
                <a:solidFill>
                  <a:schemeClr val="tx1"/>
                </a:solidFill>
              </a:rPr>
              <a:t>Merupakan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katalog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dari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semua</a:t>
            </a:r>
            <a:r>
              <a:rPr lang="en-US" sz="2400" dirty="0" smtClean="0">
                <a:solidFill>
                  <a:schemeClr val="tx1"/>
                </a:solidFill>
              </a:rPr>
              <a:t> model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perangkat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lunak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lainnya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pada</a:t>
            </a:r>
            <a:r>
              <a:rPr lang="en-US" sz="2400" dirty="0" smtClean="0">
                <a:solidFill>
                  <a:schemeClr val="tx1"/>
                </a:solidFill>
              </a:rPr>
              <a:t> basis model.</a:t>
            </a:r>
          </a:p>
          <a:p>
            <a:pPr marL="990600" lvl="1" indent="-533400" eaLnBrk="1" hangingPunct="1"/>
            <a:r>
              <a:rPr lang="en-US" sz="2400" dirty="0" err="1" smtClean="0">
                <a:solidFill>
                  <a:schemeClr val="tx1"/>
                </a:solidFill>
              </a:rPr>
              <a:t>Berisi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definisi</a:t>
            </a:r>
            <a:r>
              <a:rPr lang="en-US" sz="2400" dirty="0" smtClean="0">
                <a:solidFill>
                  <a:schemeClr val="tx1"/>
                </a:solidFill>
              </a:rPr>
              <a:t> model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fungsi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utamanya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adalah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menjawab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pertanyaan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tentang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ketersediaan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kapabilitas</a:t>
            </a:r>
            <a:r>
              <a:rPr lang="en-US" sz="2400" dirty="0" smtClean="0">
                <a:solidFill>
                  <a:schemeClr val="tx1"/>
                </a:solidFill>
              </a:rPr>
              <a:t> model.</a:t>
            </a:r>
          </a:p>
        </p:txBody>
      </p:sp>
    </p:spTree>
    <p:extLst>
      <p:ext uri="{BB962C8B-B14F-4D97-AF65-F5344CB8AC3E}">
        <p14:creationId xmlns:p14="http://schemas.microsoft.com/office/powerpoint/2010/main" val="3338867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 smtClean="0"/>
              <a:t>KOMPONEN-KOMPONEN SPK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5775" y="1676400"/>
            <a:ext cx="8291513" cy="4481513"/>
          </a:xfrm>
        </p:spPr>
        <p:txBody>
          <a:bodyPr>
            <a:normAutofit/>
          </a:bodyPr>
          <a:lstStyle/>
          <a:p>
            <a:pPr marL="609600" indent="-609600" eaLnBrk="1" hangingPunct="1">
              <a:lnSpc>
                <a:spcPct val="80000"/>
              </a:lnSpc>
              <a:buFontTx/>
              <a:buAutoNum type="alphaLcPeriod" startAt="4"/>
            </a:pPr>
            <a:r>
              <a:rPr lang="en-US" sz="2400" b="1" i="1" u="sng" dirty="0" err="1" smtClean="0"/>
              <a:t>Eksekusi</a:t>
            </a:r>
            <a:r>
              <a:rPr lang="en-US" sz="2400" b="1" i="1" u="sng" dirty="0" smtClean="0"/>
              <a:t> Model, </a:t>
            </a:r>
            <a:r>
              <a:rPr lang="en-US" sz="2400" b="1" i="1" u="sng" dirty="0" err="1" smtClean="0"/>
              <a:t>Integrasi</a:t>
            </a:r>
            <a:r>
              <a:rPr lang="en-US" sz="2400" b="1" i="1" u="sng" dirty="0" smtClean="0"/>
              <a:t>, </a:t>
            </a:r>
            <a:r>
              <a:rPr lang="en-US" sz="2400" b="1" i="1" u="sng" dirty="0" err="1" smtClean="0"/>
              <a:t>dan</a:t>
            </a:r>
            <a:r>
              <a:rPr lang="en-US" sz="2400" b="1" i="1" u="sng" dirty="0" smtClean="0"/>
              <a:t> </a:t>
            </a:r>
            <a:r>
              <a:rPr lang="en-US" sz="2400" b="1" i="1" u="sng" dirty="0" err="1" smtClean="0"/>
              <a:t>Prosesor</a:t>
            </a:r>
            <a:r>
              <a:rPr lang="en-US" sz="2400" b="1" i="1" u="sng" dirty="0" smtClean="0"/>
              <a:t> </a:t>
            </a:r>
            <a:r>
              <a:rPr lang="en-US" sz="2400" b="1" i="1" u="sng" dirty="0" err="1" smtClean="0"/>
              <a:t>Perintah</a:t>
            </a:r>
            <a:endParaRPr lang="en-US" sz="2400" b="1" i="1" u="sng" dirty="0" smtClean="0"/>
          </a:p>
          <a:p>
            <a:pPr marL="609600" indent="-609600" eaLnBrk="1" hangingPunct="1">
              <a:lnSpc>
                <a:spcPct val="80000"/>
              </a:lnSpc>
              <a:buFontTx/>
              <a:buChar char="-"/>
            </a:pPr>
            <a:endParaRPr lang="en-US" sz="2400" dirty="0" smtClean="0"/>
          </a:p>
          <a:p>
            <a:pPr marL="609600" indent="-609600" eaLnBrk="1" hangingPunct="1">
              <a:lnSpc>
                <a:spcPct val="80000"/>
              </a:lnSpc>
              <a:buFontTx/>
              <a:buChar char="-"/>
            </a:pPr>
            <a:r>
              <a:rPr lang="en-US" sz="2400" dirty="0" err="1" smtClean="0"/>
              <a:t>Eksekusi</a:t>
            </a:r>
            <a:r>
              <a:rPr lang="en-US" sz="2400" dirty="0" smtClean="0"/>
              <a:t> model : proses </a:t>
            </a:r>
            <a:r>
              <a:rPr lang="en-US" sz="2400" dirty="0" err="1" smtClean="0"/>
              <a:t>mengontrol</a:t>
            </a:r>
            <a:r>
              <a:rPr lang="en-US" sz="2400" dirty="0" smtClean="0"/>
              <a:t> </a:t>
            </a:r>
            <a:r>
              <a:rPr lang="en-US" sz="2400" dirty="0" err="1" smtClean="0"/>
              <a:t>jalannya</a:t>
            </a:r>
            <a:r>
              <a:rPr lang="en-US" sz="2400" dirty="0" smtClean="0"/>
              <a:t> model </a:t>
            </a:r>
            <a:r>
              <a:rPr lang="en-US" sz="2400" dirty="0" err="1" smtClean="0"/>
              <a:t>saat</a:t>
            </a:r>
            <a:r>
              <a:rPr lang="en-US" sz="2400" dirty="0" smtClean="0"/>
              <a:t> </a:t>
            </a:r>
            <a:r>
              <a:rPr lang="en-US" sz="2400" dirty="0" err="1" smtClean="0"/>
              <a:t>ini</a:t>
            </a:r>
            <a:endParaRPr lang="en-US" sz="2400" dirty="0" smtClean="0"/>
          </a:p>
          <a:p>
            <a:pPr marL="609600" indent="-609600" eaLnBrk="1" hangingPunct="1">
              <a:lnSpc>
                <a:spcPct val="80000"/>
              </a:lnSpc>
              <a:buFontTx/>
              <a:buChar char="-"/>
            </a:pPr>
            <a:endParaRPr lang="en-US" sz="2400" dirty="0" smtClean="0"/>
          </a:p>
          <a:p>
            <a:pPr marL="609600" indent="-609600" eaLnBrk="1" hangingPunct="1">
              <a:lnSpc>
                <a:spcPct val="80000"/>
              </a:lnSpc>
              <a:buFontTx/>
              <a:buChar char="-"/>
            </a:pPr>
            <a:r>
              <a:rPr lang="en-US" sz="2400" dirty="0" err="1" smtClean="0"/>
              <a:t>Integrasi</a:t>
            </a:r>
            <a:r>
              <a:rPr lang="en-US" sz="2400" dirty="0" smtClean="0"/>
              <a:t> model : </a:t>
            </a:r>
            <a:r>
              <a:rPr lang="en-US" sz="2400" dirty="0" err="1" smtClean="0"/>
              <a:t>gabungan</a:t>
            </a:r>
            <a:r>
              <a:rPr lang="en-US" sz="2400" dirty="0" smtClean="0"/>
              <a:t> </a:t>
            </a:r>
            <a:r>
              <a:rPr lang="en-US" sz="2400" dirty="0" err="1" smtClean="0"/>
              <a:t>operasi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beberapa</a:t>
            </a:r>
            <a:r>
              <a:rPr lang="en-US" sz="2400" dirty="0" smtClean="0"/>
              <a:t> model </a:t>
            </a:r>
            <a:r>
              <a:rPr lang="en-US" sz="2400" dirty="0" err="1" smtClean="0"/>
              <a:t>saat</a:t>
            </a:r>
            <a:r>
              <a:rPr lang="en-US" sz="2400" dirty="0" smtClean="0"/>
              <a:t> </a:t>
            </a:r>
            <a:r>
              <a:rPr lang="en-US" sz="2400" dirty="0" err="1" smtClean="0"/>
              <a:t>diperlukan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mengintegrasikan</a:t>
            </a:r>
            <a:r>
              <a:rPr lang="en-US" sz="2400" dirty="0" smtClean="0"/>
              <a:t> DSS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aplikasi</a:t>
            </a:r>
            <a:r>
              <a:rPr lang="en-US" sz="2400" dirty="0" smtClean="0"/>
              <a:t> lain.</a:t>
            </a:r>
          </a:p>
          <a:p>
            <a:pPr marL="609600" indent="-609600" eaLnBrk="1" hangingPunct="1">
              <a:lnSpc>
                <a:spcPct val="80000"/>
              </a:lnSpc>
              <a:buFontTx/>
              <a:buChar char="-"/>
            </a:pPr>
            <a:endParaRPr lang="en-US" sz="2400" dirty="0" smtClean="0"/>
          </a:p>
          <a:p>
            <a:pPr marL="609600" indent="-609600" eaLnBrk="1" hangingPunct="1">
              <a:lnSpc>
                <a:spcPct val="80000"/>
              </a:lnSpc>
              <a:buFontTx/>
              <a:buChar char="-"/>
            </a:pPr>
            <a:r>
              <a:rPr lang="en-US" sz="2400" dirty="0" smtClean="0"/>
              <a:t>Command Processor Model : </a:t>
            </a:r>
            <a:r>
              <a:rPr lang="en-US" sz="2400" dirty="0" err="1" smtClean="0"/>
              <a:t>menerima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menginterpretasikan</a:t>
            </a:r>
            <a:r>
              <a:rPr lang="en-US" sz="2400" dirty="0" smtClean="0"/>
              <a:t> instruksi² </a:t>
            </a:r>
            <a:r>
              <a:rPr lang="en-US" sz="2400" dirty="0" err="1" smtClean="0"/>
              <a:t>pemodelan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user interface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merutekannya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MBMS, </a:t>
            </a:r>
            <a:r>
              <a:rPr lang="en-US" sz="2400" dirty="0" err="1" smtClean="0"/>
              <a:t>eksekusi</a:t>
            </a:r>
            <a:r>
              <a:rPr lang="en-US" sz="2400" dirty="0" smtClean="0"/>
              <a:t> model </a:t>
            </a:r>
            <a:r>
              <a:rPr lang="en-US" sz="2400" dirty="0" err="1" smtClean="0"/>
              <a:t>atau</a:t>
            </a:r>
            <a:r>
              <a:rPr lang="en-US" sz="2400" dirty="0" smtClean="0"/>
              <a:t> fungsi² </a:t>
            </a:r>
            <a:r>
              <a:rPr lang="en-US" sz="2400" dirty="0" err="1" smtClean="0"/>
              <a:t>integrasi</a:t>
            </a:r>
            <a:r>
              <a:rPr lang="en-US" sz="24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1682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61950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 smtClean="0"/>
              <a:t>KOMPONEN-KOMPONEN SPK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8150" y="1741487"/>
            <a:ext cx="8291513" cy="4506913"/>
          </a:xfrm>
        </p:spPr>
        <p:txBody>
          <a:bodyPr>
            <a:noAutofit/>
          </a:bodyPr>
          <a:lstStyle/>
          <a:p>
            <a:pPr marL="609600" indent="-609600" eaLnBrk="1" hangingPunct="1">
              <a:lnSpc>
                <a:spcPct val="90000"/>
              </a:lnSpc>
              <a:buClr>
                <a:schemeClr val="accent2"/>
              </a:buClr>
              <a:buFontTx/>
              <a:buAutoNum type="arabicPeriod" startAt="3"/>
            </a:pPr>
            <a:r>
              <a:rPr lang="en-US" sz="2400" b="1" u="sng" dirty="0" err="1" smtClean="0">
                <a:solidFill>
                  <a:schemeClr val="accent2"/>
                </a:solidFill>
              </a:rPr>
              <a:t>Subsistem</a:t>
            </a:r>
            <a:r>
              <a:rPr lang="en-US" sz="2400" b="1" u="sng" dirty="0" smtClean="0">
                <a:solidFill>
                  <a:schemeClr val="accent2"/>
                </a:solidFill>
              </a:rPr>
              <a:t> </a:t>
            </a:r>
            <a:r>
              <a:rPr lang="en-US" sz="2400" b="1" u="sng" dirty="0" err="1" smtClean="0">
                <a:solidFill>
                  <a:schemeClr val="accent2"/>
                </a:solidFill>
              </a:rPr>
              <a:t>Antarmuka</a:t>
            </a:r>
            <a:r>
              <a:rPr lang="en-US" sz="2400" b="1" u="sng" dirty="0" smtClean="0">
                <a:solidFill>
                  <a:schemeClr val="accent2"/>
                </a:solidFill>
              </a:rPr>
              <a:t> </a:t>
            </a:r>
            <a:r>
              <a:rPr lang="en-US" sz="2400" b="1" u="sng" dirty="0" err="1" smtClean="0">
                <a:solidFill>
                  <a:schemeClr val="accent2"/>
                </a:solidFill>
              </a:rPr>
              <a:t>Pengguna</a:t>
            </a:r>
            <a:r>
              <a:rPr lang="en-US" sz="2400" b="1" u="sng" dirty="0" smtClean="0">
                <a:solidFill>
                  <a:schemeClr val="accent2"/>
                </a:solidFill>
              </a:rPr>
              <a:t> (</a:t>
            </a:r>
            <a:r>
              <a:rPr lang="en-US" sz="2400" b="1" i="1" u="sng" dirty="0" smtClean="0">
                <a:solidFill>
                  <a:schemeClr val="accent2"/>
                </a:solidFill>
              </a:rPr>
              <a:t>Dialog</a:t>
            </a:r>
            <a:r>
              <a:rPr lang="en-US" sz="2400" b="1" u="sng" dirty="0" smtClean="0">
                <a:solidFill>
                  <a:schemeClr val="accent2"/>
                </a:solidFill>
              </a:rPr>
              <a:t>)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 smtClean="0">
                <a:solidFill>
                  <a:schemeClr val="accent2"/>
                </a:solidFill>
              </a:rPr>
              <a:t>	</a:t>
            </a:r>
            <a:r>
              <a:rPr lang="en-US" sz="2400" dirty="0" err="1" smtClean="0"/>
              <a:t>Mencakup</a:t>
            </a:r>
            <a:r>
              <a:rPr lang="en-US" sz="2400" dirty="0" smtClean="0"/>
              <a:t> </a:t>
            </a:r>
            <a:r>
              <a:rPr lang="en-US" sz="2400" dirty="0" err="1" smtClean="0"/>
              <a:t>semua</a:t>
            </a:r>
            <a:r>
              <a:rPr lang="en-US" sz="2400" dirty="0" smtClean="0"/>
              <a:t> </a:t>
            </a:r>
            <a:r>
              <a:rPr lang="en-US" sz="2400" dirty="0" err="1" smtClean="0"/>
              <a:t>aspek</a:t>
            </a:r>
            <a:r>
              <a:rPr lang="en-US" sz="2400" dirty="0" smtClean="0"/>
              <a:t> </a:t>
            </a:r>
            <a:r>
              <a:rPr lang="en-US" sz="2400" dirty="0" err="1" smtClean="0"/>
              <a:t>komunikasi</a:t>
            </a:r>
            <a:r>
              <a:rPr lang="en-US" sz="2400" dirty="0" smtClean="0"/>
              <a:t> </a:t>
            </a:r>
            <a:r>
              <a:rPr lang="en-US" sz="2400" dirty="0" err="1" smtClean="0"/>
              <a:t>antara</a:t>
            </a:r>
            <a:r>
              <a:rPr lang="en-US" sz="2400" dirty="0" smtClean="0"/>
              <a:t> </a:t>
            </a:r>
            <a:r>
              <a:rPr lang="en-US" sz="2400" dirty="0" err="1" smtClean="0"/>
              <a:t>satu</a:t>
            </a:r>
            <a:r>
              <a:rPr lang="en-US" sz="2400" dirty="0" smtClean="0"/>
              <a:t> </a:t>
            </a:r>
            <a:r>
              <a:rPr lang="en-US" sz="2400" dirty="0" err="1" smtClean="0"/>
              <a:t>pengguna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DSS.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 smtClean="0"/>
              <a:t>	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 smtClean="0"/>
              <a:t>	</a:t>
            </a:r>
            <a:r>
              <a:rPr lang="en-US" sz="2400" dirty="0" err="1" smtClean="0"/>
              <a:t>Subsistem</a:t>
            </a:r>
            <a:r>
              <a:rPr lang="en-US" sz="2400" dirty="0" smtClean="0"/>
              <a:t> </a:t>
            </a:r>
            <a:r>
              <a:rPr lang="en-US" sz="2400" dirty="0" err="1" smtClean="0"/>
              <a:t>ini</a:t>
            </a:r>
            <a:r>
              <a:rPr lang="en-US" sz="2400" dirty="0" smtClean="0"/>
              <a:t> </a:t>
            </a:r>
            <a:r>
              <a:rPr lang="en-US" sz="2400" dirty="0" err="1" smtClean="0"/>
              <a:t>mencakup</a:t>
            </a:r>
            <a:r>
              <a:rPr lang="en-US" sz="2400" dirty="0" smtClean="0"/>
              <a:t>:</a:t>
            </a:r>
          </a:p>
          <a:p>
            <a:pPr marL="990600" lvl="1" indent="-533400" eaLnBrk="1" hangingPunct="1">
              <a:lnSpc>
                <a:spcPct val="90000"/>
              </a:lnSpc>
              <a:buFontTx/>
              <a:buChar char="-"/>
            </a:pPr>
            <a:r>
              <a:rPr lang="en-US" sz="2400" dirty="0" err="1" smtClean="0"/>
              <a:t>Perangkat</a:t>
            </a:r>
            <a:r>
              <a:rPr lang="en-US" sz="2400" dirty="0" smtClean="0"/>
              <a:t> </a:t>
            </a:r>
            <a:r>
              <a:rPr lang="en-US" sz="2400" dirty="0" err="1" smtClean="0"/>
              <a:t>keras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perangkat</a:t>
            </a:r>
            <a:r>
              <a:rPr lang="en-US" sz="2400" dirty="0" smtClean="0"/>
              <a:t> </a:t>
            </a:r>
            <a:r>
              <a:rPr lang="en-US" sz="2400" dirty="0" err="1" smtClean="0"/>
              <a:t>lunak</a:t>
            </a:r>
            <a:endParaRPr lang="en-US" sz="2400" dirty="0" smtClean="0"/>
          </a:p>
          <a:p>
            <a:pPr marL="990600" lvl="1" indent="-533400" eaLnBrk="1" hangingPunct="1">
              <a:lnSpc>
                <a:spcPct val="90000"/>
              </a:lnSpc>
              <a:buFontTx/>
              <a:buChar char="-"/>
            </a:pPr>
            <a:r>
              <a:rPr lang="en-US" sz="2400" dirty="0" err="1" smtClean="0"/>
              <a:t>Kemudahan</a:t>
            </a:r>
            <a:r>
              <a:rPr lang="en-US" sz="2400" dirty="0" smtClean="0"/>
              <a:t> </a:t>
            </a:r>
            <a:r>
              <a:rPr lang="en-US" sz="2400" dirty="0" err="1" smtClean="0"/>
              <a:t>penggunaan</a:t>
            </a:r>
            <a:endParaRPr lang="en-US" sz="2400" dirty="0" smtClean="0"/>
          </a:p>
          <a:p>
            <a:pPr marL="990600" lvl="1" indent="-533400" eaLnBrk="1" hangingPunct="1">
              <a:lnSpc>
                <a:spcPct val="90000"/>
              </a:lnSpc>
              <a:buFontTx/>
              <a:buChar char="-"/>
            </a:pPr>
            <a:r>
              <a:rPr lang="en-US" sz="2400" dirty="0" err="1" smtClean="0"/>
              <a:t>Kemampuan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diakses</a:t>
            </a:r>
            <a:endParaRPr lang="en-US" sz="2400" dirty="0" smtClean="0"/>
          </a:p>
          <a:p>
            <a:pPr marL="990600" lvl="1" indent="-533400" eaLnBrk="1" hangingPunct="1">
              <a:lnSpc>
                <a:spcPct val="90000"/>
              </a:lnSpc>
              <a:buFontTx/>
              <a:buChar char="-"/>
            </a:pPr>
            <a:r>
              <a:rPr lang="en-US" sz="2400" dirty="0" err="1" smtClean="0"/>
              <a:t>Interaksi</a:t>
            </a:r>
            <a:r>
              <a:rPr lang="en-US" sz="2400" dirty="0" smtClean="0"/>
              <a:t> </a:t>
            </a:r>
            <a:r>
              <a:rPr lang="en-US" sz="2400" dirty="0" err="1" smtClean="0"/>
              <a:t>manusia-mesin</a:t>
            </a:r>
            <a:endParaRPr lang="en-US" sz="2400" dirty="0" smtClean="0"/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     </a:t>
            </a:r>
            <a:r>
              <a:rPr lang="en-US" sz="2400" dirty="0" err="1" smtClean="0"/>
              <a:t>Subsistem</a:t>
            </a:r>
            <a:r>
              <a:rPr lang="en-US" sz="2400" dirty="0" smtClean="0"/>
              <a:t> </a:t>
            </a:r>
            <a:r>
              <a:rPr lang="en-US" sz="2400" dirty="0" err="1" smtClean="0"/>
              <a:t>ini</a:t>
            </a:r>
            <a:r>
              <a:rPr lang="en-US" sz="2400" dirty="0" smtClean="0"/>
              <a:t> </a:t>
            </a:r>
            <a:r>
              <a:rPr lang="en-US" sz="2400" dirty="0" err="1" smtClean="0"/>
              <a:t>dikelola</a:t>
            </a:r>
            <a:r>
              <a:rPr lang="en-US" sz="2400" dirty="0" smtClean="0"/>
              <a:t> </a:t>
            </a:r>
            <a:r>
              <a:rPr lang="en-US" sz="2400" dirty="0" err="1" smtClean="0"/>
              <a:t>oleh</a:t>
            </a:r>
            <a:r>
              <a:rPr lang="en-US" sz="2400" dirty="0" smtClean="0"/>
              <a:t> </a:t>
            </a:r>
            <a:r>
              <a:rPr lang="en-US" sz="2400" dirty="0" err="1" smtClean="0"/>
              <a:t>Sistem</a:t>
            </a:r>
            <a:r>
              <a:rPr lang="en-US" sz="2400" dirty="0" smtClean="0"/>
              <a:t> </a:t>
            </a:r>
            <a:r>
              <a:rPr lang="en-US" sz="2400" dirty="0" err="1" smtClean="0"/>
              <a:t>Manajemen</a:t>
            </a:r>
            <a:r>
              <a:rPr lang="en-US" sz="2400" dirty="0" smtClean="0"/>
              <a:t> </a:t>
            </a:r>
            <a:r>
              <a:rPr lang="en-US" sz="2400" dirty="0" err="1" smtClean="0"/>
              <a:t>Antarmuka</a:t>
            </a:r>
            <a:r>
              <a:rPr lang="en-US" sz="2400" dirty="0" smtClean="0"/>
              <a:t> </a:t>
            </a:r>
            <a:r>
              <a:rPr lang="en-US" sz="2400" dirty="0" err="1" smtClean="0"/>
              <a:t>Pengguna</a:t>
            </a:r>
            <a:r>
              <a:rPr lang="en-US" sz="2400" dirty="0" smtClean="0"/>
              <a:t> (UIMS</a:t>
            </a:r>
            <a:r>
              <a:rPr lang="en-US" sz="2400" dirty="0" smtClean="0"/>
              <a:t>) 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521945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61950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 smtClean="0"/>
              <a:t>KOMPONEN-KOMPONEN SPK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91513" cy="4724400"/>
          </a:xfrm>
        </p:spPr>
        <p:txBody>
          <a:bodyPr/>
          <a:lstStyle/>
          <a:p>
            <a:pPr marL="609600" indent="-609600" eaLnBrk="1" hangingPunct="1">
              <a:buClr>
                <a:schemeClr val="accent2"/>
              </a:buClr>
              <a:buFontTx/>
              <a:buAutoNum type="arabicPeriod" startAt="4"/>
            </a:pPr>
            <a:r>
              <a:rPr lang="en-US" sz="2800" dirty="0" err="1" smtClean="0">
                <a:solidFill>
                  <a:schemeClr val="accent2"/>
                </a:solidFill>
              </a:rPr>
              <a:t>Subsistem</a:t>
            </a:r>
            <a:r>
              <a:rPr lang="en-US" sz="2800" dirty="0" smtClean="0">
                <a:solidFill>
                  <a:schemeClr val="accent2"/>
                </a:solidFill>
              </a:rPr>
              <a:t> </a:t>
            </a:r>
            <a:r>
              <a:rPr lang="en-US" sz="2800" dirty="0" err="1" smtClean="0">
                <a:solidFill>
                  <a:schemeClr val="accent2"/>
                </a:solidFill>
              </a:rPr>
              <a:t>Manajemen</a:t>
            </a:r>
            <a:r>
              <a:rPr lang="en-US" sz="2800" dirty="0" smtClean="0">
                <a:solidFill>
                  <a:schemeClr val="accent2"/>
                </a:solidFill>
              </a:rPr>
              <a:t> </a:t>
            </a:r>
            <a:r>
              <a:rPr lang="en-US" sz="2800" dirty="0" err="1" smtClean="0">
                <a:solidFill>
                  <a:schemeClr val="accent2"/>
                </a:solidFill>
              </a:rPr>
              <a:t>Berbasis</a:t>
            </a:r>
            <a:r>
              <a:rPr lang="en-US" sz="2800" dirty="0" smtClean="0">
                <a:solidFill>
                  <a:schemeClr val="accent2"/>
                </a:solidFill>
              </a:rPr>
              <a:t> </a:t>
            </a:r>
            <a:r>
              <a:rPr lang="en-US" sz="2800" dirty="0" err="1" smtClean="0">
                <a:solidFill>
                  <a:schemeClr val="accent2"/>
                </a:solidFill>
              </a:rPr>
              <a:t>Pengetahuan</a:t>
            </a:r>
            <a:endParaRPr lang="en-US" sz="2800" dirty="0" smtClean="0">
              <a:solidFill>
                <a:schemeClr val="accent2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r>
              <a:rPr lang="en-US" sz="2800" dirty="0" smtClean="0">
                <a:solidFill>
                  <a:schemeClr val="accent2"/>
                </a:solidFill>
              </a:rPr>
              <a:t>	</a:t>
            </a:r>
            <a:r>
              <a:rPr lang="en-US" sz="2800" dirty="0" err="1" smtClean="0"/>
              <a:t>Komponen</a:t>
            </a:r>
            <a:r>
              <a:rPr lang="en-US" sz="2800" dirty="0" smtClean="0"/>
              <a:t> </a:t>
            </a:r>
            <a:r>
              <a:rPr lang="en-US" sz="2800" dirty="0" err="1" smtClean="0"/>
              <a:t>ini</a:t>
            </a:r>
            <a:r>
              <a:rPr lang="en-US" sz="2800" dirty="0" smtClean="0"/>
              <a:t> </a:t>
            </a:r>
            <a:r>
              <a:rPr lang="en-US" sz="2800" dirty="0" err="1" smtClean="0"/>
              <a:t>menyediakan</a:t>
            </a:r>
            <a:r>
              <a:rPr lang="en-US" sz="2800" dirty="0" smtClean="0"/>
              <a:t> </a:t>
            </a:r>
            <a:r>
              <a:rPr lang="en-US" sz="2800" dirty="0" err="1" smtClean="0"/>
              <a:t>keahlian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memecahkan</a:t>
            </a:r>
            <a:r>
              <a:rPr lang="en-US" sz="2800" dirty="0" smtClean="0"/>
              <a:t> </a:t>
            </a:r>
            <a:r>
              <a:rPr lang="en-US" sz="2800" dirty="0" err="1" smtClean="0"/>
              <a:t>beberapa</a:t>
            </a:r>
            <a:r>
              <a:rPr lang="en-US" sz="2800" dirty="0" smtClean="0"/>
              <a:t> </a:t>
            </a:r>
            <a:r>
              <a:rPr lang="en-US" sz="2800" dirty="0" err="1" smtClean="0"/>
              <a:t>aspek</a:t>
            </a:r>
            <a:r>
              <a:rPr lang="en-US" sz="2800" dirty="0" smtClean="0"/>
              <a:t> </a:t>
            </a:r>
            <a:r>
              <a:rPr lang="en-US" sz="2800" dirty="0" err="1" smtClean="0"/>
              <a:t>masalah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memberikan</a:t>
            </a:r>
            <a:r>
              <a:rPr lang="en-US" sz="2800" dirty="0" smtClean="0"/>
              <a:t> </a:t>
            </a:r>
            <a:r>
              <a:rPr lang="en-US" sz="2800" dirty="0" err="1" smtClean="0"/>
              <a:t>pengetahuan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meningkatkan</a:t>
            </a:r>
            <a:r>
              <a:rPr lang="en-US" sz="2800" dirty="0" smtClean="0"/>
              <a:t> </a:t>
            </a:r>
            <a:r>
              <a:rPr lang="en-US" sz="2800" dirty="0" err="1" smtClean="0"/>
              <a:t>operasi</a:t>
            </a:r>
            <a:r>
              <a:rPr lang="en-US" sz="2800" dirty="0" smtClean="0"/>
              <a:t> </a:t>
            </a:r>
            <a:r>
              <a:rPr lang="en-US" sz="2800" dirty="0" err="1" smtClean="0"/>
              <a:t>komponen</a:t>
            </a:r>
            <a:r>
              <a:rPr lang="en-US" sz="2800" dirty="0" smtClean="0"/>
              <a:t> DSS yang </a:t>
            </a:r>
            <a:r>
              <a:rPr lang="en-US" sz="2800" dirty="0" err="1" smtClean="0"/>
              <a:t>lainnya</a:t>
            </a:r>
            <a:endParaRPr lang="en-US" sz="2800" dirty="0" smtClean="0"/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Komponen</a:t>
            </a:r>
            <a:r>
              <a:rPr lang="en-US" sz="2800" dirty="0" smtClean="0"/>
              <a:t> </a:t>
            </a:r>
            <a:r>
              <a:rPr lang="en-US" sz="2800" dirty="0" err="1" smtClean="0"/>
              <a:t>pengetahuan</a:t>
            </a:r>
            <a:r>
              <a:rPr lang="en-US" sz="2800" dirty="0" smtClean="0"/>
              <a:t> </a:t>
            </a:r>
            <a:r>
              <a:rPr lang="en-US" sz="2800" dirty="0" err="1" smtClean="0"/>
              <a:t>terdiri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satu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lebih</a:t>
            </a:r>
            <a:r>
              <a:rPr lang="en-US" sz="2800" dirty="0" smtClean="0"/>
              <a:t> </a:t>
            </a: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 smtClean="0"/>
              <a:t>cerdas</a:t>
            </a:r>
            <a:r>
              <a:rPr lang="en-US" sz="2800" dirty="0" smtClean="0"/>
              <a:t>.</a:t>
            </a:r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Memberikan</a:t>
            </a:r>
            <a:r>
              <a:rPr lang="en-US" sz="2800" dirty="0" smtClean="0"/>
              <a:t> </a:t>
            </a:r>
            <a:r>
              <a:rPr lang="en-US" sz="2800" dirty="0" err="1" smtClean="0"/>
              <a:t>eksekusi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integrasi</a:t>
            </a:r>
            <a:r>
              <a:rPr lang="en-US" sz="2800" dirty="0" smtClean="0"/>
              <a:t> </a:t>
            </a:r>
            <a:r>
              <a:rPr lang="en-US" sz="2800" dirty="0" err="1" smtClean="0"/>
              <a:t>penting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 smtClean="0"/>
              <a:t>cerdas</a:t>
            </a:r>
            <a:endParaRPr lang="en-US" sz="2800" dirty="0" smtClean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912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61950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 smtClean="0"/>
              <a:t>KOMPONEN-KOMPONEN SPK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70087"/>
            <a:ext cx="8291513" cy="2917825"/>
          </a:xfrm>
        </p:spPr>
        <p:txBody>
          <a:bodyPr>
            <a:noAutofit/>
          </a:bodyPr>
          <a:lstStyle/>
          <a:p>
            <a:pPr marL="609600" indent="-609600" eaLnBrk="1" hangingPunct="1"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en-US" sz="2400" b="1" u="sng" dirty="0" smtClean="0">
                <a:solidFill>
                  <a:schemeClr val="tx1"/>
                </a:solidFill>
              </a:rPr>
              <a:t>PENGGUNA </a:t>
            </a:r>
            <a:endParaRPr lang="en-US" sz="24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Char char="-"/>
            </a:pPr>
            <a:r>
              <a:rPr lang="en-US" sz="2400" dirty="0" err="1" smtClean="0">
                <a:solidFill>
                  <a:schemeClr val="tx1"/>
                </a:solidFill>
              </a:rPr>
              <a:t>Memberikan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i="1" dirty="0" err="1" smtClean="0">
                <a:solidFill>
                  <a:schemeClr val="tx1"/>
                </a:solidFill>
              </a:rPr>
              <a:t>intelektual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manusia</a:t>
            </a:r>
            <a:endParaRPr lang="en-US" sz="24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Char char="-"/>
            </a:pPr>
            <a:r>
              <a:rPr lang="en-US" sz="2400" dirty="0" err="1" smtClean="0">
                <a:solidFill>
                  <a:schemeClr val="tx1"/>
                </a:solidFill>
              </a:rPr>
              <a:t>Bertanggung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jawab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untuk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mengambil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keputusan</a:t>
            </a:r>
            <a:endParaRPr lang="en-US" sz="24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Char char="-"/>
            </a:pPr>
            <a:r>
              <a:rPr lang="en-US" sz="2400" dirty="0" err="1" smtClean="0">
                <a:solidFill>
                  <a:schemeClr val="tx1"/>
                </a:solidFill>
              </a:rPr>
              <a:t>Memberikan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keahlian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untuk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memandu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pengembangan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penggunaan</a:t>
            </a:r>
            <a:r>
              <a:rPr lang="en-US" sz="2400" dirty="0" smtClean="0">
                <a:solidFill>
                  <a:schemeClr val="tx1"/>
                </a:solidFill>
              </a:rPr>
              <a:t> DSS</a:t>
            </a:r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Hal² </a:t>
            </a:r>
            <a:r>
              <a:rPr lang="en-US" sz="2400" dirty="0" err="1" smtClean="0">
                <a:solidFill>
                  <a:schemeClr val="tx1"/>
                </a:solidFill>
              </a:rPr>
              <a:t>tersebut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merupakan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hal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kritis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bagi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sukses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sistem</a:t>
            </a:r>
            <a:endParaRPr lang="en-US" sz="24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590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447800"/>
            <a:ext cx="8291513" cy="4476750"/>
          </a:xfrm>
        </p:spPr>
        <p:txBody>
          <a:bodyPr>
            <a:normAutofit/>
          </a:bodyPr>
          <a:lstStyle/>
          <a:p>
            <a:pPr marL="609600" indent="-609600" eaLnBrk="1" hangingPunct="1"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en-US" sz="2400" b="1" u="sng" dirty="0" smtClean="0">
                <a:solidFill>
                  <a:schemeClr val="tx1"/>
                </a:solidFill>
              </a:rPr>
              <a:t>PENGGUNA </a:t>
            </a:r>
            <a:endParaRPr lang="en-US" sz="24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Ada 2 </a:t>
            </a:r>
            <a:r>
              <a:rPr lang="en-US" sz="2400" dirty="0" err="1" smtClean="0">
                <a:solidFill>
                  <a:schemeClr val="tx1"/>
                </a:solidFill>
              </a:rPr>
              <a:t>kelas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pengguna</a:t>
            </a:r>
            <a:r>
              <a:rPr lang="en-US" sz="2400" dirty="0" smtClean="0">
                <a:solidFill>
                  <a:schemeClr val="tx1"/>
                </a:solidFill>
              </a:rPr>
              <a:t>:</a:t>
            </a:r>
          </a:p>
          <a:p>
            <a:pPr marL="609600" indent="-609600" eaLnBrk="1" hangingPunct="1">
              <a:buClr>
                <a:schemeClr val="accent2"/>
              </a:buClr>
              <a:buFontTx/>
              <a:buAutoNum type="arabicPeriod"/>
            </a:pPr>
            <a:r>
              <a:rPr lang="en-US" sz="2400" b="1" dirty="0" err="1" smtClean="0">
                <a:solidFill>
                  <a:schemeClr val="tx1"/>
                </a:solidFill>
              </a:rPr>
              <a:t>Staf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Ahli</a:t>
            </a:r>
            <a:endParaRPr lang="en-US" sz="2400" b="1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cenderung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berorientasi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pada</a:t>
            </a:r>
            <a:r>
              <a:rPr lang="en-US" sz="2400" dirty="0" smtClean="0">
                <a:solidFill>
                  <a:schemeClr val="tx1"/>
                </a:solidFill>
              </a:rPr>
              <a:t> detail. </a:t>
            </a:r>
            <a:r>
              <a:rPr lang="en-US" sz="2400" dirty="0" err="1" smtClean="0">
                <a:solidFill>
                  <a:schemeClr val="tx1"/>
                </a:solidFill>
              </a:rPr>
              <a:t>Cth</a:t>
            </a:r>
            <a:r>
              <a:rPr lang="en-US" sz="2400" dirty="0" smtClean="0">
                <a:solidFill>
                  <a:schemeClr val="tx1"/>
                </a:solidFill>
              </a:rPr>
              <a:t>: </a:t>
            </a:r>
            <a:r>
              <a:rPr lang="en-US" sz="2400" dirty="0" err="1" smtClean="0">
                <a:solidFill>
                  <a:schemeClr val="tx1"/>
                </a:solidFill>
              </a:rPr>
              <a:t>analis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keuangan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perencana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produksi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peneliti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pemasaran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AutoNum type="arabicPeriod" startAt="2"/>
            </a:pPr>
            <a:r>
              <a:rPr lang="en-US" sz="2400" b="1" dirty="0" err="1" smtClean="0">
                <a:solidFill>
                  <a:schemeClr val="tx1"/>
                </a:solidFill>
              </a:rPr>
              <a:t>Manajer</a:t>
            </a:r>
            <a:endParaRPr lang="en-US" sz="2400" b="1" dirty="0" smtClean="0">
              <a:solidFill>
                <a:schemeClr val="tx1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menggunakan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komputer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dengan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rasio</a:t>
            </a:r>
            <a:r>
              <a:rPr lang="en-US" sz="2400" dirty="0" smtClean="0">
                <a:solidFill>
                  <a:schemeClr val="tx1"/>
                </a:solidFill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</a:rPr>
              <a:t>jauh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lebih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besar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Manajer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berharap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sistem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lebih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i="1" dirty="0" smtClean="0">
                <a:solidFill>
                  <a:schemeClr val="tx1"/>
                </a:solidFill>
              </a:rPr>
              <a:t>user-friendly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02155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4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icture1"/>
          <p:cNvSpPr>
            <a:spLocks/>
          </p:cNvSpPr>
          <p:nvPr/>
        </p:nvSpPr>
        <p:spPr bwMode="auto">
          <a:xfrm>
            <a:off x="5779235" y="2514601"/>
            <a:ext cx="2907565" cy="2514600"/>
          </a:xfrm>
          <a:custGeom>
            <a:avLst/>
            <a:gdLst>
              <a:gd name="T0" fmla="*/ 611536 w 2442939"/>
              <a:gd name="T1" fmla="*/ 2113159 h 2113159"/>
              <a:gd name="T2" fmla="*/ 0 w 2442939"/>
              <a:gd name="T3" fmla="*/ 1056579 h 2113159"/>
              <a:gd name="T4" fmla="*/ 611536 w 2442939"/>
              <a:gd name="T5" fmla="*/ 0 h 2113159"/>
              <a:gd name="T6" fmla="*/ 1831404 w 2442939"/>
              <a:gd name="T7" fmla="*/ 0 h 2113159"/>
              <a:gd name="T8" fmla="*/ 2442939 w 2442939"/>
              <a:gd name="T9" fmla="*/ 1056579 h 2113159"/>
              <a:gd name="T10" fmla="*/ 1831404 w 2442939"/>
              <a:gd name="T11" fmla="*/ 2113159 h 2113159"/>
              <a:gd name="T12" fmla="*/ 611536 w 2442939"/>
              <a:gd name="T13" fmla="*/ 2113159 h 2113159"/>
              <a:gd name="T14" fmla="*/ 611536 w 2442939"/>
              <a:gd name="T15" fmla="*/ 2113159 h 2113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442939" h="2113159">
                <a:moveTo>
                  <a:pt x="611536" y="2113159"/>
                </a:moveTo>
                <a:lnTo>
                  <a:pt x="0" y="1056579"/>
                </a:lnTo>
                <a:lnTo>
                  <a:pt x="611536" y="0"/>
                </a:lnTo>
                <a:lnTo>
                  <a:pt x="1831404" y="0"/>
                </a:lnTo>
                <a:lnTo>
                  <a:pt x="2442939" y="1056579"/>
                </a:lnTo>
                <a:lnTo>
                  <a:pt x="1831404" y="2113159"/>
                </a:lnTo>
                <a:lnTo>
                  <a:pt x="611536" y="2113159"/>
                </a:lnTo>
                <a:lnTo>
                  <a:pt x="611536" y="2113159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2807" cap="flat">
                <a:solidFill>
                  <a:srgbClr val="21212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C868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smtClean="0"/>
              <a:t>Place holder for first level text</a:t>
            </a:r>
          </a:p>
          <a:p>
            <a:r>
              <a:rPr lang="en-US" sz="1800" dirty="0" smtClean="0"/>
              <a:t>More placeholder text and more</a:t>
            </a:r>
          </a:p>
          <a:p>
            <a:pPr lvl="1"/>
            <a:r>
              <a:rPr lang="en-US" sz="1600" dirty="0" smtClean="0"/>
              <a:t>Place holder for second level text</a:t>
            </a:r>
          </a:p>
          <a:p>
            <a:pPr lvl="2"/>
            <a:r>
              <a:rPr lang="en-US" sz="1400" dirty="0" smtClean="0"/>
              <a:t>Place holder for third level</a:t>
            </a:r>
          </a:p>
          <a:p>
            <a:pPr lvl="2"/>
            <a:r>
              <a:rPr lang="en-US" sz="1400" dirty="0" smtClean="0"/>
              <a:t>More placeholder third level text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Table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Subtitle content page with text and table</a:t>
            </a:r>
            <a:endParaRPr lang="en-US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365383"/>
              </p:ext>
            </p:extLst>
          </p:nvPr>
        </p:nvGraphicFramePr>
        <p:xfrm>
          <a:off x="1219200" y="3962400"/>
          <a:ext cx="4114800" cy="1371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</a:tblGrid>
              <a:tr h="274320"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smtClean="0"/>
                        <a:t>COLUMN 1</a:t>
                      </a:r>
                      <a:endParaRPr 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COLUMN 2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smtClean="0"/>
                        <a:t>COLUMN 3</a:t>
                      </a:r>
                      <a:endParaRPr 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smtClean="0"/>
                        <a:t>COLUMN 4</a:t>
                      </a:r>
                      <a:endParaRPr lang="en-US" sz="800"/>
                    </a:p>
                  </a:txBody>
                  <a:tcPr anchor="ctr"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Item One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 smtClean="0"/>
                        <a:t>Item Two</a:t>
                      </a:r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 smtClean="0"/>
                        <a:t>Item Three</a:t>
                      </a:r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 smtClean="0"/>
                        <a:t>Item Four</a:t>
                      </a:r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6881813" y="6055659"/>
            <a:ext cx="795337" cy="792162"/>
            <a:chOff x="104968557" y="112449118"/>
            <a:chExt cx="663118" cy="659930"/>
          </a:xfrm>
        </p:grpSpPr>
        <p:sp>
          <p:nvSpPr>
            <p:cNvPr id="11" name="Freeform 4"/>
            <p:cNvSpPr>
              <a:spLocks/>
            </p:cNvSpPr>
            <p:nvPr/>
          </p:nvSpPr>
          <p:spPr bwMode="auto">
            <a:xfrm>
              <a:off x="105214039" y="112449118"/>
              <a:ext cx="417635" cy="325183"/>
            </a:xfrm>
            <a:custGeom>
              <a:avLst/>
              <a:gdLst>
                <a:gd name="T0" fmla="*/ 24 w 131"/>
                <a:gd name="T1" fmla="*/ 102 h 102"/>
                <a:gd name="T2" fmla="*/ 31 w 131"/>
                <a:gd name="T3" fmla="*/ 101 h 102"/>
                <a:gd name="T4" fmla="*/ 58 w 131"/>
                <a:gd name="T5" fmla="*/ 81 h 102"/>
                <a:gd name="T6" fmla="*/ 70 w 131"/>
                <a:gd name="T7" fmla="*/ 64 h 102"/>
                <a:gd name="T8" fmla="*/ 131 w 131"/>
                <a:gd name="T9" fmla="*/ 0 h 102"/>
                <a:gd name="T10" fmla="*/ 86 w 131"/>
                <a:gd name="T11" fmla="*/ 0 h 102"/>
                <a:gd name="T12" fmla="*/ 24 w 131"/>
                <a:gd name="T13" fmla="*/ 65 h 102"/>
                <a:gd name="T14" fmla="*/ 24 w 131"/>
                <a:gd name="T15" fmla="*/ 65 h 102"/>
                <a:gd name="T16" fmla="*/ 5 w 131"/>
                <a:gd name="T17" fmla="*/ 90 h 102"/>
                <a:gd name="T18" fmla="*/ 0 w 131"/>
                <a:gd name="T19" fmla="*/ 94 h 102"/>
                <a:gd name="T20" fmla="*/ 21 w 131"/>
                <a:gd name="T21" fmla="*/ 102 h 102"/>
                <a:gd name="T22" fmla="*/ 24 w 131"/>
                <a:gd name="T23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102"/>
                  </a:moveTo>
                  <a:cubicBezTo>
                    <a:pt x="27" y="102"/>
                    <a:pt x="29" y="102"/>
                    <a:pt x="31" y="101"/>
                  </a:cubicBezTo>
                  <a:cubicBezTo>
                    <a:pt x="41" y="99"/>
                    <a:pt x="50" y="91"/>
                    <a:pt x="58" y="81"/>
                  </a:cubicBezTo>
                  <a:cubicBezTo>
                    <a:pt x="62" y="76"/>
                    <a:pt x="66" y="70"/>
                    <a:pt x="70" y="64"/>
                  </a:cubicBezTo>
                  <a:cubicBezTo>
                    <a:pt x="88" y="35"/>
                    <a:pt x="105" y="0"/>
                    <a:pt x="131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59" y="0"/>
                    <a:pt x="43" y="36"/>
                    <a:pt x="24" y="65"/>
                  </a:cubicBezTo>
                  <a:cubicBezTo>
                    <a:pt x="24" y="65"/>
                    <a:pt x="24" y="65"/>
                    <a:pt x="24" y="65"/>
                  </a:cubicBezTo>
                  <a:cubicBezTo>
                    <a:pt x="18" y="74"/>
                    <a:pt x="12" y="83"/>
                    <a:pt x="5" y="90"/>
                  </a:cubicBezTo>
                  <a:cubicBezTo>
                    <a:pt x="3" y="91"/>
                    <a:pt x="2" y="93"/>
                    <a:pt x="0" y="94"/>
                  </a:cubicBezTo>
                  <a:cubicBezTo>
                    <a:pt x="7" y="99"/>
                    <a:pt x="14" y="102"/>
                    <a:pt x="21" y="102"/>
                  </a:cubicBezTo>
                  <a:lnTo>
                    <a:pt x="24" y="102"/>
                  </a:lnTo>
                  <a:close/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4968557" y="112611708"/>
              <a:ext cx="312431" cy="162592"/>
            </a:xfrm>
            <a:custGeom>
              <a:avLst/>
              <a:gdLst>
                <a:gd name="T0" fmla="*/ 77 w 98"/>
                <a:gd name="T1" fmla="*/ 43 h 51"/>
                <a:gd name="T2" fmla="*/ 60 w 98"/>
                <a:gd name="T3" fmla="*/ 23 h 51"/>
                <a:gd name="T4" fmla="*/ 45 w 98"/>
                <a:gd name="T5" fmla="*/ 0 h 51"/>
                <a:gd name="T6" fmla="*/ 0 w 98"/>
                <a:gd name="T7" fmla="*/ 0 h 51"/>
                <a:gd name="T8" fmla="*/ 53 w 98"/>
                <a:gd name="T9" fmla="*/ 51 h 51"/>
                <a:gd name="T10" fmla="*/ 98 w 98"/>
                <a:gd name="T11" fmla="*/ 51 h 51"/>
                <a:gd name="T12" fmla="*/ 77 w 98"/>
                <a:gd name="T13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43"/>
                  </a:moveTo>
                  <a:cubicBezTo>
                    <a:pt x="71" y="38"/>
                    <a:pt x="65" y="31"/>
                    <a:pt x="60" y="23"/>
                  </a:cubicBezTo>
                  <a:cubicBezTo>
                    <a:pt x="55" y="16"/>
                    <a:pt x="50" y="8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25"/>
                    <a:pt x="31" y="51"/>
                    <a:pt x="53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1" y="51"/>
                    <a:pt x="84" y="48"/>
                    <a:pt x="77" y="4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05214038" y="112783864"/>
              <a:ext cx="417637" cy="325184"/>
            </a:xfrm>
            <a:custGeom>
              <a:avLst/>
              <a:gdLst>
                <a:gd name="T0" fmla="*/ 24 w 131"/>
                <a:gd name="T1" fmla="*/ 0 h 102"/>
                <a:gd name="T2" fmla="*/ 31 w 131"/>
                <a:gd name="T3" fmla="*/ 1 h 102"/>
                <a:gd name="T4" fmla="*/ 58 w 131"/>
                <a:gd name="T5" fmla="*/ 21 h 102"/>
                <a:gd name="T6" fmla="*/ 70 w 131"/>
                <a:gd name="T7" fmla="*/ 38 h 102"/>
                <a:gd name="T8" fmla="*/ 131 w 131"/>
                <a:gd name="T9" fmla="*/ 102 h 102"/>
                <a:gd name="T10" fmla="*/ 86 w 131"/>
                <a:gd name="T11" fmla="*/ 102 h 102"/>
                <a:gd name="T12" fmla="*/ 24 w 131"/>
                <a:gd name="T13" fmla="*/ 37 h 102"/>
                <a:gd name="T14" fmla="*/ 24 w 131"/>
                <a:gd name="T15" fmla="*/ 37 h 102"/>
                <a:gd name="T16" fmla="*/ 5 w 131"/>
                <a:gd name="T17" fmla="*/ 12 h 102"/>
                <a:gd name="T18" fmla="*/ 0 w 131"/>
                <a:gd name="T19" fmla="*/ 8 h 102"/>
                <a:gd name="T20" fmla="*/ 21 w 131"/>
                <a:gd name="T21" fmla="*/ 0 h 102"/>
                <a:gd name="T22" fmla="*/ 24 w 131"/>
                <a:gd name="T2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0"/>
                  </a:moveTo>
                  <a:cubicBezTo>
                    <a:pt x="27" y="0"/>
                    <a:pt x="29" y="0"/>
                    <a:pt x="31" y="1"/>
                  </a:cubicBezTo>
                  <a:cubicBezTo>
                    <a:pt x="41" y="3"/>
                    <a:pt x="50" y="11"/>
                    <a:pt x="58" y="21"/>
                  </a:cubicBezTo>
                  <a:cubicBezTo>
                    <a:pt x="62" y="26"/>
                    <a:pt x="66" y="32"/>
                    <a:pt x="70" y="38"/>
                  </a:cubicBezTo>
                  <a:cubicBezTo>
                    <a:pt x="88" y="67"/>
                    <a:pt x="105" y="102"/>
                    <a:pt x="131" y="102"/>
                  </a:cubicBezTo>
                  <a:cubicBezTo>
                    <a:pt x="86" y="102"/>
                    <a:pt x="86" y="102"/>
                    <a:pt x="86" y="102"/>
                  </a:cubicBezTo>
                  <a:cubicBezTo>
                    <a:pt x="59" y="102"/>
                    <a:pt x="43" y="66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18" y="27"/>
                    <a:pt x="12" y="19"/>
                    <a:pt x="5" y="12"/>
                  </a:cubicBezTo>
                  <a:cubicBezTo>
                    <a:pt x="3" y="11"/>
                    <a:pt x="2" y="9"/>
                    <a:pt x="0" y="8"/>
                  </a:cubicBezTo>
                  <a:cubicBezTo>
                    <a:pt x="7" y="3"/>
                    <a:pt x="14" y="0"/>
                    <a:pt x="21" y="0"/>
                  </a:cubicBez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104968558" y="112783865"/>
              <a:ext cx="312430" cy="162592"/>
            </a:xfrm>
            <a:custGeom>
              <a:avLst/>
              <a:gdLst>
                <a:gd name="T0" fmla="*/ 77 w 98"/>
                <a:gd name="T1" fmla="*/ 8 h 51"/>
                <a:gd name="T2" fmla="*/ 60 w 98"/>
                <a:gd name="T3" fmla="*/ 28 h 51"/>
                <a:gd name="T4" fmla="*/ 45 w 98"/>
                <a:gd name="T5" fmla="*/ 51 h 51"/>
                <a:gd name="T6" fmla="*/ 0 w 98"/>
                <a:gd name="T7" fmla="*/ 51 h 51"/>
                <a:gd name="T8" fmla="*/ 53 w 98"/>
                <a:gd name="T9" fmla="*/ 0 h 51"/>
                <a:gd name="T10" fmla="*/ 98 w 98"/>
                <a:gd name="T11" fmla="*/ 0 h 51"/>
                <a:gd name="T12" fmla="*/ 77 w 98"/>
                <a:gd name="T13" fmla="*/ 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8"/>
                  </a:moveTo>
                  <a:cubicBezTo>
                    <a:pt x="71" y="13"/>
                    <a:pt x="65" y="20"/>
                    <a:pt x="60" y="28"/>
                  </a:cubicBezTo>
                  <a:cubicBezTo>
                    <a:pt x="55" y="35"/>
                    <a:pt x="50" y="43"/>
                    <a:pt x="45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6" y="26"/>
                    <a:pt x="31" y="0"/>
                    <a:pt x="53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1" y="0"/>
                    <a:pt x="84" y="3"/>
                    <a:pt x="77" y="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7496175" y="6127095"/>
            <a:ext cx="1190625" cy="425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E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21212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CD6D4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  INFORMATION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TECHNOLOGY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ockLayouts Computer &amp; Information Technology TC998">
  <a:themeElements>
    <a:clrScheme name="Custom 1">
      <a:dk1>
        <a:sysClr val="windowText" lastClr="000000"/>
      </a:dk1>
      <a:lt1>
        <a:sysClr val="window" lastClr="FFFFFF"/>
      </a:lt1>
      <a:dk2>
        <a:srgbClr val="3F3F42"/>
      </a:dk2>
      <a:lt2>
        <a:srgbClr val="DEDDDC"/>
      </a:lt2>
      <a:accent1>
        <a:srgbClr val="E82683"/>
      </a:accent1>
      <a:accent2>
        <a:srgbClr val="EB632D"/>
      </a:accent2>
      <a:accent3>
        <a:srgbClr val="E5322C"/>
      </a:accent3>
      <a:accent4>
        <a:srgbClr val="009ED6"/>
      </a:accent4>
      <a:accent5>
        <a:srgbClr val="374B8C"/>
      </a:accent5>
      <a:accent6>
        <a:srgbClr val="6D2D7A"/>
      </a:accent6>
      <a:hlink>
        <a:srgbClr val="0000FF"/>
      </a:hlink>
      <a:folHlink>
        <a:srgbClr val="80008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997</TotalTime>
  <Words>553</Words>
  <Application>Microsoft Office PowerPoint</Application>
  <PresentationFormat>On-screen Show (4:3)</PresentationFormat>
  <Paragraphs>217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Wingdings</vt:lpstr>
      <vt:lpstr>StockLayouts Computer &amp; Information Technology TC998</vt:lpstr>
      <vt:lpstr>KOMPONEN SPK</vt:lpstr>
      <vt:lpstr>KOMPONEN-KOMPONEN SPK </vt:lpstr>
      <vt:lpstr>KOMPONEN-KOMPONEN SPK</vt:lpstr>
      <vt:lpstr>KOMPONEN-KOMPONEN SPK</vt:lpstr>
      <vt:lpstr>Gambar Struktur Subsistem Manajemen Data </vt:lpstr>
      <vt:lpstr>KOMPONEN-KOMPONEN SPK</vt:lpstr>
      <vt:lpstr>KOMPONEN-KOMPONEN SPK</vt:lpstr>
      <vt:lpstr>KOMPONEN-KOMPONEN SPK</vt:lpstr>
      <vt:lpstr>KOMPONEN-KOMPONEN SPK</vt:lpstr>
      <vt:lpstr>KOMPONEN-KOMPONEN SPK</vt:lpstr>
      <vt:lpstr>KOMPONEN-KOMPONEN SPK</vt:lpstr>
      <vt:lpstr>KOMPONEN-KOMPONEN SPK</vt:lpstr>
      <vt:lpstr>KOMPONEN-KOMPONEN SPK</vt:lpstr>
      <vt:lpstr>KOMPONEN-KOMPONEN SPK</vt:lpstr>
      <vt:lpstr>KOMPONEN-KOMPONEN SPK</vt:lpstr>
      <vt:lpstr>KOMPONEN-KOMPONEN SPK</vt:lpstr>
      <vt:lpstr>KOMPONEN-KOMPONEN SPK</vt:lpstr>
      <vt:lpstr>PowerPoint Presentation</vt:lpstr>
      <vt:lpstr>Content Page  with Text and Table</vt:lpstr>
    </vt:vector>
  </TitlesOfParts>
  <Company>StockLayouts LLC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StockLayouts</dc:creator>
  <cp:lastModifiedBy>gue</cp:lastModifiedBy>
  <cp:revision>139</cp:revision>
  <dcterms:created xsi:type="dcterms:W3CDTF">2010-07-09T22:21:36Z</dcterms:created>
  <dcterms:modified xsi:type="dcterms:W3CDTF">2018-09-20T04:39:55Z</dcterms:modified>
</cp:coreProperties>
</file>