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810D-B281-4AF2-B698-9091F6AFCFC2}" type="datetimeFigureOut">
              <a:rPr lang="en-US" smtClean="0"/>
              <a:t>9/24/2018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DCDEE-DA95-4E0B-96D8-ECF1C08113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306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810D-B281-4AF2-B698-9091F6AFCFC2}" type="datetimeFigureOut">
              <a:rPr lang="en-US" smtClean="0"/>
              <a:t>9/24/2018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DCDEE-DA95-4E0B-96D8-ECF1C08113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658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810D-B281-4AF2-B698-9091F6AFCFC2}" type="datetimeFigureOut">
              <a:rPr lang="en-US" smtClean="0"/>
              <a:t>9/24/2018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DCDEE-DA95-4E0B-96D8-ECF1C08113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341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810D-B281-4AF2-B698-9091F6AFCFC2}" type="datetimeFigureOut">
              <a:rPr lang="en-US" smtClean="0"/>
              <a:t>9/24/2018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DCDEE-DA95-4E0B-96D8-ECF1C08113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274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810D-B281-4AF2-B698-9091F6AFCFC2}" type="datetimeFigureOut">
              <a:rPr lang="en-US" smtClean="0"/>
              <a:t>9/24/2018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DCDEE-DA95-4E0B-96D8-ECF1C08113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334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810D-B281-4AF2-B698-9091F6AFCFC2}" type="datetimeFigureOut">
              <a:rPr lang="en-US" smtClean="0"/>
              <a:t>9/24/2018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DCDEE-DA95-4E0B-96D8-ECF1C08113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448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810D-B281-4AF2-B698-9091F6AFCFC2}" type="datetimeFigureOut">
              <a:rPr lang="en-US" smtClean="0"/>
              <a:t>9/24/2018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DCDEE-DA95-4E0B-96D8-ECF1C08113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121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810D-B281-4AF2-B698-9091F6AFCFC2}" type="datetimeFigureOut">
              <a:rPr lang="en-US" smtClean="0"/>
              <a:t>9/24/2018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DCDEE-DA95-4E0B-96D8-ECF1C08113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05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810D-B281-4AF2-B698-9091F6AFCFC2}" type="datetimeFigureOut">
              <a:rPr lang="en-US" smtClean="0"/>
              <a:t>9/24/2018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DCDEE-DA95-4E0B-96D8-ECF1C08113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225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810D-B281-4AF2-B698-9091F6AFCFC2}" type="datetimeFigureOut">
              <a:rPr lang="en-US" smtClean="0"/>
              <a:t>9/24/2018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DCDEE-DA95-4E0B-96D8-ECF1C08113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9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810D-B281-4AF2-B698-9091F6AFCFC2}" type="datetimeFigureOut">
              <a:rPr lang="en-US" smtClean="0"/>
              <a:t>9/24/2018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DCDEE-DA95-4E0B-96D8-ECF1C08113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362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69810D-B281-4AF2-B698-9091F6AFCFC2}" type="datetimeFigureOut">
              <a:rPr lang="en-US" smtClean="0"/>
              <a:t>9/24/2018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DCDEE-DA95-4E0B-96D8-ECF1C08113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211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852936"/>
            <a:ext cx="7772400" cy="1395586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Arial Narrow" pitchFamily="34" charset="0"/>
              </a:rPr>
              <a:t>Setup </a:t>
            </a:r>
            <a:r>
              <a:rPr lang="en-US" b="1" dirty="0" err="1">
                <a:latin typeface="Arial Narrow" pitchFamily="34" charset="0"/>
              </a:rPr>
              <a:t>saldo</a:t>
            </a:r>
            <a:r>
              <a:rPr lang="en-US" b="1" dirty="0">
                <a:latin typeface="Arial Narrow" pitchFamily="34" charset="0"/>
              </a:rPr>
              <a:t> </a:t>
            </a:r>
            <a:r>
              <a:rPr lang="en-US" b="1" dirty="0" err="1">
                <a:latin typeface="Arial Narrow" pitchFamily="34" charset="0"/>
              </a:rPr>
              <a:t>awal</a:t>
            </a:r>
            <a:r>
              <a:rPr lang="en-US" b="1" dirty="0">
                <a:latin typeface="Arial Narrow" pitchFamily="34" charset="0"/>
              </a:rPr>
              <a:t> </a:t>
            </a:r>
            <a:r>
              <a:rPr lang="en-US" b="1" dirty="0" err="1">
                <a:latin typeface="Arial Narrow" pitchFamily="34" charset="0"/>
              </a:rPr>
              <a:t>perusahaan</a:t>
            </a:r>
            <a:r>
              <a:rPr lang="en-US" b="1" dirty="0">
                <a:latin typeface="Arial Narrow" pitchFamily="34" charset="0"/>
              </a:rPr>
              <a:t> </a:t>
            </a:r>
            <a:r>
              <a:rPr lang="en-US" b="1" dirty="0" err="1">
                <a:latin typeface="Arial Narrow" pitchFamily="34" charset="0"/>
              </a:rPr>
              <a:t>dagang</a:t>
            </a:r>
            <a:endParaRPr lang="en-US" b="1" dirty="0">
              <a:latin typeface="Arial Narrow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509120"/>
            <a:ext cx="6400800" cy="1129680"/>
          </a:xfrm>
        </p:spPr>
        <p:txBody>
          <a:bodyPr>
            <a:normAutofit lnSpcReduction="10000"/>
          </a:bodyPr>
          <a:lstStyle/>
          <a:p>
            <a:r>
              <a:rPr lang="en-US" dirty="0" err="1" smtClean="0">
                <a:latin typeface="Arial Narrow" pitchFamily="34" charset="0"/>
              </a:rPr>
              <a:t>Oleh</a:t>
            </a:r>
            <a:endParaRPr lang="en-US" dirty="0" smtClean="0">
              <a:latin typeface="Arial Narrow" pitchFamily="34" charset="0"/>
            </a:endParaRPr>
          </a:p>
          <a:p>
            <a:r>
              <a:rPr lang="en-US" dirty="0" smtClean="0">
                <a:latin typeface="Arial Narrow" pitchFamily="34" charset="0"/>
              </a:rPr>
              <a:t>David </a:t>
            </a:r>
            <a:r>
              <a:rPr lang="en-US" dirty="0" err="1" smtClean="0">
                <a:latin typeface="Arial Narrow" pitchFamily="34" charset="0"/>
              </a:rPr>
              <a:t>Firna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Setiawan</a:t>
            </a:r>
            <a:endParaRPr lang="en-US" dirty="0">
              <a:latin typeface="Arial Narrow" pitchFamily="34" charset="0"/>
            </a:endParaRPr>
          </a:p>
        </p:txBody>
      </p:sp>
      <p:pic>
        <p:nvPicPr>
          <p:cNvPr id="1026" name="Picture 2" descr="C:\Users\David\Downloads\logo-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0"/>
            <a:ext cx="201622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722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Arial Narrow" pitchFamily="34" charset="0"/>
              </a:rPr>
              <a:t>Tujuan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pembelajaran</a:t>
            </a:r>
            <a:endParaRPr lang="en-US" dirty="0">
              <a:latin typeface="Arial Narrow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>
                <a:latin typeface="Arial Narrow" pitchFamily="34" charset="0"/>
              </a:rPr>
              <a:t>Melalui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alat</a:t>
            </a:r>
            <a:r>
              <a:rPr lang="en-US" dirty="0" smtClean="0">
                <a:latin typeface="Arial Narrow" pitchFamily="34" charset="0"/>
              </a:rPr>
              <a:t>, </a:t>
            </a:r>
            <a:r>
              <a:rPr lang="en-US" dirty="0" err="1" smtClean="0">
                <a:latin typeface="Arial Narrow" pitchFamily="34" charset="0"/>
              </a:rPr>
              <a:t>bahan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dan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informasi</a:t>
            </a:r>
            <a:r>
              <a:rPr lang="en-US" dirty="0" smtClean="0">
                <a:latin typeface="Arial Narrow" pitchFamily="34" charset="0"/>
              </a:rPr>
              <a:t> yang </a:t>
            </a:r>
            <a:r>
              <a:rPr lang="en-US" dirty="0" err="1" smtClean="0">
                <a:latin typeface="Arial Narrow" pitchFamily="34" charset="0"/>
              </a:rPr>
              <a:t>tersedia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mahasiswa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dapat</a:t>
            </a:r>
            <a:endParaRPr lang="en-US" dirty="0" smtClean="0">
              <a:latin typeface="Arial Narrow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 err="1">
                <a:latin typeface="Arial Narrow" pitchFamily="34" charset="0"/>
              </a:rPr>
              <a:t>Mengubah</a:t>
            </a:r>
            <a:r>
              <a:rPr lang="en-US" dirty="0">
                <a:latin typeface="Arial Narrow" pitchFamily="34" charset="0"/>
              </a:rPr>
              <a:t> file .</a:t>
            </a:r>
            <a:r>
              <a:rPr lang="en-US" dirty="0" err="1">
                <a:latin typeface="Arial Narrow" pitchFamily="34" charset="0"/>
              </a:rPr>
              <a:t>xls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menjadi</a:t>
            </a:r>
            <a:r>
              <a:rPr lang="en-US" dirty="0">
                <a:latin typeface="Arial Narrow" pitchFamily="34" charset="0"/>
              </a:rPr>
              <a:t> file </a:t>
            </a:r>
            <a:r>
              <a:rPr lang="en-US" dirty="0" err="1">
                <a:latin typeface="Arial Narrow" pitchFamily="34" charset="0"/>
              </a:rPr>
              <a:t>teks</a:t>
            </a:r>
            <a:r>
              <a:rPr lang="en-US" dirty="0">
                <a:latin typeface="Arial Narrow" pitchFamily="34" charset="0"/>
              </a:rPr>
              <a:t> (tab delimited)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>
                <a:latin typeface="Arial Narrow" pitchFamily="34" charset="0"/>
              </a:rPr>
              <a:t>Menerapkan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prosedur</a:t>
            </a:r>
            <a:r>
              <a:rPr lang="en-US" dirty="0">
                <a:latin typeface="Arial Narrow" pitchFamily="34" charset="0"/>
              </a:rPr>
              <a:t> import account </a:t>
            </a:r>
            <a:r>
              <a:rPr lang="en-US" dirty="0" err="1">
                <a:latin typeface="Arial Narrow" pitchFamily="34" charset="0"/>
              </a:rPr>
              <a:t>pada</a:t>
            </a:r>
            <a:r>
              <a:rPr lang="en-US" dirty="0">
                <a:latin typeface="Arial Narrow" pitchFamily="34" charset="0"/>
              </a:rPr>
              <a:t> PT. </a:t>
            </a:r>
            <a:r>
              <a:rPr lang="en-US" dirty="0" err="1">
                <a:latin typeface="Arial Narrow" pitchFamily="34" charset="0"/>
              </a:rPr>
              <a:t>Tiga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cahaya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putra</a:t>
            </a:r>
            <a:endParaRPr lang="en-US" dirty="0">
              <a:latin typeface="Arial Narrow" pitchFamily="34" charset="0"/>
            </a:endParaRPr>
          </a:p>
          <a:p>
            <a:endParaRPr lang="en-US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34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Arial Narrow" pitchFamily="34" charset="0"/>
              </a:rPr>
              <a:t>Indikator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ketercapaian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kompetensi</a:t>
            </a:r>
            <a:endParaRPr lang="en-US" dirty="0">
              <a:latin typeface="Arial Narrow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>
                <a:latin typeface="Arial Narrow" pitchFamily="34" charset="0"/>
              </a:rPr>
              <a:t>file .</a:t>
            </a:r>
            <a:r>
              <a:rPr lang="en-US" dirty="0" err="1">
                <a:latin typeface="Arial Narrow" pitchFamily="34" charset="0"/>
              </a:rPr>
              <a:t>xls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menjadi</a:t>
            </a:r>
            <a:r>
              <a:rPr lang="en-US" dirty="0">
                <a:latin typeface="Arial Narrow" pitchFamily="34" charset="0"/>
              </a:rPr>
              <a:t> file </a:t>
            </a:r>
            <a:r>
              <a:rPr lang="en-US" dirty="0" err="1">
                <a:latin typeface="Arial Narrow" pitchFamily="34" charset="0"/>
              </a:rPr>
              <a:t>teks</a:t>
            </a:r>
            <a:r>
              <a:rPr lang="en-US" dirty="0">
                <a:latin typeface="Arial Narrow" pitchFamily="34" charset="0"/>
              </a:rPr>
              <a:t> (tab delimited) </a:t>
            </a:r>
            <a:r>
              <a:rPr lang="en-US" dirty="0" err="1">
                <a:latin typeface="Arial Narrow" pitchFamily="34" charset="0"/>
              </a:rPr>
              <a:t>dapat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diubah</a:t>
            </a:r>
            <a:endParaRPr lang="en-US" dirty="0">
              <a:latin typeface="Arial Narrow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 err="1">
                <a:latin typeface="Arial Narrow" pitchFamily="34" charset="0"/>
              </a:rPr>
              <a:t>prosedur</a:t>
            </a:r>
            <a:r>
              <a:rPr lang="en-US" dirty="0">
                <a:latin typeface="Arial Narrow" pitchFamily="34" charset="0"/>
              </a:rPr>
              <a:t> import account </a:t>
            </a:r>
            <a:r>
              <a:rPr lang="en-US" dirty="0" err="1">
                <a:latin typeface="Arial Narrow" pitchFamily="34" charset="0"/>
              </a:rPr>
              <a:t>pada</a:t>
            </a:r>
            <a:r>
              <a:rPr lang="en-US" dirty="0">
                <a:latin typeface="Arial Narrow" pitchFamily="34" charset="0"/>
              </a:rPr>
              <a:t> PT. </a:t>
            </a:r>
            <a:r>
              <a:rPr lang="en-US" dirty="0" err="1">
                <a:latin typeface="Arial Narrow" pitchFamily="34" charset="0"/>
              </a:rPr>
              <a:t>Tiga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cahaya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putra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dapat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diterapkan</a:t>
            </a:r>
            <a:endParaRPr lang="en-US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995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Arial Narrow" pitchFamily="34" charset="0"/>
              </a:rPr>
              <a:t>Informasi</a:t>
            </a:r>
            <a:endParaRPr lang="en-US" dirty="0">
              <a:latin typeface="Arial Narrow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48680"/>
          </a:xfrm>
        </p:spPr>
        <p:txBody>
          <a:bodyPr/>
          <a:lstStyle/>
          <a:p>
            <a:r>
              <a:rPr lang="en-US" dirty="0" err="1" smtClean="0">
                <a:latin typeface="Arial Narrow" pitchFamily="34" charset="0"/>
              </a:rPr>
              <a:t>Perhatikan</a:t>
            </a:r>
            <a:r>
              <a:rPr lang="en-US" dirty="0" smtClean="0">
                <a:latin typeface="Arial Narrow" pitchFamily="34" charset="0"/>
              </a:rPr>
              <a:t> video </a:t>
            </a:r>
            <a:r>
              <a:rPr lang="en-US" dirty="0" err="1" smtClean="0">
                <a:latin typeface="Arial Narrow" pitchFamily="34" charset="0"/>
              </a:rPr>
              <a:t>berikut</a:t>
            </a:r>
            <a:endParaRPr lang="en-US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921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 Narrow" pitchFamily="34" charset="0"/>
              </a:rPr>
              <a:t>TUGAS</a:t>
            </a:r>
            <a:endParaRPr lang="en-US" dirty="0">
              <a:latin typeface="Arial Narrow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latin typeface="Arial Narrow" pitchFamily="34" charset="0"/>
              </a:rPr>
              <a:t>Simulasikan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langkah</a:t>
            </a:r>
            <a:r>
              <a:rPr lang="en-US" dirty="0" smtClean="0">
                <a:latin typeface="Arial Narrow" pitchFamily="34" charset="0"/>
              </a:rPr>
              <a:t> yang </a:t>
            </a:r>
            <a:r>
              <a:rPr lang="en-US" dirty="0" err="1" smtClean="0">
                <a:latin typeface="Arial Narrow" pitchFamily="34" charset="0"/>
              </a:rPr>
              <a:t>sama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dalam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kasus</a:t>
            </a:r>
            <a:r>
              <a:rPr lang="en-US" dirty="0" smtClean="0">
                <a:latin typeface="Arial Narrow" pitchFamily="34" charset="0"/>
              </a:rPr>
              <a:t> PT </a:t>
            </a:r>
            <a:r>
              <a:rPr lang="en-US" dirty="0" err="1" smtClean="0">
                <a:latin typeface="Arial Narrow" pitchFamily="34" charset="0"/>
              </a:rPr>
              <a:t>Tiga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cahaya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putra</a:t>
            </a:r>
            <a:endParaRPr lang="en-US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9358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83</Words>
  <Application>Microsoft Office PowerPoint</Application>
  <PresentationFormat>On-screen Show (4:3)</PresentationFormat>
  <Paragraphs>14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Setup saldo awal perusahaan dagang</vt:lpstr>
      <vt:lpstr>Tujuan pembelajaran</vt:lpstr>
      <vt:lpstr>Indikator ketercapaian kompetensi</vt:lpstr>
      <vt:lpstr>Informasi</vt:lpstr>
      <vt:lpstr>TUGAS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10</cp:revision>
  <dcterms:created xsi:type="dcterms:W3CDTF">2018-09-24T18:26:40Z</dcterms:created>
  <dcterms:modified xsi:type="dcterms:W3CDTF">2018-09-24T19:24:04Z</dcterms:modified>
</cp:coreProperties>
</file>