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0" r:id="rId10"/>
    <p:sldId id="271" r:id="rId11"/>
    <p:sldId id="272" r:id="rId12"/>
    <p:sldId id="273" r:id="rId13"/>
    <p:sldId id="274" r:id="rId14"/>
    <p:sldId id="283" r:id="rId15"/>
    <p:sldId id="286" r:id="rId16"/>
    <p:sldId id="284" r:id="rId17"/>
    <p:sldId id="285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9322B4D-D19E-4975-AB72-C43D5AE2CD85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98DD124-00CC-4DBB-906F-16CDA19E13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322B4D-D19E-4975-AB72-C43D5AE2CD85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8DD124-00CC-4DBB-906F-16CDA19E132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322B4D-D19E-4975-AB72-C43D5AE2CD85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8DD124-00CC-4DBB-906F-16CDA19E132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322B4D-D19E-4975-AB72-C43D5AE2CD85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8DD124-00CC-4DBB-906F-16CDA19E132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322B4D-D19E-4975-AB72-C43D5AE2CD85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8DD124-00CC-4DBB-906F-16CDA19E1329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322B4D-D19E-4975-AB72-C43D5AE2CD85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8DD124-00CC-4DBB-906F-16CDA19E1329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322B4D-D19E-4975-AB72-C43D5AE2CD85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8DD124-00CC-4DBB-906F-16CDA19E13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99322B4D-D19E-4975-AB72-C43D5AE2CD85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8DD124-00CC-4DBB-906F-16CDA19E1329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9322B4D-D19E-4975-AB72-C43D5AE2CD85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98DD124-00CC-4DBB-906F-16CDA19E132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322B4D-D19E-4975-AB72-C43D5AE2CD85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8DD124-00CC-4DBB-906F-16CDA19E13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322B4D-D19E-4975-AB72-C43D5AE2CD85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8DD124-00CC-4DBB-906F-16CDA19E13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9322B4D-D19E-4975-AB72-C43D5AE2CD85}" type="datetimeFigureOut">
              <a:rPr lang="en-US" smtClean="0"/>
              <a:t>12/18/2018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98DD124-00CC-4DBB-906F-16CDA19E132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457200"/>
            <a:ext cx="8686800" cy="1905000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sv-SE" b="1" dirty="0" smtClean="0">
                <a:solidFill>
                  <a:srgbClr val="FF0000"/>
                </a:solidFill>
                <a:latin typeface="Bodoni MT Black" pitchFamily="18" charset="0"/>
                <a:cs typeface="Times New Roman" pitchFamily="18" charset="0"/>
              </a:rPr>
              <a:t>PERPINDAHAN </a:t>
            </a:r>
            <a:r>
              <a:rPr lang="sv-SE" b="1" dirty="0">
                <a:solidFill>
                  <a:srgbClr val="FF0000"/>
                </a:solidFill>
                <a:latin typeface="Bodoni MT Black" pitchFamily="18" charset="0"/>
                <a:cs typeface="Times New Roman" pitchFamily="18" charset="0"/>
              </a:rPr>
              <a:t>PANAS KONDUKSI PADA BIDANG </a:t>
            </a:r>
            <a:r>
              <a:rPr lang="sv-SE" b="1" dirty="0" smtClean="0">
                <a:solidFill>
                  <a:srgbClr val="FF0000"/>
                </a:solidFill>
                <a:latin typeface="Bodoni MT Black" pitchFamily="18" charset="0"/>
                <a:cs typeface="Times New Roman" pitchFamily="18" charset="0"/>
              </a:rPr>
              <a:t>DATAR</a:t>
            </a:r>
            <a:endParaRPr lang="en-US" dirty="0">
              <a:solidFill>
                <a:srgbClr val="FF0000"/>
              </a:solidFill>
              <a:latin typeface="Bodoni MT Blac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771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81000"/>
            <a:ext cx="8686800" cy="533400"/>
          </a:xfrm>
          <a:solidFill>
            <a:srgbClr val="FFFF0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sv-SE" sz="2000" b="1" dirty="0" smtClean="0">
                <a:latin typeface="Bodoni MT Black" pitchFamily="18" charset="0"/>
              </a:rPr>
              <a:t>1. Perpindahan </a:t>
            </a:r>
            <a:r>
              <a:rPr lang="sv-SE" sz="2000" b="1" dirty="0">
                <a:latin typeface="Bodoni MT Black" pitchFamily="18" charset="0"/>
              </a:rPr>
              <a:t>Panas Konduksi Pada Satu Bidang Datar (Slab) </a:t>
            </a:r>
            <a:endParaRPr lang="sv-SE" sz="2000" dirty="0">
              <a:latin typeface="Bodoni MT Black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070" y="1219200"/>
            <a:ext cx="6067425" cy="8763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275" y="2514600"/>
            <a:ext cx="3219450" cy="240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6997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533400"/>
            <a:ext cx="5105399" cy="3425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482" y="4114800"/>
            <a:ext cx="7147560" cy="2583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8560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33400"/>
            <a:ext cx="8252422" cy="4277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5313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55" y="685800"/>
            <a:ext cx="8545237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3387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80512"/>
            <a:ext cx="8458200" cy="60946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3532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15" y="228600"/>
            <a:ext cx="8889886" cy="5867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1985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41" y="304800"/>
            <a:ext cx="8103560" cy="6003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3597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862" y="381001"/>
            <a:ext cx="8310338" cy="6264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2209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38" y="609600"/>
            <a:ext cx="8693241" cy="5562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9207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 smtClean="0">
                <a:latin typeface="Baskerville Old Face" pitchFamily="18" charset="0"/>
              </a:rPr>
              <a:t>1</a:t>
            </a:r>
            <a:r>
              <a:rPr lang="en-US" sz="2800" b="1" dirty="0">
                <a:latin typeface="Baskerville Old Face" pitchFamily="18" charset="0"/>
              </a:rPr>
              <a:t>. </a:t>
            </a:r>
            <a:r>
              <a:rPr lang="en-US" sz="2800" b="1" dirty="0" err="1">
                <a:latin typeface="Baskerville Old Face" pitchFamily="18" charset="0"/>
              </a:rPr>
              <a:t>Perpindahan</a:t>
            </a:r>
            <a:r>
              <a:rPr lang="en-US" sz="2800" b="1" dirty="0">
                <a:latin typeface="Baskerville Old Face" pitchFamily="18" charset="0"/>
              </a:rPr>
              <a:t> </a:t>
            </a:r>
            <a:r>
              <a:rPr lang="en-US" sz="2800" b="1" dirty="0" err="1">
                <a:latin typeface="Baskerville Old Face" pitchFamily="18" charset="0"/>
              </a:rPr>
              <a:t>Panas</a:t>
            </a:r>
            <a:r>
              <a:rPr lang="en-US" sz="2800" b="1" dirty="0">
                <a:latin typeface="Baskerville Old Face" pitchFamily="18" charset="0"/>
              </a:rPr>
              <a:t> </a:t>
            </a:r>
            <a:r>
              <a:rPr lang="en-US" sz="2800" b="1" dirty="0" err="1">
                <a:latin typeface="Baskerville Old Face" pitchFamily="18" charset="0"/>
              </a:rPr>
              <a:t>Konduksi</a:t>
            </a:r>
            <a:r>
              <a:rPr lang="en-US" sz="2800" b="1" dirty="0">
                <a:latin typeface="Baskerville Old Face" pitchFamily="18" charset="0"/>
              </a:rPr>
              <a:t> </a:t>
            </a:r>
            <a:r>
              <a:rPr lang="en-US" sz="2800" b="1" dirty="0" err="1">
                <a:latin typeface="Baskerville Old Face" pitchFamily="18" charset="0"/>
              </a:rPr>
              <a:t>pada</a:t>
            </a:r>
            <a:r>
              <a:rPr lang="en-US" sz="2800" b="1" dirty="0">
                <a:latin typeface="Baskerville Old Face" pitchFamily="18" charset="0"/>
              </a:rPr>
              <a:t> </a:t>
            </a:r>
            <a:r>
              <a:rPr lang="en-US" sz="2800" b="1" dirty="0" err="1">
                <a:latin typeface="Baskerville Old Face" pitchFamily="18" charset="0"/>
              </a:rPr>
              <a:t>Silinder</a:t>
            </a:r>
            <a:r>
              <a:rPr lang="en-US" sz="2800" b="1" dirty="0">
                <a:latin typeface="Baskerville Old Face" pitchFamily="18" charset="0"/>
              </a:rPr>
              <a:t> </a:t>
            </a:r>
            <a:r>
              <a:rPr lang="en-US" sz="2800" b="1" dirty="0" err="1">
                <a:latin typeface="Baskerville Old Face" pitchFamily="18" charset="0"/>
              </a:rPr>
              <a:t>Berongga</a:t>
            </a:r>
            <a:r>
              <a:rPr lang="en-US" sz="2800" b="1" dirty="0">
                <a:latin typeface="Baskerville Old Face" pitchFamily="18" charset="0"/>
              </a:rPr>
              <a:t> </a:t>
            </a:r>
            <a:endParaRPr lang="en-US" sz="2800" dirty="0">
              <a:latin typeface="Baskerville Old Face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1554162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Baskerville Old Face" pitchFamily="18" charset="0"/>
              </a:rPr>
              <a:t>PERPINDAHAN PANAS KONDUKSI PADA </a:t>
            </a:r>
            <a:r>
              <a:rPr lang="en-US" sz="3600" b="1" dirty="0" smtClean="0">
                <a:solidFill>
                  <a:srgbClr val="FF0000"/>
                </a:solidFill>
                <a:latin typeface="Baskerville Old Face" pitchFamily="18" charset="0"/>
              </a:rPr>
              <a:t>SILINDER</a:t>
            </a:r>
            <a:endParaRPr lang="en-US" sz="36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438399"/>
            <a:ext cx="7772400" cy="4219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468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799" y="609600"/>
            <a:ext cx="8744601" cy="5904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748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1" y="347736"/>
            <a:ext cx="8488330" cy="6129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3039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5344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err="1" smtClean="0">
                <a:latin typeface="Baskerville Old Face" pitchFamily="18" charset="0"/>
              </a:rPr>
              <a:t>Sebuah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silinder</a:t>
            </a:r>
            <a:r>
              <a:rPr lang="en-US" dirty="0" smtClean="0">
                <a:latin typeface="Baskerville Old Face" pitchFamily="18" charset="0"/>
              </a:rPr>
              <a:t> yang </a:t>
            </a:r>
            <a:r>
              <a:rPr lang="en-US" dirty="0" err="1" smtClean="0">
                <a:latin typeface="Baskerville Old Face" pitchFamily="18" charset="0"/>
              </a:rPr>
              <a:t>suhu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permukaannya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relatif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tinggi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dapat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diisolasi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dengan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beberapa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macam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bahan</a:t>
            </a:r>
            <a:r>
              <a:rPr lang="en-US" dirty="0" smtClean="0">
                <a:latin typeface="Baskerville Old Face" pitchFamily="18" charset="0"/>
              </a:rPr>
              <a:t> yang </a:t>
            </a:r>
            <a:r>
              <a:rPr lang="en-US" dirty="0" err="1" smtClean="0">
                <a:latin typeface="Baskerville Old Face" pitchFamily="18" charset="0"/>
              </a:rPr>
              <a:t>disusun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seri</a:t>
            </a:r>
            <a:r>
              <a:rPr lang="en-US" dirty="0">
                <a:latin typeface="Baskerville Old Face" pitchFamily="18" charset="0"/>
              </a:rPr>
              <a:t>.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458200" cy="11430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Baskerville Old Face" pitchFamily="18" charset="0"/>
              </a:rPr>
              <a:t/>
            </a:r>
            <a:br>
              <a:rPr lang="en-US" dirty="0">
                <a:latin typeface="Baskerville Old Face" pitchFamily="18" charset="0"/>
              </a:rPr>
            </a:br>
            <a:r>
              <a:rPr lang="sv-SE" sz="3100" b="1" dirty="0">
                <a:latin typeface="Baskerville Old Face" pitchFamily="18" charset="0"/>
              </a:rPr>
              <a:t>Perpindahan Panas Konduksi pada Dinding Lapis Rangkap Berbentuk Silinder </a:t>
            </a:r>
            <a:r>
              <a:rPr lang="sv-SE" dirty="0">
                <a:latin typeface="Baskerville Old Face" pitchFamily="18" charset="0"/>
              </a:rPr>
              <a:t/>
            </a:r>
            <a:br>
              <a:rPr lang="sv-SE" dirty="0">
                <a:latin typeface="Baskerville Old Face" pitchFamily="18" charset="0"/>
              </a:rPr>
            </a:br>
            <a:endParaRPr lang="en-US" dirty="0">
              <a:latin typeface="Baskerville Old Fac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200400"/>
            <a:ext cx="5657850" cy="231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362" y="5638800"/>
            <a:ext cx="6257925" cy="105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1405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307" y="1958686"/>
            <a:ext cx="2752725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 descr="Image result for hot pipe insul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67" y="4800600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Image result for hot pipe insulati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19400"/>
            <a:ext cx="2495550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3442" y="228600"/>
            <a:ext cx="296759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10836"/>
            <a:ext cx="3395110" cy="2556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Image result for hot pipe insulation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8987" y="4038600"/>
            <a:ext cx="2476500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2637" y="110836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 descr="Image result for hot pipe insulation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561" y="228600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2637" y="4685434"/>
            <a:ext cx="2466975" cy="185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8207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85"/>
          <a:stretch/>
        </p:blipFill>
        <p:spPr bwMode="auto">
          <a:xfrm>
            <a:off x="1905000" y="1371600"/>
            <a:ext cx="5113789" cy="1378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944562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sz="3200" dirty="0" err="1" smtClean="0">
                <a:latin typeface="Baskerville Old Face" pitchFamily="18" charset="0"/>
              </a:rPr>
              <a:t>Persamaan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aliran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panas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untuk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dinding</a:t>
            </a:r>
            <a:r>
              <a:rPr lang="en-US" sz="3200" dirty="0" smtClean="0">
                <a:latin typeface="Baskerville Old Face" pitchFamily="18" charset="0"/>
              </a:rPr>
              <a:t> lapis </a:t>
            </a:r>
            <a:r>
              <a:rPr lang="en-US" sz="3200" dirty="0" err="1" smtClean="0">
                <a:latin typeface="Baskerville Old Face" pitchFamily="18" charset="0"/>
              </a:rPr>
              <a:t>rangkap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berbentuk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selinder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adalah</a:t>
            </a:r>
            <a:r>
              <a:rPr lang="en-US" sz="3200" dirty="0" smtClean="0">
                <a:latin typeface="Baskerville Old Face" pitchFamily="18" charset="0"/>
              </a:rPr>
              <a:t>:</a:t>
            </a:r>
            <a:endParaRPr lang="en-US" sz="3200" dirty="0">
              <a:latin typeface="Baskerville Old Face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041073"/>
            <a:ext cx="1752600" cy="808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041072"/>
            <a:ext cx="1752600" cy="922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988482"/>
            <a:ext cx="1676400" cy="861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688773" y="4157990"/>
            <a:ext cx="145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rgbClr val="FF0000"/>
                </a:solidFill>
                <a:latin typeface="Baskerville Old Face" pitchFamily="18" charset="0"/>
              </a:rPr>
              <a:t>sehingga</a:t>
            </a:r>
            <a:endParaRPr lang="en-US" sz="2800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3" y="4953000"/>
            <a:ext cx="3981302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277591" y="5461944"/>
            <a:ext cx="987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rgbClr val="FF0000"/>
                </a:solidFill>
                <a:latin typeface="Baskerville Old Face" pitchFamily="18" charset="0"/>
              </a:rPr>
              <a:t>atau</a:t>
            </a:r>
            <a:endParaRPr lang="en-US" sz="2800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036" y="5105400"/>
            <a:ext cx="3739753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2225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457200"/>
            <a:ext cx="2322368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905000"/>
            <a:ext cx="4796604" cy="138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182" y="4419600"/>
            <a:ext cx="7185991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5800" y="3028428"/>
            <a:ext cx="2057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rgbClr val="FF0000"/>
                </a:solidFill>
                <a:latin typeface="Baskerville Old Face" pitchFamily="18" charset="0"/>
              </a:rPr>
              <a:t>sehingga</a:t>
            </a:r>
            <a:endParaRPr lang="en-US" sz="2800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70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3605</TotalTime>
  <Words>62</Words>
  <Application>Microsoft Office PowerPoint</Application>
  <PresentationFormat>On-screen Show (4:3)</PresentationFormat>
  <Paragraphs>10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Concourse</vt:lpstr>
      <vt:lpstr>PERPINDAHAN PANAS KONDUKSI PADA BIDANG DATAR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PERPINDAHAN PANAS KONDUKSI PADA SILINDER</vt:lpstr>
      <vt:lpstr>PowerPoint Presentation</vt:lpstr>
      <vt:lpstr>PowerPoint Presentation</vt:lpstr>
      <vt:lpstr> Perpindahan Panas Konduksi pada Dinding Lapis Rangkap Berbentuk Silinder  </vt:lpstr>
      <vt:lpstr>PowerPoint Presentation</vt:lpstr>
      <vt:lpstr>Persamaan aliran panas untuk dinding lapis rangkap berbentuk selinder adalah: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PERPINDAHAN PANAS KONDUKSI PADA BIDANG DATAR</dc:title>
  <dc:creator>lenovo</dc:creator>
  <cp:lastModifiedBy>lenovo</cp:lastModifiedBy>
  <cp:revision>50</cp:revision>
  <dcterms:created xsi:type="dcterms:W3CDTF">2016-11-22T05:00:48Z</dcterms:created>
  <dcterms:modified xsi:type="dcterms:W3CDTF">2018-12-18T02:05:31Z</dcterms:modified>
</cp:coreProperties>
</file>