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" y="-2313"/>
            <a:ext cx="12192001" cy="6924496"/>
            <a:chOff x="-1" y="-2313"/>
            <a:chExt cx="12192001" cy="6924496"/>
          </a:xfrm>
        </p:grpSpPr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r" b="b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175" y="0"/>
            <a:ext cx="12184063" cy="6911975"/>
          </a:xfrm>
          <a:custGeom>
            <a:avLst/>
            <a:gdLst/>
            <a:ahLst/>
            <a:cxnLst/>
            <a:rect l="0" t="0" r="r" b="b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12/13/2019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12/13/2019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dirty="0"/>
              <a:pPr/>
              <a:t>12/13/2019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15646" y="1023867"/>
            <a:ext cx="4454434" cy="3349641"/>
          </a:xfrm>
        </p:spPr>
        <p:txBody>
          <a:bodyPr/>
          <a:lstStyle/>
          <a:p>
            <a:pPr algn="ctr"/>
            <a:r>
              <a:rPr lang="id-ID" dirty="0"/>
              <a:t>PENDIDIKAN SENI TAR</a:t>
            </a:r>
            <a:r>
              <a:rPr lang="en-US" dirty="0"/>
              <a:t>I</a:t>
            </a:r>
            <a:br>
              <a:rPr lang="en-US" dirty="0"/>
            </a:br>
            <a:r>
              <a:rPr lang="en-US" dirty="0"/>
              <a:t>di SEKOLAH DASAR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/>
              <a:t>PRASENA ARISYANTO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034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90192"/>
          </a:xfrm>
        </p:spPr>
        <p:txBody>
          <a:bodyPr/>
          <a:lstStyle/>
          <a:p>
            <a:r>
              <a:rPr lang="id-ID" dirty="0"/>
              <a:t>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358537"/>
            <a:ext cx="11338511" cy="4731367"/>
          </a:xfrm>
        </p:spPr>
        <p:txBody>
          <a:bodyPr>
            <a:noAutofit/>
          </a:bodyPr>
          <a:lstStyle/>
          <a:p>
            <a:r>
              <a:rPr lang="id-ID" sz="4000" dirty="0"/>
              <a:t>Tari = seni gerak yang menggunakan tubuh manusia sebagai media utamanya</a:t>
            </a:r>
          </a:p>
          <a:p>
            <a:r>
              <a:rPr lang="id-ID" sz="4000" dirty="0"/>
              <a:t>Komponen pendukungnya: musik, tema, rias, pentas, tata pentas, properti</a:t>
            </a:r>
          </a:p>
          <a:p>
            <a:r>
              <a:rPr lang="id-ID" sz="4000" dirty="0"/>
              <a:t>Fungsi tari: pendidikan, hiburan, ritual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0280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Pendidikan 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502229"/>
            <a:ext cx="11338512" cy="5107577"/>
          </a:xfrm>
        </p:spPr>
        <p:txBody>
          <a:bodyPr>
            <a:noAutofit/>
          </a:bodyPr>
          <a:lstStyle/>
          <a:p>
            <a:r>
              <a:rPr lang="id-ID" sz="3200" dirty="0"/>
              <a:t>Ada 2 konsep dasar pendidikan seni</a:t>
            </a:r>
          </a:p>
          <a:p>
            <a:r>
              <a:rPr lang="id-ID" sz="3200" dirty="0"/>
              <a:t>1. penularan seni : fokus pada peningkatan keterampilan dan filosofis</a:t>
            </a:r>
          </a:p>
          <a:p>
            <a:r>
              <a:rPr lang="id-ID" sz="3200" dirty="0"/>
              <a:t>Mengembangkan potensi kesenimanan individu</a:t>
            </a:r>
          </a:p>
          <a:p>
            <a:r>
              <a:rPr lang="id-ID" sz="3200" dirty="0"/>
              <a:t>2. pemfungsian seni : fokus pada pemanfaatan seni pada bidang yang lain</a:t>
            </a:r>
          </a:p>
          <a:p>
            <a:r>
              <a:rPr lang="id-ID" sz="3200" dirty="0"/>
              <a:t>Seni dimanfaatkan sebagai media pendidikan untuk mengembangkan potensi peserta didik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77269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6320" y="568345"/>
            <a:ext cx="6857951" cy="1051449"/>
          </a:xfrm>
        </p:spPr>
        <p:txBody>
          <a:bodyPr>
            <a:normAutofit fontScale="90000"/>
          </a:bodyPr>
          <a:lstStyle/>
          <a:p>
            <a:r>
              <a:rPr lang="id-ID" dirty="0"/>
              <a:t>Pembelajaran tari dan kecerdasan jamak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384" y="1619794"/>
            <a:ext cx="11416888" cy="4470110"/>
          </a:xfrm>
        </p:spPr>
        <p:txBody>
          <a:bodyPr>
            <a:noAutofit/>
          </a:bodyPr>
          <a:lstStyle/>
          <a:p>
            <a:r>
              <a:rPr lang="id-ID" sz="3200" dirty="0"/>
              <a:t>1. kecerdasan kinestetik</a:t>
            </a:r>
          </a:p>
          <a:p>
            <a:r>
              <a:rPr lang="id-ID" sz="3200" dirty="0"/>
              <a:t>2. kecerdasan musikal</a:t>
            </a:r>
          </a:p>
          <a:p>
            <a:r>
              <a:rPr lang="id-ID" sz="3200" dirty="0"/>
              <a:t>3. kecerdasan bahasa</a:t>
            </a:r>
          </a:p>
          <a:p>
            <a:r>
              <a:rPr lang="id-ID" sz="3200" dirty="0"/>
              <a:t>4. kecerdasan intrapersonal</a:t>
            </a:r>
          </a:p>
          <a:p>
            <a:r>
              <a:rPr lang="id-ID" sz="3200" dirty="0"/>
              <a:t>5. kecerdasan interpersonal</a:t>
            </a:r>
          </a:p>
          <a:p>
            <a:r>
              <a:rPr lang="id-ID" sz="3200" dirty="0"/>
              <a:t>6. kecerdasan natural</a:t>
            </a:r>
          </a:p>
          <a:p>
            <a:r>
              <a:rPr lang="id-ID" sz="3200" dirty="0"/>
              <a:t>7. kecerdasan spasial</a:t>
            </a:r>
          </a:p>
          <a:p>
            <a:r>
              <a:rPr lang="id-ID" sz="3200" dirty="0"/>
              <a:t>8. kecerdasan logis matematis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87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Tujuan pembelajaran tari d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sekolah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264" y="2272937"/>
            <a:ext cx="11234008" cy="3816967"/>
          </a:xfrm>
        </p:spPr>
        <p:txBody>
          <a:bodyPr>
            <a:noAutofit/>
          </a:bodyPr>
          <a:lstStyle/>
          <a:p>
            <a:r>
              <a:rPr lang="id-ID" sz="2800" dirty="0"/>
              <a:t>1. membimbing anak dalam kegiatan variasi fisik dan memperkenalkan fungsi dan hubungan bagian tubuh</a:t>
            </a:r>
          </a:p>
          <a:p>
            <a:r>
              <a:rPr lang="id-ID" sz="2800" dirty="0"/>
              <a:t>2. memperkenalkan konsep ruang, waktu, energi dalam hubungannya dengan tubuh anak</a:t>
            </a:r>
          </a:p>
          <a:p>
            <a:r>
              <a:rPr lang="id-ID" sz="2800" dirty="0"/>
              <a:t>3. mengembangkan kontrol dan keterampilan gerak</a:t>
            </a:r>
          </a:p>
          <a:p>
            <a:r>
              <a:rPr lang="id-ID" sz="2800" dirty="0"/>
              <a:t>4. mengembangkan imajinasi, rasa, dan reaksi</a:t>
            </a:r>
          </a:p>
          <a:p>
            <a:r>
              <a:rPr lang="id-ID" sz="2800" dirty="0"/>
              <a:t>5. meningkatkan rasa apresiasi terhadap ide orang lain</a:t>
            </a:r>
          </a:p>
          <a:p>
            <a:r>
              <a:rPr lang="id-ID" sz="2800" dirty="0"/>
              <a:t>6. melatih munculnya sikap kritis</a:t>
            </a:r>
          </a:p>
        </p:txBody>
      </p:sp>
    </p:spTree>
    <p:extLst>
      <p:ext uri="{BB962C8B-B14F-4D97-AF65-F5344CB8AC3E}">
        <p14:creationId xmlns:p14="http://schemas.microsoft.com/office/powerpoint/2010/main" val="4115037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Kompetensi dasar pembelajaran 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d-ID" sz="3200" dirty="0"/>
              <a:t>1. apresiasi: kegiatan mengenali, menikmati, memahami, menghayati, evaluasi</a:t>
            </a:r>
          </a:p>
          <a:p>
            <a:r>
              <a:rPr lang="id-ID" sz="3200" dirty="0"/>
              <a:t>2. kreasi: menciptakan atau menyusun karya tari yang baru. Baik benar-benar baru maupun berbeda dari yang sudah ada.</a:t>
            </a:r>
          </a:p>
          <a:p>
            <a:r>
              <a:rPr lang="id-ID" sz="3200" dirty="0"/>
              <a:t>Tahapan kreativitas: eksplorasi, improvisasi, komposisi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9935633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E1217"/>
      </a:dk2>
      <a:lt2>
        <a:srgbClr val="FAFDFD"/>
      </a:lt2>
      <a:accent1>
        <a:srgbClr val="78475D"/>
      </a:accent1>
      <a:accent2>
        <a:srgbClr val="A7D068"/>
      </a:accent2>
      <a:accent3>
        <a:srgbClr val="78C5CF"/>
      </a:accent3>
      <a:accent4>
        <a:srgbClr val="D36E88"/>
      </a:accent4>
      <a:accent5>
        <a:srgbClr val="D3C588"/>
      </a:accent5>
      <a:accent6>
        <a:srgbClr val="ED9E57"/>
      </a:accent6>
      <a:hlink>
        <a:srgbClr val="78C5CF"/>
      </a:hlink>
      <a:folHlink>
        <a:srgbClr val="D36E88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130</TotalTime>
  <Words>246</Words>
  <Application>Microsoft Office PowerPoint</Application>
  <PresentationFormat>Layar Lebar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3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6</vt:i4>
      </vt:variant>
    </vt:vector>
  </HeadingPairs>
  <TitlesOfParts>
    <vt:vector size="10" baseType="lpstr">
      <vt:lpstr>Calibri</vt:lpstr>
      <vt:lpstr>Century Schoolbook</vt:lpstr>
      <vt:lpstr>Corbel</vt:lpstr>
      <vt:lpstr>Feathered</vt:lpstr>
      <vt:lpstr>PENDIDIKAN SENI TARI di SEKOLAH DASAR</vt:lpstr>
      <vt:lpstr>SENI TARI</vt:lpstr>
      <vt:lpstr>Pendidikan Seni Tari</vt:lpstr>
      <vt:lpstr>Pembelajaran tari dan kecerdasan jamak</vt:lpstr>
      <vt:lpstr>Tujuan pembelajaran tari di sekolah</vt:lpstr>
      <vt:lpstr>Kompetensi dasar pembelajaran seni tari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PENDIDIKAN SENI TARI UNTUK  ANAK USIA DINI</dc:title>
  <dc:creator>PRASENA</dc:creator>
  <cp:lastModifiedBy>PRASENA</cp:lastModifiedBy>
  <cp:revision>12</cp:revision>
  <dcterms:created xsi:type="dcterms:W3CDTF">2019-02-26T23:45:24Z</dcterms:created>
  <dcterms:modified xsi:type="dcterms:W3CDTF">2019-12-13T10:00:19Z</dcterms:modified>
</cp:coreProperties>
</file>