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57" r:id="rId5"/>
    <p:sldId id="27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813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857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6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8323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792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88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777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06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01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664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254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5419-A837-4C6E-895D-5E3E086ADF84}" type="datetimeFigureOut">
              <a:rPr lang="id-ID" smtClean="0"/>
              <a:t>21/02/2021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56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mtClean="0"/>
              <a:t>ANALISA STRUKTUR LANJUTAN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57250"/>
            <a:ext cx="84486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428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57313"/>
            <a:ext cx="8215313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9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28688"/>
            <a:ext cx="38862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370909" y="2588885"/>
            <a:ext cx="8449563" cy="15601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85"/>
              </a:spcBef>
            </a:pPr>
            <a:r>
              <a:rPr sz="2400" spc="-140" dirty="0" smtClean="0">
                <a:latin typeface="Arial"/>
                <a:cs typeface="Arial"/>
              </a:rPr>
              <a:t>&gt; </a:t>
            </a:r>
            <a:r>
              <a:rPr sz="2400" spc="-140" dirty="0" err="1" smtClean="0">
                <a:latin typeface="Arial"/>
                <a:cs typeface="Arial"/>
              </a:rPr>
              <a:t>Kedudukan</a:t>
            </a:r>
            <a:r>
              <a:rPr sz="2400" spc="-140" dirty="0" smtClean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60" dirty="0">
                <a:latin typeface="Arial"/>
                <a:cs typeface="Arial"/>
              </a:rPr>
              <a:t>tersebut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0" dirty="0">
                <a:latin typeface="Arial"/>
                <a:cs typeface="Arial"/>
              </a:rPr>
              <a:t>berubah-ubah,  </a:t>
            </a:r>
            <a:r>
              <a:rPr sz="2400" spc="-150" dirty="0">
                <a:latin typeface="Arial"/>
                <a:cs typeface="Arial"/>
              </a:rPr>
              <a:t>sehingga </a:t>
            </a:r>
            <a:r>
              <a:rPr sz="2400" spc="-120" dirty="0">
                <a:latin typeface="Arial"/>
                <a:cs typeface="Arial"/>
              </a:rPr>
              <a:t>pengaruhnya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90" dirty="0">
                <a:latin typeface="Arial"/>
                <a:cs typeface="Arial"/>
              </a:rPr>
              <a:t>setiap </a:t>
            </a:r>
            <a:r>
              <a:rPr sz="2400" spc="-100" dirty="0">
                <a:latin typeface="Arial"/>
                <a:cs typeface="Arial"/>
              </a:rPr>
              <a:t>tampang </a:t>
            </a:r>
            <a:r>
              <a:rPr sz="2400" spc="-90" dirty="0">
                <a:latin typeface="Arial"/>
                <a:cs typeface="Arial"/>
              </a:rPr>
              <a:t>konstruksi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5" dirty="0">
                <a:latin typeface="Arial"/>
                <a:cs typeface="Arial"/>
              </a:rPr>
              <a:t>berubah-ubah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pula.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7544" y="764704"/>
            <a:ext cx="8352928" cy="1053494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583565">
              <a:lnSpc>
                <a:spcPct val="100000"/>
              </a:lnSpc>
              <a:spcBef>
                <a:spcPts val="1255"/>
              </a:spcBef>
            </a:pPr>
            <a:r>
              <a:rPr sz="2400" spc="-110" dirty="0" smtClean="0">
                <a:latin typeface="Arial"/>
                <a:cs typeface="Arial"/>
              </a:rPr>
              <a:t>&gt; </a:t>
            </a:r>
            <a:r>
              <a:rPr sz="2400" spc="-110" dirty="0" err="1" smtClean="0">
                <a:latin typeface="Arial"/>
                <a:cs typeface="Arial"/>
              </a:rPr>
              <a:t>Konstruksi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14" dirty="0">
                <a:latin typeface="Arial"/>
                <a:cs typeface="Arial"/>
              </a:rPr>
              <a:t>umumnya dan </a:t>
            </a:r>
            <a:r>
              <a:rPr sz="2400" spc="-80" dirty="0">
                <a:latin typeface="Arial"/>
                <a:cs typeface="Arial"/>
              </a:rPr>
              <a:t>jembatan </a:t>
            </a:r>
            <a:r>
              <a:rPr sz="2400" spc="-135" dirty="0">
                <a:latin typeface="Arial"/>
                <a:cs typeface="Arial"/>
              </a:rPr>
              <a:t>pada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khususnya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400" spc="-105" dirty="0">
                <a:latin typeface="Arial"/>
                <a:cs typeface="Arial"/>
              </a:rPr>
              <a:t>mendukung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bergerak.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534858" y="4604474"/>
            <a:ext cx="7925574" cy="156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90"/>
              </a:spcBef>
            </a:pPr>
            <a:r>
              <a:rPr sz="2400" spc="-120" dirty="0" smtClean="0">
                <a:latin typeface="Arial"/>
                <a:cs typeface="Arial"/>
              </a:rPr>
              <a:t>&gt; </a:t>
            </a:r>
            <a:r>
              <a:rPr sz="2400" spc="-120" dirty="0" err="1" smtClean="0">
                <a:latin typeface="Arial"/>
                <a:cs typeface="Arial"/>
              </a:rPr>
              <a:t>Maka</a:t>
            </a:r>
            <a:r>
              <a:rPr sz="2400" spc="-12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perlu </a:t>
            </a:r>
            <a:r>
              <a:rPr sz="2400" spc="-70" dirty="0">
                <a:latin typeface="Arial"/>
                <a:cs typeface="Arial"/>
              </a:rPr>
              <a:t>diketahui </a:t>
            </a:r>
            <a:r>
              <a:rPr sz="2400" spc="-110" dirty="0">
                <a:latin typeface="Arial"/>
                <a:cs typeface="Arial"/>
              </a:rPr>
              <a:t>posisi </a:t>
            </a:r>
            <a:r>
              <a:rPr sz="2400" spc="-160" dirty="0">
                <a:latin typeface="Arial"/>
                <a:cs typeface="Arial"/>
              </a:rPr>
              <a:t>yang </a:t>
            </a:r>
            <a:r>
              <a:rPr sz="2400" spc="-140" dirty="0">
                <a:latin typeface="Arial"/>
                <a:cs typeface="Arial"/>
              </a:rPr>
              <a:t>bagaimana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80" dirty="0">
                <a:latin typeface="Arial"/>
                <a:cs typeface="Arial"/>
              </a:rPr>
              <a:t>menimbulkan </a:t>
            </a:r>
            <a:r>
              <a:rPr sz="2400" spc="-110" dirty="0">
                <a:latin typeface="Arial"/>
                <a:cs typeface="Arial"/>
              </a:rPr>
              <a:t>maksimum </a:t>
            </a:r>
            <a:r>
              <a:rPr sz="2400" spc="-65" dirty="0">
                <a:latin typeface="Arial"/>
                <a:cs typeface="Arial"/>
              </a:rPr>
              <a:t>. </a:t>
            </a:r>
            <a:r>
              <a:rPr sz="2400" spc="-70" dirty="0">
                <a:latin typeface="Arial"/>
                <a:cs typeface="Arial"/>
              </a:rPr>
              <a:t>Untuk </a:t>
            </a:r>
            <a:r>
              <a:rPr sz="2400" spc="-90" dirty="0">
                <a:latin typeface="Arial"/>
                <a:cs typeface="Arial"/>
              </a:rPr>
              <a:t>keperluan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40" dirty="0">
                <a:latin typeface="Arial"/>
                <a:cs typeface="Arial"/>
              </a:rPr>
              <a:t>kita  </a:t>
            </a:r>
            <a:r>
              <a:rPr sz="2400" spc="-114" dirty="0">
                <a:latin typeface="Arial"/>
                <a:cs typeface="Arial"/>
              </a:rPr>
              <a:t>mempergunakan </a:t>
            </a:r>
            <a:r>
              <a:rPr sz="2400" spc="-315" dirty="0">
                <a:latin typeface="Arial"/>
                <a:cs typeface="Arial"/>
              </a:rPr>
              <a:t>GARIS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85" dirty="0" smtClean="0">
                <a:latin typeface="Arial"/>
                <a:cs typeface="Arial"/>
              </a:rPr>
              <a:t> </a:t>
            </a:r>
            <a:r>
              <a:rPr sz="2400" spc="-305" dirty="0" smtClean="0">
                <a:latin typeface="Arial"/>
                <a:cs typeface="Arial"/>
              </a:rPr>
              <a:t>PENGARUH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428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object 3"/>
          <p:cNvSpPr txBox="1"/>
          <p:nvPr/>
        </p:nvSpPr>
        <p:spPr>
          <a:xfrm>
            <a:off x="618540" y="1487498"/>
            <a:ext cx="7980045" cy="3964304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800" b="1" spc="-145" dirty="0">
                <a:solidFill>
                  <a:srgbClr val="FF0000"/>
                </a:solidFill>
                <a:latin typeface="Trebuchet MS"/>
                <a:cs typeface="Trebuchet MS"/>
              </a:rPr>
              <a:t>Definisi</a:t>
            </a:r>
            <a:endParaRPr sz="2800" dirty="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60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</a:t>
            </a:r>
            <a:r>
              <a:rPr sz="2000" spc="-85" dirty="0">
                <a:latin typeface="Arial"/>
                <a:cs typeface="Arial"/>
              </a:rPr>
              <a:t>merupakan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variasi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reaksi,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55" dirty="0">
                <a:latin typeface="Arial"/>
                <a:cs typeface="Arial"/>
              </a:rPr>
              <a:t>lintang  </a:t>
            </a:r>
            <a:r>
              <a:rPr sz="2000" spc="-60" dirty="0">
                <a:latin typeface="Arial"/>
                <a:cs typeface="Arial"/>
              </a:rPr>
              <a:t>akibat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</a:t>
            </a:r>
            <a:r>
              <a:rPr sz="2000" spc="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FF0000"/>
                </a:solidFill>
                <a:latin typeface="Arial"/>
                <a:cs typeface="Arial"/>
              </a:rPr>
              <a:t>terpusat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80" dirty="0">
                <a:latin typeface="Arial"/>
                <a:cs typeface="Arial"/>
              </a:rPr>
              <a:t>bekerja </a:t>
            </a:r>
            <a:r>
              <a:rPr sz="2000" spc="-114" dirty="0">
                <a:latin typeface="Arial"/>
                <a:cs typeface="Arial"/>
              </a:rPr>
              <a:t>pada </a:t>
            </a:r>
            <a:r>
              <a:rPr sz="2000" spc="35" dirty="0">
                <a:latin typeface="Arial"/>
                <a:cs typeface="Arial"/>
              </a:rPr>
              <a:t>titik </a:t>
            </a:r>
            <a:r>
              <a:rPr sz="2000" spc="-5" dirty="0">
                <a:latin typeface="Arial"/>
                <a:cs typeface="Arial"/>
              </a:rPr>
              <a:t>tertentu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14" dirty="0">
                <a:latin typeface="Arial"/>
                <a:cs typeface="Arial"/>
              </a:rPr>
              <a:t>sebuah 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95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merepresentasikan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efek </a:t>
            </a:r>
            <a:r>
              <a:rPr sz="2000" spc="-45" dirty="0">
                <a:solidFill>
                  <a:srgbClr val="FF0000"/>
                </a:solidFill>
                <a:latin typeface="Arial"/>
                <a:cs typeface="Arial"/>
              </a:rPr>
              <a:t>dari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beban bergerak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30" dirty="0">
                <a:latin typeface="Arial"/>
                <a:cs typeface="Arial"/>
              </a:rPr>
              <a:t>titik  </a:t>
            </a:r>
            <a:r>
              <a:rPr sz="2000" spc="-10" dirty="0">
                <a:latin typeface="Arial"/>
                <a:cs typeface="Arial"/>
              </a:rPr>
              <a:t>tertentu </a:t>
            </a:r>
            <a:r>
              <a:rPr sz="2000" spc="-85" dirty="0">
                <a:latin typeface="Arial"/>
                <a:cs typeface="Arial"/>
              </a:rPr>
              <a:t>dalam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sedangkan </a:t>
            </a:r>
            <a:r>
              <a:rPr sz="2000" spc="-90" dirty="0">
                <a:latin typeface="Arial"/>
                <a:cs typeface="Arial"/>
              </a:rPr>
              <a:t>diagram </a:t>
            </a:r>
            <a:r>
              <a:rPr sz="2000" spc="-170" dirty="0">
                <a:latin typeface="Arial"/>
                <a:cs typeface="Arial"/>
              </a:rPr>
              <a:t>gaya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0" dirty="0">
                <a:latin typeface="Arial"/>
                <a:cs typeface="Arial"/>
              </a:rPr>
              <a:t>(Momen, </a:t>
            </a:r>
            <a:r>
              <a:rPr sz="2000" spc="-95" dirty="0">
                <a:latin typeface="Arial"/>
                <a:cs typeface="Arial"/>
              </a:rPr>
              <a:t>Lintang  dan </a:t>
            </a:r>
            <a:r>
              <a:rPr sz="2000" spc="-65" dirty="0">
                <a:latin typeface="Arial"/>
                <a:cs typeface="Arial"/>
              </a:rPr>
              <a:t>Normal) </a:t>
            </a:r>
            <a:r>
              <a:rPr sz="2000" spc="-85" dirty="0">
                <a:latin typeface="Arial"/>
                <a:cs typeface="Arial"/>
              </a:rPr>
              <a:t>merupakan representasi efek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beban </a:t>
            </a:r>
            <a:r>
              <a:rPr sz="2000" spc="-50" dirty="0">
                <a:latin typeface="Arial"/>
                <a:cs typeface="Arial"/>
              </a:rPr>
              <a:t>tersebut </a:t>
            </a:r>
            <a:r>
              <a:rPr sz="2000" spc="-60" dirty="0">
                <a:latin typeface="Arial"/>
                <a:cs typeface="Arial"/>
              </a:rPr>
              <a:t>terhadap  </a:t>
            </a:r>
            <a:r>
              <a:rPr sz="2000" spc="-90" dirty="0">
                <a:latin typeface="Arial"/>
                <a:cs typeface="Arial"/>
              </a:rPr>
              <a:t>keseluruhan </a:t>
            </a:r>
            <a:r>
              <a:rPr sz="2000" spc="-100" dirty="0">
                <a:latin typeface="Arial"/>
                <a:cs typeface="Arial"/>
              </a:rPr>
              <a:t>bagian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5"/>
              </a:spcBef>
              <a:buChar char="•"/>
              <a:tabLst>
                <a:tab pos="355600" algn="l"/>
              </a:tabLst>
            </a:pPr>
            <a:r>
              <a:rPr sz="2000" spc="-180" dirty="0">
                <a:latin typeface="Arial"/>
                <a:cs typeface="Arial"/>
              </a:rPr>
              <a:t>Pada </a:t>
            </a:r>
            <a:r>
              <a:rPr sz="2000" spc="-100" dirty="0">
                <a:latin typeface="Arial"/>
                <a:cs typeface="Arial"/>
              </a:rPr>
              <a:t>Balok, </a:t>
            </a:r>
            <a:r>
              <a:rPr sz="2000" spc="-60" dirty="0">
                <a:latin typeface="Arial"/>
                <a:cs typeface="Arial"/>
              </a:rPr>
              <a:t>perhitungan </a:t>
            </a:r>
            <a:r>
              <a:rPr sz="2000" spc="-110" dirty="0">
                <a:latin typeface="Arial"/>
                <a:cs typeface="Arial"/>
              </a:rPr>
              <a:t>persamaan </a:t>
            </a:r>
            <a:r>
              <a:rPr sz="2000" spc="-125" dirty="0">
                <a:latin typeface="Arial"/>
                <a:cs typeface="Arial"/>
              </a:rPr>
              <a:t>Garis Pengaruh </a:t>
            </a:r>
            <a:r>
              <a:rPr sz="2000" spc="-75" dirty="0">
                <a:latin typeface="Arial"/>
                <a:cs typeface="Arial"/>
              </a:rPr>
              <a:t>dapat </a:t>
            </a:r>
            <a:r>
              <a:rPr sz="2000" spc="-85" dirty="0">
                <a:latin typeface="Arial"/>
                <a:cs typeface="Arial"/>
              </a:rPr>
              <a:t>dilakukan  </a:t>
            </a:r>
            <a:r>
              <a:rPr sz="2000" spc="-60" dirty="0">
                <a:latin typeface="Arial"/>
                <a:cs typeface="Arial"/>
              </a:rPr>
              <a:t>terhadap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95" dirty="0">
                <a:latin typeface="Arial"/>
                <a:cs typeface="Arial"/>
              </a:rPr>
              <a:t>Perletakan </a:t>
            </a:r>
            <a:r>
              <a:rPr sz="2000" spc="-130" dirty="0">
                <a:latin typeface="Arial"/>
                <a:cs typeface="Arial"/>
              </a:rPr>
              <a:t>(R),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35" dirty="0">
                <a:latin typeface="Arial"/>
                <a:cs typeface="Arial"/>
              </a:rPr>
              <a:t>(M),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175" dirty="0">
                <a:latin typeface="Arial"/>
                <a:cs typeface="Arial"/>
              </a:rPr>
              <a:t>gaya </a:t>
            </a:r>
            <a:r>
              <a:rPr sz="2000" spc="-95" dirty="0">
                <a:latin typeface="Arial"/>
                <a:cs typeface="Arial"/>
              </a:rPr>
              <a:t>Lintang </a:t>
            </a:r>
            <a:r>
              <a:rPr sz="2000" spc="-105" dirty="0">
                <a:latin typeface="Arial"/>
                <a:cs typeface="Arial"/>
              </a:rPr>
              <a:t>(D),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85" dirty="0">
                <a:latin typeface="Arial"/>
                <a:cs typeface="Arial"/>
              </a:rPr>
              <a:t>menempatkan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satuan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75" dirty="0">
                <a:latin typeface="Arial"/>
                <a:cs typeface="Arial"/>
              </a:rPr>
              <a:t>balok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tersebut.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3616" y="836712"/>
            <a:ext cx="7897164" cy="4807839"/>
            <a:chOff x="483616" y="1600200"/>
            <a:chExt cx="7897164" cy="4807839"/>
          </a:xfrm>
        </p:grpSpPr>
        <p:sp>
          <p:nvSpPr>
            <p:cNvPr id="5" name="object 3"/>
            <p:cNvSpPr txBox="1"/>
            <p:nvPr/>
          </p:nvSpPr>
          <p:spPr>
            <a:xfrm>
              <a:off x="483616" y="1600200"/>
              <a:ext cx="445516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80" dirty="0">
                  <a:latin typeface="Arial"/>
                  <a:cs typeface="Arial"/>
                </a:rPr>
                <a:t>Sebuah </a:t>
              </a:r>
              <a:r>
                <a:rPr sz="2400" spc="-30" dirty="0">
                  <a:latin typeface="Arial"/>
                  <a:cs typeface="Arial"/>
                </a:rPr>
                <a:t>struktur </a:t>
              </a:r>
              <a:r>
                <a:rPr sz="2400" spc="-90" dirty="0">
                  <a:latin typeface="Arial"/>
                  <a:cs typeface="Arial"/>
                </a:rPr>
                <a:t>balok</a:t>
              </a:r>
              <a:r>
                <a:rPr sz="2400" spc="-210" dirty="0">
                  <a:latin typeface="Arial"/>
                  <a:cs typeface="Arial"/>
                </a:rPr>
                <a:t> </a:t>
              </a:r>
              <a:r>
                <a:rPr sz="2400" spc="-130" dirty="0">
                  <a:latin typeface="Arial"/>
                  <a:cs typeface="Arial"/>
                </a:rPr>
                <a:t>sederhana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6" name="object 4"/>
            <p:cNvSpPr/>
            <p:nvPr/>
          </p:nvSpPr>
          <p:spPr>
            <a:xfrm>
              <a:off x="1831339" y="2886011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/>
            <p:cNvSpPr/>
            <p:nvPr/>
          </p:nvSpPr>
          <p:spPr>
            <a:xfrm>
              <a:off x="1831339" y="2850007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6" y="0"/>
                  </a:moveTo>
                  <a:lnTo>
                    <a:pt x="0" y="208787"/>
                  </a:lnTo>
                  <a:lnTo>
                    <a:pt x="256667" y="208787"/>
                  </a:lnTo>
                  <a:lnTo>
                    <a:pt x="128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6" y="0"/>
                  </a:lnTo>
                  <a:lnTo>
                    <a:pt x="256667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5188330" y="3089732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5188330" y="3089782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1507236" y="3130880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507236" y="3130804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5411849" y="2933063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/>
            <p:cNvSpPr/>
            <p:nvPr/>
          </p:nvSpPr>
          <p:spPr>
            <a:xfrm>
              <a:off x="1831339" y="3260597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4"/>
            <p:cNvSpPr/>
            <p:nvPr/>
          </p:nvSpPr>
          <p:spPr>
            <a:xfrm>
              <a:off x="5512308" y="3219450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/>
            <p:cNvSpPr/>
            <p:nvPr/>
          </p:nvSpPr>
          <p:spPr>
            <a:xfrm>
              <a:off x="1831339" y="3360292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1" y="0"/>
                  </a:moveTo>
                  <a:lnTo>
                    <a:pt x="83185" y="1270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789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170"/>
                  </a:lnTo>
                  <a:lnTo>
                    <a:pt x="27050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9" y="3048"/>
                  </a:lnTo>
                  <a:lnTo>
                    <a:pt x="88392" y="762"/>
                  </a:lnTo>
                  <a:lnTo>
                    <a:pt x="85471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7" y="90170"/>
                  </a:lnTo>
                  <a:lnTo>
                    <a:pt x="3590671" y="91567"/>
                  </a:lnTo>
                  <a:lnTo>
                    <a:pt x="3589909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3" y="98425"/>
                  </a:lnTo>
                  <a:lnTo>
                    <a:pt x="3672910" y="54610"/>
                  </a:lnTo>
                  <a:lnTo>
                    <a:pt x="3671570" y="54610"/>
                  </a:lnTo>
                  <a:lnTo>
                    <a:pt x="3671570" y="53975"/>
                  </a:lnTo>
                  <a:lnTo>
                    <a:pt x="3669157" y="53975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0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20"/>
                  </a:lnTo>
                  <a:lnTo>
                    <a:pt x="25962" y="45720"/>
                  </a:lnTo>
                  <a:lnTo>
                    <a:pt x="27050" y="45085"/>
                  </a:lnTo>
                  <a:close/>
                </a:path>
                <a:path w="3681095" h="100329">
                  <a:moveTo>
                    <a:pt x="3653917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0" y="54610"/>
                  </a:lnTo>
                  <a:lnTo>
                    <a:pt x="3653917" y="54610"/>
                  </a:lnTo>
                  <a:lnTo>
                    <a:pt x="3662081" y="49847"/>
                  </a:lnTo>
                  <a:lnTo>
                    <a:pt x="3653917" y="45085"/>
                  </a:lnTo>
                  <a:close/>
                </a:path>
                <a:path w="3681095" h="100329">
                  <a:moveTo>
                    <a:pt x="3672714" y="45085"/>
                  </a:moveTo>
                  <a:lnTo>
                    <a:pt x="3671570" y="45085"/>
                  </a:lnTo>
                  <a:lnTo>
                    <a:pt x="3671570" y="54610"/>
                  </a:lnTo>
                  <a:lnTo>
                    <a:pt x="3672910" y="54610"/>
                  </a:lnTo>
                  <a:lnTo>
                    <a:pt x="3680968" y="49911"/>
                  </a:lnTo>
                  <a:lnTo>
                    <a:pt x="3672714" y="45085"/>
                  </a:lnTo>
                  <a:close/>
                </a:path>
                <a:path w="3681095" h="100329">
                  <a:moveTo>
                    <a:pt x="11811" y="45720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20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7" y="45720"/>
                  </a:moveTo>
                  <a:lnTo>
                    <a:pt x="3662081" y="49847"/>
                  </a:lnTo>
                  <a:lnTo>
                    <a:pt x="3669157" y="53975"/>
                  </a:lnTo>
                  <a:lnTo>
                    <a:pt x="3669157" y="45720"/>
                  </a:lnTo>
                  <a:close/>
                </a:path>
                <a:path w="3681095" h="100329">
                  <a:moveTo>
                    <a:pt x="3671570" y="45720"/>
                  </a:moveTo>
                  <a:lnTo>
                    <a:pt x="3669157" y="45720"/>
                  </a:lnTo>
                  <a:lnTo>
                    <a:pt x="3669157" y="53975"/>
                  </a:lnTo>
                  <a:lnTo>
                    <a:pt x="3671570" y="53975"/>
                  </a:lnTo>
                  <a:lnTo>
                    <a:pt x="3671570" y="45720"/>
                  </a:lnTo>
                  <a:close/>
                </a:path>
                <a:path w="3681095" h="100329">
                  <a:moveTo>
                    <a:pt x="25962" y="45720"/>
                  </a:moveTo>
                  <a:lnTo>
                    <a:pt x="11811" y="45720"/>
                  </a:lnTo>
                  <a:lnTo>
                    <a:pt x="18886" y="49847"/>
                  </a:lnTo>
                  <a:lnTo>
                    <a:pt x="25962" y="45720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9" y="5334"/>
                  </a:lnTo>
                  <a:lnTo>
                    <a:pt x="3590671" y="8255"/>
                  </a:lnTo>
                  <a:lnTo>
                    <a:pt x="3592957" y="9525"/>
                  </a:lnTo>
                  <a:lnTo>
                    <a:pt x="3662081" y="49847"/>
                  </a:lnTo>
                  <a:lnTo>
                    <a:pt x="3669157" y="45720"/>
                  </a:lnTo>
                  <a:lnTo>
                    <a:pt x="3671570" y="45720"/>
                  </a:lnTo>
                  <a:lnTo>
                    <a:pt x="3671570" y="45085"/>
                  </a:lnTo>
                  <a:lnTo>
                    <a:pt x="3672714" y="45085"/>
                  </a:lnTo>
                  <a:lnTo>
                    <a:pt x="3597783" y="1270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/>
            <p:cNvSpPr txBox="1"/>
            <p:nvPr/>
          </p:nvSpPr>
          <p:spPr>
            <a:xfrm>
              <a:off x="618540" y="3109721"/>
              <a:ext cx="7762240" cy="14209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76987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9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550" dirty="0">
                <a:latin typeface="Times New Roman"/>
                <a:cs typeface="Times New Roman"/>
              </a:endParaRPr>
            </a:p>
            <a:p>
              <a:pPr marL="355600" marR="508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gaya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2400" spc="-20" dirty="0">
                  <a:latin typeface="Arial"/>
                  <a:cs typeface="Arial"/>
                </a:rPr>
                <a:t>(unit </a:t>
              </a:r>
              <a:r>
                <a:rPr sz="2400" spc="-80" dirty="0">
                  <a:latin typeface="Arial"/>
                  <a:cs typeface="Arial"/>
                </a:rPr>
                <a:t>load)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2,5 </a:t>
              </a:r>
              <a:r>
                <a:rPr sz="2400" b="1" spc="-90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r>
                <a:rPr sz="2400" spc="-90" dirty="0">
                  <a:latin typeface="Arial"/>
                  <a:cs typeface="Arial"/>
                </a:rPr>
                <a:t>.  </a:t>
              </a:r>
              <a:r>
                <a:rPr sz="2400" spc="-80" dirty="0">
                  <a:latin typeface="Arial"/>
                  <a:cs typeface="Arial"/>
                </a:rPr>
                <a:t>Hitung </a:t>
              </a:r>
              <a:r>
                <a:rPr sz="2400" spc="-195" dirty="0">
                  <a:latin typeface="Arial"/>
                  <a:cs typeface="Arial"/>
                </a:rPr>
                <a:t>Reaksi </a:t>
              </a:r>
              <a:r>
                <a:rPr sz="2400" spc="-35" dirty="0">
                  <a:latin typeface="Arial"/>
                  <a:cs typeface="Arial"/>
                </a:rPr>
                <a:t>di</a:t>
              </a:r>
              <a:r>
                <a:rPr sz="2400" spc="-160" dirty="0">
                  <a:latin typeface="Arial"/>
                  <a:cs typeface="Arial"/>
                </a:rPr>
                <a:t> </a:t>
              </a:r>
              <a:r>
                <a:rPr sz="2400" spc="-215" dirty="0">
                  <a:latin typeface="Arial"/>
                  <a:cs typeface="Arial"/>
                </a:rPr>
                <a:t>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19" name="object 17"/>
            <p:cNvSpPr txBox="1"/>
            <p:nvPr/>
          </p:nvSpPr>
          <p:spPr>
            <a:xfrm>
              <a:off x="1478407" y="2708528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0" name="object 18"/>
            <p:cNvSpPr txBox="1"/>
            <p:nvPr/>
          </p:nvSpPr>
          <p:spPr>
            <a:xfrm>
              <a:off x="5612129" y="2712465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1" name="object 19"/>
            <p:cNvSpPr txBox="1"/>
            <p:nvPr/>
          </p:nvSpPr>
          <p:spPr>
            <a:xfrm>
              <a:off x="1310132" y="6009538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2" name="object 20"/>
            <p:cNvSpPr txBox="1"/>
            <p:nvPr/>
          </p:nvSpPr>
          <p:spPr>
            <a:xfrm>
              <a:off x="4189221" y="6107684"/>
              <a:ext cx="222250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5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3" name="object 21"/>
            <p:cNvSpPr txBox="1"/>
            <p:nvPr/>
          </p:nvSpPr>
          <p:spPr>
            <a:xfrm>
              <a:off x="4938776" y="4870195"/>
              <a:ext cx="2369528" cy="854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 dirty="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1(7,5)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4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55" dirty="0">
                  <a:latin typeface="Trebuchet MS"/>
                  <a:cs typeface="Trebuchet MS"/>
                </a:rPr>
                <a:t>0,75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24" name="object 22"/>
            <p:cNvSpPr/>
            <p:nvPr/>
          </p:nvSpPr>
          <p:spPr>
            <a:xfrm>
              <a:off x="1650873" y="5546059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3"/>
            <p:cNvSpPr/>
            <p:nvPr/>
          </p:nvSpPr>
          <p:spPr>
            <a:xfrm>
              <a:off x="1650873" y="551872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4"/>
            <p:cNvSpPr/>
            <p:nvPr/>
          </p:nvSpPr>
          <p:spPr>
            <a:xfrm>
              <a:off x="1552446" y="5560693"/>
              <a:ext cx="196852" cy="1839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3893184" y="5700683"/>
              <a:ext cx="432892" cy="984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6"/>
            <p:cNvSpPr/>
            <p:nvPr/>
          </p:nvSpPr>
          <p:spPr>
            <a:xfrm>
              <a:off x="3893184" y="5700674"/>
              <a:ext cx="433070" cy="635"/>
            </a:xfrm>
            <a:custGeom>
              <a:avLst/>
              <a:gdLst/>
              <a:ahLst/>
              <a:cxnLst/>
              <a:rect l="l" t="t" r="r" b="b"/>
              <a:pathLst>
                <a:path w="433070" h="635">
                  <a:moveTo>
                    <a:pt x="0" y="0"/>
                  </a:moveTo>
                  <a:lnTo>
                    <a:pt x="432815" y="1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7"/>
            <p:cNvSpPr/>
            <p:nvPr/>
          </p:nvSpPr>
          <p:spPr>
            <a:xfrm>
              <a:off x="1434464" y="5731912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8"/>
            <p:cNvSpPr/>
            <p:nvPr/>
          </p:nvSpPr>
          <p:spPr>
            <a:xfrm>
              <a:off x="1434464" y="573190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9"/>
            <p:cNvSpPr/>
            <p:nvPr/>
          </p:nvSpPr>
          <p:spPr>
            <a:xfrm>
              <a:off x="4038344" y="5578638"/>
              <a:ext cx="142496" cy="134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0"/>
            <p:cNvSpPr/>
            <p:nvPr/>
          </p:nvSpPr>
          <p:spPr>
            <a:xfrm>
              <a:off x="1650873" y="583039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1"/>
            <p:cNvSpPr/>
            <p:nvPr/>
          </p:nvSpPr>
          <p:spPr>
            <a:xfrm>
              <a:off x="4109592" y="5799163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2"/>
            <p:cNvSpPr/>
            <p:nvPr/>
          </p:nvSpPr>
          <p:spPr>
            <a:xfrm>
              <a:off x="1650873" y="5894070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1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6" y="91554"/>
                  </a:lnTo>
                  <a:lnTo>
                    <a:pt x="27033" y="54660"/>
                  </a:lnTo>
                  <a:lnTo>
                    <a:pt x="9397" y="54660"/>
                  </a:lnTo>
                  <a:lnTo>
                    <a:pt x="9397" y="45135"/>
                  </a:lnTo>
                  <a:lnTo>
                    <a:pt x="27029" y="45135"/>
                  </a:lnTo>
                  <a:lnTo>
                    <a:pt x="90296" y="8229"/>
                  </a:lnTo>
                  <a:lnTo>
                    <a:pt x="91058" y="5321"/>
                  </a:lnTo>
                  <a:lnTo>
                    <a:pt x="89788" y="3047"/>
                  </a:lnTo>
                  <a:lnTo>
                    <a:pt x="88391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8930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27029" y="45135"/>
                  </a:moveTo>
                  <a:lnTo>
                    <a:pt x="9397" y="45135"/>
                  </a:lnTo>
                  <a:lnTo>
                    <a:pt x="9397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0" y="54013"/>
                  </a:lnTo>
                  <a:lnTo>
                    <a:pt x="11810" y="45783"/>
                  </a:lnTo>
                  <a:lnTo>
                    <a:pt x="25918" y="45783"/>
                  </a:lnTo>
                  <a:lnTo>
                    <a:pt x="27029" y="45135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7029" y="45135"/>
                  </a:ln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close/>
                </a:path>
                <a:path w="2458720" h="100329">
                  <a:moveTo>
                    <a:pt x="2450562" y="45135"/>
                  </a:move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19" y="49898"/>
                  </a:lnTo>
                  <a:lnTo>
                    <a:pt x="2450562" y="45135"/>
                  </a:lnTo>
                  <a:close/>
                </a:path>
                <a:path w="2458720" h="100329">
                  <a:moveTo>
                    <a:pt x="11810" y="45783"/>
                  </a:moveTo>
                  <a:lnTo>
                    <a:pt x="11810" y="54013"/>
                  </a:lnTo>
                  <a:lnTo>
                    <a:pt x="18865" y="49897"/>
                  </a:lnTo>
                  <a:lnTo>
                    <a:pt x="11810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0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0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8930" y="3047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50562" y="45135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3"/>
            <p:cNvSpPr txBox="1"/>
            <p:nvPr/>
          </p:nvSpPr>
          <p:spPr>
            <a:xfrm>
              <a:off x="2664714" y="5712053"/>
              <a:ext cx="389255" cy="2400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spc="-75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36" name="object 34"/>
            <p:cNvSpPr/>
            <p:nvPr/>
          </p:nvSpPr>
          <p:spPr>
            <a:xfrm>
              <a:off x="2212923" y="482904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98" y="518687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5"/>
                  </a:lnTo>
                  <a:lnTo>
                    <a:pt x="85649" y="689736"/>
                  </a:lnTo>
                  <a:lnTo>
                    <a:pt x="107689" y="651890"/>
                  </a:lnTo>
                  <a:lnTo>
                    <a:pt x="66599" y="651890"/>
                  </a:lnTo>
                  <a:lnTo>
                    <a:pt x="66599" y="581496"/>
                  </a:lnTo>
                  <a:lnTo>
                    <a:pt x="35357" y="527938"/>
                  </a:lnTo>
                  <a:lnTo>
                    <a:pt x="30325" y="522331"/>
                  </a:lnTo>
                  <a:lnTo>
                    <a:pt x="23768" y="519175"/>
                  </a:lnTo>
                  <a:lnTo>
                    <a:pt x="16498" y="518687"/>
                  </a:lnTo>
                  <a:close/>
                </a:path>
                <a:path w="171450" h="690245">
                  <a:moveTo>
                    <a:pt x="66599" y="581496"/>
                  </a:moveTo>
                  <a:lnTo>
                    <a:pt x="66599" y="651890"/>
                  </a:lnTo>
                  <a:lnTo>
                    <a:pt x="104699" y="651890"/>
                  </a:lnTo>
                  <a:lnTo>
                    <a:pt x="104699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599" y="581496"/>
                  </a:lnTo>
                  <a:close/>
                </a:path>
                <a:path w="171450" h="690245">
                  <a:moveTo>
                    <a:pt x="154727" y="518687"/>
                  </a:moveTo>
                  <a:lnTo>
                    <a:pt x="147450" y="519175"/>
                  </a:lnTo>
                  <a:lnTo>
                    <a:pt x="140864" y="522331"/>
                  </a:lnTo>
                  <a:lnTo>
                    <a:pt x="135814" y="527938"/>
                  </a:lnTo>
                  <a:lnTo>
                    <a:pt x="104699" y="581278"/>
                  </a:lnTo>
                  <a:lnTo>
                    <a:pt x="104699" y="651890"/>
                  </a:lnTo>
                  <a:lnTo>
                    <a:pt x="107689" y="651890"/>
                  </a:lnTo>
                  <a:lnTo>
                    <a:pt x="168707" y="547115"/>
                  </a:lnTo>
                  <a:lnTo>
                    <a:pt x="171172" y="539994"/>
                  </a:lnTo>
                  <a:lnTo>
                    <a:pt x="170707" y="532717"/>
                  </a:lnTo>
                  <a:lnTo>
                    <a:pt x="167528" y="526131"/>
                  </a:lnTo>
                  <a:lnTo>
                    <a:pt x="161849" y="521080"/>
                  </a:lnTo>
                  <a:lnTo>
                    <a:pt x="154727" y="518687"/>
                  </a:lnTo>
                  <a:close/>
                </a:path>
                <a:path w="171450" h="690245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90245">
                  <a:moveTo>
                    <a:pt x="104699" y="581278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699" y="642238"/>
                  </a:lnTo>
                  <a:lnTo>
                    <a:pt x="104699" y="581278"/>
                  </a:lnTo>
                  <a:close/>
                </a:path>
                <a:path w="171450" h="690245">
                  <a:moveTo>
                    <a:pt x="104699" y="0"/>
                  </a:moveTo>
                  <a:lnTo>
                    <a:pt x="66599" y="0"/>
                  </a:lnTo>
                  <a:lnTo>
                    <a:pt x="66599" y="581496"/>
                  </a:lnTo>
                  <a:lnTo>
                    <a:pt x="85586" y="614044"/>
                  </a:lnTo>
                  <a:lnTo>
                    <a:pt x="104699" y="581278"/>
                  </a:lnTo>
                  <a:lnTo>
                    <a:pt x="1046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5"/>
            <p:cNvSpPr/>
            <p:nvPr/>
          </p:nvSpPr>
          <p:spPr>
            <a:xfrm>
              <a:off x="1650873" y="504507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/>
            <p:cNvSpPr/>
            <p:nvPr/>
          </p:nvSpPr>
          <p:spPr>
            <a:xfrm>
              <a:off x="1650873" y="5139182"/>
              <a:ext cx="647700" cy="100330"/>
            </a:xfrm>
            <a:custGeom>
              <a:avLst/>
              <a:gdLst/>
              <a:ahLst/>
              <a:cxnLst/>
              <a:rect l="l" t="t" r="r" b="b"/>
              <a:pathLst>
                <a:path w="647700" h="100329">
                  <a:moveTo>
                    <a:pt x="628686" y="49974"/>
                  </a:moveTo>
                  <a:lnTo>
                    <a:pt x="559562" y="90297"/>
                  </a:lnTo>
                  <a:lnTo>
                    <a:pt x="557276" y="91567"/>
                  </a:lnTo>
                  <a:lnTo>
                    <a:pt x="556513" y="94488"/>
                  </a:lnTo>
                  <a:lnTo>
                    <a:pt x="557910" y="96774"/>
                  </a:lnTo>
                  <a:lnTo>
                    <a:pt x="559181" y="99060"/>
                  </a:lnTo>
                  <a:lnTo>
                    <a:pt x="562101" y="99822"/>
                  </a:lnTo>
                  <a:lnTo>
                    <a:pt x="564388" y="98552"/>
                  </a:lnTo>
                  <a:lnTo>
                    <a:pt x="639434" y="54737"/>
                  </a:lnTo>
                  <a:lnTo>
                    <a:pt x="638175" y="54737"/>
                  </a:lnTo>
                  <a:lnTo>
                    <a:pt x="638175" y="54102"/>
                  </a:lnTo>
                  <a:lnTo>
                    <a:pt x="635762" y="54102"/>
                  </a:lnTo>
                  <a:lnTo>
                    <a:pt x="628686" y="49974"/>
                  </a:lnTo>
                  <a:close/>
                </a:path>
                <a:path w="647700" h="100329">
                  <a:moveTo>
                    <a:pt x="620522" y="45212"/>
                  </a:moveTo>
                  <a:lnTo>
                    <a:pt x="0" y="45212"/>
                  </a:lnTo>
                  <a:lnTo>
                    <a:pt x="0" y="54737"/>
                  </a:lnTo>
                  <a:lnTo>
                    <a:pt x="620522" y="54737"/>
                  </a:lnTo>
                  <a:lnTo>
                    <a:pt x="628686" y="49974"/>
                  </a:lnTo>
                  <a:lnTo>
                    <a:pt x="620522" y="45212"/>
                  </a:lnTo>
                  <a:close/>
                </a:path>
                <a:path w="647700" h="100329">
                  <a:moveTo>
                    <a:pt x="639630" y="45212"/>
                  </a:moveTo>
                  <a:lnTo>
                    <a:pt x="638175" y="45212"/>
                  </a:lnTo>
                  <a:lnTo>
                    <a:pt x="638175" y="54737"/>
                  </a:lnTo>
                  <a:lnTo>
                    <a:pt x="639434" y="54737"/>
                  </a:lnTo>
                  <a:lnTo>
                    <a:pt x="647700" y="49911"/>
                  </a:lnTo>
                  <a:lnTo>
                    <a:pt x="639630" y="45212"/>
                  </a:lnTo>
                  <a:close/>
                </a:path>
                <a:path w="647700" h="100329">
                  <a:moveTo>
                    <a:pt x="635762" y="45847"/>
                  </a:moveTo>
                  <a:lnTo>
                    <a:pt x="628686" y="49974"/>
                  </a:lnTo>
                  <a:lnTo>
                    <a:pt x="635762" y="54102"/>
                  </a:lnTo>
                  <a:lnTo>
                    <a:pt x="635762" y="45847"/>
                  </a:lnTo>
                  <a:close/>
                </a:path>
                <a:path w="647700" h="100329">
                  <a:moveTo>
                    <a:pt x="638175" y="45847"/>
                  </a:moveTo>
                  <a:lnTo>
                    <a:pt x="635762" y="45847"/>
                  </a:lnTo>
                  <a:lnTo>
                    <a:pt x="635762" y="54102"/>
                  </a:lnTo>
                  <a:lnTo>
                    <a:pt x="638175" y="54102"/>
                  </a:lnTo>
                  <a:lnTo>
                    <a:pt x="638175" y="45847"/>
                  </a:lnTo>
                  <a:close/>
                </a:path>
                <a:path w="647700" h="100329">
                  <a:moveTo>
                    <a:pt x="562101" y="0"/>
                  </a:moveTo>
                  <a:lnTo>
                    <a:pt x="559181" y="762"/>
                  </a:lnTo>
                  <a:lnTo>
                    <a:pt x="557910" y="3048"/>
                  </a:lnTo>
                  <a:lnTo>
                    <a:pt x="556513" y="5334"/>
                  </a:lnTo>
                  <a:lnTo>
                    <a:pt x="557276" y="8255"/>
                  </a:lnTo>
                  <a:lnTo>
                    <a:pt x="559562" y="9652"/>
                  </a:lnTo>
                  <a:lnTo>
                    <a:pt x="628686" y="49974"/>
                  </a:lnTo>
                  <a:lnTo>
                    <a:pt x="635762" y="45847"/>
                  </a:lnTo>
                  <a:lnTo>
                    <a:pt x="638175" y="45847"/>
                  </a:lnTo>
                  <a:lnTo>
                    <a:pt x="638175" y="45212"/>
                  </a:lnTo>
                  <a:lnTo>
                    <a:pt x="639630" y="45212"/>
                  </a:lnTo>
                  <a:lnTo>
                    <a:pt x="564388" y="1397"/>
                  </a:lnTo>
                  <a:lnTo>
                    <a:pt x="56210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/>
            <p:cNvSpPr/>
            <p:nvPr/>
          </p:nvSpPr>
          <p:spPr>
            <a:xfrm>
              <a:off x="4024014" y="569010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03"/>
                  </a:moveTo>
                  <a:lnTo>
                    <a:pt x="66528" y="108369"/>
                  </a:lnTo>
                  <a:lnTo>
                    <a:pt x="66528" y="689673"/>
                  </a:lnTo>
                  <a:lnTo>
                    <a:pt x="104628" y="689673"/>
                  </a:lnTo>
                  <a:lnTo>
                    <a:pt x="104628" y="108151"/>
                  </a:lnTo>
                  <a:lnTo>
                    <a:pt x="85641" y="75603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75"/>
                  </a:lnTo>
                  <a:lnTo>
                    <a:pt x="488" y="156962"/>
                  </a:lnTo>
                  <a:lnTo>
                    <a:pt x="3643" y="163539"/>
                  </a:lnTo>
                  <a:lnTo>
                    <a:pt x="9251" y="168567"/>
                  </a:lnTo>
                  <a:lnTo>
                    <a:pt x="16446" y="171013"/>
                  </a:lnTo>
                  <a:lnTo>
                    <a:pt x="23760" y="170538"/>
                  </a:lnTo>
                  <a:lnTo>
                    <a:pt x="30360" y="167363"/>
                  </a:lnTo>
                  <a:lnTo>
                    <a:pt x="35413" y="161709"/>
                  </a:lnTo>
                  <a:lnTo>
                    <a:pt x="66528" y="108369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151"/>
                  </a:lnTo>
                  <a:lnTo>
                    <a:pt x="135870" y="161709"/>
                  </a:lnTo>
                  <a:lnTo>
                    <a:pt x="140848" y="167363"/>
                  </a:lnTo>
                  <a:lnTo>
                    <a:pt x="147411" y="170538"/>
                  </a:lnTo>
                  <a:lnTo>
                    <a:pt x="154711" y="171013"/>
                  </a:lnTo>
                  <a:lnTo>
                    <a:pt x="161905" y="168567"/>
                  </a:lnTo>
                  <a:lnTo>
                    <a:pt x="167512" y="163539"/>
                  </a:lnTo>
                  <a:lnTo>
                    <a:pt x="170668" y="156962"/>
                  </a:lnTo>
                  <a:lnTo>
                    <a:pt x="171156" y="149675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69"/>
                  </a:lnTo>
                  <a:lnTo>
                    <a:pt x="85641" y="75603"/>
                  </a:lnTo>
                  <a:lnTo>
                    <a:pt x="69195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641" y="75603"/>
                  </a:lnTo>
                  <a:lnTo>
                    <a:pt x="104628" y="108151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195" y="47409"/>
                  </a:lnTo>
                  <a:lnTo>
                    <a:pt x="85641" y="75603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8"/>
            <p:cNvSpPr/>
            <p:nvPr/>
          </p:nvSpPr>
          <p:spPr>
            <a:xfrm>
              <a:off x="1565294" y="565252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14" y="75606"/>
                  </a:moveTo>
                  <a:lnTo>
                    <a:pt x="66528" y="108158"/>
                  </a:lnTo>
                  <a:lnTo>
                    <a:pt x="66528" y="689698"/>
                  </a:lnTo>
                  <a:lnTo>
                    <a:pt x="104628" y="689698"/>
                  </a:lnTo>
                  <a:lnTo>
                    <a:pt x="104628" y="108375"/>
                  </a:lnTo>
                  <a:lnTo>
                    <a:pt x="85514" y="75606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4" y="171019"/>
                  </a:lnTo>
                  <a:lnTo>
                    <a:pt x="23745" y="170541"/>
                  </a:lnTo>
                  <a:lnTo>
                    <a:pt x="30307" y="167368"/>
                  </a:lnTo>
                  <a:lnTo>
                    <a:pt x="35286" y="161721"/>
                  </a:lnTo>
                  <a:lnTo>
                    <a:pt x="66528" y="108158"/>
                  </a:lnTo>
                  <a:lnTo>
                    <a:pt x="66528" y="37807"/>
                  </a:lnTo>
                  <a:lnTo>
                    <a:pt x="107611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11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1" y="163547"/>
                  </a:lnTo>
                  <a:lnTo>
                    <a:pt x="170652" y="156968"/>
                  </a:lnTo>
                  <a:lnTo>
                    <a:pt x="171102" y="149681"/>
                  </a:lnTo>
                  <a:lnTo>
                    <a:pt x="168636" y="142519"/>
                  </a:lnTo>
                  <a:lnTo>
                    <a:pt x="107611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1961" y="47409"/>
                  </a:lnTo>
                  <a:lnTo>
                    <a:pt x="85514" y="75606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158"/>
                  </a:lnTo>
                  <a:lnTo>
                    <a:pt x="85514" y="75606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1961" y="47409"/>
                  </a:moveTo>
                  <a:lnTo>
                    <a:pt x="69068" y="47409"/>
                  </a:lnTo>
                  <a:lnTo>
                    <a:pt x="85514" y="75606"/>
                  </a:lnTo>
                  <a:lnTo>
                    <a:pt x="101961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9"/>
            <p:cNvSpPr txBox="1"/>
            <p:nvPr/>
          </p:nvSpPr>
          <p:spPr>
            <a:xfrm>
              <a:off x="1623441" y="4789170"/>
              <a:ext cx="887094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2,5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r>
                <a:rPr sz="1400" spc="270" dirty="0">
                  <a:latin typeface="Arial"/>
                  <a:cs typeface="Arial"/>
                </a:rPr>
                <a:t> </a:t>
              </a:r>
              <a:r>
                <a:rPr sz="2700" b="1" i="1" spc="-217" baseline="-7716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2700" baseline="-7716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74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4033" y="764704"/>
            <a:ext cx="6196279" cy="5048834"/>
            <a:chOff x="618540" y="1540256"/>
            <a:chExt cx="6196279" cy="504883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540256"/>
              <a:ext cx="588010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15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solidFill>
                    <a:srgbClr val="E36C09"/>
                  </a:solidFill>
                  <a:latin typeface="Trebuchet MS"/>
                  <a:cs typeface="Trebuchet MS"/>
                </a:rPr>
                <a:t>5</a:t>
              </a:r>
              <a:r>
                <a:rPr sz="2400" b="1" spc="-70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618540" y="4447158"/>
              <a:ext cx="611314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7,5</a:t>
              </a:r>
              <a:r>
                <a:rPr sz="2400" b="1" spc="-65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155819" y="2801492"/>
              <a:ext cx="1514475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299709" y="5314899"/>
              <a:ext cx="1515110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7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5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85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631188" y="3437478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19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1188" y="341014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19" y="54670"/>
                  </a:lnTo>
                  <a:lnTo>
                    <a:pt x="2458719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2761" y="3452112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73500" y="3592140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3500" y="3592195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14780" y="3623382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4780" y="3623436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18659" y="3470146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1188" y="3721861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89908" y="3690620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1188" y="378548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8" y="3048"/>
                  </a:lnTo>
                  <a:lnTo>
                    <a:pt x="88392" y="888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3" y="91567"/>
                  </a:lnTo>
                  <a:lnTo>
                    <a:pt x="2367661" y="94487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8"/>
                  </a:lnTo>
                  <a:lnTo>
                    <a:pt x="2368931" y="3048"/>
                  </a:lnTo>
                  <a:lnTo>
                    <a:pt x="2367661" y="5334"/>
                  </a:lnTo>
                  <a:lnTo>
                    <a:pt x="2368423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645155" y="360311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726836" y="2735833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6" y="518616"/>
                  </a:moveTo>
                  <a:lnTo>
                    <a:pt x="9251" y="521080"/>
                  </a:lnTo>
                  <a:lnTo>
                    <a:pt x="3643" y="526113"/>
                  </a:lnTo>
                  <a:lnTo>
                    <a:pt x="488" y="532669"/>
                  </a:lnTo>
                  <a:lnTo>
                    <a:pt x="0" y="539940"/>
                  </a:lnTo>
                  <a:lnTo>
                    <a:pt x="2393" y="547115"/>
                  </a:lnTo>
                  <a:lnTo>
                    <a:pt x="85578" y="689610"/>
                  </a:lnTo>
                  <a:lnTo>
                    <a:pt x="107671" y="651763"/>
                  </a:lnTo>
                  <a:lnTo>
                    <a:pt x="66528" y="651763"/>
                  </a:lnTo>
                  <a:lnTo>
                    <a:pt x="66528" y="581278"/>
                  </a:lnTo>
                  <a:lnTo>
                    <a:pt x="35413" y="527938"/>
                  </a:lnTo>
                  <a:lnTo>
                    <a:pt x="30360" y="522259"/>
                  </a:lnTo>
                  <a:lnTo>
                    <a:pt x="23760" y="519080"/>
                  </a:lnTo>
                  <a:lnTo>
                    <a:pt x="16446" y="518616"/>
                  </a:lnTo>
                  <a:close/>
                </a:path>
                <a:path w="171450" h="689610">
                  <a:moveTo>
                    <a:pt x="66528" y="581278"/>
                  </a:moveTo>
                  <a:lnTo>
                    <a:pt x="66528" y="651763"/>
                  </a:lnTo>
                  <a:lnTo>
                    <a:pt x="104628" y="651763"/>
                  </a:lnTo>
                  <a:lnTo>
                    <a:pt x="104628" y="642238"/>
                  </a:lnTo>
                  <a:lnTo>
                    <a:pt x="69068" y="642238"/>
                  </a:lnTo>
                  <a:lnTo>
                    <a:pt x="85593" y="613963"/>
                  </a:lnTo>
                  <a:lnTo>
                    <a:pt x="66528" y="581278"/>
                  </a:lnTo>
                  <a:close/>
                </a:path>
                <a:path w="171450" h="689610">
                  <a:moveTo>
                    <a:pt x="154711" y="518616"/>
                  </a:moveTo>
                  <a:lnTo>
                    <a:pt x="104695" y="581278"/>
                  </a:lnTo>
                  <a:lnTo>
                    <a:pt x="104628" y="651763"/>
                  </a:lnTo>
                  <a:lnTo>
                    <a:pt x="107671" y="651763"/>
                  </a:lnTo>
                  <a:lnTo>
                    <a:pt x="168763" y="547115"/>
                  </a:lnTo>
                  <a:lnTo>
                    <a:pt x="171156" y="539940"/>
                  </a:lnTo>
                  <a:lnTo>
                    <a:pt x="170668" y="532669"/>
                  </a:lnTo>
                  <a:lnTo>
                    <a:pt x="167512" y="526113"/>
                  </a:lnTo>
                  <a:lnTo>
                    <a:pt x="161905" y="521080"/>
                  </a:lnTo>
                  <a:lnTo>
                    <a:pt x="154711" y="518616"/>
                  </a:lnTo>
                  <a:close/>
                </a:path>
                <a:path w="171450" h="689610">
                  <a:moveTo>
                    <a:pt x="85593" y="613963"/>
                  </a:moveTo>
                  <a:lnTo>
                    <a:pt x="69068" y="642238"/>
                  </a:lnTo>
                  <a:lnTo>
                    <a:pt x="102088" y="642238"/>
                  </a:lnTo>
                  <a:lnTo>
                    <a:pt x="85593" y="613963"/>
                  </a:lnTo>
                  <a:close/>
                </a:path>
                <a:path w="171450" h="689610">
                  <a:moveTo>
                    <a:pt x="104628" y="581394"/>
                  </a:moveTo>
                  <a:lnTo>
                    <a:pt x="85593" y="613963"/>
                  </a:lnTo>
                  <a:lnTo>
                    <a:pt x="102088" y="642238"/>
                  </a:lnTo>
                  <a:lnTo>
                    <a:pt x="104628" y="642238"/>
                  </a:lnTo>
                  <a:lnTo>
                    <a:pt x="104628" y="581394"/>
                  </a:lnTo>
                  <a:close/>
                </a:path>
                <a:path w="171450" h="689610">
                  <a:moveTo>
                    <a:pt x="104628" y="0"/>
                  </a:moveTo>
                  <a:lnTo>
                    <a:pt x="66528" y="0"/>
                  </a:lnTo>
                  <a:lnTo>
                    <a:pt x="66595" y="581394"/>
                  </a:lnTo>
                  <a:lnTo>
                    <a:pt x="85593" y="613963"/>
                  </a:lnTo>
                  <a:lnTo>
                    <a:pt x="104628" y="581394"/>
                  </a:lnTo>
                  <a:lnTo>
                    <a:pt x="1046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1188" y="2936620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1188" y="3030727"/>
              <a:ext cx="1181735" cy="99695"/>
            </a:xfrm>
            <a:custGeom>
              <a:avLst/>
              <a:gdLst/>
              <a:ahLst/>
              <a:cxnLst/>
              <a:rect l="l" t="t" r="r" b="b"/>
              <a:pathLst>
                <a:path w="1181735" h="99694">
                  <a:moveTo>
                    <a:pt x="1162340" y="49847"/>
                  </a:moveTo>
                  <a:lnTo>
                    <a:pt x="1093216" y="90170"/>
                  </a:lnTo>
                  <a:lnTo>
                    <a:pt x="1090930" y="91567"/>
                  </a:lnTo>
                  <a:lnTo>
                    <a:pt x="1090168" y="94487"/>
                  </a:lnTo>
                  <a:lnTo>
                    <a:pt x="1091438" y="96647"/>
                  </a:lnTo>
                  <a:lnTo>
                    <a:pt x="1092835" y="98933"/>
                  </a:lnTo>
                  <a:lnTo>
                    <a:pt x="1095756" y="99695"/>
                  </a:lnTo>
                  <a:lnTo>
                    <a:pt x="1098042" y="98425"/>
                  </a:lnTo>
                  <a:lnTo>
                    <a:pt x="1173169" y="54610"/>
                  </a:lnTo>
                  <a:lnTo>
                    <a:pt x="1171829" y="54610"/>
                  </a:lnTo>
                  <a:lnTo>
                    <a:pt x="1171829" y="53975"/>
                  </a:lnTo>
                  <a:lnTo>
                    <a:pt x="1169416" y="53975"/>
                  </a:lnTo>
                  <a:lnTo>
                    <a:pt x="1162340" y="49847"/>
                  </a:lnTo>
                  <a:close/>
                </a:path>
                <a:path w="1181735" h="99694">
                  <a:moveTo>
                    <a:pt x="1154176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1154176" y="54610"/>
                  </a:lnTo>
                  <a:lnTo>
                    <a:pt x="1162340" y="49847"/>
                  </a:lnTo>
                  <a:lnTo>
                    <a:pt x="1154176" y="45085"/>
                  </a:lnTo>
                  <a:close/>
                </a:path>
                <a:path w="1181735" h="99694">
                  <a:moveTo>
                    <a:pt x="1172973" y="45085"/>
                  </a:moveTo>
                  <a:lnTo>
                    <a:pt x="1171829" y="45085"/>
                  </a:lnTo>
                  <a:lnTo>
                    <a:pt x="1171829" y="54610"/>
                  </a:lnTo>
                  <a:lnTo>
                    <a:pt x="1173169" y="54610"/>
                  </a:lnTo>
                  <a:lnTo>
                    <a:pt x="1181227" y="49911"/>
                  </a:lnTo>
                  <a:lnTo>
                    <a:pt x="1172973" y="45085"/>
                  </a:lnTo>
                  <a:close/>
                </a:path>
                <a:path w="1181735" h="99694">
                  <a:moveTo>
                    <a:pt x="1169416" y="45720"/>
                  </a:moveTo>
                  <a:lnTo>
                    <a:pt x="1162340" y="49847"/>
                  </a:lnTo>
                  <a:lnTo>
                    <a:pt x="1169416" y="53975"/>
                  </a:lnTo>
                  <a:lnTo>
                    <a:pt x="1169416" y="45720"/>
                  </a:lnTo>
                  <a:close/>
                </a:path>
                <a:path w="1181735" h="99694">
                  <a:moveTo>
                    <a:pt x="1171829" y="45720"/>
                  </a:moveTo>
                  <a:lnTo>
                    <a:pt x="1169416" y="45720"/>
                  </a:lnTo>
                  <a:lnTo>
                    <a:pt x="1169416" y="53975"/>
                  </a:lnTo>
                  <a:lnTo>
                    <a:pt x="1171829" y="53975"/>
                  </a:lnTo>
                  <a:lnTo>
                    <a:pt x="1171829" y="45720"/>
                  </a:lnTo>
                  <a:close/>
                </a:path>
                <a:path w="1181735" h="99694">
                  <a:moveTo>
                    <a:pt x="1095756" y="0"/>
                  </a:moveTo>
                  <a:lnTo>
                    <a:pt x="1092835" y="762"/>
                  </a:lnTo>
                  <a:lnTo>
                    <a:pt x="1091438" y="3048"/>
                  </a:lnTo>
                  <a:lnTo>
                    <a:pt x="1090168" y="5334"/>
                  </a:lnTo>
                  <a:lnTo>
                    <a:pt x="1090930" y="8255"/>
                  </a:lnTo>
                  <a:lnTo>
                    <a:pt x="1093216" y="9525"/>
                  </a:lnTo>
                  <a:lnTo>
                    <a:pt x="1162340" y="49847"/>
                  </a:lnTo>
                  <a:lnTo>
                    <a:pt x="1169416" y="45720"/>
                  </a:lnTo>
                  <a:lnTo>
                    <a:pt x="1171829" y="45720"/>
                  </a:lnTo>
                  <a:lnTo>
                    <a:pt x="1171829" y="45085"/>
                  </a:lnTo>
                  <a:lnTo>
                    <a:pt x="1172973" y="45085"/>
                  </a:lnTo>
                  <a:lnTo>
                    <a:pt x="1098042" y="1270"/>
                  </a:lnTo>
                  <a:lnTo>
                    <a:pt x="109575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926717" y="2717419"/>
              <a:ext cx="544195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70" dirty="0">
                  <a:latin typeface="Arial"/>
                  <a:cs typeface="Arial"/>
                </a:rPr>
                <a:t>5</a:t>
              </a:r>
              <a:r>
                <a:rPr sz="1400" spc="-14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004329" y="358152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91"/>
                  </a:moveTo>
                  <a:lnTo>
                    <a:pt x="66655" y="108240"/>
                  </a:lnTo>
                  <a:lnTo>
                    <a:pt x="66528" y="689737"/>
                  </a:lnTo>
                  <a:lnTo>
                    <a:pt x="104628" y="689737"/>
                  </a:lnTo>
                  <a:lnTo>
                    <a:pt x="104628" y="108240"/>
                  </a:lnTo>
                  <a:lnTo>
                    <a:pt x="85641" y="75691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1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6"/>
                  </a:lnTo>
                  <a:lnTo>
                    <a:pt x="16446" y="171102"/>
                  </a:lnTo>
                  <a:lnTo>
                    <a:pt x="23760" y="170608"/>
                  </a:lnTo>
                  <a:lnTo>
                    <a:pt x="30360" y="167423"/>
                  </a:lnTo>
                  <a:lnTo>
                    <a:pt x="35413" y="161798"/>
                  </a:lnTo>
                  <a:lnTo>
                    <a:pt x="66528" y="108457"/>
                  </a:lnTo>
                  <a:lnTo>
                    <a:pt x="66528" y="37846"/>
                  </a:lnTo>
                  <a:lnTo>
                    <a:pt x="107652" y="37846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6"/>
                  </a:moveTo>
                  <a:lnTo>
                    <a:pt x="104628" y="37846"/>
                  </a:lnTo>
                  <a:lnTo>
                    <a:pt x="104755" y="108457"/>
                  </a:lnTo>
                  <a:lnTo>
                    <a:pt x="135870" y="161798"/>
                  </a:lnTo>
                  <a:lnTo>
                    <a:pt x="140848" y="167423"/>
                  </a:lnTo>
                  <a:lnTo>
                    <a:pt x="147411" y="170608"/>
                  </a:lnTo>
                  <a:lnTo>
                    <a:pt x="154711" y="171102"/>
                  </a:lnTo>
                  <a:lnTo>
                    <a:pt x="161905" y="168656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1"/>
                  </a:lnTo>
                  <a:lnTo>
                    <a:pt x="107652" y="37846"/>
                  </a:lnTo>
                  <a:close/>
                </a:path>
                <a:path w="171450" h="690245">
                  <a:moveTo>
                    <a:pt x="104628" y="37846"/>
                  </a:moveTo>
                  <a:lnTo>
                    <a:pt x="66528" y="37846"/>
                  </a:lnTo>
                  <a:lnTo>
                    <a:pt x="66528" y="108457"/>
                  </a:lnTo>
                  <a:lnTo>
                    <a:pt x="85641" y="75691"/>
                  </a:lnTo>
                  <a:lnTo>
                    <a:pt x="69195" y="47498"/>
                  </a:lnTo>
                  <a:lnTo>
                    <a:pt x="104628" y="47498"/>
                  </a:lnTo>
                  <a:lnTo>
                    <a:pt x="104628" y="37846"/>
                  </a:lnTo>
                  <a:close/>
                </a:path>
                <a:path w="171450" h="690245">
                  <a:moveTo>
                    <a:pt x="104628" y="47498"/>
                  </a:moveTo>
                  <a:lnTo>
                    <a:pt x="102088" y="47498"/>
                  </a:lnTo>
                  <a:lnTo>
                    <a:pt x="85641" y="75691"/>
                  </a:lnTo>
                  <a:lnTo>
                    <a:pt x="104628" y="108240"/>
                  </a:lnTo>
                  <a:lnTo>
                    <a:pt x="104628" y="47498"/>
                  </a:lnTo>
                  <a:close/>
                </a:path>
                <a:path w="171450" h="690245">
                  <a:moveTo>
                    <a:pt x="102088" y="47498"/>
                  </a:moveTo>
                  <a:lnTo>
                    <a:pt x="69195" y="47498"/>
                  </a:lnTo>
                  <a:lnTo>
                    <a:pt x="85641" y="75691"/>
                  </a:lnTo>
                  <a:lnTo>
                    <a:pt x="102088" y="4749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45556" y="3544061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5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5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0"/>
                  </a:lnTo>
                  <a:lnTo>
                    <a:pt x="66581" y="108113"/>
                  </a:lnTo>
                  <a:lnTo>
                    <a:pt x="66581" y="37718"/>
                  </a:lnTo>
                  <a:lnTo>
                    <a:pt x="107617" y="37718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8"/>
                  </a:moveTo>
                  <a:lnTo>
                    <a:pt x="104681" y="37718"/>
                  </a:lnTo>
                  <a:lnTo>
                    <a:pt x="104681" y="108331"/>
                  </a:lnTo>
                  <a:lnTo>
                    <a:pt x="135796" y="161670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8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5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8"/>
                  </a:moveTo>
                  <a:lnTo>
                    <a:pt x="66581" y="37718"/>
                  </a:lnTo>
                  <a:lnTo>
                    <a:pt x="66581" y="108113"/>
                  </a:lnTo>
                  <a:lnTo>
                    <a:pt x="85568" y="75565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8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5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290955" y="380974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4169790" y="3907917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2864357" y="2585415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644650" y="5754746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4650" y="5727410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46223" y="5769380"/>
              <a:ext cx="196852" cy="1839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86961" y="5909433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86961" y="5909424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28241" y="5940649"/>
              <a:ext cx="432892" cy="9847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28241" y="594065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2121" y="5787388"/>
              <a:ext cx="142623" cy="1347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44650" y="6039129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2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03370" y="600791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44650" y="610281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2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7" y="91554"/>
                  </a:lnTo>
                  <a:lnTo>
                    <a:pt x="27033" y="54660"/>
                  </a:lnTo>
                  <a:lnTo>
                    <a:pt x="9398" y="54660"/>
                  </a:lnTo>
                  <a:lnTo>
                    <a:pt x="9398" y="45123"/>
                  </a:lnTo>
                  <a:lnTo>
                    <a:pt x="27051" y="45123"/>
                  </a:lnTo>
                  <a:lnTo>
                    <a:pt x="90297" y="8229"/>
                  </a:lnTo>
                  <a:lnTo>
                    <a:pt x="91058" y="5321"/>
                  </a:lnTo>
                  <a:lnTo>
                    <a:pt x="89788" y="3048"/>
                  </a:lnTo>
                  <a:lnTo>
                    <a:pt x="88392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9058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9398" y="45123"/>
                  </a:moveTo>
                  <a:lnTo>
                    <a:pt x="9398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1" y="54013"/>
                  </a:lnTo>
                  <a:lnTo>
                    <a:pt x="11811" y="45783"/>
                  </a:lnTo>
                  <a:lnTo>
                    <a:pt x="25918" y="45783"/>
                  </a:lnTo>
                  <a:lnTo>
                    <a:pt x="27050" y="45123"/>
                  </a:lnTo>
                  <a:lnTo>
                    <a:pt x="9398" y="45123"/>
                  </a:lnTo>
                  <a:close/>
                </a:path>
                <a:path w="2458720" h="100329">
                  <a:moveTo>
                    <a:pt x="27050" y="45123"/>
                  </a:move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lnTo>
                    <a:pt x="27050" y="4512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9058" y="3048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1690" y="45135"/>
                  </a:ln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20" y="49898"/>
                  </a:lnTo>
                  <a:lnTo>
                    <a:pt x="2373249" y="0"/>
                  </a:lnTo>
                  <a:close/>
                </a:path>
                <a:path w="2458720" h="100329">
                  <a:moveTo>
                    <a:pt x="11811" y="45783"/>
                  </a:moveTo>
                  <a:lnTo>
                    <a:pt x="11811" y="54013"/>
                  </a:lnTo>
                  <a:lnTo>
                    <a:pt x="18865" y="49897"/>
                  </a:lnTo>
                  <a:lnTo>
                    <a:pt x="11811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1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1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31690" y="45135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2658617" y="592114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406342" y="503783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44" y="518634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6"/>
                  </a:lnTo>
                  <a:lnTo>
                    <a:pt x="85522" y="689673"/>
                  </a:lnTo>
                  <a:lnTo>
                    <a:pt x="107591" y="651852"/>
                  </a:lnTo>
                  <a:lnTo>
                    <a:pt x="66472" y="651852"/>
                  </a:lnTo>
                  <a:lnTo>
                    <a:pt x="66472" y="581284"/>
                  </a:lnTo>
                  <a:lnTo>
                    <a:pt x="35357" y="527938"/>
                  </a:lnTo>
                  <a:lnTo>
                    <a:pt x="30307" y="522313"/>
                  </a:lnTo>
                  <a:lnTo>
                    <a:pt x="23721" y="519128"/>
                  </a:lnTo>
                  <a:lnTo>
                    <a:pt x="16444" y="518634"/>
                  </a:lnTo>
                  <a:close/>
                </a:path>
                <a:path w="171450" h="690245">
                  <a:moveTo>
                    <a:pt x="66472" y="581284"/>
                  </a:moveTo>
                  <a:lnTo>
                    <a:pt x="66472" y="651852"/>
                  </a:lnTo>
                  <a:lnTo>
                    <a:pt x="104572" y="651852"/>
                  </a:lnTo>
                  <a:lnTo>
                    <a:pt x="104572" y="642251"/>
                  </a:lnTo>
                  <a:lnTo>
                    <a:pt x="69139" y="642251"/>
                  </a:lnTo>
                  <a:lnTo>
                    <a:pt x="85586" y="614054"/>
                  </a:lnTo>
                  <a:lnTo>
                    <a:pt x="66472" y="581284"/>
                  </a:lnTo>
                  <a:close/>
                </a:path>
                <a:path w="171450" h="690245">
                  <a:moveTo>
                    <a:pt x="154656" y="518634"/>
                  </a:moveTo>
                  <a:lnTo>
                    <a:pt x="147355" y="519128"/>
                  </a:lnTo>
                  <a:lnTo>
                    <a:pt x="140793" y="522313"/>
                  </a:lnTo>
                  <a:lnTo>
                    <a:pt x="135814" y="527938"/>
                  </a:lnTo>
                  <a:lnTo>
                    <a:pt x="104572" y="581502"/>
                  </a:lnTo>
                  <a:lnTo>
                    <a:pt x="104572" y="651852"/>
                  </a:lnTo>
                  <a:lnTo>
                    <a:pt x="107591" y="651852"/>
                  </a:lnTo>
                  <a:lnTo>
                    <a:pt x="168707" y="547116"/>
                  </a:lnTo>
                  <a:lnTo>
                    <a:pt x="171154" y="539994"/>
                  </a:lnTo>
                  <a:lnTo>
                    <a:pt x="170660" y="532717"/>
                  </a:lnTo>
                  <a:lnTo>
                    <a:pt x="167475" y="526131"/>
                  </a:lnTo>
                  <a:lnTo>
                    <a:pt x="161849" y="521080"/>
                  </a:lnTo>
                  <a:lnTo>
                    <a:pt x="154656" y="518634"/>
                  </a:lnTo>
                  <a:close/>
                </a:path>
                <a:path w="171450" h="690245">
                  <a:moveTo>
                    <a:pt x="85586" y="614054"/>
                  </a:moveTo>
                  <a:lnTo>
                    <a:pt x="69139" y="642251"/>
                  </a:lnTo>
                  <a:lnTo>
                    <a:pt x="102032" y="642251"/>
                  </a:lnTo>
                  <a:lnTo>
                    <a:pt x="85586" y="614054"/>
                  </a:lnTo>
                  <a:close/>
                </a:path>
                <a:path w="171450" h="690245">
                  <a:moveTo>
                    <a:pt x="104572" y="581502"/>
                  </a:moveTo>
                  <a:lnTo>
                    <a:pt x="85586" y="614054"/>
                  </a:lnTo>
                  <a:lnTo>
                    <a:pt x="102032" y="642251"/>
                  </a:lnTo>
                  <a:lnTo>
                    <a:pt x="104572" y="642251"/>
                  </a:lnTo>
                  <a:lnTo>
                    <a:pt x="104572" y="581502"/>
                  </a:lnTo>
                  <a:close/>
                </a:path>
                <a:path w="171450" h="690245">
                  <a:moveTo>
                    <a:pt x="104572" y="0"/>
                  </a:moveTo>
                  <a:lnTo>
                    <a:pt x="66472" y="0"/>
                  </a:lnTo>
                  <a:lnTo>
                    <a:pt x="66472" y="581284"/>
                  </a:lnTo>
                  <a:lnTo>
                    <a:pt x="85586" y="614054"/>
                  </a:lnTo>
                  <a:lnTo>
                    <a:pt x="104572" y="581502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44650" y="5253863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44650" y="5347970"/>
              <a:ext cx="1847214" cy="100330"/>
            </a:xfrm>
            <a:custGeom>
              <a:avLst/>
              <a:gdLst/>
              <a:ahLst/>
              <a:cxnLst/>
              <a:rect l="l" t="t" r="r" b="b"/>
              <a:pathLst>
                <a:path w="1847214" h="100329">
                  <a:moveTo>
                    <a:pt x="1828328" y="49847"/>
                  </a:moveTo>
                  <a:lnTo>
                    <a:pt x="1759203" y="90169"/>
                  </a:lnTo>
                  <a:lnTo>
                    <a:pt x="1756917" y="91566"/>
                  </a:lnTo>
                  <a:lnTo>
                    <a:pt x="1756155" y="94487"/>
                  </a:lnTo>
                  <a:lnTo>
                    <a:pt x="1757426" y="96773"/>
                  </a:lnTo>
                  <a:lnTo>
                    <a:pt x="1758823" y="99059"/>
                  </a:lnTo>
                  <a:lnTo>
                    <a:pt x="1761744" y="99821"/>
                  </a:lnTo>
                  <a:lnTo>
                    <a:pt x="1764029" y="98424"/>
                  </a:lnTo>
                  <a:lnTo>
                    <a:pt x="1839157" y="54609"/>
                  </a:lnTo>
                  <a:lnTo>
                    <a:pt x="1837816" y="54609"/>
                  </a:lnTo>
                  <a:lnTo>
                    <a:pt x="1837816" y="53974"/>
                  </a:lnTo>
                  <a:lnTo>
                    <a:pt x="1835403" y="53974"/>
                  </a:lnTo>
                  <a:lnTo>
                    <a:pt x="1828328" y="49847"/>
                  </a:lnTo>
                  <a:close/>
                </a:path>
                <a:path w="1847214" h="100329">
                  <a:moveTo>
                    <a:pt x="1820164" y="45084"/>
                  </a:moveTo>
                  <a:lnTo>
                    <a:pt x="0" y="45084"/>
                  </a:lnTo>
                  <a:lnTo>
                    <a:pt x="0" y="54609"/>
                  </a:lnTo>
                  <a:lnTo>
                    <a:pt x="1820164" y="54609"/>
                  </a:lnTo>
                  <a:lnTo>
                    <a:pt x="1828328" y="49847"/>
                  </a:lnTo>
                  <a:lnTo>
                    <a:pt x="1820164" y="45084"/>
                  </a:lnTo>
                  <a:close/>
                </a:path>
                <a:path w="1847214" h="100329">
                  <a:moveTo>
                    <a:pt x="1838961" y="45084"/>
                  </a:moveTo>
                  <a:lnTo>
                    <a:pt x="1837816" y="45084"/>
                  </a:lnTo>
                  <a:lnTo>
                    <a:pt x="1837816" y="54609"/>
                  </a:lnTo>
                  <a:lnTo>
                    <a:pt x="1839157" y="54609"/>
                  </a:lnTo>
                  <a:lnTo>
                    <a:pt x="1847214" y="49910"/>
                  </a:lnTo>
                  <a:lnTo>
                    <a:pt x="1838961" y="45084"/>
                  </a:lnTo>
                  <a:close/>
                </a:path>
                <a:path w="1847214" h="100329">
                  <a:moveTo>
                    <a:pt x="1835403" y="45719"/>
                  </a:moveTo>
                  <a:lnTo>
                    <a:pt x="1828328" y="49847"/>
                  </a:lnTo>
                  <a:lnTo>
                    <a:pt x="1835403" y="53974"/>
                  </a:lnTo>
                  <a:lnTo>
                    <a:pt x="1835403" y="45719"/>
                  </a:lnTo>
                  <a:close/>
                </a:path>
                <a:path w="1847214" h="100329">
                  <a:moveTo>
                    <a:pt x="1837816" y="45719"/>
                  </a:moveTo>
                  <a:lnTo>
                    <a:pt x="1835403" y="45719"/>
                  </a:lnTo>
                  <a:lnTo>
                    <a:pt x="1835403" y="53974"/>
                  </a:lnTo>
                  <a:lnTo>
                    <a:pt x="1837816" y="53974"/>
                  </a:lnTo>
                  <a:lnTo>
                    <a:pt x="1837816" y="45719"/>
                  </a:lnTo>
                  <a:close/>
                </a:path>
                <a:path w="1847214" h="100329">
                  <a:moveTo>
                    <a:pt x="1761744" y="0"/>
                  </a:moveTo>
                  <a:lnTo>
                    <a:pt x="1758823" y="761"/>
                  </a:lnTo>
                  <a:lnTo>
                    <a:pt x="1757426" y="3047"/>
                  </a:lnTo>
                  <a:lnTo>
                    <a:pt x="1756155" y="5333"/>
                  </a:lnTo>
                  <a:lnTo>
                    <a:pt x="1756917" y="8254"/>
                  </a:lnTo>
                  <a:lnTo>
                    <a:pt x="1759203" y="9524"/>
                  </a:lnTo>
                  <a:lnTo>
                    <a:pt x="1828328" y="49847"/>
                  </a:lnTo>
                  <a:lnTo>
                    <a:pt x="1835403" y="45719"/>
                  </a:lnTo>
                  <a:lnTo>
                    <a:pt x="1837816" y="45719"/>
                  </a:lnTo>
                  <a:lnTo>
                    <a:pt x="1837816" y="45084"/>
                  </a:lnTo>
                  <a:lnTo>
                    <a:pt x="1838961" y="45084"/>
                  </a:lnTo>
                  <a:lnTo>
                    <a:pt x="1764029" y="1269"/>
                  </a:lnTo>
                  <a:lnTo>
                    <a:pt x="176174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277872" y="5121909"/>
              <a:ext cx="678180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7,5</a:t>
              </a:r>
              <a:r>
                <a:rPr sz="1400" spc="-13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17847" y="589884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86" y="75606"/>
                  </a:moveTo>
                  <a:lnTo>
                    <a:pt x="66599" y="108158"/>
                  </a:lnTo>
                  <a:lnTo>
                    <a:pt x="66472" y="689686"/>
                  </a:lnTo>
                  <a:lnTo>
                    <a:pt x="104572" y="689686"/>
                  </a:lnTo>
                  <a:lnTo>
                    <a:pt x="104572" y="108158"/>
                  </a:lnTo>
                  <a:lnTo>
                    <a:pt x="85586" y="75606"/>
                  </a:lnTo>
                  <a:close/>
                </a:path>
                <a:path w="171450" h="690245">
                  <a:moveTo>
                    <a:pt x="85522" y="0"/>
                  </a:moveTo>
                  <a:lnTo>
                    <a:pt x="2464" y="142519"/>
                  </a:lnTo>
                  <a:lnTo>
                    <a:pt x="0" y="149682"/>
                  </a:lnTo>
                  <a:lnTo>
                    <a:pt x="464" y="156973"/>
                  </a:lnTo>
                  <a:lnTo>
                    <a:pt x="3643" y="163552"/>
                  </a:lnTo>
                  <a:lnTo>
                    <a:pt x="9322" y="168579"/>
                  </a:lnTo>
                  <a:lnTo>
                    <a:pt x="16444" y="171026"/>
                  </a:lnTo>
                  <a:lnTo>
                    <a:pt x="23721" y="170551"/>
                  </a:lnTo>
                  <a:lnTo>
                    <a:pt x="30307" y="167376"/>
                  </a:lnTo>
                  <a:lnTo>
                    <a:pt x="35357" y="161721"/>
                  </a:lnTo>
                  <a:lnTo>
                    <a:pt x="66472" y="108375"/>
                  </a:lnTo>
                  <a:lnTo>
                    <a:pt x="66472" y="37820"/>
                  </a:lnTo>
                  <a:lnTo>
                    <a:pt x="107597" y="37820"/>
                  </a:lnTo>
                  <a:lnTo>
                    <a:pt x="85522" y="0"/>
                  </a:lnTo>
                  <a:close/>
                </a:path>
                <a:path w="171450" h="690245">
                  <a:moveTo>
                    <a:pt x="107597" y="37820"/>
                  </a:moveTo>
                  <a:lnTo>
                    <a:pt x="104572" y="37820"/>
                  </a:lnTo>
                  <a:lnTo>
                    <a:pt x="104699" y="108375"/>
                  </a:lnTo>
                  <a:lnTo>
                    <a:pt x="135814" y="161721"/>
                  </a:lnTo>
                  <a:lnTo>
                    <a:pt x="140793" y="167376"/>
                  </a:lnTo>
                  <a:lnTo>
                    <a:pt x="147355" y="170551"/>
                  </a:lnTo>
                  <a:lnTo>
                    <a:pt x="154656" y="171026"/>
                  </a:lnTo>
                  <a:lnTo>
                    <a:pt x="161849" y="168579"/>
                  </a:lnTo>
                  <a:lnTo>
                    <a:pt x="167475" y="163552"/>
                  </a:lnTo>
                  <a:lnTo>
                    <a:pt x="170660" y="156973"/>
                  </a:lnTo>
                  <a:lnTo>
                    <a:pt x="171154" y="149682"/>
                  </a:lnTo>
                  <a:lnTo>
                    <a:pt x="168707" y="142519"/>
                  </a:lnTo>
                  <a:lnTo>
                    <a:pt x="107597" y="37820"/>
                  </a:lnTo>
                  <a:close/>
                </a:path>
                <a:path w="171450" h="690245">
                  <a:moveTo>
                    <a:pt x="104572" y="37820"/>
                  </a:moveTo>
                  <a:lnTo>
                    <a:pt x="66472" y="37820"/>
                  </a:lnTo>
                  <a:lnTo>
                    <a:pt x="66472" y="108375"/>
                  </a:lnTo>
                  <a:lnTo>
                    <a:pt x="85586" y="75606"/>
                  </a:lnTo>
                  <a:lnTo>
                    <a:pt x="69139" y="47409"/>
                  </a:lnTo>
                  <a:lnTo>
                    <a:pt x="104572" y="47409"/>
                  </a:lnTo>
                  <a:lnTo>
                    <a:pt x="104572" y="37820"/>
                  </a:lnTo>
                  <a:close/>
                </a:path>
                <a:path w="171450" h="690245">
                  <a:moveTo>
                    <a:pt x="104572" y="47409"/>
                  </a:moveTo>
                  <a:lnTo>
                    <a:pt x="102032" y="47409"/>
                  </a:lnTo>
                  <a:lnTo>
                    <a:pt x="85586" y="75606"/>
                  </a:lnTo>
                  <a:lnTo>
                    <a:pt x="104572" y="108158"/>
                  </a:lnTo>
                  <a:lnTo>
                    <a:pt x="104572" y="47409"/>
                  </a:lnTo>
                  <a:close/>
                </a:path>
                <a:path w="171450" h="690245">
                  <a:moveTo>
                    <a:pt x="102032" y="47409"/>
                  </a:moveTo>
                  <a:lnTo>
                    <a:pt x="69139" y="47409"/>
                  </a:lnTo>
                  <a:lnTo>
                    <a:pt x="85586" y="75606"/>
                  </a:lnTo>
                  <a:lnTo>
                    <a:pt x="102032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59071" y="586127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715"/>
                  </a:moveTo>
                  <a:lnTo>
                    <a:pt x="66528" y="108375"/>
                  </a:lnTo>
                  <a:lnTo>
                    <a:pt x="66528" y="689686"/>
                  </a:lnTo>
                  <a:lnTo>
                    <a:pt x="104628" y="689686"/>
                  </a:lnTo>
                  <a:lnTo>
                    <a:pt x="104628" y="108375"/>
                  </a:lnTo>
                  <a:lnTo>
                    <a:pt x="85578" y="75715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6" y="171019"/>
                  </a:lnTo>
                  <a:lnTo>
                    <a:pt x="23760" y="170541"/>
                  </a:lnTo>
                  <a:lnTo>
                    <a:pt x="30360" y="167368"/>
                  </a:lnTo>
                  <a:lnTo>
                    <a:pt x="35413" y="161721"/>
                  </a:lnTo>
                  <a:lnTo>
                    <a:pt x="66528" y="108375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2" y="163547"/>
                  </a:lnTo>
                  <a:lnTo>
                    <a:pt x="170668" y="156968"/>
                  </a:lnTo>
                  <a:lnTo>
                    <a:pt x="171156" y="149681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75"/>
                  </a:lnTo>
                  <a:lnTo>
                    <a:pt x="85578" y="75715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578" y="75715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068" y="47409"/>
                  </a:lnTo>
                  <a:lnTo>
                    <a:pt x="85578" y="75715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1304289" y="6141516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4183507" y="6239662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3522726" y="4942408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2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80728"/>
            <a:ext cx="7921625" cy="3924444"/>
            <a:chOff x="618540" y="1642364"/>
            <a:chExt cx="7921625" cy="392444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21625" cy="169291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0" dirty="0">
                  <a:latin typeface="Arial"/>
                  <a:cs typeface="Arial"/>
                </a:rPr>
                <a:t>Dengan </a:t>
              </a:r>
              <a:r>
                <a:rPr sz="2400" spc="-150" dirty="0">
                  <a:latin typeface="Arial"/>
                  <a:cs typeface="Arial"/>
                </a:rPr>
                <a:t>cara </a:t>
              </a:r>
              <a:r>
                <a:rPr sz="2400" spc="-155" dirty="0">
                  <a:latin typeface="Arial"/>
                  <a:cs typeface="Arial"/>
                </a:rPr>
                <a:t>yang </a:t>
              </a:r>
              <a:r>
                <a:rPr sz="2400" spc="-165" dirty="0">
                  <a:latin typeface="Arial"/>
                  <a:cs typeface="Arial"/>
                </a:rPr>
                <a:t>sama, </a:t>
              </a:r>
              <a:r>
                <a:rPr sz="2400" spc="-45" dirty="0">
                  <a:solidFill>
                    <a:srgbClr val="FF0000"/>
                  </a:solidFill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0</a:t>
              </a:r>
              <a:r>
                <a:rPr sz="2400" spc="-120" dirty="0">
                  <a:latin typeface="Arial"/>
                  <a:cs typeface="Arial"/>
                </a:rPr>
                <a:t> </a:t>
              </a:r>
              <a:r>
                <a:rPr sz="2400" spc="-75" dirty="0">
                  <a:latin typeface="Arial"/>
                  <a:cs typeface="Arial"/>
                </a:rPr>
                <a:t>(</a:t>
              </a:r>
              <a:r>
                <a:rPr sz="2400" i="1" spc="-75" dirty="0">
                  <a:latin typeface="Trebuchet MS"/>
                  <a:cs typeface="Trebuchet MS"/>
                </a:rPr>
                <a:t>P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-120" dirty="0">
                  <a:latin typeface="Arial"/>
                  <a:cs typeface="Arial"/>
                </a:rPr>
                <a:t>A),</a:t>
              </a:r>
              <a:r>
                <a:rPr sz="2400" spc="-195" dirty="0">
                  <a:latin typeface="Arial"/>
                  <a:cs typeface="Arial"/>
                </a:rPr>
                <a:t> </a:t>
              </a:r>
              <a:r>
                <a:rPr sz="2400" spc="-150" dirty="0">
                  <a:latin typeface="Arial"/>
                  <a:cs typeface="Arial"/>
                </a:rPr>
                <a:t>maka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b="1" i="1" spc="-12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7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8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,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5" dirty="0">
                  <a:latin typeface="Arial"/>
                  <a:cs typeface="Arial"/>
                </a:rPr>
                <a:t>Dan </a:t>
              </a:r>
              <a:r>
                <a:rPr sz="2400" spc="-50" dirty="0"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10 </a:t>
              </a:r>
              <a:r>
                <a:rPr sz="2400" spc="-85" dirty="0">
                  <a:solidFill>
                    <a:srgbClr val="FF0000"/>
                  </a:solidFill>
                  <a:latin typeface="Arial"/>
                  <a:cs typeface="Arial"/>
                </a:rPr>
                <a:t>m</a:t>
              </a:r>
              <a:r>
                <a:rPr sz="2400" spc="-85" dirty="0">
                  <a:latin typeface="Arial"/>
                  <a:cs typeface="Arial"/>
                </a:rPr>
                <a:t> </a:t>
              </a:r>
              <a:r>
                <a:rPr sz="2400" spc="-65" dirty="0">
                  <a:latin typeface="Arial"/>
                  <a:cs typeface="Arial"/>
                </a:rPr>
                <a:t>(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145" dirty="0">
                  <a:latin typeface="Arial"/>
                  <a:cs typeface="Arial"/>
                </a:rPr>
                <a:t>B), </a:t>
              </a:r>
              <a:r>
                <a:rPr sz="2400" spc="-65" dirty="0">
                  <a:latin typeface="Arial"/>
                  <a:cs typeface="Arial"/>
                </a:rPr>
                <a:t>diperoleh </a:t>
              </a:r>
              <a:r>
                <a:rPr sz="2400" b="1" i="1" spc="-125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0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FF0000"/>
                  </a:solidFill>
                  <a:latin typeface="Trebuchet MS"/>
                  <a:cs typeface="Trebuchet MS"/>
                </a:rPr>
                <a:t>0</a:t>
              </a:r>
              <a:endParaRPr sz="2400" dirty="0">
                <a:solidFill>
                  <a:srgbClr val="FF0000"/>
                </a:solidFill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65" dirty="0">
                  <a:latin typeface="Arial"/>
                  <a:cs typeface="Arial"/>
                </a:rPr>
                <a:t>Tabelkan </a:t>
              </a:r>
              <a:r>
                <a:rPr sz="2400" spc="-105" dirty="0">
                  <a:latin typeface="Arial"/>
                  <a:cs typeface="Arial"/>
                </a:rPr>
                <a:t>hasil </a:t>
              </a:r>
              <a:r>
                <a:rPr sz="2400" spc="-75" dirty="0">
                  <a:latin typeface="Arial"/>
                  <a:cs typeface="Arial"/>
                </a:rPr>
                <a:t>perhitungan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105" dirty="0">
                  <a:latin typeface="Arial"/>
                  <a:cs typeface="Arial"/>
                </a:rPr>
                <a:t>variasi</a:t>
              </a:r>
              <a:r>
                <a:rPr sz="2400" spc="-140" dirty="0">
                  <a:latin typeface="Arial"/>
                  <a:cs typeface="Arial"/>
                </a:rPr>
                <a:t> </a:t>
              </a:r>
              <a:r>
                <a:rPr sz="2400" spc="-95" dirty="0">
                  <a:latin typeface="Arial"/>
                  <a:cs typeface="Arial"/>
                </a:rPr>
                <a:t>jarak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73147" y="4175906"/>
              <a:ext cx="5751222" cy="13909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62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08720"/>
            <a:ext cx="7979409" cy="4962906"/>
            <a:chOff x="618540" y="1642364"/>
            <a:chExt cx="7979409" cy="4962906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79409" cy="11233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marR="5080" indent="-342900" algn="just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5600" algn="l"/>
                </a:tabLst>
              </a:pP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Secara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lebih </a:t>
              </a:r>
              <a:r>
                <a:rPr sz="2400" spc="-80" dirty="0">
                  <a:solidFill>
                    <a:srgbClr val="FF0000"/>
                  </a:solidFill>
                  <a:latin typeface="Arial"/>
                  <a:cs typeface="Arial"/>
                </a:rPr>
                <a:t>umum,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155" dirty="0">
                  <a:latin typeface="Arial"/>
                  <a:cs typeface="Arial"/>
                </a:rPr>
                <a:t>Garis </a:t>
              </a:r>
              <a:r>
                <a:rPr sz="2400" spc="-110" dirty="0">
                  <a:latin typeface="Arial"/>
                  <a:cs typeface="Arial"/>
                </a:rPr>
                <a:t>pengaruh </a:t>
              </a:r>
              <a:r>
                <a:rPr sz="2400" spc="-120" dirty="0">
                  <a:latin typeface="Arial"/>
                  <a:cs typeface="Arial"/>
                </a:rPr>
                <a:t>reaksi </a:t>
              </a:r>
              <a:r>
                <a:rPr sz="2400" spc="-65" dirty="0">
                  <a:latin typeface="Arial"/>
                  <a:cs typeface="Arial"/>
                </a:rPr>
                <a:t>tumpuan </a:t>
              </a:r>
              <a:r>
                <a:rPr sz="2400" spc="-85" dirty="0">
                  <a:latin typeface="Arial"/>
                  <a:cs typeface="Arial"/>
                </a:rPr>
                <a:t>dapat  </a:t>
              </a:r>
              <a:r>
                <a:rPr sz="2400" spc="-70" dirty="0">
                  <a:latin typeface="Arial"/>
                  <a:cs typeface="Arial"/>
                </a:rPr>
                <a:t>dituliskan </a:t>
              </a:r>
              <a:r>
                <a:rPr sz="2400" spc="-110" dirty="0">
                  <a:latin typeface="Arial"/>
                  <a:cs typeface="Arial"/>
                </a:rPr>
                <a:t>dalam </a:t>
              </a:r>
              <a:r>
                <a:rPr sz="2400" spc="-100" dirty="0">
                  <a:latin typeface="Arial"/>
                  <a:cs typeface="Arial"/>
                </a:rPr>
                <a:t>suatu </a:t>
              </a:r>
              <a:r>
                <a:rPr sz="2400" spc="-130" dirty="0">
                  <a:latin typeface="Arial"/>
                  <a:cs typeface="Arial"/>
                </a:rPr>
                <a:t>persamaan, </a:t>
              </a:r>
              <a:r>
                <a:rPr sz="2400" spc="-55" dirty="0">
                  <a:latin typeface="Arial"/>
                  <a:cs typeface="Arial"/>
                </a:rPr>
                <a:t>yaitu </a:t>
              </a:r>
              <a:r>
                <a:rPr sz="2400" spc="-140" dirty="0">
                  <a:latin typeface="Arial"/>
                  <a:cs typeface="Arial"/>
                </a:rPr>
                <a:t>dengan  </a:t>
              </a:r>
              <a:r>
                <a:rPr sz="2400" spc="-100" dirty="0">
                  <a:latin typeface="Arial"/>
                  <a:cs typeface="Arial"/>
                </a:rPr>
                <a:t>menempatkan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beban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pada </a:t>
              </a:r>
              <a:r>
                <a:rPr sz="2400" spc="-95" dirty="0">
                  <a:solidFill>
                    <a:srgbClr val="FF0000"/>
                  </a:solidFill>
                  <a:latin typeface="Arial"/>
                  <a:cs typeface="Arial"/>
                </a:rPr>
                <a:t>jarak </a:t>
              </a:r>
              <a:r>
                <a:rPr sz="2400" spc="-160" dirty="0">
                  <a:solidFill>
                    <a:srgbClr val="FF0000"/>
                  </a:solidFill>
                  <a:latin typeface="Arial"/>
                  <a:cs typeface="Arial"/>
                </a:rPr>
                <a:t>x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dari </a:t>
              </a:r>
              <a:r>
                <a:rPr sz="2400" spc="-60" dirty="0">
                  <a:solidFill>
                    <a:srgbClr val="FF0000"/>
                  </a:solidFill>
                  <a:latin typeface="Arial"/>
                  <a:cs typeface="Arial"/>
                </a:rPr>
                <a:t>tumpuan</a:t>
              </a:r>
              <a:r>
                <a:rPr sz="2400" spc="-295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A.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5371846" y="3601592"/>
              <a:ext cx="103060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1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537961" y="4141470"/>
              <a:ext cx="1162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i="1" spc="-75" dirty="0">
                  <a:latin typeface="Trebuchet MS"/>
                  <a:cs typeface="Trebuchet MS"/>
                </a:rPr>
                <a:t>v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371846" y="3964381"/>
              <a:ext cx="2573020" cy="3917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i="1" spc="-80" dirty="0">
                  <a:latin typeface="Trebuchet MS"/>
                  <a:cs typeface="Trebuchet MS"/>
                </a:rPr>
                <a:t>A </a:t>
              </a:r>
              <a:r>
                <a:rPr sz="2400" spc="-100" dirty="0">
                  <a:latin typeface="Arial"/>
                  <a:cs typeface="Arial"/>
                </a:rPr>
                <a:t>(10)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10" dirty="0">
                  <a:latin typeface="Arial"/>
                  <a:cs typeface="Arial"/>
                </a:rPr>
                <a:t>1(10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20" dirty="0">
                  <a:latin typeface="Arial"/>
                  <a:cs typeface="Arial"/>
                </a:rPr>
                <a:t>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9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384546" y="4419346"/>
              <a:ext cx="1771014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5" dirty="0"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latin typeface="Trebuchet MS"/>
                  <a:cs typeface="Trebuchet MS"/>
                </a:rPr>
                <a:t>1 </a:t>
              </a:r>
              <a:r>
                <a:rPr sz="2400" b="1" spc="310" dirty="0">
                  <a:latin typeface="Trebuchet MS"/>
                  <a:cs typeface="Trebuchet MS"/>
                </a:rPr>
                <a:t>–</a:t>
              </a:r>
              <a:r>
                <a:rPr sz="2400" b="1" spc="-39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(x/10)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5394452" y="5067427"/>
              <a:ext cx="2178050" cy="7562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875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A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22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  <a:p>
              <a:pPr marL="12700">
                <a:lnSpc>
                  <a:spcPts val="2875"/>
                </a:lnSpc>
              </a:pPr>
              <a:r>
                <a:rPr sz="2400" i="1" spc="-80" dirty="0">
                  <a:latin typeface="Times New Roman"/>
                  <a:cs typeface="Times New Roman"/>
                </a:rPr>
                <a:t>−</a:t>
              </a:r>
              <a:r>
                <a:rPr sz="2400" i="1" spc="-80" dirty="0">
                  <a:latin typeface="Trebuchet MS"/>
                  <a:cs typeface="Trebuchet MS"/>
                </a:rPr>
                <a:t>B</a:t>
              </a:r>
              <a:r>
                <a:rPr sz="2400" i="1" spc="-120" baseline="-20833" dirty="0">
                  <a:latin typeface="Trebuchet MS"/>
                  <a:cs typeface="Trebuchet MS"/>
                </a:rPr>
                <a:t>v</a:t>
              </a:r>
              <a:r>
                <a:rPr sz="2400" spc="-80" dirty="0">
                  <a:latin typeface="Arial"/>
                  <a:cs typeface="Arial"/>
                </a:rPr>
                <a:t>(10) </a:t>
              </a:r>
              <a:r>
                <a:rPr sz="2400" spc="-204" dirty="0">
                  <a:latin typeface="Arial"/>
                  <a:cs typeface="Arial"/>
                </a:rPr>
                <a:t>+ </a:t>
              </a:r>
              <a:r>
                <a:rPr sz="2400" spc="-105" dirty="0">
                  <a:latin typeface="Arial"/>
                  <a:cs typeface="Arial"/>
                </a:rPr>
                <a:t>1(x)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5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407152" y="5885078"/>
              <a:ext cx="1131570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0" dirty="0">
                  <a:latin typeface="Trebuchet MS"/>
                  <a:cs typeface="Trebuchet MS"/>
                </a:rPr>
                <a:t>B</a:t>
              </a:r>
              <a:r>
                <a:rPr sz="2400" b="1" i="1" spc="-179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</a:t>
              </a:r>
              <a:r>
                <a:rPr sz="2400" b="1" spc="-45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x/10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22145" y="3797523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22145" y="3770188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23718" y="3812157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4457" y="3952185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64457" y="3952240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05736" y="3983427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05736" y="3983482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09616" y="3830191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22145" y="4081907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80865" y="4050665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22145" y="4145534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1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9" y="94488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662" y="3048"/>
                  </a:lnTo>
                  <a:lnTo>
                    <a:pt x="88392" y="889"/>
                  </a:lnTo>
                  <a:lnTo>
                    <a:pt x="85471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2" y="91567"/>
                  </a:lnTo>
                  <a:lnTo>
                    <a:pt x="2367660" y="94488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9"/>
                  </a:lnTo>
                  <a:lnTo>
                    <a:pt x="2368931" y="3048"/>
                  </a:lnTo>
                  <a:lnTo>
                    <a:pt x="2367660" y="5334"/>
                  </a:lnTo>
                  <a:lnTo>
                    <a:pt x="2368422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2935985" y="3963415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484195" y="3080639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1"/>
                  </a:lnTo>
                  <a:lnTo>
                    <a:pt x="3643" y="526113"/>
                  </a:lnTo>
                  <a:lnTo>
                    <a:pt x="464" y="532669"/>
                  </a:lnTo>
                  <a:lnTo>
                    <a:pt x="0" y="539940"/>
                  </a:lnTo>
                  <a:lnTo>
                    <a:pt x="2464" y="547116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9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9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5"/>
                  </a:lnTo>
                  <a:lnTo>
                    <a:pt x="66472" y="581279"/>
                  </a:lnTo>
                  <a:close/>
                </a:path>
                <a:path w="171450" h="689610">
                  <a:moveTo>
                    <a:pt x="154674" y="518616"/>
                  </a:moveTo>
                  <a:lnTo>
                    <a:pt x="104699" y="581279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6"/>
                  </a:lnTo>
                  <a:lnTo>
                    <a:pt x="171172" y="539940"/>
                  </a:lnTo>
                  <a:lnTo>
                    <a:pt x="170707" y="532669"/>
                  </a:lnTo>
                  <a:lnTo>
                    <a:pt x="167528" y="526113"/>
                  </a:lnTo>
                  <a:lnTo>
                    <a:pt x="161849" y="521081"/>
                  </a:lnTo>
                  <a:lnTo>
                    <a:pt x="154674" y="518616"/>
                  </a:lnTo>
                  <a:close/>
                </a:path>
                <a:path w="171450" h="689610">
                  <a:moveTo>
                    <a:pt x="85586" y="614045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5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5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599" y="581496"/>
                  </a:lnTo>
                  <a:lnTo>
                    <a:pt x="85586" y="614045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22145" y="329666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22145" y="3390772"/>
              <a:ext cx="647700" cy="99695"/>
            </a:xfrm>
            <a:custGeom>
              <a:avLst/>
              <a:gdLst/>
              <a:ahLst/>
              <a:cxnLst/>
              <a:rect l="l" t="t" r="r" b="b"/>
              <a:pathLst>
                <a:path w="647700" h="99695">
                  <a:moveTo>
                    <a:pt x="628686" y="49847"/>
                  </a:moveTo>
                  <a:lnTo>
                    <a:pt x="559562" y="90169"/>
                  </a:lnTo>
                  <a:lnTo>
                    <a:pt x="557276" y="91566"/>
                  </a:lnTo>
                  <a:lnTo>
                    <a:pt x="556513" y="94487"/>
                  </a:lnTo>
                  <a:lnTo>
                    <a:pt x="557911" y="96647"/>
                  </a:lnTo>
                  <a:lnTo>
                    <a:pt x="559181" y="98932"/>
                  </a:lnTo>
                  <a:lnTo>
                    <a:pt x="562102" y="99694"/>
                  </a:lnTo>
                  <a:lnTo>
                    <a:pt x="564388" y="98425"/>
                  </a:lnTo>
                  <a:lnTo>
                    <a:pt x="639630" y="54610"/>
                  </a:lnTo>
                  <a:lnTo>
                    <a:pt x="638175" y="54610"/>
                  </a:lnTo>
                  <a:lnTo>
                    <a:pt x="638175" y="53975"/>
                  </a:lnTo>
                  <a:lnTo>
                    <a:pt x="635762" y="53975"/>
                  </a:lnTo>
                  <a:lnTo>
                    <a:pt x="628686" y="49847"/>
                  </a:lnTo>
                  <a:close/>
                </a:path>
                <a:path w="647700" h="99695">
                  <a:moveTo>
                    <a:pt x="62052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20521" y="54610"/>
                  </a:lnTo>
                  <a:lnTo>
                    <a:pt x="628686" y="49847"/>
                  </a:lnTo>
                  <a:lnTo>
                    <a:pt x="620522" y="45085"/>
                  </a:lnTo>
                  <a:close/>
                </a:path>
                <a:path w="647700" h="99695">
                  <a:moveTo>
                    <a:pt x="639434" y="45085"/>
                  </a:moveTo>
                  <a:lnTo>
                    <a:pt x="638175" y="45085"/>
                  </a:lnTo>
                  <a:lnTo>
                    <a:pt x="638175" y="54610"/>
                  </a:lnTo>
                  <a:lnTo>
                    <a:pt x="639630" y="54610"/>
                  </a:lnTo>
                  <a:lnTo>
                    <a:pt x="647700" y="49911"/>
                  </a:lnTo>
                  <a:lnTo>
                    <a:pt x="639434" y="45085"/>
                  </a:lnTo>
                  <a:close/>
                </a:path>
                <a:path w="647700" h="99695">
                  <a:moveTo>
                    <a:pt x="635762" y="45719"/>
                  </a:moveTo>
                  <a:lnTo>
                    <a:pt x="628686" y="49847"/>
                  </a:lnTo>
                  <a:lnTo>
                    <a:pt x="635762" y="53975"/>
                  </a:lnTo>
                  <a:lnTo>
                    <a:pt x="635762" y="45719"/>
                  </a:lnTo>
                  <a:close/>
                </a:path>
                <a:path w="647700" h="99695">
                  <a:moveTo>
                    <a:pt x="638175" y="45719"/>
                  </a:moveTo>
                  <a:lnTo>
                    <a:pt x="635762" y="45719"/>
                  </a:lnTo>
                  <a:lnTo>
                    <a:pt x="635762" y="53975"/>
                  </a:lnTo>
                  <a:lnTo>
                    <a:pt x="638175" y="53975"/>
                  </a:lnTo>
                  <a:lnTo>
                    <a:pt x="638175" y="45719"/>
                  </a:lnTo>
                  <a:close/>
                </a:path>
                <a:path w="647700" h="99695">
                  <a:moveTo>
                    <a:pt x="562102" y="0"/>
                  </a:moveTo>
                  <a:lnTo>
                    <a:pt x="559181" y="762"/>
                  </a:lnTo>
                  <a:lnTo>
                    <a:pt x="557911" y="3048"/>
                  </a:lnTo>
                  <a:lnTo>
                    <a:pt x="556513" y="5334"/>
                  </a:lnTo>
                  <a:lnTo>
                    <a:pt x="557276" y="8127"/>
                  </a:lnTo>
                  <a:lnTo>
                    <a:pt x="559562" y="9525"/>
                  </a:lnTo>
                  <a:lnTo>
                    <a:pt x="628686" y="49847"/>
                  </a:lnTo>
                  <a:lnTo>
                    <a:pt x="635762" y="45719"/>
                  </a:lnTo>
                  <a:lnTo>
                    <a:pt x="638175" y="45719"/>
                  </a:lnTo>
                  <a:lnTo>
                    <a:pt x="638175" y="45085"/>
                  </a:lnTo>
                  <a:lnTo>
                    <a:pt x="639434" y="45085"/>
                  </a:lnTo>
                  <a:lnTo>
                    <a:pt x="564388" y="1269"/>
                  </a:lnTo>
                  <a:lnTo>
                    <a:pt x="56210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2217801" y="3164205"/>
              <a:ext cx="102870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</a:t>
              </a:r>
              <a:endParaRPr sz="1400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295286" y="3941571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800"/>
                  </a:moveTo>
                  <a:lnTo>
                    <a:pt x="66528" y="108457"/>
                  </a:lnTo>
                  <a:lnTo>
                    <a:pt x="66528" y="689736"/>
                  </a:lnTo>
                  <a:lnTo>
                    <a:pt x="104628" y="689736"/>
                  </a:lnTo>
                  <a:lnTo>
                    <a:pt x="104628" y="108457"/>
                  </a:lnTo>
                  <a:lnTo>
                    <a:pt x="85578" y="75800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0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5"/>
                  </a:lnTo>
                  <a:lnTo>
                    <a:pt x="16446" y="171049"/>
                  </a:lnTo>
                  <a:lnTo>
                    <a:pt x="23760" y="170561"/>
                  </a:lnTo>
                  <a:lnTo>
                    <a:pt x="30360" y="167405"/>
                  </a:lnTo>
                  <a:lnTo>
                    <a:pt x="35413" y="161797"/>
                  </a:lnTo>
                  <a:lnTo>
                    <a:pt x="66528" y="108457"/>
                  </a:lnTo>
                  <a:lnTo>
                    <a:pt x="66528" y="37845"/>
                  </a:lnTo>
                  <a:lnTo>
                    <a:pt x="107652" y="37845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5"/>
                  </a:moveTo>
                  <a:lnTo>
                    <a:pt x="104628" y="37845"/>
                  </a:lnTo>
                  <a:lnTo>
                    <a:pt x="104628" y="108457"/>
                  </a:lnTo>
                  <a:lnTo>
                    <a:pt x="135743" y="161797"/>
                  </a:lnTo>
                  <a:lnTo>
                    <a:pt x="140795" y="167405"/>
                  </a:lnTo>
                  <a:lnTo>
                    <a:pt x="147395" y="170561"/>
                  </a:lnTo>
                  <a:lnTo>
                    <a:pt x="154709" y="171049"/>
                  </a:lnTo>
                  <a:lnTo>
                    <a:pt x="161905" y="168655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0"/>
                  </a:lnTo>
                  <a:lnTo>
                    <a:pt x="107652" y="37845"/>
                  </a:lnTo>
                  <a:close/>
                </a:path>
                <a:path w="171450" h="690245">
                  <a:moveTo>
                    <a:pt x="104628" y="37845"/>
                  </a:moveTo>
                  <a:lnTo>
                    <a:pt x="66528" y="37845"/>
                  </a:lnTo>
                  <a:lnTo>
                    <a:pt x="66528" y="108457"/>
                  </a:lnTo>
                  <a:lnTo>
                    <a:pt x="85578" y="75800"/>
                  </a:lnTo>
                  <a:lnTo>
                    <a:pt x="69068" y="47497"/>
                  </a:lnTo>
                  <a:lnTo>
                    <a:pt x="104628" y="47497"/>
                  </a:lnTo>
                  <a:lnTo>
                    <a:pt x="104628" y="37845"/>
                  </a:lnTo>
                  <a:close/>
                </a:path>
                <a:path w="171450" h="690245">
                  <a:moveTo>
                    <a:pt x="104628" y="47497"/>
                  </a:moveTo>
                  <a:lnTo>
                    <a:pt x="102088" y="47497"/>
                  </a:lnTo>
                  <a:lnTo>
                    <a:pt x="85578" y="75800"/>
                  </a:lnTo>
                  <a:lnTo>
                    <a:pt x="104628" y="108457"/>
                  </a:lnTo>
                  <a:lnTo>
                    <a:pt x="104628" y="47497"/>
                  </a:lnTo>
                  <a:close/>
                </a:path>
                <a:path w="171450" h="690245">
                  <a:moveTo>
                    <a:pt x="102088" y="47497"/>
                  </a:moveTo>
                  <a:lnTo>
                    <a:pt x="69068" y="47497"/>
                  </a:lnTo>
                  <a:lnTo>
                    <a:pt x="85578" y="75800"/>
                  </a:lnTo>
                  <a:lnTo>
                    <a:pt x="102088" y="4749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6513" y="3904107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4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4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1"/>
                  </a:lnTo>
                  <a:lnTo>
                    <a:pt x="66454" y="108331"/>
                  </a:lnTo>
                  <a:lnTo>
                    <a:pt x="66581" y="37719"/>
                  </a:lnTo>
                  <a:lnTo>
                    <a:pt x="107617" y="37719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9"/>
                  </a:moveTo>
                  <a:lnTo>
                    <a:pt x="104681" y="37719"/>
                  </a:lnTo>
                  <a:lnTo>
                    <a:pt x="104681" y="108331"/>
                  </a:lnTo>
                  <a:lnTo>
                    <a:pt x="135796" y="161671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9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4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9"/>
                  </a:moveTo>
                  <a:lnTo>
                    <a:pt x="66581" y="37719"/>
                  </a:lnTo>
                  <a:lnTo>
                    <a:pt x="66581" y="108113"/>
                  </a:lnTo>
                  <a:lnTo>
                    <a:pt x="85568" y="75564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9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4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2649092" y="2974340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569211" y="420179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4470908" y="4214241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922145" y="4688332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901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71340" y="4695825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896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22145" y="5229225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0" y="0"/>
                  </a:moveTo>
                  <a:lnTo>
                    <a:pt x="246926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22145" y="4688332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22145" y="4695825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0" y="0"/>
                  </a:moveTo>
                  <a:lnTo>
                    <a:pt x="2449195" y="53340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22145" y="6167158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2469260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67784" y="5621997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16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22145" y="5633758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2449195" y="0"/>
                  </a:moveTo>
                  <a:lnTo>
                    <a:pt x="0" y="533399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3079495" y="465010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1926908" y="5541975"/>
              <a:ext cx="24384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854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1703958" y="4805553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4416044" y="5729732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71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53282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5041646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29840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619672" y="2193835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433561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4972303" y="2433611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474709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1291208" y="2474632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5195822" y="2276892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1615313" y="2604426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5296280" y="2563279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1604517" y="2894875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 txBox="1"/>
          <p:nvPr/>
        </p:nvSpPr>
        <p:spPr>
          <a:xfrm>
            <a:off x="1262252" y="2052485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5396229" y="2056117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9"/>
          <p:cNvSpPr/>
          <p:nvPr/>
        </p:nvSpPr>
        <p:spPr>
          <a:xfrm>
            <a:off x="2483768" y="2178723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2483739" y="2444279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/>
          <p:nvPr/>
        </p:nvSpPr>
        <p:spPr>
          <a:xfrm>
            <a:off x="1604517" y="2724823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 txBox="1"/>
          <p:nvPr/>
        </p:nvSpPr>
        <p:spPr>
          <a:xfrm>
            <a:off x="618540" y="2462822"/>
            <a:ext cx="8088630" cy="308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6660">
              <a:lnSpc>
                <a:spcPct val="100000"/>
              </a:lnSpc>
              <a:spcBef>
                <a:spcPts val="100"/>
              </a:spcBef>
              <a:tabLst>
                <a:tab pos="2553970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42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30" dirty="0">
                <a:latin typeface="Arial"/>
                <a:cs typeface="Arial"/>
              </a:rPr>
              <a:t>di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0)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(</a:t>
            </a:r>
            <a:r>
              <a:rPr sz="2400" i="1" spc="-114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2,5),</a:t>
            </a:r>
            <a:endParaRPr sz="2400" dirty="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455" dirty="0" smtClean="0">
                <a:latin typeface="Arial"/>
                <a:cs typeface="Arial"/>
              </a:rPr>
              <a:t>    </a:t>
            </a:r>
            <a:r>
              <a:rPr sz="2400" spc="-114" dirty="0" err="1" smtClean="0">
                <a:latin typeface="Arial"/>
                <a:cs typeface="Arial"/>
              </a:rPr>
              <a:t>adalah</a:t>
            </a:r>
            <a:r>
              <a:rPr sz="2400" spc="-400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R="286385" algn="ctr">
              <a:lnSpc>
                <a:spcPts val="2320"/>
              </a:lnSpc>
              <a:spcBef>
                <a:spcPts val="244"/>
              </a:spcBef>
              <a:tabLst>
                <a:tab pos="1388110" algn="l"/>
              </a:tabLst>
            </a:pPr>
            <a:r>
              <a:rPr sz="2350" spc="-450" dirty="0">
                <a:latin typeface="Times New Roman"/>
                <a:cs typeface="Times New Roman"/>
              </a:rPr>
              <a:t>𝑥	𝑥</a:t>
            </a:r>
            <a:endParaRPr sz="2350" dirty="0">
              <a:latin typeface="Times New Roman"/>
              <a:cs typeface="Times New Roman"/>
            </a:endParaRPr>
          </a:p>
          <a:p>
            <a:pPr marL="927100">
              <a:lnSpc>
                <a:spcPts val="2380"/>
              </a:lnSpc>
            </a:pPr>
            <a:r>
              <a:rPr sz="2400" i="1" spc="-185" dirty="0">
                <a:latin typeface="Trebuchet MS"/>
                <a:cs typeface="Trebuchet MS"/>
              </a:rPr>
              <a:t>V</a:t>
            </a:r>
            <a:r>
              <a:rPr sz="2400" spc="-277" baseline="-20833" dirty="0">
                <a:latin typeface="Arial"/>
                <a:cs typeface="Arial"/>
              </a:rPr>
              <a:t>C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i="1" spc="-80" dirty="0">
                <a:latin typeface="Trebuchet MS"/>
                <a:cs typeface="Trebuchet MS"/>
              </a:rPr>
              <a:t>A</a:t>
            </a:r>
            <a:r>
              <a:rPr sz="2400" spc="-120" baseline="-20833" dirty="0">
                <a:latin typeface="Arial"/>
                <a:cs typeface="Arial"/>
              </a:rPr>
              <a:t>v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(1 </a:t>
            </a:r>
            <a:r>
              <a:rPr sz="2400" spc="-210" dirty="0">
                <a:latin typeface="Arial"/>
                <a:cs typeface="Arial"/>
              </a:rPr>
              <a:t>− </a:t>
            </a:r>
            <a:r>
              <a:rPr sz="3525" spc="135" baseline="-37825" dirty="0">
                <a:latin typeface="Times New Roman"/>
                <a:cs typeface="Times New Roman"/>
              </a:rPr>
              <a:t>10</a:t>
            </a:r>
            <a:r>
              <a:rPr sz="2400" spc="90" dirty="0">
                <a:latin typeface="Arial"/>
                <a:cs typeface="Arial"/>
              </a:rPr>
              <a:t>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210" dirty="0">
                <a:latin typeface="Arial"/>
                <a:cs typeface="Arial"/>
              </a:rPr>
              <a:t>= −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3525" spc="262" baseline="-37825" dirty="0">
                <a:latin typeface="Times New Roman"/>
                <a:cs typeface="Times New Roman"/>
              </a:rPr>
              <a:t>10</a:t>
            </a:r>
            <a:endParaRPr sz="3525" baseline="-37825" dirty="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1800"/>
              </a:spcBef>
              <a:tabLst>
                <a:tab pos="1841500" algn="l"/>
              </a:tabLst>
            </a:pPr>
            <a:r>
              <a:rPr sz="2400" spc="-105" dirty="0">
                <a:latin typeface="Arial"/>
                <a:cs typeface="Arial"/>
              </a:rPr>
              <a:t>Atau	</a:t>
            </a: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 </a:t>
            </a:r>
            <a:r>
              <a:rPr sz="2400" b="1" spc="-210" dirty="0">
                <a:solidFill>
                  <a:srgbClr val="FF0000"/>
                </a:solidFill>
                <a:latin typeface="Trebuchet MS"/>
                <a:cs typeface="Trebuchet MS"/>
              </a:rPr>
              <a:t>= −</a:t>
            </a:r>
            <a:r>
              <a:rPr sz="2400" b="1" spc="-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i="1" spc="-65" dirty="0">
                <a:solidFill>
                  <a:srgbClr val="FF0000"/>
                </a:solidFill>
                <a:latin typeface="Trebuchet MS"/>
                <a:cs typeface="Trebuchet MS"/>
              </a:rPr>
              <a:t>B</a:t>
            </a:r>
            <a:r>
              <a:rPr sz="2400" b="1" spc="-97" baseline="-20833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endParaRPr sz="2400" baseline="-20833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260" dirty="0">
                <a:latin typeface="Arial"/>
                <a:cs typeface="Arial"/>
              </a:rPr>
              <a:t>C.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23"/>
          <p:cNvSpPr/>
          <p:nvPr/>
        </p:nvSpPr>
        <p:spPr>
          <a:xfrm>
            <a:off x="2191333" y="1486319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322" y="521080"/>
                </a:lnTo>
                <a:lnTo>
                  <a:pt x="3643" y="526059"/>
                </a:lnTo>
                <a:lnTo>
                  <a:pt x="464" y="532622"/>
                </a:lnTo>
                <a:lnTo>
                  <a:pt x="0" y="539922"/>
                </a:lnTo>
                <a:lnTo>
                  <a:pt x="2464" y="547115"/>
                </a:lnTo>
                <a:lnTo>
                  <a:pt x="85522" y="689610"/>
                </a:lnTo>
                <a:lnTo>
                  <a:pt x="107616" y="651763"/>
                </a:lnTo>
                <a:lnTo>
                  <a:pt x="66472" y="651763"/>
                </a:lnTo>
                <a:lnTo>
                  <a:pt x="66472" y="581278"/>
                </a:lnTo>
                <a:lnTo>
                  <a:pt x="35357" y="527938"/>
                </a:lnTo>
                <a:lnTo>
                  <a:pt x="30307" y="522259"/>
                </a:lnTo>
                <a:lnTo>
                  <a:pt x="23721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472" y="581278"/>
                </a:moveTo>
                <a:lnTo>
                  <a:pt x="66472" y="651763"/>
                </a:lnTo>
                <a:lnTo>
                  <a:pt x="104572" y="651763"/>
                </a:lnTo>
                <a:lnTo>
                  <a:pt x="104572" y="642238"/>
                </a:lnTo>
                <a:lnTo>
                  <a:pt x="69139" y="642238"/>
                </a:lnTo>
                <a:lnTo>
                  <a:pt x="85586" y="614044"/>
                </a:lnTo>
                <a:lnTo>
                  <a:pt x="66472" y="581278"/>
                </a:lnTo>
                <a:close/>
              </a:path>
              <a:path w="171450" h="689610">
                <a:moveTo>
                  <a:pt x="154656" y="518616"/>
                </a:moveTo>
                <a:lnTo>
                  <a:pt x="104699" y="581278"/>
                </a:lnTo>
                <a:lnTo>
                  <a:pt x="104572" y="651763"/>
                </a:lnTo>
                <a:lnTo>
                  <a:pt x="107616" y="651763"/>
                </a:lnTo>
                <a:lnTo>
                  <a:pt x="168707" y="547115"/>
                </a:lnTo>
                <a:lnTo>
                  <a:pt x="171154" y="539922"/>
                </a:lnTo>
                <a:lnTo>
                  <a:pt x="170660" y="532622"/>
                </a:lnTo>
                <a:lnTo>
                  <a:pt x="167475" y="526059"/>
                </a:lnTo>
                <a:lnTo>
                  <a:pt x="161849" y="521080"/>
                </a:lnTo>
                <a:lnTo>
                  <a:pt x="154656" y="518616"/>
                </a:lnTo>
                <a:close/>
              </a:path>
              <a:path w="171450" h="689610">
                <a:moveTo>
                  <a:pt x="85586" y="614044"/>
                </a:moveTo>
                <a:lnTo>
                  <a:pt x="69139" y="642238"/>
                </a:lnTo>
                <a:lnTo>
                  <a:pt x="102032" y="642238"/>
                </a:lnTo>
                <a:lnTo>
                  <a:pt x="85586" y="614044"/>
                </a:lnTo>
                <a:close/>
              </a:path>
              <a:path w="171450" h="689610">
                <a:moveTo>
                  <a:pt x="104572" y="581496"/>
                </a:moveTo>
                <a:lnTo>
                  <a:pt x="85586" y="614044"/>
                </a:lnTo>
                <a:lnTo>
                  <a:pt x="102032" y="642238"/>
                </a:lnTo>
                <a:lnTo>
                  <a:pt x="104572" y="642238"/>
                </a:lnTo>
                <a:lnTo>
                  <a:pt x="104572" y="581496"/>
                </a:lnTo>
                <a:close/>
              </a:path>
              <a:path w="171450" h="689610">
                <a:moveTo>
                  <a:pt x="104572" y="0"/>
                </a:moveTo>
                <a:lnTo>
                  <a:pt x="66472" y="0"/>
                </a:lnTo>
                <a:lnTo>
                  <a:pt x="66472" y="581278"/>
                </a:lnTo>
                <a:lnTo>
                  <a:pt x="85586" y="614044"/>
                </a:lnTo>
                <a:lnTo>
                  <a:pt x="104572" y="581496"/>
                </a:lnTo>
                <a:lnTo>
                  <a:pt x="104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 txBox="1">
            <a:spLocks/>
          </p:cNvSpPr>
          <p:nvPr/>
        </p:nvSpPr>
        <p:spPr>
          <a:xfrm>
            <a:off x="539552" y="116632"/>
            <a:ext cx="3888432" cy="2078774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6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Lintang</a:t>
            </a:r>
          </a:p>
          <a:p>
            <a:pPr marL="0" marR="384175" indent="0" algn="ctr">
              <a:spcBef>
                <a:spcPts val="1130"/>
              </a:spcBef>
              <a:buNone/>
            </a:pPr>
            <a:r>
              <a:rPr lang="id-ID" sz="1800" i="1" spc="-145" dirty="0" smtClean="0">
                <a:latin typeface="Trebuchet MS"/>
                <a:cs typeface="Trebuchet MS"/>
              </a:rPr>
              <a:t>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sv-SE" sz="1800" dirty="0" smtClean="0">
              <a:latin typeface="Trebuchet MS"/>
              <a:cs typeface="Trebuchet MS"/>
            </a:endParaRPr>
          </a:p>
          <a:p>
            <a:pPr marL="0" marR="218440" indent="0" algn="ctr">
              <a:spcBef>
                <a:spcPts val="1460"/>
              </a:spcBef>
              <a:buNone/>
            </a:pPr>
            <a:r>
              <a:rPr lang="id-ID" sz="1800" spc="-150" dirty="0" smtClean="0">
                <a:solidFill>
                  <a:srgbClr val="000000"/>
                </a:solidFill>
              </a:rPr>
              <a:t>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615503" y="2563278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92080" y="2564904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5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92905" y="436934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091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1615313" y="2301848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65843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4972303" y="2505569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505619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1291208" y="2546717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546640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5195822" y="2348900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1615313" y="2676434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5296280" y="263528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1604517" y="2966883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 txBox="1"/>
          <p:nvPr/>
        </p:nvSpPr>
        <p:spPr>
          <a:xfrm>
            <a:off x="1262252" y="2124493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5396229" y="2128125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/>
          <p:nvPr/>
        </p:nvSpPr>
        <p:spPr>
          <a:xfrm>
            <a:off x="2483739" y="2250731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2483739" y="251628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1604517" y="2796831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 txBox="1"/>
          <p:nvPr/>
        </p:nvSpPr>
        <p:spPr>
          <a:xfrm>
            <a:off x="618540" y="2534830"/>
            <a:ext cx="7931784" cy="261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86175" algn="ctr">
              <a:lnSpc>
                <a:spcPct val="100000"/>
              </a:lnSpc>
              <a:spcBef>
                <a:spcPts val="100"/>
              </a:spcBef>
              <a:tabLst>
                <a:tab pos="1336675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50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100" dirty="0">
                <a:latin typeface="Arial"/>
                <a:cs typeface="Arial"/>
              </a:rPr>
              <a:t>2,5) </a:t>
            </a:r>
            <a:r>
              <a:rPr sz="2400" spc="-130" dirty="0">
                <a:latin typeface="Arial"/>
                <a:cs typeface="Arial"/>
              </a:rPr>
              <a:t>hingga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95" dirty="0">
                <a:latin typeface="Arial"/>
                <a:cs typeface="Arial"/>
              </a:rPr>
              <a:t>B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</a:t>
            </a:r>
            <a:r>
              <a:rPr sz="2400" i="1" spc="-480" dirty="0">
                <a:latin typeface="Trebuchet MS"/>
                <a:cs typeface="Trebuchet MS"/>
              </a:rPr>
              <a:t> </a:t>
            </a:r>
            <a:r>
              <a:rPr sz="2400" spc="-204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  <a:p>
            <a:pPr marR="1323340" algn="ctr">
              <a:lnSpc>
                <a:spcPct val="100000"/>
              </a:lnSpc>
            </a:pPr>
            <a:r>
              <a:rPr sz="2400" spc="-100" dirty="0">
                <a:latin typeface="Arial"/>
                <a:cs typeface="Arial"/>
              </a:rPr>
              <a:t>10),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adalah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R="1419225" algn="ctr">
              <a:lnSpc>
                <a:spcPts val="2320"/>
              </a:lnSpc>
              <a:spcBef>
                <a:spcPts val="229"/>
              </a:spcBef>
            </a:pPr>
            <a:r>
              <a:rPr sz="2350" spc="-480" dirty="0">
                <a:latin typeface="Times New Roman"/>
                <a:cs typeface="Times New Roman"/>
              </a:rPr>
              <a:t>𝒙</a:t>
            </a:r>
            <a:endParaRPr sz="2350">
              <a:latin typeface="Times New Roman"/>
              <a:cs typeface="Times New Roman"/>
            </a:endParaRPr>
          </a:p>
          <a:p>
            <a:pPr marR="3564254" algn="ctr">
              <a:lnSpc>
                <a:spcPts val="2380"/>
              </a:lnSpc>
              <a:tabLst>
                <a:tab pos="913765" algn="l"/>
              </a:tabLst>
            </a:pP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	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i="1" spc="-60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2400" b="1" spc="-89" baseline="-20833" dirty="0">
                <a:solidFill>
                  <a:srgbClr val="FF0000"/>
                </a:solidFill>
                <a:latin typeface="Trebuchet MS"/>
                <a:cs typeface="Trebuchet MS"/>
              </a:rPr>
              <a:t>v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spc="-190" dirty="0">
                <a:solidFill>
                  <a:srgbClr val="FF0000"/>
                </a:solidFill>
                <a:latin typeface="Trebuchet MS"/>
                <a:cs typeface="Trebuchet MS"/>
              </a:rPr>
              <a:t>1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−</a:t>
            </a:r>
            <a:r>
              <a:rPr sz="24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3525" spc="-644" baseline="-37825" dirty="0">
                <a:latin typeface="Times New Roman"/>
                <a:cs typeface="Times New Roman"/>
              </a:rPr>
              <a:t>𝟏𝟎</a:t>
            </a:r>
            <a:endParaRPr sz="3525" baseline="-37825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89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B.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2"/>
          <p:cNvSpPr/>
          <p:nvPr/>
        </p:nvSpPr>
        <p:spPr>
          <a:xfrm>
            <a:off x="3226962" y="1545372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251" y="521081"/>
                </a:lnTo>
                <a:lnTo>
                  <a:pt x="3643" y="526131"/>
                </a:lnTo>
                <a:lnTo>
                  <a:pt x="488" y="532717"/>
                </a:lnTo>
                <a:lnTo>
                  <a:pt x="0" y="539994"/>
                </a:lnTo>
                <a:lnTo>
                  <a:pt x="2393" y="547116"/>
                </a:lnTo>
                <a:lnTo>
                  <a:pt x="85578" y="689610"/>
                </a:lnTo>
                <a:lnTo>
                  <a:pt x="107597" y="651891"/>
                </a:lnTo>
                <a:lnTo>
                  <a:pt x="66528" y="651891"/>
                </a:lnTo>
                <a:lnTo>
                  <a:pt x="66460" y="581279"/>
                </a:lnTo>
                <a:lnTo>
                  <a:pt x="35286" y="527939"/>
                </a:lnTo>
                <a:lnTo>
                  <a:pt x="30307" y="522259"/>
                </a:lnTo>
                <a:lnTo>
                  <a:pt x="23745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528" y="581394"/>
                </a:moveTo>
                <a:lnTo>
                  <a:pt x="66528" y="651891"/>
                </a:lnTo>
                <a:lnTo>
                  <a:pt x="104628" y="651891"/>
                </a:lnTo>
                <a:lnTo>
                  <a:pt x="104628" y="642239"/>
                </a:lnTo>
                <a:lnTo>
                  <a:pt x="69068" y="642239"/>
                </a:lnTo>
                <a:lnTo>
                  <a:pt x="85562" y="613963"/>
                </a:lnTo>
                <a:lnTo>
                  <a:pt x="66528" y="581394"/>
                </a:lnTo>
                <a:close/>
              </a:path>
              <a:path w="171450" h="689610">
                <a:moveTo>
                  <a:pt x="154709" y="518616"/>
                </a:moveTo>
                <a:lnTo>
                  <a:pt x="147395" y="519080"/>
                </a:lnTo>
                <a:lnTo>
                  <a:pt x="140795" y="522259"/>
                </a:lnTo>
                <a:lnTo>
                  <a:pt x="135743" y="527939"/>
                </a:lnTo>
                <a:lnTo>
                  <a:pt x="104628" y="581279"/>
                </a:lnTo>
                <a:lnTo>
                  <a:pt x="104628" y="651891"/>
                </a:lnTo>
                <a:lnTo>
                  <a:pt x="107597" y="651891"/>
                </a:lnTo>
                <a:lnTo>
                  <a:pt x="168763" y="547116"/>
                </a:lnTo>
                <a:lnTo>
                  <a:pt x="171156" y="539994"/>
                </a:lnTo>
                <a:lnTo>
                  <a:pt x="170668" y="532717"/>
                </a:lnTo>
                <a:lnTo>
                  <a:pt x="167512" y="526131"/>
                </a:lnTo>
                <a:lnTo>
                  <a:pt x="161905" y="521081"/>
                </a:lnTo>
                <a:lnTo>
                  <a:pt x="154709" y="518616"/>
                </a:lnTo>
                <a:close/>
              </a:path>
              <a:path w="171450" h="689610">
                <a:moveTo>
                  <a:pt x="85562" y="613963"/>
                </a:moveTo>
                <a:lnTo>
                  <a:pt x="69068" y="642239"/>
                </a:lnTo>
                <a:lnTo>
                  <a:pt x="102088" y="642239"/>
                </a:lnTo>
                <a:lnTo>
                  <a:pt x="85562" y="613963"/>
                </a:lnTo>
                <a:close/>
              </a:path>
              <a:path w="171450" h="689610">
                <a:moveTo>
                  <a:pt x="104628" y="581279"/>
                </a:moveTo>
                <a:lnTo>
                  <a:pt x="85562" y="613963"/>
                </a:lnTo>
                <a:lnTo>
                  <a:pt x="102088" y="642239"/>
                </a:lnTo>
                <a:lnTo>
                  <a:pt x="104628" y="642239"/>
                </a:lnTo>
                <a:lnTo>
                  <a:pt x="104628" y="581279"/>
                </a:lnTo>
                <a:close/>
              </a:path>
              <a:path w="171450" h="689610">
                <a:moveTo>
                  <a:pt x="104628" y="0"/>
                </a:moveTo>
                <a:lnTo>
                  <a:pt x="66528" y="0"/>
                </a:lnTo>
                <a:lnTo>
                  <a:pt x="66528" y="581394"/>
                </a:lnTo>
                <a:lnTo>
                  <a:pt x="85562" y="613963"/>
                </a:lnTo>
                <a:lnTo>
                  <a:pt x="104560" y="581394"/>
                </a:lnTo>
                <a:lnTo>
                  <a:pt x="104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 txBox="1">
            <a:spLocks/>
          </p:cNvSpPr>
          <p:nvPr/>
        </p:nvSpPr>
        <p:spPr>
          <a:xfrm>
            <a:off x="450344" y="188640"/>
            <a:ext cx="3977640" cy="2112758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</a:t>
            </a:r>
            <a:r>
              <a:rPr lang="id-ID" spc="-150" dirty="0" smtClean="0">
                <a:solidFill>
                  <a:srgbClr val="FF0000"/>
                </a:solidFill>
              </a:rPr>
              <a:t>g </a:t>
            </a: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i="1" spc="-150" dirty="0" smtClean="0">
                <a:latin typeface="Trebuchet MS"/>
                <a:cs typeface="Trebuchet MS"/>
              </a:rPr>
              <a:t>                                                         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id-ID" sz="1800" dirty="0">
              <a:latin typeface="Trebuchet MS"/>
              <a:cs typeface="Trebuchet MS"/>
            </a:endParaRP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spc="-150" dirty="0" smtClean="0">
                <a:solidFill>
                  <a:srgbClr val="000000"/>
                </a:solidFill>
                <a:latin typeface="Trebuchet MS"/>
              </a:rPr>
              <a:t>                                 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3394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46453" y="764704"/>
            <a:ext cx="4360038" cy="5003127"/>
            <a:chOff x="1346453" y="1594484"/>
            <a:chExt cx="4360038" cy="5003127"/>
          </a:xfrm>
        </p:grpSpPr>
        <p:sp>
          <p:nvSpPr>
            <p:cNvPr id="3" name="object 3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4810" y="1594484"/>
              <a:ext cx="227329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92710">
                <a:lnSpc>
                  <a:spcPct val="100000"/>
                </a:lnSpc>
                <a:spcBef>
                  <a:spcPts val="1455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08404" y="5949276"/>
              <a:ext cx="859790" cy="144145"/>
            </a:xfrm>
            <a:custGeom>
              <a:avLst/>
              <a:gdLst/>
              <a:ahLst/>
              <a:cxnLst/>
              <a:rect l="l" t="t" r="r" b="b"/>
              <a:pathLst>
                <a:path w="859789" h="144145">
                  <a:moveTo>
                    <a:pt x="0" y="0"/>
                  </a:moveTo>
                  <a:lnTo>
                    <a:pt x="859535" y="144017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2572704" y="4166107"/>
              <a:ext cx="2822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708404" y="5949276"/>
              <a:ext cx="3693795" cy="0"/>
            </a:xfrm>
            <a:custGeom>
              <a:avLst/>
              <a:gdLst/>
              <a:ahLst/>
              <a:cxnLst/>
              <a:rect l="l" t="t" r="r" b="b"/>
              <a:pathLst>
                <a:path w="3693795">
                  <a:moveTo>
                    <a:pt x="0" y="0"/>
                  </a:moveTo>
                  <a:lnTo>
                    <a:pt x="3693795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8691" y="5949276"/>
              <a:ext cx="3693795" cy="648335"/>
            </a:xfrm>
            <a:custGeom>
              <a:avLst/>
              <a:gdLst/>
              <a:ahLst/>
              <a:cxnLst/>
              <a:rect l="l" t="t" r="r" b="b"/>
              <a:pathLst>
                <a:path w="3693795" h="648334">
                  <a:moveTo>
                    <a:pt x="3693668" y="648068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8691" y="5399278"/>
              <a:ext cx="3683635" cy="533400"/>
            </a:xfrm>
            <a:custGeom>
              <a:avLst/>
              <a:gdLst/>
              <a:ahLst/>
              <a:cxnLst/>
              <a:rect l="l" t="t" r="r" b="b"/>
              <a:pathLst>
                <a:path w="3683635" h="533400">
                  <a:moveTo>
                    <a:pt x="0" y="0"/>
                  </a:moveTo>
                  <a:lnTo>
                    <a:pt x="3683507" y="533361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67939" y="5517260"/>
              <a:ext cx="2832735" cy="415925"/>
            </a:xfrm>
            <a:custGeom>
              <a:avLst/>
              <a:gdLst/>
              <a:ahLst/>
              <a:cxnLst/>
              <a:rect l="l" t="t" r="r" b="b"/>
              <a:pathLst>
                <a:path w="2832735" h="415925">
                  <a:moveTo>
                    <a:pt x="2832608" y="415378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60701" y="5517260"/>
              <a:ext cx="7620" cy="576580"/>
            </a:xfrm>
            <a:custGeom>
              <a:avLst/>
              <a:gdLst/>
              <a:ahLst/>
              <a:cxnLst/>
              <a:rect l="l" t="t" r="r" b="b"/>
              <a:pathLst>
                <a:path w="7619" h="576579">
                  <a:moveTo>
                    <a:pt x="7238" y="576033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635630" y="5202173"/>
              <a:ext cx="490855" cy="68453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+</a:t>
              </a:r>
              <a:r>
                <a:rPr sz="1600" b="1" spc="-120" dirty="0">
                  <a:latin typeface="Trebuchet MS"/>
                  <a:cs typeface="Trebuchet MS"/>
                </a:rPr>
                <a:t>0,75</a:t>
              </a:r>
              <a:endParaRPr sz="1600">
                <a:latin typeface="Trebuchet MS"/>
                <a:cs typeface="Trebuchet MS"/>
              </a:endParaRPr>
            </a:p>
            <a:p>
              <a:pPr marL="250825">
                <a:lnSpc>
                  <a:spcPct val="100000"/>
                </a:lnSpc>
                <a:spcBef>
                  <a:spcPts val="1350"/>
                </a:spcBef>
              </a:pPr>
              <a:r>
                <a:rPr sz="1600" b="1" spc="-100" dirty="0">
                  <a:latin typeface="Trebuchet MS"/>
                  <a:cs typeface="Trebuchet MS"/>
                </a:rPr>
                <a:t>(</a:t>
              </a:r>
              <a:r>
                <a:rPr sz="1600" b="1" spc="-125" dirty="0">
                  <a:latin typeface="Trebuchet MS"/>
                  <a:cs typeface="Trebuchet MS"/>
                </a:rPr>
                <a:t>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2148967" y="6066535"/>
              <a:ext cx="1219200" cy="5149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−</a:t>
              </a:r>
              <a:r>
                <a:rPr sz="1600" b="1" spc="-120" dirty="0">
                  <a:latin typeface="Trebuchet MS"/>
                  <a:cs typeface="Trebuchet MS"/>
                </a:rPr>
                <a:t>0,25</a:t>
              </a:r>
              <a:endParaRPr sz="1600">
                <a:latin typeface="Trebuchet MS"/>
                <a:cs typeface="Trebuchet MS"/>
              </a:endParaRP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sz="1600" b="1" spc="-5" dirty="0">
                  <a:latin typeface="Times New Roman"/>
                  <a:cs typeface="Times New Roman"/>
                </a:rPr>
                <a:t>−</a:t>
              </a:r>
              <a:r>
                <a:rPr sz="1600" b="1" i="1" spc="-60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2002535" y="5014976"/>
              <a:ext cx="1924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i="1" spc="-75" dirty="0">
                  <a:latin typeface="Trebuchet MS"/>
                  <a:cs typeface="Trebuchet MS"/>
                </a:rPr>
                <a:t>A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173477" y="5288534"/>
              <a:ext cx="104013" cy="1981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79598" y="6146990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651" y="17552"/>
                  </a:moveTo>
                  <a:lnTo>
                    <a:pt x="20244" y="26940"/>
                  </a:lnTo>
                  <a:lnTo>
                    <a:pt x="133731" y="312000"/>
                  </a:lnTo>
                  <a:lnTo>
                    <a:pt x="142494" y="308483"/>
                  </a:lnTo>
                  <a:lnTo>
                    <a:pt x="29117" y="23395"/>
                  </a:lnTo>
                  <a:lnTo>
                    <a:pt x="21651" y="17552"/>
                  </a:lnTo>
                  <a:close/>
                </a:path>
                <a:path w="142875" h="312420">
                  <a:moveTo>
                    <a:pt x="14731" y="0"/>
                  </a:moveTo>
                  <a:lnTo>
                    <a:pt x="0" y="97904"/>
                  </a:lnTo>
                  <a:lnTo>
                    <a:pt x="1777" y="100330"/>
                  </a:lnTo>
                  <a:lnTo>
                    <a:pt x="6984" y="101117"/>
                  </a:lnTo>
                  <a:lnTo>
                    <a:pt x="9397" y="99326"/>
                  </a:lnTo>
                  <a:lnTo>
                    <a:pt x="20244" y="26940"/>
                  </a:lnTo>
                  <a:lnTo>
                    <a:pt x="13715" y="10541"/>
                  </a:lnTo>
                  <a:lnTo>
                    <a:pt x="22606" y="7023"/>
                  </a:lnTo>
                  <a:lnTo>
                    <a:pt x="23696" y="7023"/>
                  </a:lnTo>
                  <a:lnTo>
                    <a:pt x="14731" y="0"/>
                  </a:lnTo>
                  <a:close/>
                </a:path>
                <a:path w="142875" h="312420">
                  <a:moveTo>
                    <a:pt x="23696" y="7023"/>
                  </a:moveTo>
                  <a:lnTo>
                    <a:pt x="22606" y="7023"/>
                  </a:lnTo>
                  <a:lnTo>
                    <a:pt x="29117" y="23395"/>
                  </a:lnTo>
                  <a:lnTo>
                    <a:pt x="84708" y="66903"/>
                  </a:lnTo>
                  <a:lnTo>
                    <a:pt x="86740" y="68529"/>
                  </a:lnTo>
                  <a:lnTo>
                    <a:pt x="89788" y="68160"/>
                  </a:lnTo>
                  <a:lnTo>
                    <a:pt x="91439" y="66090"/>
                  </a:lnTo>
                  <a:lnTo>
                    <a:pt x="92963" y="64020"/>
                  </a:lnTo>
                  <a:lnTo>
                    <a:pt x="92709" y="61023"/>
                  </a:lnTo>
                  <a:lnTo>
                    <a:pt x="90550" y="59397"/>
                  </a:lnTo>
                  <a:lnTo>
                    <a:pt x="23696" y="7023"/>
                  </a:lnTo>
                  <a:close/>
                </a:path>
                <a:path w="142875" h="312420">
                  <a:moveTo>
                    <a:pt x="22606" y="7023"/>
                  </a:moveTo>
                  <a:lnTo>
                    <a:pt x="13715" y="10541"/>
                  </a:lnTo>
                  <a:lnTo>
                    <a:pt x="20244" y="26940"/>
                  </a:lnTo>
                  <a:lnTo>
                    <a:pt x="21651" y="17552"/>
                  </a:lnTo>
                  <a:lnTo>
                    <a:pt x="15239" y="12534"/>
                  </a:lnTo>
                  <a:lnTo>
                    <a:pt x="22859" y="9486"/>
                  </a:lnTo>
                  <a:lnTo>
                    <a:pt x="23585" y="9486"/>
                  </a:lnTo>
                  <a:lnTo>
                    <a:pt x="22606" y="7023"/>
                  </a:lnTo>
                  <a:close/>
                </a:path>
                <a:path w="142875" h="312420">
                  <a:moveTo>
                    <a:pt x="23585" y="9486"/>
                  </a:moveTo>
                  <a:lnTo>
                    <a:pt x="22859" y="9486"/>
                  </a:lnTo>
                  <a:lnTo>
                    <a:pt x="21651" y="17552"/>
                  </a:lnTo>
                  <a:lnTo>
                    <a:pt x="29117" y="23395"/>
                  </a:lnTo>
                  <a:lnTo>
                    <a:pt x="23585" y="9486"/>
                  </a:lnTo>
                  <a:close/>
                </a:path>
                <a:path w="142875" h="312420">
                  <a:moveTo>
                    <a:pt x="22859" y="9486"/>
                  </a:moveTo>
                  <a:lnTo>
                    <a:pt x="15239" y="12534"/>
                  </a:lnTo>
                  <a:lnTo>
                    <a:pt x="21651" y="17552"/>
                  </a:lnTo>
                  <a:lnTo>
                    <a:pt x="22859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4520819" y="5454802"/>
              <a:ext cx="5467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20" dirty="0">
                  <a:latin typeface="Trebuchet MS"/>
                  <a:cs typeface="Trebuchet MS"/>
                </a:rPr>
                <a:t> </a:t>
              </a:r>
              <a:r>
                <a:rPr sz="1800" b="1" spc="-85" dirty="0">
                  <a:latin typeface="Trebuchet MS"/>
                  <a:cs typeface="Trebuchet MS"/>
                </a:rPr>
                <a:t>V</a:t>
              </a:r>
              <a:r>
                <a:rPr sz="1800" b="1" spc="-12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</p:txBody>
        </p:sp>
      </p:grpSp>
      <p:cxnSp>
        <p:nvCxnSpPr>
          <p:cNvPr id="50" name="Straight Arrow Connector 49"/>
          <p:cNvCxnSpPr>
            <a:endCxn id="9" idx="2"/>
          </p:cNvCxnSpPr>
          <p:nvPr/>
        </p:nvCxnSpPr>
        <p:spPr>
          <a:xfrm flipH="1" flipV="1">
            <a:off x="1699444" y="1992032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5355128" y="1988840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8087995" cy="5197500"/>
            <a:chOff x="618540" y="1642364"/>
            <a:chExt cx="8087995" cy="519750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215894" y="5587365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283077" y="5155819"/>
              <a:ext cx="2874010" cy="38227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  <a:tabLst>
                  <a:tab pos="2455545" algn="l"/>
                </a:tabLst>
              </a:pPr>
              <a:r>
                <a:rPr sz="2350" spc="-575" dirty="0">
                  <a:latin typeface="Times New Roman"/>
                  <a:cs typeface="Times New Roman"/>
                </a:rPr>
                <a:t>𝑥	</a:t>
              </a:r>
              <a:r>
                <a:rPr sz="2350" spc="175" dirty="0">
                  <a:latin typeface="Times New Roman"/>
                  <a:cs typeface="Times New Roman"/>
                </a:rPr>
                <a:t>7</a:t>
              </a:r>
              <a:r>
                <a:rPr sz="2350" spc="-110" dirty="0">
                  <a:latin typeface="Times New Roman"/>
                  <a:cs typeface="Times New Roman"/>
                </a:rPr>
                <a:t>,</a:t>
              </a:r>
              <a:r>
                <a:rPr sz="2350" spc="175" dirty="0">
                  <a:latin typeface="Times New Roman"/>
                  <a:cs typeface="Times New Roman"/>
                </a:rPr>
                <a:t>5</a:t>
              </a:r>
              <a:endParaRPr sz="2350">
                <a:latin typeface="Times New Roman"/>
                <a:cs typeface="Times New Roman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738114" y="5587365"/>
              <a:ext cx="403860" cy="0"/>
            </a:xfrm>
            <a:custGeom>
              <a:avLst/>
              <a:gdLst/>
              <a:ahLst/>
              <a:cxnLst/>
              <a:rect l="l" t="t" r="r" b="b"/>
              <a:pathLst>
                <a:path w="403860">
                  <a:moveTo>
                    <a:pt x="0" y="0"/>
                  </a:moveTo>
                  <a:lnTo>
                    <a:pt x="40386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533271" y="4558013"/>
              <a:ext cx="5775033" cy="1235595"/>
            </a:xfrm>
            <a:prstGeom prst="rect">
              <a:avLst/>
            </a:prstGeom>
          </p:spPr>
          <p:txBody>
            <a:bodyPr vert="horz" wrap="square" lIns="0" tIns="1670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15"/>
                </a:spcBef>
                <a:tabLst>
                  <a:tab pos="926465" algn="l"/>
                </a:tabLst>
              </a:pPr>
              <a:r>
                <a:rPr sz="2400" i="1" spc="-40" dirty="0">
                  <a:latin typeface="Trebuchet MS"/>
                  <a:cs typeface="Trebuchet MS"/>
                </a:rPr>
                <a:t>M</a:t>
              </a:r>
              <a:r>
                <a:rPr sz="2400" spc="-60" baseline="-20833" dirty="0">
                  <a:latin typeface="Arial"/>
                  <a:cs typeface="Arial"/>
                </a:rPr>
                <a:t>C	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 smtClean="0">
                  <a:latin typeface="Trebuchet MS"/>
                  <a:cs typeface="Trebuchet MS"/>
                </a:rPr>
                <a:t>A</a:t>
              </a:r>
              <a:r>
                <a:rPr sz="2400" spc="-135" baseline="-20833" dirty="0" smtClean="0">
                  <a:latin typeface="Arial"/>
                  <a:cs typeface="Arial"/>
                </a:rPr>
                <a:t>v</a:t>
              </a:r>
              <a:r>
                <a:rPr sz="2400" spc="-90" dirty="0" smtClean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90" dirty="0">
                  <a:latin typeface="Trebuchet MS"/>
                  <a:cs typeface="Trebuchet MS"/>
                </a:rPr>
                <a:t>1</a:t>
              </a:r>
              <a:r>
                <a:rPr sz="2400" spc="-90" dirty="0">
                  <a:latin typeface="Arial"/>
                  <a:cs typeface="Arial"/>
                </a:rPr>
                <a:t>(2,5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120" dirty="0">
                  <a:latin typeface="Trebuchet MS"/>
                  <a:cs typeface="Trebuchet MS"/>
                </a:rPr>
                <a:t>x</a:t>
              </a:r>
              <a:r>
                <a:rPr sz="2400" spc="-120" dirty="0">
                  <a:latin typeface="Arial"/>
                  <a:cs typeface="Arial"/>
                </a:rPr>
                <a:t>)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>
                  <a:latin typeface="Trebuchet MS"/>
                  <a:cs typeface="Trebuchet MS"/>
                </a:rPr>
                <a:t>A</a:t>
              </a:r>
              <a:r>
                <a:rPr sz="2400" spc="-135" baseline="-20833" dirty="0">
                  <a:latin typeface="Arial"/>
                  <a:cs typeface="Arial"/>
                </a:rPr>
                <a:t>v</a:t>
              </a:r>
              <a:r>
                <a:rPr sz="2400" spc="-90" dirty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5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endParaRPr sz="2400" dirty="0">
                <a:latin typeface="Trebuchet MS"/>
                <a:cs typeface="Trebuchet MS"/>
              </a:endParaRPr>
            </a:p>
            <a:p>
              <a:pPr marL="926465">
                <a:lnSpc>
                  <a:spcPct val="100000"/>
                </a:lnSpc>
                <a:spcBef>
                  <a:spcPts val="1625"/>
                </a:spcBef>
                <a:tabLst>
                  <a:tab pos="2823210" algn="l"/>
                  <a:tab pos="4236085" algn="l"/>
                </a:tabLst>
              </a:pP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(1</a:t>
              </a:r>
              <a:r>
                <a:rPr sz="2400" spc="-50" dirty="0">
                  <a:latin typeface="Arial"/>
                  <a:cs typeface="Arial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−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3525" spc="-37" baseline="-37825" dirty="0">
                  <a:latin typeface="Times New Roman"/>
                  <a:cs typeface="Times New Roman"/>
                </a:rPr>
                <a:t>10</a:t>
              </a:r>
              <a:r>
                <a:rPr sz="2400" spc="-25" dirty="0">
                  <a:latin typeface="Arial"/>
                  <a:cs typeface="Arial"/>
                </a:rPr>
                <a:t>)(2,5)	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4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r>
                <a:rPr sz="2400" i="1" spc="-195" dirty="0">
                  <a:latin typeface="Trebuchet MS"/>
                  <a:cs typeface="Trebuchet MS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=	</a:t>
              </a:r>
              <a:r>
                <a:rPr sz="3525" spc="262" baseline="-37825" dirty="0">
                  <a:latin typeface="Times New Roman"/>
                  <a:cs typeface="Times New Roman"/>
                </a:rPr>
                <a:t>10</a:t>
              </a:r>
              <a:r>
                <a:rPr sz="3525" spc="232" baseline="-37825" dirty="0">
                  <a:latin typeface="Times New Roman"/>
                  <a:cs typeface="Times New Roman"/>
                </a:rPr>
                <a:t> </a:t>
              </a:r>
              <a:r>
                <a:rPr sz="3200" spc="-785" dirty="0">
                  <a:latin typeface="Times New Roman"/>
                  <a:cs typeface="Times New Roman"/>
                </a:rPr>
                <a:t>𝑥</a:t>
              </a:r>
              <a:endParaRPr sz="3200" dirty="0">
                <a:latin typeface="Times New Roman"/>
                <a:cs typeface="Times New Roman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8540" y="5878474"/>
              <a:ext cx="7596505" cy="961390"/>
            </a:xfrm>
            <a:prstGeom prst="rect">
              <a:avLst/>
            </a:prstGeom>
          </p:spPr>
          <p:txBody>
            <a:bodyPr vert="horz" wrap="square" lIns="0" tIns="114935" rIns="0" bIns="0" rtlCol="0">
              <a:spAutoFit/>
            </a:bodyPr>
            <a:lstStyle/>
            <a:p>
              <a:pPr marL="927100">
                <a:lnSpc>
                  <a:spcPct val="100000"/>
                </a:lnSpc>
                <a:spcBef>
                  <a:spcPts val="905"/>
                </a:spcBef>
                <a:tabLst>
                  <a:tab pos="1841500" algn="l"/>
                </a:tabLst>
              </a:pPr>
              <a:r>
                <a:rPr sz="2400" spc="-105" dirty="0">
                  <a:latin typeface="Arial"/>
                  <a:cs typeface="Arial"/>
                </a:rPr>
                <a:t>Atau	</a:t>
              </a: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17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7,5∙</a:t>
              </a:r>
              <a:r>
                <a:rPr sz="2400" b="1" i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B</a:t>
              </a:r>
              <a:r>
                <a:rPr sz="2400" b="1" spc="-26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endParaRPr sz="2400" baseline="-20833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80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95" dirty="0">
                  <a:latin typeface="Arial"/>
                  <a:cs typeface="Arial"/>
                </a:rPr>
                <a:t> </a:t>
              </a:r>
              <a:r>
                <a:rPr sz="2400" spc="-265" dirty="0">
                  <a:latin typeface="Arial"/>
                  <a:cs typeface="Arial"/>
                </a:rPr>
                <a:t>C.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618540" y="3237738"/>
              <a:ext cx="8087995" cy="14132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05" dirty="0">
                  <a:latin typeface="Arial"/>
                  <a:cs typeface="Arial"/>
                </a:rPr>
                <a:t>(</a:t>
              </a:r>
              <a:r>
                <a:rPr sz="2400" i="1" spc="-105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 smtClean="0">
                  <a:latin typeface="Arial"/>
                  <a:cs typeface="Arial"/>
                </a:rPr>
                <a:t>0 )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509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(</a:t>
              </a:r>
              <a:r>
                <a:rPr sz="2400" i="1" spc="-114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2,5),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adalah</a:t>
              </a:r>
              <a:r>
                <a:rPr sz="2400" spc="-480" dirty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191333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234061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615313" y="245325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34" name="Straight Arrow Connector 33"/>
          <p:cNvCxnSpPr/>
          <p:nvPr/>
        </p:nvCxnSpPr>
        <p:spPr>
          <a:xfrm flipV="1">
            <a:off x="1604517" y="2501682"/>
            <a:ext cx="10986" cy="564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296280" y="2501682"/>
            <a:ext cx="19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3528" y="1124744"/>
            <a:ext cx="8640960" cy="4321761"/>
            <a:chOff x="618540" y="1642364"/>
            <a:chExt cx="7913900" cy="4321761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618540" y="3237738"/>
              <a:ext cx="7913900" cy="27263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</a:t>
              </a:r>
              <a:r>
                <a:rPr sz="2400" spc="-120" dirty="0" smtClean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00" dirty="0" smtClean="0">
                  <a:latin typeface="Arial"/>
                  <a:cs typeface="Arial"/>
                </a:rPr>
                <a:t>2,5 m) </a:t>
              </a:r>
              <a:r>
                <a:rPr sz="2400" spc="-114" dirty="0" err="1">
                  <a:latin typeface="Arial"/>
                  <a:cs typeface="Arial"/>
                </a:rPr>
                <a:t>dan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endParaRPr sz="2400" spc="-114" dirty="0" smtClean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tabLst>
                  <a:tab pos="354965" algn="l"/>
                  <a:tab pos="355600" algn="l"/>
                </a:tabLst>
              </a:pPr>
              <a:r>
                <a:rPr lang="x-none" sz="2400" spc="-114">
                  <a:latin typeface="Arial"/>
                  <a:cs typeface="Arial"/>
                </a:rPr>
                <a:t> </a:t>
              </a:r>
              <a:r>
                <a:rPr lang="x-none" sz="2400" spc="-114" smtClean="0">
                  <a:latin typeface="Arial"/>
                  <a:cs typeface="Arial"/>
                </a:rPr>
                <a:t>    </a:t>
              </a:r>
              <a:r>
                <a:rPr sz="2400" spc="40" dirty="0" err="1" smtClean="0">
                  <a:latin typeface="Arial"/>
                  <a:cs typeface="Arial"/>
                </a:rPr>
                <a:t>titik</a:t>
              </a:r>
              <a:r>
                <a:rPr sz="2400" spc="-450" dirty="0" smtClean="0">
                  <a:latin typeface="Arial"/>
                  <a:cs typeface="Arial"/>
                </a:rPr>
                <a:t> </a:t>
              </a:r>
              <a:r>
                <a:rPr sz="2400" spc="-295" dirty="0">
                  <a:latin typeface="Arial"/>
                  <a:cs typeface="Arial"/>
                </a:rPr>
                <a:t>B </a:t>
              </a:r>
              <a:r>
                <a:rPr sz="2400" spc="-120" dirty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 smtClean="0">
                  <a:latin typeface="Arial"/>
                  <a:cs typeface="Arial"/>
                </a:rPr>
                <a:t>=</a:t>
              </a:r>
              <a:r>
                <a:rPr sz="2400" dirty="0">
                  <a:latin typeface="Arial"/>
                  <a:cs typeface="Arial"/>
                </a:rPr>
                <a:t> </a:t>
              </a:r>
              <a:r>
                <a:rPr sz="2400" dirty="0" smtClean="0">
                  <a:latin typeface="Arial"/>
                  <a:cs typeface="Arial"/>
                </a:rPr>
                <a:t>1</a:t>
              </a:r>
              <a:r>
                <a:rPr sz="2400" spc="-100" dirty="0" smtClean="0">
                  <a:latin typeface="Arial"/>
                  <a:cs typeface="Arial"/>
                </a:rPr>
                <a:t>0 m), </a:t>
              </a: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365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  </a:t>
              </a:r>
              <a:r>
                <a:rPr sz="2400" spc="-114" dirty="0" err="1" smtClean="0">
                  <a:latin typeface="Arial"/>
                  <a:cs typeface="Arial"/>
                </a:rPr>
                <a:t>adalah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  <a:p>
              <a:pPr marL="927100">
                <a:lnSpc>
                  <a:spcPct val="100000"/>
                </a:lnSpc>
                <a:spcBef>
                  <a:spcPts val="805"/>
                </a:spcBef>
                <a:tabLst>
                  <a:tab pos="1841500" algn="l"/>
                </a:tabLst>
              </a:pP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	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 </a:t>
              </a:r>
              <a:r>
                <a:rPr sz="2400" b="1" i="1" spc="-6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spc="-8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r>
                <a:rPr sz="2400" b="1" spc="12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5" dirty="0">
                  <a:solidFill>
                    <a:srgbClr val="FF0000"/>
                  </a:solidFill>
                  <a:latin typeface="Trebuchet MS"/>
                  <a:cs typeface="Trebuchet MS"/>
                </a:rPr>
                <a:t>(2,5)</a:t>
              </a:r>
              <a:endParaRPr sz="2400" dirty="0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79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</a:t>
              </a:r>
              <a:r>
                <a:rPr sz="2400" spc="-114" dirty="0" err="1" smtClean="0">
                  <a:latin typeface="Arial"/>
                  <a:cs typeface="Arial"/>
                </a:rPr>
                <a:t>dan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45" dirty="0">
                  <a:latin typeface="Arial"/>
                  <a:cs typeface="Arial"/>
                </a:rPr>
                <a:t> </a:t>
              </a:r>
              <a:r>
                <a:rPr sz="2400" spc="-180" dirty="0">
                  <a:latin typeface="Arial"/>
                  <a:cs typeface="Arial"/>
                </a:rPr>
                <a:t>B.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085057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324680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615312" y="2498598"/>
              <a:ext cx="1469744" cy="11277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 flipV="1">
            <a:off x="1412084" y="2820575"/>
            <a:ext cx="0" cy="608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431226" y="2861722"/>
            <a:ext cx="0" cy="567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2967" y="764704"/>
            <a:ext cx="4793209" cy="4787392"/>
            <a:chOff x="1184554" y="1594484"/>
            <a:chExt cx="4793209" cy="4787392"/>
          </a:xfrm>
        </p:grpSpPr>
        <p:sp>
          <p:nvSpPr>
            <p:cNvPr id="3" name="object 3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2572704" y="4166107"/>
              <a:ext cx="282321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221734" y="5551423"/>
              <a:ext cx="4457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35" dirty="0">
                  <a:latin typeface="Trebuchet MS"/>
                  <a:cs typeface="Trebuchet MS"/>
                </a:rPr>
                <a:t>7</a:t>
              </a:r>
              <a:r>
                <a:rPr sz="1600" b="1" spc="-120" dirty="0">
                  <a:latin typeface="Trebuchet MS"/>
                  <a:cs typeface="Trebuchet MS"/>
                </a:rPr>
                <a:t>,</a:t>
              </a:r>
              <a:r>
                <a:rPr sz="1600" b="1" spc="-200" dirty="0">
                  <a:latin typeface="Trebuchet MS"/>
                  <a:cs typeface="Trebuchet MS"/>
                </a:rPr>
                <a:t>5</a:t>
              </a:r>
              <a:r>
                <a:rPr sz="1600" b="1" i="1" spc="-55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1713168" y="5438343"/>
              <a:ext cx="85026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4605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5" dirty="0">
                  <a:latin typeface="Trebuchet MS"/>
                  <a:cs typeface="Trebuchet MS"/>
                </a:rPr>
                <a:t>2,5</a:t>
              </a:r>
              <a:r>
                <a:rPr sz="1600" b="1" i="1" spc="-125" dirty="0">
                  <a:latin typeface="Trebuchet MS"/>
                  <a:cs typeface="Trebuchet MS"/>
                </a:rPr>
                <a:t>A</a:t>
              </a:r>
              <a:r>
                <a:rPr sz="1575" b="1" i="1" spc="-187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19300" y="5688393"/>
              <a:ext cx="144780" cy="260985"/>
            </a:xfrm>
            <a:custGeom>
              <a:avLst/>
              <a:gdLst/>
              <a:ahLst/>
              <a:cxnLst/>
              <a:rect l="l" t="t" r="r" b="b"/>
              <a:pathLst>
                <a:path w="144780" h="260985">
                  <a:moveTo>
                    <a:pt x="61213" y="200342"/>
                  </a:moveTo>
                  <a:lnTo>
                    <a:pt x="58293" y="201015"/>
                  </a:lnTo>
                  <a:lnTo>
                    <a:pt x="55499" y="205473"/>
                  </a:lnTo>
                  <a:lnTo>
                    <a:pt x="56261" y="208419"/>
                  </a:lnTo>
                  <a:lnTo>
                    <a:pt x="58419" y="209816"/>
                  </a:lnTo>
                  <a:lnTo>
                    <a:pt x="140207" y="260896"/>
                  </a:lnTo>
                  <a:lnTo>
                    <a:pt x="140475" y="254749"/>
                  </a:lnTo>
                  <a:lnTo>
                    <a:pt x="131572" y="254749"/>
                  </a:lnTo>
                  <a:lnTo>
                    <a:pt x="123376" y="239157"/>
                  </a:lnTo>
                  <a:lnTo>
                    <a:pt x="63500" y="201726"/>
                  </a:lnTo>
                  <a:lnTo>
                    <a:pt x="61213" y="200342"/>
                  </a:lnTo>
                  <a:close/>
                </a:path>
                <a:path w="144780" h="260985">
                  <a:moveTo>
                    <a:pt x="123376" y="239157"/>
                  </a:moveTo>
                  <a:lnTo>
                    <a:pt x="131572" y="254749"/>
                  </a:lnTo>
                  <a:lnTo>
                    <a:pt x="136159" y="252323"/>
                  </a:lnTo>
                  <a:lnTo>
                    <a:pt x="131063" y="252323"/>
                  </a:lnTo>
                  <a:lnTo>
                    <a:pt x="131415" y="244182"/>
                  </a:lnTo>
                  <a:lnTo>
                    <a:pt x="123376" y="239157"/>
                  </a:lnTo>
                  <a:close/>
                </a:path>
                <a:path w="144780" h="260985">
                  <a:moveTo>
                    <a:pt x="137287" y="159524"/>
                  </a:moveTo>
                  <a:lnTo>
                    <a:pt x="135000" y="161569"/>
                  </a:lnTo>
                  <a:lnTo>
                    <a:pt x="131819" y="234841"/>
                  </a:lnTo>
                  <a:lnTo>
                    <a:pt x="139954" y="250317"/>
                  </a:lnTo>
                  <a:lnTo>
                    <a:pt x="131572" y="254749"/>
                  </a:lnTo>
                  <a:lnTo>
                    <a:pt x="140475" y="254749"/>
                  </a:lnTo>
                  <a:lnTo>
                    <a:pt x="144525" y="161988"/>
                  </a:lnTo>
                  <a:lnTo>
                    <a:pt x="142494" y="159753"/>
                  </a:lnTo>
                  <a:lnTo>
                    <a:pt x="137287" y="159524"/>
                  </a:lnTo>
                  <a:close/>
                </a:path>
                <a:path w="144780" h="260985">
                  <a:moveTo>
                    <a:pt x="131415" y="244182"/>
                  </a:moveTo>
                  <a:lnTo>
                    <a:pt x="131063" y="252323"/>
                  </a:lnTo>
                  <a:lnTo>
                    <a:pt x="138302" y="248488"/>
                  </a:lnTo>
                  <a:lnTo>
                    <a:pt x="131415" y="244182"/>
                  </a:lnTo>
                  <a:close/>
                </a:path>
                <a:path w="144780" h="260985">
                  <a:moveTo>
                    <a:pt x="131819" y="234841"/>
                  </a:moveTo>
                  <a:lnTo>
                    <a:pt x="131415" y="244182"/>
                  </a:lnTo>
                  <a:lnTo>
                    <a:pt x="138302" y="248488"/>
                  </a:lnTo>
                  <a:lnTo>
                    <a:pt x="131063" y="252323"/>
                  </a:lnTo>
                  <a:lnTo>
                    <a:pt x="136159" y="252323"/>
                  </a:lnTo>
                  <a:lnTo>
                    <a:pt x="139954" y="250317"/>
                  </a:lnTo>
                  <a:lnTo>
                    <a:pt x="131819" y="234841"/>
                  </a:lnTo>
                  <a:close/>
                </a:path>
                <a:path w="144780" h="260985">
                  <a:moveTo>
                    <a:pt x="8381" y="0"/>
                  </a:moveTo>
                  <a:lnTo>
                    <a:pt x="0" y="4432"/>
                  </a:lnTo>
                  <a:lnTo>
                    <a:pt x="123376" y="239157"/>
                  </a:lnTo>
                  <a:lnTo>
                    <a:pt x="131415" y="244182"/>
                  </a:lnTo>
                  <a:lnTo>
                    <a:pt x="131819" y="234841"/>
                  </a:lnTo>
                  <a:lnTo>
                    <a:pt x="8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3204" y="5388483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754" y="17669"/>
                  </a:moveTo>
                  <a:lnTo>
                    <a:pt x="20354" y="26916"/>
                  </a:lnTo>
                  <a:lnTo>
                    <a:pt x="133731" y="312064"/>
                  </a:lnTo>
                  <a:lnTo>
                    <a:pt x="142621" y="308546"/>
                  </a:lnTo>
                  <a:lnTo>
                    <a:pt x="29097" y="23415"/>
                  </a:lnTo>
                  <a:lnTo>
                    <a:pt x="21754" y="17669"/>
                  </a:lnTo>
                  <a:close/>
                </a:path>
                <a:path w="142875" h="312420">
                  <a:moveTo>
                    <a:pt x="14732" y="0"/>
                  </a:moveTo>
                  <a:lnTo>
                    <a:pt x="0" y="97916"/>
                  </a:lnTo>
                  <a:lnTo>
                    <a:pt x="1778" y="100456"/>
                  </a:lnTo>
                  <a:lnTo>
                    <a:pt x="6985" y="101218"/>
                  </a:lnTo>
                  <a:lnTo>
                    <a:pt x="9398" y="99440"/>
                  </a:lnTo>
                  <a:lnTo>
                    <a:pt x="9779" y="96773"/>
                  </a:lnTo>
                  <a:lnTo>
                    <a:pt x="20354" y="26916"/>
                  </a:lnTo>
                  <a:lnTo>
                    <a:pt x="13843" y="10540"/>
                  </a:lnTo>
                  <a:lnTo>
                    <a:pt x="22606" y="7111"/>
                  </a:lnTo>
                  <a:lnTo>
                    <a:pt x="23819" y="7111"/>
                  </a:lnTo>
                  <a:lnTo>
                    <a:pt x="14732" y="0"/>
                  </a:lnTo>
                  <a:close/>
                </a:path>
                <a:path w="142875" h="312420">
                  <a:moveTo>
                    <a:pt x="23819" y="7111"/>
                  </a:moveTo>
                  <a:lnTo>
                    <a:pt x="22606" y="7111"/>
                  </a:lnTo>
                  <a:lnTo>
                    <a:pt x="29097" y="23415"/>
                  </a:lnTo>
                  <a:lnTo>
                    <a:pt x="84709" y="66928"/>
                  </a:lnTo>
                  <a:lnTo>
                    <a:pt x="86868" y="68579"/>
                  </a:lnTo>
                  <a:lnTo>
                    <a:pt x="89789" y="68198"/>
                  </a:lnTo>
                  <a:lnTo>
                    <a:pt x="93091" y="64134"/>
                  </a:lnTo>
                  <a:lnTo>
                    <a:pt x="92710" y="61086"/>
                  </a:lnTo>
                  <a:lnTo>
                    <a:pt x="90678" y="59435"/>
                  </a:lnTo>
                  <a:lnTo>
                    <a:pt x="23819" y="7111"/>
                  </a:lnTo>
                  <a:close/>
                </a:path>
                <a:path w="142875" h="312420">
                  <a:moveTo>
                    <a:pt x="22606" y="7111"/>
                  </a:moveTo>
                  <a:lnTo>
                    <a:pt x="13843" y="10540"/>
                  </a:lnTo>
                  <a:lnTo>
                    <a:pt x="20354" y="26916"/>
                  </a:lnTo>
                  <a:lnTo>
                    <a:pt x="21754" y="17669"/>
                  </a:lnTo>
                  <a:lnTo>
                    <a:pt x="15240" y="12572"/>
                  </a:lnTo>
                  <a:lnTo>
                    <a:pt x="22987" y="9524"/>
                  </a:lnTo>
                  <a:lnTo>
                    <a:pt x="23566" y="9524"/>
                  </a:lnTo>
                  <a:lnTo>
                    <a:pt x="22606" y="7111"/>
                  </a:lnTo>
                  <a:close/>
                </a:path>
                <a:path w="142875" h="312420">
                  <a:moveTo>
                    <a:pt x="23566" y="9524"/>
                  </a:moveTo>
                  <a:lnTo>
                    <a:pt x="22987" y="9524"/>
                  </a:lnTo>
                  <a:lnTo>
                    <a:pt x="21754" y="17669"/>
                  </a:lnTo>
                  <a:lnTo>
                    <a:pt x="29097" y="23415"/>
                  </a:lnTo>
                  <a:lnTo>
                    <a:pt x="23566" y="9524"/>
                  </a:lnTo>
                  <a:close/>
                </a:path>
                <a:path w="142875" h="312420">
                  <a:moveTo>
                    <a:pt x="22987" y="9524"/>
                  </a:moveTo>
                  <a:lnTo>
                    <a:pt x="15240" y="12572"/>
                  </a:lnTo>
                  <a:lnTo>
                    <a:pt x="21754" y="17669"/>
                  </a:lnTo>
                  <a:lnTo>
                    <a:pt x="22987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688589" y="5288765"/>
              <a:ext cx="1165860" cy="993140"/>
            </a:xfrm>
            <a:prstGeom prst="rect">
              <a:avLst/>
            </a:prstGeom>
          </p:spPr>
          <p:txBody>
            <a:bodyPr vert="horz" wrap="square" lIns="0" tIns="64135" rIns="0" bIns="0" rtlCol="0">
              <a:spAutoFit/>
            </a:bodyPr>
            <a:lstStyle/>
            <a:p>
              <a:pPr marR="557530" algn="ctr">
                <a:lnSpc>
                  <a:spcPct val="100000"/>
                </a:lnSpc>
                <a:spcBef>
                  <a:spcPts val="505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35" dirty="0">
                  <a:latin typeface="Trebuchet MS"/>
                  <a:cs typeface="Trebuchet MS"/>
                </a:rPr>
                <a:t> </a:t>
              </a:r>
              <a:r>
                <a:rPr sz="1800" b="1" spc="65" dirty="0"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  <a:p>
              <a:pPr marL="575945">
                <a:lnSpc>
                  <a:spcPct val="100000"/>
                </a:lnSpc>
                <a:spcBef>
                  <a:spcPts val="355"/>
                </a:spcBef>
              </a:pPr>
              <a:r>
                <a:rPr sz="1600" b="1" spc="-125" dirty="0">
                  <a:latin typeface="Times New Roman"/>
                  <a:cs typeface="Times New Roman"/>
                </a:rPr>
                <a:t>+</a:t>
              </a:r>
              <a:r>
                <a:rPr sz="1600" b="1" spc="-125" dirty="0">
                  <a:latin typeface="Trebuchet MS"/>
                  <a:cs typeface="Trebuchet MS"/>
                </a:rPr>
                <a:t>1,875</a:t>
              </a:r>
              <a:endParaRPr sz="1600">
                <a:latin typeface="Trebuchet MS"/>
                <a:cs typeface="Trebuchet MS"/>
              </a:endParaRPr>
            </a:p>
            <a:p>
              <a:pPr marR="558800" algn="ctr">
                <a:lnSpc>
                  <a:spcPct val="100000"/>
                </a:lnSpc>
                <a:spcBef>
                  <a:spcPts val="855"/>
                </a:spcBef>
              </a:pPr>
              <a:r>
                <a:rPr sz="1600" b="1" spc="-114" dirty="0">
                  <a:latin typeface="Trebuchet MS"/>
                  <a:cs typeface="Trebuchet MS"/>
                </a:rPr>
                <a:t>(+)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86" y="205574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783" y="49847"/>
                  </a:moveTo>
                  <a:lnTo>
                    <a:pt x="573658" y="90170"/>
                  </a:lnTo>
                  <a:lnTo>
                    <a:pt x="571373" y="91566"/>
                  </a:lnTo>
                  <a:lnTo>
                    <a:pt x="570611" y="94487"/>
                  </a:lnTo>
                  <a:lnTo>
                    <a:pt x="571881" y="96774"/>
                  </a:lnTo>
                  <a:lnTo>
                    <a:pt x="573277" y="98933"/>
                  </a:lnTo>
                  <a:lnTo>
                    <a:pt x="576071" y="99695"/>
                  </a:lnTo>
                  <a:lnTo>
                    <a:pt x="578357" y="98425"/>
                  </a:lnTo>
                  <a:lnTo>
                    <a:pt x="653600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858" y="53975"/>
                  </a:lnTo>
                  <a:lnTo>
                    <a:pt x="642783" y="49847"/>
                  </a:lnTo>
                  <a:close/>
                </a:path>
                <a:path w="661669" h="99694">
                  <a:moveTo>
                    <a:pt x="634619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619" y="54610"/>
                  </a:lnTo>
                  <a:lnTo>
                    <a:pt x="642783" y="49847"/>
                  </a:lnTo>
                  <a:lnTo>
                    <a:pt x="634619" y="45085"/>
                  </a:lnTo>
                  <a:close/>
                </a:path>
                <a:path w="661669" h="99694">
                  <a:moveTo>
                    <a:pt x="653404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600" y="54610"/>
                  </a:lnTo>
                  <a:lnTo>
                    <a:pt x="661669" y="49911"/>
                  </a:lnTo>
                  <a:lnTo>
                    <a:pt x="653404" y="45085"/>
                  </a:lnTo>
                  <a:close/>
                </a:path>
                <a:path w="661669" h="99694">
                  <a:moveTo>
                    <a:pt x="649858" y="45720"/>
                  </a:moveTo>
                  <a:lnTo>
                    <a:pt x="642783" y="49847"/>
                  </a:lnTo>
                  <a:lnTo>
                    <a:pt x="649858" y="53975"/>
                  </a:lnTo>
                  <a:lnTo>
                    <a:pt x="649858" y="45720"/>
                  </a:lnTo>
                  <a:close/>
                </a:path>
                <a:path w="661669" h="99694">
                  <a:moveTo>
                    <a:pt x="652144" y="45720"/>
                  </a:moveTo>
                  <a:lnTo>
                    <a:pt x="649858" y="45720"/>
                  </a:lnTo>
                  <a:lnTo>
                    <a:pt x="649858" y="53975"/>
                  </a:lnTo>
                  <a:lnTo>
                    <a:pt x="652144" y="53975"/>
                  </a:lnTo>
                  <a:lnTo>
                    <a:pt x="652144" y="45720"/>
                  </a:lnTo>
                  <a:close/>
                </a:path>
                <a:path w="661669" h="99694">
                  <a:moveTo>
                    <a:pt x="576071" y="0"/>
                  </a:moveTo>
                  <a:lnTo>
                    <a:pt x="573277" y="762"/>
                  </a:lnTo>
                  <a:lnTo>
                    <a:pt x="571881" y="3048"/>
                  </a:lnTo>
                  <a:lnTo>
                    <a:pt x="570611" y="5334"/>
                  </a:lnTo>
                  <a:lnTo>
                    <a:pt x="571373" y="8254"/>
                  </a:lnTo>
                  <a:lnTo>
                    <a:pt x="573658" y="9525"/>
                  </a:lnTo>
                  <a:lnTo>
                    <a:pt x="642783" y="49847"/>
                  </a:lnTo>
                  <a:lnTo>
                    <a:pt x="649858" y="45720"/>
                  </a:lnTo>
                  <a:lnTo>
                    <a:pt x="652144" y="45720"/>
                  </a:lnTo>
                  <a:lnTo>
                    <a:pt x="652144" y="45085"/>
                  </a:lnTo>
                  <a:lnTo>
                    <a:pt x="653404" y="45085"/>
                  </a:lnTo>
                  <a:lnTo>
                    <a:pt x="578357" y="1270"/>
                  </a:lnTo>
                  <a:lnTo>
                    <a:pt x="57607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1971801" y="1594484"/>
              <a:ext cx="680085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90170" algn="r">
                <a:lnSpc>
                  <a:spcPts val="1895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1810"/>
                </a:lnSpc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  <a:p>
              <a:pPr marR="5080" algn="r">
                <a:lnSpc>
                  <a:spcPts val="2075"/>
                </a:lnSpc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699386" y="186372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804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8404" y="6302121"/>
              <a:ext cx="3692525" cy="0"/>
            </a:xfrm>
            <a:custGeom>
              <a:avLst/>
              <a:gdLst/>
              <a:ahLst/>
              <a:cxnLst/>
              <a:rect l="l" t="t" r="r" b="b"/>
              <a:pathLst>
                <a:path w="3692525">
                  <a:moveTo>
                    <a:pt x="0" y="0"/>
                  </a:moveTo>
                  <a:lnTo>
                    <a:pt x="3692144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9386" y="4869179"/>
              <a:ext cx="3703320" cy="1433195"/>
            </a:xfrm>
            <a:custGeom>
              <a:avLst/>
              <a:gdLst/>
              <a:ahLst/>
              <a:cxnLst/>
              <a:rect l="l" t="t" r="r" b="b"/>
              <a:pathLst>
                <a:path w="3703320" h="1433195">
                  <a:moveTo>
                    <a:pt x="0" y="1432941"/>
                  </a:moveTo>
                  <a:lnTo>
                    <a:pt x="3702812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08404" y="5877268"/>
              <a:ext cx="3692525" cy="425450"/>
            </a:xfrm>
            <a:custGeom>
              <a:avLst/>
              <a:gdLst/>
              <a:ahLst/>
              <a:cxnLst/>
              <a:rect l="l" t="t" r="r" b="b"/>
              <a:pathLst>
                <a:path w="3692525" h="425450">
                  <a:moveTo>
                    <a:pt x="3692144" y="42485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7608" y="5975400"/>
              <a:ext cx="3697604" cy="326390"/>
            </a:xfrm>
            <a:custGeom>
              <a:avLst/>
              <a:gdLst/>
              <a:ahLst/>
              <a:cxnLst/>
              <a:rect l="l" t="t" r="r" b="b"/>
              <a:pathLst>
                <a:path w="3697604" h="326389">
                  <a:moveTo>
                    <a:pt x="0" y="322033"/>
                  </a:moveTo>
                  <a:lnTo>
                    <a:pt x="3697351" y="326008"/>
                  </a:lnTo>
                  <a:lnTo>
                    <a:pt x="858774" y="0"/>
                  </a:lnTo>
                  <a:lnTo>
                    <a:pt x="0" y="322033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67939" y="5800026"/>
              <a:ext cx="605155" cy="388620"/>
            </a:xfrm>
            <a:custGeom>
              <a:avLst/>
              <a:gdLst/>
              <a:ahLst/>
              <a:cxnLst/>
              <a:rect l="l" t="t" r="r" b="b"/>
              <a:pathLst>
                <a:path w="605155" h="388620">
                  <a:moveTo>
                    <a:pt x="85471" y="288455"/>
                  </a:moveTo>
                  <a:lnTo>
                    <a:pt x="0" y="338353"/>
                  </a:lnTo>
                  <a:lnTo>
                    <a:pt x="85471" y="388239"/>
                  </a:lnTo>
                  <a:lnTo>
                    <a:pt x="88392" y="387477"/>
                  </a:lnTo>
                  <a:lnTo>
                    <a:pt x="89789" y="385203"/>
                  </a:lnTo>
                  <a:lnTo>
                    <a:pt x="91059" y="382930"/>
                  </a:lnTo>
                  <a:lnTo>
                    <a:pt x="90297" y="380009"/>
                  </a:lnTo>
                  <a:lnTo>
                    <a:pt x="27033" y="343115"/>
                  </a:lnTo>
                  <a:lnTo>
                    <a:pt x="9398" y="343115"/>
                  </a:lnTo>
                  <a:lnTo>
                    <a:pt x="9398" y="333590"/>
                  </a:lnTo>
                  <a:lnTo>
                    <a:pt x="27029" y="333590"/>
                  </a:lnTo>
                  <a:lnTo>
                    <a:pt x="90297" y="296684"/>
                  </a:lnTo>
                  <a:lnTo>
                    <a:pt x="91059" y="293776"/>
                  </a:lnTo>
                  <a:lnTo>
                    <a:pt x="89789" y="291503"/>
                  </a:lnTo>
                  <a:lnTo>
                    <a:pt x="88392" y="289229"/>
                  </a:lnTo>
                  <a:lnTo>
                    <a:pt x="85471" y="288455"/>
                  </a:lnTo>
                  <a:close/>
                </a:path>
                <a:path w="605155" h="388620">
                  <a:moveTo>
                    <a:pt x="27029" y="333590"/>
                  </a:moveTo>
                  <a:lnTo>
                    <a:pt x="9398" y="333590"/>
                  </a:lnTo>
                  <a:lnTo>
                    <a:pt x="9398" y="343115"/>
                  </a:lnTo>
                  <a:lnTo>
                    <a:pt x="27033" y="343115"/>
                  </a:lnTo>
                  <a:lnTo>
                    <a:pt x="25922" y="342468"/>
                  </a:lnTo>
                  <a:lnTo>
                    <a:pt x="11811" y="342468"/>
                  </a:lnTo>
                  <a:lnTo>
                    <a:pt x="11811" y="334238"/>
                  </a:lnTo>
                  <a:lnTo>
                    <a:pt x="25918" y="334238"/>
                  </a:lnTo>
                  <a:lnTo>
                    <a:pt x="27029" y="333590"/>
                  </a:lnTo>
                  <a:close/>
                </a:path>
                <a:path w="605155" h="388620">
                  <a:moveTo>
                    <a:pt x="297561" y="333590"/>
                  </a:moveTo>
                  <a:lnTo>
                    <a:pt x="27029" y="333590"/>
                  </a:lnTo>
                  <a:lnTo>
                    <a:pt x="18865" y="338352"/>
                  </a:lnTo>
                  <a:lnTo>
                    <a:pt x="27033" y="343115"/>
                  </a:lnTo>
                  <a:lnTo>
                    <a:pt x="305054" y="343115"/>
                  </a:lnTo>
                  <a:lnTo>
                    <a:pt x="307086" y="340982"/>
                  </a:lnTo>
                  <a:lnTo>
                    <a:pt x="307086" y="338353"/>
                  </a:lnTo>
                  <a:lnTo>
                    <a:pt x="297561" y="338353"/>
                  </a:lnTo>
                  <a:lnTo>
                    <a:pt x="297561" y="333590"/>
                  </a:lnTo>
                  <a:close/>
                </a:path>
                <a:path w="605155" h="388620">
                  <a:moveTo>
                    <a:pt x="11811" y="334238"/>
                  </a:moveTo>
                  <a:lnTo>
                    <a:pt x="11811" y="342468"/>
                  </a:lnTo>
                  <a:lnTo>
                    <a:pt x="18865" y="338352"/>
                  </a:lnTo>
                  <a:lnTo>
                    <a:pt x="11811" y="334238"/>
                  </a:lnTo>
                  <a:close/>
                </a:path>
                <a:path w="605155" h="388620">
                  <a:moveTo>
                    <a:pt x="18865" y="338352"/>
                  </a:moveTo>
                  <a:lnTo>
                    <a:pt x="11811" y="342468"/>
                  </a:lnTo>
                  <a:lnTo>
                    <a:pt x="25922" y="342468"/>
                  </a:lnTo>
                  <a:lnTo>
                    <a:pt x="18865" y="338352"/>
                  </a:lnTo>
                  <a:close/>
                </a:path>
                <a:path w="605155" h="388620">
                  <a:moveTo>
                    <a:pt x="604774" y="0"/>
                  </a:moveTo>
                  <a:lnTo>
                    <a:pt x="299720" y="0"/>
                  </a:lnTo>
                  <a:lnTo>
                    <a:pt x="297561" y="2133"/>
                  </a:lnTo>
                  <a:lnTo>
                    <a:pt x="297561" y="338353"/>
                  </a:lnTo>
                  <a:lnTo>
                    <a:pt x="302387" y="333590"/>
                  </a:lnTo>
                  <a:lnTo>
                    <a:pt x="307086" y="333590"/>
                  </a:lnTo>
                  <a:lnTo>
                    <a:pt x="307086" y="9525"/>
                  </a:lnTo>
                  <a:lnTo>
                    <a:pt x="302387" y="9525"/>
                  </a:lnTo>
                  <a:lnTo>
                    <a:pt x="307086" y="4762"/>
                  </a:lnTo>
                  <a:lnTo>
                    <a:pt x="604774" y="4762"/>
                  </a:lnTo>
                  <a:lnTo>
                    <a:pt x="604774" y="0"/>
                  </a:lnTo>
                  <a:close/>
                </a:path>
                <a:path w="605155" h="388620">
                  <a:moveTo>
                    <a:pt x="307086" y="333590"/>
                  </a:moveTo>
                  <a:lnTo>
                    <a:pt x="302387" y="333590"/>
                  </a:lnTo>
                  <a:lnTo>
                    <a:pt x="297561" y="338353"/>
                  </a:lnTo>
                  <a:lnTo>
                    <a:pt x="307086" y="338353"/>
                  </a:lnTo>
                  <a:lnTo>
                    <a:pt x="307086" y="333590"/>
                  </a:lnTo>
                  <a:close/>
                </a:path>
                <a:path w="605155" h="388620">
                  <a:moveTo>
                    <a:pt x="25918" y="334238"/>
                  </a:moveTo>
                  <a:lnTo>
                    <a:pt x="11811" y="334238"/>
                  </a:lnTo>
                  <a:lnTo>
                    <a:pt x="18865" y="338352"/>
                  </a:lnTo>
                  <a:lnTo>
                    <a:pt x="25918" y="334238"/>
                  </a:lnTo>
                  <a:close/>
                </a:path>
                <a:path w="605155" h="388620">
                  <a:moveTo>
                    <a:pt x="307086" y="4762"/>
                  </a:moveTo>
                  <a:lnTo>
                    <a:pt x="302387" y="9525"/>
                  </a:lnTo>
                  <a:lnTo>
                    <a:pt x="307086" y="9525"/>
                  </a:lnTo>
                  <a:lnTo>
                    <a:pt x="307086" y="4762"/>
                  </a:lnTo>
                  <a:close/>
                </a:path>
                <a:path w="605155" h="388620">
                  <a:moveTo>
                    <a:pt x="604774" y="4762"/>
                  </a:moveTo>
                  <a:lnTo>
                    <a:pt x="307086" y="4762"/>
                  </a:lnTo>
                  <a:lnTo>
                    <a:pt x="307086" y="9525"/>
                  </a:lnTo>
                  <a:lnTo>
                    <a:pt x="604774" y="9525"/>
                  </a:lnTo>
                  <a:lnTo>
                    <a:pt x="604774" y="4762"/>
                  </a:lnTo>
                  <a:close/>
                </a:path>
              </a:pathLst>
            </a:custGeom>
            <a:solidFill>
              <a:srgbClr val="5F49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98591" y="4869179"/>
              <a:ext cx="118110" cy="1432560"/>
            </a:xfrm>
            <a:custGeom>
              <a:avLst/>
              <a:gdLst/>
              <a:ahLst/>
              <a:cxnLst/>
              <a:rect l="l" t="t" r="r" b="b"/>
              <a:pathLst>
                <a:path w="118110" h="1432560">
                  <a:moveTo>
                    <a:pt x="0" y="0"/>
                  </a:moveTo>
                  <a:lnTo>
                    <a:pt x="22996" y="760"/>
                  </a:lnTo>
                  <a:lnTo>
                    <a:pt x="41767" y="2841"/>
                  </a:lnTo>
                  <a:lnTo>
                    <a:pt x="54417" y="5947"/>
                  </a:lnTo>
                  <a:lnTo>
                    <a:pt x="59055" y="9779"/>
                  </a:lnTo>
                  <a:lnTo>
                    <a:pt x="59055" y="706247"/>
                  </a:lnTo>
                  <a:lnTo>
                    <a:pt x="63672" y="710098"/>
                  </a:lnTo>
                  <a:lnTo>
                    <a:pt x="76279" y="713247"/>
                  </a:lnTo>
                  <a:lnTo>
                    <a:pt x="95005" y="715373"/>
                  </a:lnTo>
                  <a:lnTo>
                    <a:pt x="117983" y="716153"/>
                  </a:lnTo>
                  <a:lnTo>
                    <a:pt x="95005" y="716918"/>
                  </a:lnTo>
                  <a:lnTo>
                    <a:pt x="76279" y="719008"/>
                  </a:lnTo>
                  <a:lnTo>
                    <a:pt x="63672" y="722116"/>
                  </a:lnTo>
                  <a:lnTo>
                    <a:pt x="59055" y="725932"/>
                  </a:lnTo>
                  <a:lnTo>
                    <a:pt x="59055" y="1422400"/>
                  </a:lnTo>
                  <a:lnTo>
                    <a:pt x="54417" y="1426229"/>
                  </a:lnTo>
                  <a:lnTo>
                    <a:pt x="41767" y="1429353"/>
                  </a:lnTo>
                  <a:lnTo>
                    <a:pt x="22996" y="1431458"/>
                  </a:lnTo>
                  <a:lnTo>
                    <a:pt x="0" y="1432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5696458" y="5434076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7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483360" y="5868073"/>
              <a:ext cx="53975" cy="461645"/>
            </a:xfrm>
            <a:custGeom>
              <a:avLst/>
              <a:gdLst/>
              <a:ahLst/>
              <a:cxnLst/>
              <a:rect l="l" t="t" r="r" b="b"/>
              <a:pathLst>
                <a:path w="53975" h="461645">
                  <a:moveTo>
                    <a:pt x="53975" y="461276"/>
                  </a:moveTo>
                  <a:lnTo>
                    <a:pt x="43499" y="460924"/>
                  </a:lnTo>
                  <a:lnTo>
                    <a:pt x="34940" y="459962"/>
                  </a:lnTo>
                  <a:lnTo>
                    <a:pt x="29168" y="458533"/>
                  </a:lnTo>
                  <a:lnTo>
                    <a:pt x="27051" y="456780"/>
                  </a:lnTo>
                  <a:lnTo>
                    <a:pt x="27051" y="235127"/>
                  </a:lnTo>
                  <a:lnTo>
                    <a:pt x="24931" y="233380"/>
                  </a:lnTo>
                  <a:lnTo>
                    <a:pt x="19145" y="231951"/>
                  </a:lnTo>
                  <a:lnTo>
                    <a:pt x="10548" y="230986"/>
                  </a:lnTo>
                  <a:lnTo>
                    <a:pt x="0" y="230632"/>
                  </a:lnTo>
                  <a:lnTo>
                    <a:pt x="10548" y="230279"/>
                  </a:lnTo>
                  <a:lnTo>
                    <a:pt x="19145" y="229319"/>
                  </a:lnTo>
                  <a:lnTo>
                    <a:pt x="24931" y="227894"/>
                  </a:lnTo>
                  <a:lnTo>
                    <a:pt x="27051" y="226148"/>
                  </a:lnTo>
                  <a:lnTo>
                    <a:pt x="27051" y="4483"/>
                  </a:lnTo>
                  <a:lnTo>
                    <a:pt x="29168" y="2737"/>
                  </a:lnTo>
                  <a:lnTo>
                    <a:pt x="34940" y="1312"/>
                  </a:lnTo>
                  <a:lnTo>
                    <a:pt x="43499" y="352"/>
                  </a:lnTo>
                  <a:lnTo>
                    <a:pt x="539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1184554" y="5925108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2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</p:grpSp>
      <p:cxnSp>
        <p:nvCxnSpPr>
          <p:cNvPr id="54" name="Straight Arrow Connector 53"/>
          <p:cNvCxnSpPr>
            <a:endCxn id="27" idx="0"/>
          </p:cNvCxnSpPr>
          <p:nvPr/>
        </p:nvCxnSpPr>
        <p:spPr>
          <a:xfrm flipH="1" flipV="1">
            <a:off x="1877857" y="1862315"/>
            <a:ext cx="8960" cy="5204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25" idx="2"/>
          </p:cNvCxnSpPr>
          <p:nvPr/>
        </p:nvCxnSpPr>
        <p:spPr>
          <a:xfrm flipV="1">
            <a:off x="5552671" y="1950884"/>
            <a:ext cx="6154" cy="381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7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7283" y="764704"/>
            <a:ext cx="7477125" cy="5341474"/>
            <a:chOff x="618540" y="1459372"/>
            <a:chExt cx="7477125" cy="534147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477125" cy="1415131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1</a:t>
              </a:r>
              <a:endParaRPr sz="32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reaksi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tumpuan</a:t>
              </a:r>
              <a:r>
                <a:rPr sz="2000" spc="-80" dirty="0" smtClean="0">
                  <a:latin typeface="Arial"/>
                  <a:cs typeface="Arial"/>
                </a:rPr>
                <a:t> di A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B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63648" y="2826475"/>
              <a:ext cx="3839083" cy="11364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3648" y="4743446"/>
              <a:ext cx="3960495" cy="205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611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3174" y="908720"/>
            <a:ext cx="7715250" cy="3883010"/>
            <a:chOff x="618540" y="1459372"/>
            <a:chExt cx="7715250" cy="388301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715250" cy="1722908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2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Gaya </a:t>
              </a:r>
              <a:r>
                <a:rPr sz="2000" spc="-80" dirty="0" err="1" smtClean="0">
                  <a:latin typeface="Arial"/>
                  <a:cs typeface="Arial"/>
                </a:rPr>
                <a:t>Lintang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Momen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Lentur</a:t>
              </a:r>
              <a:r>
                <a:rPr sz="2000" spc="-80" dirty="0" smtClean="0">
                  <a:latin typeface="Arial"/>
                  <a:cs typeface="Arial"/>
                </a:rPr>
                <a:t> di </a:t>
              </a:r>
              <a:r>
                <a:rPr sz="2000" spc="-80" dirty="0" err="1" smtClean="0">
                  <a:latin typeface="Arial"/>
                  <a:cs typeface="Arial"/>
                </a:rPr>
                <a:t>titik</a:t>
              </a:r>
              <a:r>
                <a:rPr sz="2000" spc="-80" dirty="0" smtClean="0">
                  <a:latin typeface="Arial"/>
                  <a:cs typeface="Arial"/>
                </a:rPr>
                <a:t> C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P =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pada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gelagar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seperti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gambar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9630" y="3284982"/>
              <a:ext cx="3960495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904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81950" cy="4290632"/>
            <a:chOff x="618540" y="1492629"/>
            <a:chExt cx="7981950" cy="4290632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81950" cy="1963999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3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 algn="just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: </a:t>
              </a:r>
              <a:r>
                <a:rPr sz="2400" spc="-80" dirty="0" err="1" smtClean="0">
                  <a:latin typeface="Arial"/>
                  <a:cs typeface="Arial"/>
                </a:rPr>
                <a:t>Garis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Pengaruh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80" dirty="0" smtClean="0">
                  <a:latin typeface="Arial"/>
                  <a:cs typeface="Arial"/>
                </a:rPr>
                <a:t>maximal </a:t>
              </a:r>
              <a:r>
                <a:rPr sz="2400" spc="-80" dirty="0" err="1" smtClean="0">
                  <a:latin typeface="Arial"/>
                  <a:cs typeface="Arial"/>
                </a:rPr>
                <a:t>untuk</a:t>
              </a:r>
              <a:r>
                <a:rPr sz="2400" spc="-80" dirty="0" smtClean="0">
                  <a:latin typeface="Arial"/>
                  <a:cs typeface="Arial"/>
                </a:rPr>
                <a:t>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C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P = 4 </a:t>
              </a:r>
              <a:r>
                <a:rPr sz="2400" spc="-80" dirty="0" err="1" smtClean="0">
                  <a:latin typeface="Arial"/>
                  <a:cs typeface="Arial"/>
                </a:rPr>
                <a:t>kN</a:t>
              </a:r>
              <a:endParaRPr sz="2400" spc="-80" dirty="0" smtClean="0">
                <a:latin typeface="Arial"/>
                <a:cs typeface="Arial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844"/>
                </a:spcBef>
                <a:tabLst>
                  <a:tab pos="355600" algn="l"/>
                </a:tabLst>
              </a:pP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907667" y="3580861"/>
              <a:ext cx="4267961" cy="2202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86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620688"/>
            <a:ext cx="7833995" cy="4637648"/>
            <a:chOff x="618540" y="1492629"/>
            <a:chExt cx="7833995" cy="4637648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833995" cy="1492075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4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lang="id-ID" sz="2400" spc="-80" dirty="0">
                  <a:latin typeface="Arial"/>
                  <a:cs typeface="Arial"/>
                </a:rPr>
                <a:t> maximal positif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truk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jembatan</a:t>
              </a:r>
              <a:r>
                <a:rPr sz="2400" spc="-80" dirty="0" smtClean="0">
                  <a:latin typeface="Arial"/>
                  <a:cs typeface="Arial"/>
                </a:rPr>
                <a:t>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55572" y="4149077"/>
              <a:ext cx="5791200" cy="1981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79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08925" cy="3775033"/>
            <a:chOff x="618540" y="1492629"/>
            <a:chExt cx="7908925" cy="3775033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08925" cy="1861407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65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5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Maximum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maximum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seperti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dibawah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ini</a:t>
              </a:r>
              <a:r>
                <a:rPr sz="2400" spc="-80" dirty="0" smtClean="0">
                  <a:latin typeface="Arial"/>
                  <a:cs typeface="Arial"/>
                </a:rPr>
                <a:t> 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835657" y="3645027"/>
              <a:ext cx="5371364" cy="16226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11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597</Words>
  <Application>Microsoft Office PowerPoint</Application>
  <PresentationFormat>On-screen Show (4:3)</PresentationFormat>
  <Paragraphs>159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Garis Pengaruh Pada Balok</dc:title>
  <dc:creator>dell</dc:creator>
  <cp:lastModifiedBy>Agung Kristiawan</cp:lastModifiedBy>
  <cp:revision>19</cp:revision>
  <dcterms:created xsi:type="dcterms:W3CDTF">2018-02-12T04:36:10Z</dcterms:created>
  <dcterms:modified xsi:type="dcterms:W3CDTF">2021-02-21T13:00:37Z</dcterms:modified>
</cp:coreProperties>
</file>