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8"/>
  </p:notesMasterIdLst>
  <p:handoutMasterIdLst>
    <p:handoutMasterId r:id="rId139"/>
  </p:handoutMasterIdLst>
  <p:sldIdLst>
    <p:sldId id="414" r:id="rId2"/>
    <p:sldId id="267" r:id="rId3"/>
    <p:sldId id="264" r:id="rId4"/>
    <p:sldId id="271" r:id="rId5"/>
    <p:sldId id="272" r:id="rId6"/>
    <p:sldId id="344" r:id="rId7"/>
    <p:sldId id="273" r:id="rId8"/>
    <p:sldId id="274" r:id="rId9"/>
    <p:sldId id="275" r:id="rId10"/>
    <p:sldId id="277" r:id="rId11"/>
    <p:sldId id="278" r:id="rId12"/>
    <p:sldId id="279" r:id="rId13"/>
    <p:sldId id="280" r:id="rId14"/>
    <p:sldId id="281" r:id="rId15"/>
    <p:sldId id="345" r:id="rId16"/>
    <p:sldId id="346" r:id="rId17"/>
    <p:sldId id="276" r:id="rId18"/>
    <p:sldId id="282" r:id="rId19"/>
    <p:sldId id="283" r:id="rId20"/>
    <p:sldId id="347" r:id="rId21"/>
    <p:sldId id="284" r:id="rId22"/>
    <p:sldId id="285" r:id="rId23"/>
    <p:sldId id="286" r:id="rId24"/>
    <p:sldId id="293" r:id="rId25"/>
    <p:sldId id="294" r:id="rId26"/>
    <p:sldId id="295" r:id="rId27"/>
    <p:sldId id="287" r:id="rId28"/>
    <p:sldId id="296" r:id="rId29"/>
    <p:sldId id="333" r:id="rId30"/>
    <p:sldId id="334" r:id="rId31"/>
    <p:sldId id="348" r:id="rId32"/>
    <p:sldId id="336" r:id="rId33"/>
    <p:sldId id="337" r:id="rId34"/>
    <p:sldId id="339" r:id="rId35"/>
    <p:sldId id="338" r:id="rId36"/>
    <p:sldId id="335" r:id="rId37"/>
    <p:sldId id="288" r:id="rId38"/>
    <p:sldId id="289" r:id="rId39"/>
    <p:sldId id="290" r:id="rId40"/>
    <p:sldId id="291" r:id="rId41"/>
    <p:sldId id="292" r:id="rId42"/>
    <p:sldId id="297" r:id="rId43"/>
    <p:sldId id="349" r:id="rId44"/>
    <p:sldId id="298" r:id="rId45"/>
    <p:sldId id="299" r:id="rId46"/>
    <p:sldId id="308" r:id="rId47"/>
    <p:sldId id="350" r:id="rId48"/>
    <p:sldId id="309" r:id="rId49"/>
    <p:sldId id="300" r:id="rId50"/>
    <p:sldId id="301" r:id="rId51"/>
    <p:sldId id="302" r:id="rId52"/>
    <p:sldId id="351" r:id="rId53"/>
    <p:sldId id="310" r:id="rId54"/>
    <p:sldId id="311" r:id="rId55"/>
    <p:sldId id="312" r:id="rId56"/>
    <p:sldId id="352" r:id="rId57"/>
    <p:sldId id="303" r:id="rId58"/>
    <p:sldId id="304" r:id="rId59"/>
    <p:sldId id="305" r:id="rId60"/>
    <p:sldId id="353" r:id="rId61"/>
    <p:sldId id="313" r:id="rId62"/>
    <p:sldId id="314" r:id="rId63"/>
    <p:sldId id="315" r:id="rId64"/>
    <p:sldId id="316" r:id="rId65"/>
    <p:sldId id="317" r:id="rId66"/>
    <p:sldId id="318" r:id="rId67"/>
    <p:sldId id="319" r:id="rId68"/>
    <p:sldId id="306" r:id="rId69"/>
    <p:sldId id="354" r:id="rId70"/>
    <p:sldId id="307" r:id="rId71"/>
    <p:sldId id="320" r:id="rId72"/>
    <p:sldId id="321" r:id="rId73"/>
    <p:sldId id="322" r:id="rId74"/>
    <p:sldId id="323" r:id="rId75"/>
    <p:sldId id="328" r:id="rId76"/>
    <p:sldId id="330" r:id="rId77"/>
    <p:sldId id="331" r:id="rId78"/>
    <p:sldId id="332" r:id="rId79"/>
    <p:sldId id="329" r:id="rId80"/>
    <p:sldId id="355" r:id="rId81"/>
    <p:sldId id="356" r:id="rId82"/>
    <p:sldId id="357" r:id="rId83"/>
    <p:sldId id="358" r:id="rId84"/>
    <p:sldId id="359" r:id="rId85"/>
    <p:sldId id="360" r:id="rId86"/>
    <p:sldId id="361" r:id="rId87"/>
    <p:sldId id="362" r:id="rId88"/>
    <p:sldId id="363" r:id="rId89"/>
    <p:sldId id="364" r:id="rId90"/>
    <p:sldId id="365" r:id="rId91"/>
    <p:sldId id="385" r:id="rId92"/>
    <p:sldId id="386" r:id="rId93"/>
    <p:sldId id="387" r:id="rId94"/>
    <p:sldId id="366" r:id="rId95"/>
    <p:sldId id="367" r:id="rId96"/>
    <p:sldId id="368" r:id="rId97"/>
    <p:sldId id="369" r:id="rId98"/>
    <p:sldId id="370" r:id="rId99"/>
    <p:sldId id="371" r:id="rId100"/>
    <p:sldId id="372" r:id="rId101"/>
    <p:sldId id="373" r:id="rId102"/>
    <p:sldId id="374" r:id="rId103"/>
    <p:sldId id="375" r:id="rId104"/>
    <p:sldId id="376" r:id="rId105"/>
    <p:sldId id="377" r:id="rId106"/>
    <p:sldId id="378" r:id="rId107"/>
    <p:sldId id="379" r:id="rId108"/>
    <p:sldId id="388" r:id="rId109"/>
    <p:sldId id="389" r:id="rId110"/>
    <p:sldId id="390" r:id="rId111"/>
    <p:sldId id="391" r:id="rId112"/>
    <p:sldId id="392" r:id="rId113"/>
    <p:sldId id="393" r:id="rId114"/>
    <p:sldId id="394" r:id="rId115"/>
    <p:sldId id="380" r:id="rId116"/>
    <p:sldId id="381" r:id="rId117"/>
    <p:sldId id="382" r:id="rId118"/>
    <p:sldId id="383" r:id="rId119"/>
    <p:sldId id="395" r:id="rId120"/>
    <p:sldId id="396" r:id="rId121"/>
    <p:sldId id="397" r:id="rId122"/>
    <p:sldId id="398" r:id="rId123"/>
    <p:sldId id="401" r:id="rId124"/>
    <p:sldId id="402" r:id="rId125"/>
    <p:sldId id="403" r:id="rId126"/>
    <p:sldId id="404" r:id="rId127"/>
    <p:sldId id="405" r:id="rId128"/>
    <p:sldId id="406" r:id="rId129"/>
    <p:sldId id="407" r:id="rId130"/>
    <p:sldId id="399" r:id="rId131"/>
    <p:sldId id="400" r:id="rId132"/>
    <p:sldId id="408" r:id="rId133"/>
    <p:sldId id="409" r:id="rId134"/>
    <p:sldId id="410" r:id="rId135"/>
    <p:sldId id="411" r:id="rId136"/>
    <p:sldId id="521" r:id="rId137"/>
  </p:sldIdLst>
  <p:sldSz cx="9144000" cy="6858000" type="screen4x3"/>
  <p:notesSz cx="6858000" cy="9945688"/>
  <p:defaultTextStyle>
    <a:defPPr>
      <a:defRPr lang="en-US"/>
    </a:defPPr>
    <a:lvl1pPr algn="l" rtl="0" fontAlgn="base">
      <a:spcBef>
        <a:spcPct val="50000"/>
      </a:spcBef>
      <a:spcAft>
        <a:spcPct val="0"/>
      </a:spcAft>
      <a:defRPr sz="2400" b="1" kern="1200">
        <a:solidFill>
          <a:schemeClr val="bg1"/>
        </a:solidFill>
        <a:latin typeface="Arial" charset="0"/>
        <a:ea typeface="+mn-ea"/>
        <a:cs typeface="+mn-cs"/>
      </a:defRPr>
    </a:lvl1pPr>
    <a:lvl2pPr marL="457200" algn="l" rtl="0" fontAlgn="base">
      <a:spcBef>
        <a:spcPct val="50000"/>
      </a:spcBef>
      <a:spcAft>
        <a:spcPct val="0"/>
      </a:spcAft>
      <a:defRPr sz="2400" b="1" kern="1200">
        <a:solidFill>
          <a:schemeClr val="bg1"/>
        </a:solidFill>
        <a:latin typeface="Arial" charset="0"/>
        <a:ea typeface="+mn-ea"/>
        <a:cs typeface="+mn-cs"/>
      </a:defRPr>
    </a:lvl2pPr>
    <a:lvl3pPr marL="914400" algn="l" rtl="0" fontAlgn="base">
      <a:spcBef>
        <a:spcPct val="50000"/>
      </a:spcBef>
      <a:spcAft>
        <a:spcPct val="0"/>
      </a:spcAft>
      <a:defRPr sz="2400" b="1" kern="1200">
        <a:solidFill>
          <a:schemeClr val="bg1"/>
        </a:solidFill>
        <a:latin typeface="Arial" charset="0"/>
        <a:ea typeface="+mn-ea"/>
        <a:cs typeface="+mn-cs"/>
      </a:defRPr>
    </a:lvl3pPr>
    <a:lvl4pPr marL="1371600" algn="l" rtl="0" fontAlgn="base">
      <a:spcBef>
        <a:spcPct val="50000"/>
      </a:spcBef>
      <a:spcAft>
        <a:spcPct val="0"/>
      </a:spcAft>
      <a:defRPr sz="2400" b="1" kern="1200">
        <a:solidFill>
          <a:schemeClr val="bg1"/>
        </a:solidFill>
        <a:latin typeface="Arial" charset="0"/>
        <a:ea typeface="+mn-ea"/>
        <a:cs typeface="+mn-cs"/>
      </a:defRPr>
    </a:lvl4pPr>
    <a:lvl5pPr marL="1828800" algn="l" rtl="0" fontAlgn="base">
      <a:spcBef>
        <a:spcPct val="50000"/>
      </a:spcBef>
      <a:spcAft>
        <a:spcPct val="0"/>
      </a:spcAft>
      <a:defRPr sz="2400" b="1" kern="1200">
        <a:solidFill>
          <a:schemeClr val="bg1"/>
        </a:solidFill>
        <a:latin typeface="Arial" charset="0"/>
        <a:ea typeface="+mn-ea"/>
        <a:cs typeface="+mn-cs"/>
      </a:defRPr>
    </a:lvl5pPr>
    <a:lvl6pPr marL="2286000" algn="l" defTabSz="914400" rtl="0" eaLnBrk="1" latinLnBrk="0" hangingPunct="1">
      <a:defRPr sz="2400" b="1" kern="1200">
        <a:solidFill>
          <a:schemeClr val="bg1"/>
        </a:solidFill>
        <a:latin typeface="Arial" charset="0"/>
        <a:ea typeface="+mn-ea"/>
        <a:cs typeface="+mn-cs"/>
      </a:defRPr>
    </a:lvl6pPr>
    <a:lvl7pPr marL="2743200" algn="l" defTabSz="914400" rtl="0" eaLnBrk="1" latinLnBrk="0" hangingPunct="1">
      <a:defRPr sz="2400" b="1" kern="1200">
        <a:solidFill>
          <a:schemeClr val="bg1"/>
        </a:solidFill>
        <a:latin typeface="Arial" charset="0"/>
        <a:ea typeface="+mn-ea"/>
        <a:cs typeface="+mn-cs"/>
      </a:defRPr>
    </a:lvl7pPr>
    <a:lvl8pPr marL="3200400" algn="l" defTabSz="914400" rtl="0" eaLnBrk="1" latinLnBrk="0" hangingPunct="1">
      <a:defRPr sz="2400" b="1" kern="1200">
        <a:solidFill>
          <a:schemeClr val="bg1"/>
        </a:solidFill>
        <a:latin typeface="Arial" charset="0"/>
        <a:ea typeface="+mn-ea"/>
        <a:cs typeface="+mn-cs"/>
      </a:defRPr>
    </a:lvl8pPr>
    <a:lvl9pPr marL="3657600" algn="l" defTabSz="914400" rtl="0" eaLnBrk="1" latinLnBrk="0" hangingPunct="1">
      <a:defRPr sz="2400" b="1" kern="1200">
        <a:solidFill>
          <a:schemeClr val="bg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66FF"/>
    <a:srgbClr val="FFFF00"/>
    <a:srgbClr val="000000"/>
    <a:srgbClr val="FFFFCC"/>
    <a:srgbClr val="66FFFF"/>
    <a:srgbClr val="99CCFF"/>
    <a:srgbClr val="FF4F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7" autoAdjust="0"/>
    <p:restoredTop sz="94673" autoAdjust="0"/>
  </p:normalViewPr>
  <p:slideViewPr>
    <p:cSldViewPr>
      <p:cViewPr varScale="1">
        <p:scale>
          <a:sx n="87" d="100"/>
          <a:sy n="87" d="100"/>
        </p:scale>
        <p:origin x="-1062"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notesMaster" Target="notesMasters/notesMaster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7762" name="Rectangle 2"/>
          <p:cNvSpPr>
            <a:spLocks noGrp="1" noChangeArrowheads="1"/>
          </p:cNvSpPr>
          <p:nvPr>
            <p:ph type="hdr" sz="quarter"/>
          </p:nvPr>
        </p:nvSpPr>
        <p:spPr bwMode="auto">
          <a:xfrm>
            <a:off x="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b="0">
                <a:solidFill>
                  <a:schemeClr val="tx1"/>
                </a:solidFill>
              </a:defRPr>
            </a:lvl1pPr>
          </a:lstStyle>
          <a:p>
            <a:pPr>
              <a:defRPr/>
            </a:pPr>
            <a:endParaRPr lang="en-US"/>
          </a:p>
        </p:txBody>
      </p:sp>
      <p:sp>
        <p:nvSpPr>
          <p:cNvPr id="117763" name="Rectangle 3"/>
          <p:cNvSpPr>
            <a:spLocks noGrp="1" noChangeArrowheads="1"/>
          </p:cNvSpPr>
          <p:nvPr>
            <p:ph type="dt" sz="quarter" idx="1"/>
          </p:nvPr>
        </p:nvSpPr>
        <p:spPr bwMode="auto">
          <a:xfrm>
            <a:off x="3884613"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b="0">
                <a:solidFill>
                  <a:schemeClr val="tx1"/>
                </a:solidFill>
              </a:defRPr>
            </a:lvl1pPr>
          </a:lstStyle>
          <a:p>
            <a:pPr>
              <a:defRPr/>
            </a:pPr>
            <a:endParaRPr lang="en-US"/>
          </a:p>
        </p:txBody>
      </p:sp>
      <p:sp>
        <p:nvSpPr>
          <p:cNvPr id="117764" name="Rectangle 4"/>
          <p:cNvSpPr>
            <a:spLocks noGrp="1" noChangeArrowheads="1"/>
          </p:cNvSpPr>
          <p:nvPr>
            <p:ph type="ftr" sz="quarter" idx="2"/>
          </p:nvPr>
        </p:nvSpPr>
        <p:spPr bwMode="auto">
          <a:xfrm>
            <a:off x="0" y="9447213"/>
            <a:ext cx="29718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b="0">
                <a:solidFill>
                  <a:schemeClr val="tx1"/>
                </a:solidFill>
              </a:defRPr>
            </a:lvl1pPr>
          </a:lstStyle>
          <a:p>
            <a:pPr>
              <a:defRPr/>
            </a:pPr>
            <a:endParaRPr lang="en-US"/>
          </a:p>
        </p:txBody>
      </p:sp>
      <p:sp>
        <p:nvSpPr>
          <p:cNvPr id="117765" name="Rectangle 5"/>
          <p:cNvSpPr>
            <a:spLocks noGrp="1" noChangeArrowheads="1"/>
          </p:cNvSpPr>
          <p:nvPr>
            <p:ph type="sldNum" sz="quarter" idx="3"/>
          </p:nvPr>
        </p:nvSpPr>
        <p:spPr bwMode="auto">
          <a:xfrm>
            <a:off x="3884613" y="9447213"/>
            <a:ext cx="29718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b="0">
                <a:solidFill>
                  <a:schemeClr val="tx1"/>
                </a:solidFill>
              </a:defRPr>
            </a:lvl1pPr>
          </a:lstStyle>
          <a:p>
            <a:pPr>
              <a:defRPr/>
            </a:pPr>
            <a:fld id="{B9780A4A-4D3F-4EFC-ACBE-506A11F1379E}" type="slidenum">
              <a:rPr lang="en-US"/>
              <a:pPr>
                <a:defRPr/>
              </a:pPr>
              <a:t>‹#›</a:t>
            </a:fld>
            <a:endParaRPr lang="en-US"/>
          </a:p>
        </p:txBody>
      </p:sp>
    </p:spTree>
    <p:extLst>
      <p:ext uri="{BB962C8B-B14F-4D97-AF65-F5344CB8AC3E}">
        <p14:creationId xmlns:p14="http://schemas.microsoft.com/office/powerpoint/2010/main" val="24636632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2754" name="Rectangle 2"/>
          <p:cNvSpPr>
            <a:spLocks noGrp="1" noChangeArrowheads="1"/>
          </p:cNvSpPr>
          <p:nvPr>
            <p:ph type="hdr" sz="quarter"/>
          </p:nvPr>
        </p:nvSpPr>
        <p:spPr bwMode="auto">
          <a:xfrm>
            <a:off x="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b="0">
                <a:solidFill>
                  <a:schemeClr val="tx1"/>
                </a:solidFill>
              </a:defRPr>
            </a:lvl1pPr>
          </a:lstStyle>
          <a:p>
            <a:pPr>
              <a:defRPr/>
            </a:pPr>
            <a:endParaRPr lang="en-US"/>
          </a:p>
        </p:txBody>
      </p:sp>
      <p:sp>
        <p:nvSpPr>
          <p:cNvPr id="202755" name="Rectangle 3"/>
          <p:cNvSpPr>
            <a:spLocks noGrp="1" noChangeArrowheads="1"/>
          </p:cNvSpPr>
          <p:nvPr>
            <p:ph type="dt" idx="1"/>
          </p:nvPr>
        </p:nvSpPr>
        <p:spPr bwMode="auto">
          <a:xfrm>
            <a:off x="3884613"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b="0">
                <a:solidFill>
                  <a:schemeClr val="tx1"/>
                </a:solidFill>
              </a:defRPr>
            </a:lvl1pPr>
          </a:lstStyle>
          <a:p>
            <a:pPr>
              <a:defRPr/>
            </a:pPr>
            <a:endParaRPr lang="en-US"/>
          </a:p>
        </p:txBody>
      </p:sp>
      <p:sp>
        <p:nvSpPr>
          <p:cNvPr id="260100" name="Rectangle 4"/>
          <p:cNvSpPr>
            <a:spLocks noGrp="1" noRot="1" noChangeAspect="1" noChangeArrowheads="1" noTextEdit="1"/>
          </p:cNvSpPr>
          <p:nvPr>
            <p:ph type="sldImg" idx="2"/>
          </p:nvPr>
        </p:nvSpPr>
        <p:spPr bwMode="auto">
          <a:xfrm>
            <a:off x="942975" y="746125"/>
            <a:ext cx="4972050" cy="3729038"/>
          </a:xfrm>
          <a:prstGeom prst="rect">
            <a:avLst/>
          </a:prstGeom>
          <a:noFill/>
          <a:ln w="9525">
            <a:solidFill>
              <a:srgbClr val="000000"/>
            </a:solidFill>
            <a:miter lim="800000"/>
            <a:headEnd/>
            <a:tailEnd/>
          </a:ln>
        </p:spPr>
      </p:sp>
      <p:sp>
        <p:nvSpPr>
          <p:cNvPr id="202757" name="Rectangle 5"/>
          <p:cNvSpPr>
            <a:spLocks noGrp="1" noChangeArrowheads="1"/>
          </p:cNvSpPr>
          <p:nvPr>
            <p:ph type="body" sz="quarter" idx="3"/>
          </p:nvPr>
        </p:nvSpPr>
        <p:spPr bwMode="auto">
          <a:xfrm>
            <a:off x="685800" y="4724400"/>
            <a:ext cx="5486400" cy="44751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2758" name="Rectangle 6"/>
          <p:cNvSpPr>
            <a:spLocks noGrp="1" noChangeArrowheads="1"/>
          </p:cNvSpPr>
          <p:nvPr>
            <p:ph type="ftr" sz="quarter" idx="4"/>
          </p:nvPr>
        </p:nvSpPr>
        <p:spPr bwMode="auto">
          <a:xfrm>
            <a:off x="0" y="9447213"/>
            <a:ext cx="29718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b="0">
                <a:solidFill>
                  <a:schemeClr val="tx1"/>
                </a:solidFill>
              </a:defRPr>
            </a:lvl1pPr>
          </a:lstStyle>
          <a:p>
            <a:pPr>
              <a:defRPr/>
            </a:pPr>
            <a:endParaRPr lang="en-US"/>
          </a:p>
        </p:txBody>
      </p:sp>
      <p:sp>
        <p:nvSpPr>
          <p:cNvPr id="202759" name="Rectangle 7"/>
          <p:cNvSpPr>
            <a:spLocks noGrp="1" noChangeArrowheads="1"/>
          </p:cNvSpPr>
          <p:nvPr>
            <p:ph type="sldNum" sz="quarter" idx="5"/>
          </p:nvPr>
        </p:nvSpPr>
        <p:spPr bwMode="auto">
          <a:xfrm>
            <a:off x="3884613" y="9447213"/>
            <a:ext cx="29718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b="0">
                <a:solidFill>
                  <a:schemeClr val="tx1"/>
                </a:solidFill>
              </a:defRPr>
            </a:lvl1pPr>
          </a:lstStyle>
          <a:p>
            <a:pPr>
              <a:defRPr/>
            </a:pPr>
            <a:fld id="{64D764C4-43A4-4C1C-BA44-5845F9438B3A}" type="slidenum">
              <a:rPr lang="en-US"/>
              <a:pPr>
                <a:defRPr/>
              </a:pPr>
              <a:t>‹#›</a:t>
            </a:fld>
            <a:endParaRPr lang="en-US"/>
          </a:p>
        </p:txBody>
      </p:sp>
    </p:spTree>
    <p:extLst>
      <p:ext uri="{BB962C8B-B14F-4D97-AF65-F5344CB8AC3E}">
        <p14:creationId xmlns:p14="http://schemas.microsoft.com/office/powerpoint/2010/main" val="10866369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Slide Image Placeholder 1"/>
          <p:cNvSpPr>
            <a:spLocks noGrp="1" noRot="1" noChangeAspect="1" noTextEdit="1"/>
          </p:cNvSpPr>
          <p:nvPr>
            <p:ph type="sldImg"/>
          </p:nvPr>
        </p:nvSpPr>
        <p:spPr>
          <a:ln/>
        </p:spPr>
      </p:sp>
      <p:sp>
        <p:nvSpPr>
          <p:cNvPr id="274435" name="Notes Placeholder 2"/>
          <p:cNvSpPr>
            <a:spLocks noGrp="1"/>
          </p:cNvSpPr>
          <p:nvPr>
            <p:ph type="body" idx="1"/>
          </p:nvPr>
        </p:nvSpPr>
        <p:spPr>
          <a:noFill/>
          <a:ln/>
        </p:spPr>
        <p:txBody>
          <a:bodyPr/>
          <a:lstStyle/>
          <a:p>
            <a:pPr eaLnBrk="1" hangingPunct="1"/>
            <a:endParaRPr lang="id-ID" smtClean="0"/>
          </a:p>
        </p:txBody>
      </p:sp>
      <p:sp>
        <p:nvSpPr>
          <p:cNvPr id="274436" name="Slide Number Placeholder 3"/>
          <p:cNvSpPr>
            <a:spLocks noGrp="1"/>
          </p:cNvSpPr>
          <p:nvPr>
            <p:ph type="sldNum" sz="quarter" idx="5"/>
          </p:nvPr>
        </p:nvSpPr>
        <p:spPr>
          <a:noFill/>
        </p:spPr>
        <p:txBody>
          <a:bodyPr/>
          <a:lstStyle/>
          <a:p>
            <a:fld id="{4C0E32C4-187A-4093-917F-164F6EFB2C72}" type="slidenum">
              <a:rPr lang="en-US" smtClean="0"/>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Slide Image Placeholder 1"/>
          <p:cNvSpPr>
            <a:spLocks noGrp="1" noRot="1" noChangeAspect="1" noTextEdit="1"/>
          </p:cNvSpPr>
          <p:nvPr>
            <p:ph type="sldImg"/>
          </p:nvPr>
        </p:nvSpPr>
        <p:spPr>
          <a:ln/>
        </p:spPr>
      </p:sp>
      <p:sp>
        <p:nvSpPr>
          <p:cNvPr id="289795" name="Notes Placeholder 2"/>
          <p:cNvSpPr>
            <a:spLocks noGrp="1"/>
          </p:cNvSpPr>
          <p:nvPr>
            <p:ph type="body" idx="1"/>
          </p:nvPr>
        </p:nvSpPr>
        <p:spPr>
          <a:noFill/>
          <a:ln/>
        </p:spPr>
        <p:txBody>
          <a:bodyPr/>
          <a:lstStyle/>
          <a:p>
            <a:pPr eaLnBrk="1" hangingPunct="1"/>
            <a:endParaRPr lang="id-ID" smtClean="0"/>
          </a:p>
        </p:txBody>
      </p:sp>
      <p:sp>
        <p:nvSpPr>
          <p:cNvPr id="289796" name="Slide Number Placeholder 3"/>
          <p:cNvSpPr>
            <a:spLocks noGrp="1"/>
          </p:cNvSpPr>
          <p:nvPr>
            <p:ph type="sldNum" sz="quarter" idx="5"/>
          </p:nvPr>
        </p:nvSpPr>
        <p:spPr>
          <a:noFill/>
        </p:spPr>
        <p:txBody>
          <a:bodyPr/>
          <a:lstStyle/>
          <a:p>
            <a:fld id="{64EDE126-0AD1-4AD9-8B1F-B64967F78A7F}" type="slidenum">
              <a:rPr lang="en-US" smtClean="0"/>
              <a:pPr/>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Slide Image Placeholder 1"/>
          <p:cNvSpPr>
            <a:spLocks noGrp="1" noRot="1" noChangeAspect="1" noTextEdit="1"/>
          </p:cNvSpPr>
          <p:nvPr>
            <p:ph type="sldImg"/>
          </p:nvPr>
        </p:nvSpPr>
        <p:spPr>
          <a:ln/>
        </p:spPr>
      </p:sp>
      <p:sp>
        <p:nvSpPr>
          <p:cNvPr id="290819" name="Notes Placeholder 2"/>
          <p:cNvSpPr>
            <a:spLocks noGrp="1"/>
          </p:cNvSpPr>
          <p:nvPr>
            <p:ph type="body" idx="1"/>
          </p:nvPr>
        </p:nvSpPr>
        <p:spPr>
          <a:noFill/>
          <a:ln/>
        </p:spPr>
        <p:txBody>
          <a:bodyPr/>
          <a:lstStyle/>
          <a:p>
            <a:pPr eaLnBrk="1" hangingPunct="1"/>
            <a:endParaRPr lang="id-ID" smtClean="0"/>
          </a:p>
        </p:txBody>
      </p:sp>
      <p:sp>
        <p:nvSpPr>
          <p:cNvPr id="290820" name="Slide Number Placeholder 3"/>
          <p:cNvSpPr>
            <a:spLocks noGrp="1"/>
          </p:cNvSpPr>
          <p:nvPr>
            <p:ph type="sldNum" sz="quarter" idx="5"/>
          </p:nvPr>
        </p:nvSpPr>
        <p:spPr>
          <a:noFill/>
        </p:spPr>
        <p:txBody>
          <a:bodyPr/>
          <a:lstStyle/>
          <a:p>
            <a:fld id="{107D50C4-60DB-46FD-8419-23BD7122C5A7}" type="slidenum">
              <a:rPr lang="en-US" smtClean="0"/>
              <a:pPr/>
              <a:t>3</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Slide Image Placeholder 1"/>
          <p:cNvSpPr>
            <a:spLocks noGrp="1" noRot="1" noChangeAspect="1" noTextEdit="1"/>
          </p:cNvSpPr>
          <p:nvPr>
            <p:ph type="sldImg"/>
          </p:nvPr>
        </p:nvSpPr>
        <p:spPr>
          <a:ln/>
        </p:spPr>
      </p:sp>
      <p:sp>
        <p:nvSpPr>
          <p:cNvPr id="291843" name="Notes Placeholder 2"/>
          <p:cNvSpPr>
            <a:spLocks noGrp="1"/>
          </p:cNvSpPr>
          <p:nvPr>
            <p:ph type="body" idx="1"/>
          </p:nvPr>
        </p:nvSpPr>
        <p:spPr>
          <a:noFill/>
          <a:ln/>
        </p:spPr>
        <p:txBody>
          <a:bodyPr/>
          <a:lstStyle/>
          <a:p>
            <a:pPr eaLnBrk="1" hangingPunct="1"/>
            <a:endParaRPr lang="id-ID" smtClean="0"/>
          </a:p>
        </p:txBody>
      </p:sp>
      <p:sp>
        <p:nvSpPr>
          <p:cNvPr id="291844" name="Slide Number Placeholder 3"/>
          <p:cNvSpPr>
            <a:spLocks noGrp="1"/>
          </p:cNvSpPr>
          <p:nvPr>
            <p:ph type="sldNum" sz="quarter" idx="5"/>
          </p:nvPr>
        </p:nvSpPr>
        <p:spPr>
          <a:noFill/>
        </p:spPr>
        <p:txBody>
          <a:bodyPr/>
          <a:lstStyle/>
          <a:p>
            <a:fld id="{838AE7FC-BCB9-429E-A33F-DDD735ADD7A1}" type="slidenum">
              <a:rPr lang="en-US" smtClean="0"/>
              <a:pPr/>
              <a:t>4</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Slide Image Placeholder 1"/>
          <p:cNvSpPr>
            <a:spLocks noGrp="1" noRot="1" noChangeAspect="1" noTextEdit="1"/>
          </p:cNvSpPr>
          <p:nvPr>
            <p:ph type="sldImg"/>
          </p:nvPr>
        </p:nvSpPr>
        <p:spPr>
          <a:ln/>
        </p:spPr>
      </p:sp>
      <p:sp>
        <p:nvSpPr>
          <p:cNvPr id="292867" name="Notes Placeholder 2"/>
          <p:cNvSpPr>
            <a:spLocks noGrp="1"/>
          </p:cNvSpPr>
          <p:nvPr>
            <p:ph type="body" idx="1"/>
          </p:nvPr>
        </p:nvSpPr>
        <p:spPr>
          <a:noFill/>
          <a:ln/>
        </p:spPr>
        <p:txBody>
          <a:bodyPr/>
          <a:lstStyle/>
          <a:p>
            <a:pPr eaLnBrk="1" hangingPunct="1"/>
            <a:endParaRPr lang="id-ID" smtClean="0"/>
          </a:p>
        </p:txBody>
      </p:sp>
      <p:sp>
        <p:nvSpPr>
          <p:cNvPr id="292868" name="Slide Number Placeholder 3"/>
          <p:cNvSpPr>
            <a:spLocks noGrp="1"/>
          </p:cNvSpPr>
          <p:nvPr>
            <p:ph type="sldNum" sz="quarter" idx="5"/>
          </p:nvPr>
        </p:nvSpPr>
        <p:spPr>
          <a:noFill/>
        </p:spPr>
        <p:txBody>
          <a:bodyPr/>
          <a:lstStyle/>
          <a:p>
            <a:fld id="{198CC213-C072-445D-99BE-D61ED25A40C9}" type="slidenum">
              <a:rPr lang="en-US" smtClean="0"/>
              <a:pPr/>
              <a:t>5</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Slide Image Placeholder 1"/>
          <p:cNvSpPr>
            <a:spLocks noGrp="1" noRot="1" noChangeAspect="1" noTextEdit="1"/>
          </p:cNvSpPr>
          <p:nvPr>
            <p:ph type="sldImg"/>
          </p:nvPr>
        </p:nvSpPr>
        <p:spPr>
          <a:ln/>
        </p:spPr>
      </p:sp>
      <p:sp>
        <p:nvSpPr>
          <p:cNvPr id="293891" name="Notes Placeholder 2"/>
          <p:cNvSpPr>
            <a:spLocks noGrp="1"/>
          </p:cNvSpPr>
          <p:nvPr>
            <p:ph type="body" idx="1"/>
          </p:nvPr>
        </p:nvSpPr>
        <p:spPr>
          <a:noFill/>
          <a:ln/>
        </p:spPr>
        <p:txBody>
          <a:bodyPr/>
          <a:lstStyle/>
          <a:p>
            <a:pPr eaLnBrk="1" hangingPunct="1"/>
            <a:endParaRPr lang="id-ID" smtClean="0"/>
          </a:p>
        </p:txBody>
      </p:sp>
      <p:sp>
        <p:nvSpPr>
          <p:cNvPr id="293892" name="Slide Number Placeholder 3"/>
          <p:cNvSpPr>
            <a:spLocks noGrp="1"/>
          </p:cNvSpPr>
          <p:nvPr>
            <p:ph type="sldNum" sz="quarter" idx="5"/>
          </p:nvPr>
        </p:nvSpPr>
        <p:spPr>
          <a:noFill/>
        </p:spPr>
        <p:txBody>
          <a:bodyPr/>
          <a:lstStyle/>
          <a:p>
            <a:fld id="{16F201C4-990B-47C1-95AD-CC0ED9737C3F}" type="slidenum">
              <a:rPr lang="en-US" smtClean="0"/>
              <a:pPr/>
              <a:t>6</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Slide Image Placeholder 1"/>
          <p:cNvSpPr>
            <a:spLocks noGrp="1" noRot="1" noChangeAspect="1" noTextEdit="1"/>
          </p:cNvSpPr>
          <p:nvPr>
            <p:ph type="sldImg"/>
          </p:nvPr>
        </p:nvSpPr>
        <p:spPr>
          <a:ln/>
        </p:spPr>
      </p:sp>
      <p:sp>
        <p:nvSpPr>
          <p:cNvPr id="294915" name="Notes Placeholder 2"/>
          <p:cNvSpPr>
            <a:spLocks noGrp="1"/>
          </p:cNvSpPr>
          <p:nvPr>
            <p:ph type="body" idx="1"/>
          </p:nvPr>
        </p:nvSpPr>
        <p:spPr>
          <a:noFill/>
          <a:ln/>
        </p:spPr>
        <p:txBody>
          <a:bodyPr/>
          <a:lstStyle/>
          <a:p>
            <a:pPr eaLnBrk="1" hangingPunct="1"/>
            <a:endParaRPr lang="id-ID" smtClean="0"/>
          </a:p>
        </p:txBody>
      </p:sp>
      <p:sp>
        <p:nvSpPr>
          <p:cNvPr id="294916" name="Slide Number Placeholder 3"/>
          <p:cNvSpPr>
            <a:spLocks noGrp="1"/>
          </p:cNvSpPr>
          <p:nvPr>
            <p:ph type="sldNum" sz="quarter" idx="5"/>
          </p:nvPr>
        </p:nvSpPr>
        <p:spPr>
          <a:noFill/>
        </p:spPr>
        <p:txBody>
          <a:bodyPr/>
          <a:lstStyle/>
          <a:p>
            <a:fld id="{C23C10BB-F7F4-4479-A447-8E12293A6186}" type="slidenum">
              <a:rPr lang="en-US" smtClean="0"/>
              <a:pPr/>
              <a:t>7</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Slide Image Placeholder 1"/>
          <p:cNvSpPr>
            <a:spLocks noGrp="1" noRot="1" noChangeAspect="1" noTextEdit="1"/>
          </p:cNvSpPr>
          <p:nvPr>
            <p:ph type="sldImg"/>
          </p:nvPr>
        </p:nvSpPr>
        <p:spPr>
          <a:ln/>
        </p:spPr>
      </p:sp>
      <p:sp>
        <p:nvSpPr>
          <p:cNvPr id="295939" name="Notes Placeholder 2"/>
          <p:cNvSpPr>
            <a:spLocks noGrp="1"/>
          </p:cNvSpPr>
          <p:nvPr>
            <p:ph type="body" idx="1"/>
          </p:nvPr>
        </p:nvSpPr>
        <p:spPr>
          <a:noFill/>
          <a:ln/>
        </p:spPr>
        <p:txBody>
          <a:bodyPr/>
          <a:lstStyle/>
          <a:p>
            <a:pPr eaLnBrk="1" hangingPunct="1"/>
            <a:endParaRPr lang="id-ID" smtClean="0"/>
          </a:p>
        </p:txBody>
      </p:sp>
      <p:sp>
        <p:nvSpPr>
          <p:cNvPr id="295940" name="Slide Number Placeholder 3"/>
          <p:cNvSpPr>
            <a:spLocks noGrp="1"/>
          </p:cNvSpPr>
          <p:nvPr>
            <p:ph type="sldNum" sz="quarter" idx="5"/>
          </p:nvPr>
        </p:nvSpPr>
        <p:spPr>
          <a:noFill/>
        </p:spPr>
        <p:txBody>
          <a:bodyPr/>
          <a:lstStyle/>
          <a:p>
            <a:fld id="{2F9B8967-9C1A-4158-A1CE-41DAB47E2AF5}" type="slidenum">
              <a:rPr lang="en-US" smtClean="0"/>
              <a:pPr/>
              <a:t>8</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Slide Image Placeholder 1"/>
          <p:cNvSpPr>
            <a:spLocks noGrp="1" noRot="1" noChangeAspect="1" noTextEdit="1"/>
          </p:cNvSpPr>
          <p:nvPr>
            <p:ph type="sldImg"/>
          </p:nvPr>
        </p:nvSpPr>
        <p:spPr>
          <a:ln/>
        </p:spPr>
      </p:sp>
      <p:sp>
        <p:nvSpPr>
          <p:cNvPr id="296963" name="Notes Placeholder 2"/>
          <p:cNvSpPr>
            <a:spLocks noGrp="1"/>
          </p:cNvSpPr>
          <p:nvPr>
            <p:ph type="body" idx="1"/>
          </p:nvPr>
        </p:nvSpPr>
        <p:spPr>
          <a:noFill/>
          <a:ln/>
        </p:spPr>
        <p:txBody>
          <a:bodyPr/>
          <a:lstStyle/>
          <a:p>
            <a:pPr eaLnBrk="1" hangingPunct="1"/>
            <a:endParaRPr lang="id-ID" smtClean="0"/>
          </a:p>
        </p:txBody>
      </p:sp>
      <p:sp>
        <p:nvSpPr>
          <p:cNvPr id="296964" name="Slide Number Placeholder 3"/>
          <p:cNvSpPr>
            <a:spLocks noGrp="1"/>
          </p:cNvSpPr>
          <p:nvPr>
            <p:ph type="sldNum" sz="quarter" idx="5"/>
          </p:nvPr>
        </p:nvSpPr>
        <p:spPr>
          <a:noFill/>
        </p:spPr>
        <p:txBody>
          <a:bodyPr/>
          <a:lstStyle/>
          <a:p>
            <a:fld id="{14CA6646-B716-4B36-9C3B-9E6D8E2797DD}" type="slidenum">
              <a:rPr lang="en-US" smtClean="0"/>
              <a:pPr/>
              <a:t>9</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Slide Image Placeholder 1"/>
          <p:cNvSpPr>
            <a:spLocks noGrp="1" noRot="1" noChangeAspect="1" noTextEdit="1"/>
          </p:cNvSpPr>
          <p:nvPr>
            <p:ph type="sldImg"/>
          </p:nvPr>
        </p:nvSpPr>
        <p:spPr>
          <a:ln/>
        </p:spPr>
      </p:sp>
      <p:sp>
        <p:nvSpPr>
          <p:cNvPr id="297987" name="Notes Placeholder 2"/>
          <p:cNvSpPr>
            <a:spLocks noGrp="1"/>
          </p:cNvSpPr>
          <p:nvPr>
            <p:ph type="body" idx="1"/>
          </p:nvPr>
        </p:nvSpPr>
        <p:spPr>
          <a:noFill/>
          <a:ln/>
        </p:spPr>
        <p:txBody>
          <a:bodyPr/>
          <a:lstStyle/>
          <a:p>
            <a:pPr eaLnBrk="1" hangingPunct="1"/>
            <a:endParaRPr lang="id-ID" smtClean="0"/>
          </a:p>
        </p:txBody>
      </p:sp>
      <p:sp>
        <p:nvSpPr>
          <p:cNvPr id="297988" name="Slide Number Placeholder 3"/>
          <p:cNvSpPr>
            <a:spLocks noGrp="1"/>
          </p:cNvSpPr>
          <p:nvPr>
            <p:ph type="sldNum" sz="quarter" idx="5"/>
          </p:nvPr>
        </p:nvSpPr>
        <p:spPr>
          <a:noFill/>
        </p:spPr>
        <p:txBody>
          <a:bodyPr/>
          <a:lstStyle/>
          <a:p>
            <a:fld id="{190214CF-9F04-4F5D-9A58-7D8BE4DC7204}" type="slidenum">
              <a:rPr lang="en-US" smtClean="0"/>
              <a:pPr/>
              <a:t>10</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Slide Image Placeholder 1"/>
          <p:cNvSpPr>
            <a:spLocks noGrp="1" noRot="1" noChangeAspect="1" noTextEdit="1"/>
          </p:cNvSpPr>
          <p:nvPr>
            <p:ph type="sldImg"/>
          </p:nvPr>
        </p:nvSpPr>
        <p:spPr>
          <a:ln/>
        </p:spPr>
      </p:sp>
      <p:sp>
        <p:nvSpPr>
          <p:cNvPr id="299011" name="Notes Placeholder 2"/>
          <p:cNvSpPr>
            <a:spLocks noGrp="1"/>
          </p:cNvSpPr>
          <p:nvPr>
            <p:ph type="body" idx="1"/>
          </p:nvPr>
        </p:nvSpPr>
        <p:spPr>
          <a:noFill/>
          <a:ln/>
        </p:spPr>
        <p:txBody>
          <a:bodyPr/>
          <a:lstStyle/>
          <a:p>
            <a:pPr eaLnBrk="1" hangingPunct="1"/>
            <a:endParaRPr lang="id-ID" smtClean="0"/>
          </a:p>
        </p:txBody>
      </p:sp>
      <p:sp>
        <p:nvSpPr>
          <p:cNvPr id="299012" name="Slide Number Placeholder 3"/>
          <p:cNvSpPr>
            <a:spLocks noGrp="1"/>
          </p:cNvSpPr>
          <p:nvPr>
            <p:ph type="sldNum" sz="quarter" idx="5"/>
          </p:nvPr>
        </p:nvSpPr>
        <p:spPr>
          <a:noFill/>
        </p:spPr>
        <p:txBody>
          <a:bodyPr/>
          <a:lstStyle/>
          <a:p>
            <a:fld id="{9B5839AD-A031-40D5-9860-2171F963B7CA}" type="slidenum">
              <a:rPr lang="en-US" smtClean="0"/>
              <a:pPr/>
              <a:t>11</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Slide Image Placeholder 1"/>
          <p:cNvSpPr>
            <a:spLocks noGrp="1" noRot="1" noChangeAspect="1" noTextEdit="1"/>
          </p:cNvSpPr>
          <p:nvPr>
            <p:ph type="sldImg"/>
          </p:nvPr>
        </p:nvSpPr>
        <p:spPr>
          <a:ln/>
        </p:spPr>
      </p:sp>
      <p:sp>
        <p:nvSpPr>
          <p:cNvPr id="300035" name="Notes Placeholder 2"/>
          <p:cNvSpPr>
            <a:spLocks noGrp="1"/>
          </p:cNvSpPr>
          <p:nvPr>
            <p:ph type="body" idx="1"/>
          </p:nvPr>
        </p:nvSpPr>
        <p:spPr>
          <a:noFill/>
          <a:ln/>
        </p:spPr>
        <p:txBody>
          <a:bodyPr/>
          <a:lstStyle/>
          <a:p>
            <a:pPr eaLnBrk="1" hangingPunct="1"/>
            <a:endParaRPr lang="id-ID" smtClean="0"/>
          </a:p>
        </p:txBody>
      </p:sp>
      <p:sp>
        <p:nvSpPr>
          <p:cNvPr id="300036" name="Slide Number Placeholder 3"/>
          <p:cNvSpPr>
            <a:spLocks noGrp="1"/>
          </p:cNvSpPr>
          <p:nvPr>
            <p:ph type="sldNum" sz="quarter" idx="5"/>
          </p:nvPr>
        </p:nvSpPr>
        <p:spPr>
          <a:noFill/>
        </p:spPr>
        <p:txBody>
          <a:bodyPr/>
          <a:lstStyle/>
          <a:p>
            <a:fld id="{17708B26-11B5-40EE-8229-7A977C4544E9}" type="slidenum">
              <a:rPr lang="en-US" smtClean="0"/>
              <a:pPr/>
              <a:t>12</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Slide Image Placeholder 1"/>
          <p:cNvSpPr>
            <a:spLocks noGrp="1" noRot="1" noChangeAspect="1" noTextEdit="1"/>
          </p:cNvSpPr>
          <p:nvPr>
            <p:ph type="sldImg"/>
          </p:nvPr>
        </p:nvSpPr>
        <p:spPr>
          <a:ln/>
        </p:spPr>
      </p:sp>
      <p:sp>
        <p:nvSpPr>
          <p:cNvPr id="301059" name="Notes Placeholder 2"/>
          <p:cNvSpPr>
            <a:spLocks noGrp="1"/>
          </p:cNvSpPr>
          <p:nvPr>
            <p:ph type="body" idx="1"/>
          </p:nvPr>
        </p:nvSpPr>
        <p:spPr>
          <a:noFill/>
          <a:ln/>
        </p:spPr>
        <p:txBody>
          <a:bodyPr/>
          <a:lstStyle/>
          <a:p>
            <a:pPr eaLnBrk="1" hangingPunct="1"/>
            <a:endParaRPr lang="id-ID" smtClean="0"/>
          </a:p>
        </p:txBody>
      </p:sp>
      <p:sp>
        <p:nvSpPr>
          <p:cNvPr id="301060" name="Slide Number Placeholder 3"/>
          <p:cNvSpPr>
            <a:spLocks noGrp="1"/>
          </p:cNvSpPr>
          <p:nvPr>
            <p:ph type="sldNum" sz="quarter" idx="5"/>
          </p:nvPr>
        </p:nvSpPr>
        <p:spPr>
          <a:noFill/>
        </p:spPr>
        <p:txBody>
          <a:bodyPr/>
          <a:lstStyle/>
          <a:p>
            <a:fld id="{DB1478D2-4A1B-4ABD-937A-BBF96522F3A0}" type="slidenum">
              <a:rPr lang="en-US" smtClean="0"/>
              <a:pPr/>
              <a:t>13</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Slide Image Placeholder 1"/>
          <p:cNvSpPr>
            <a:spLocks noGrp="1" noRot="1" noChangeAspect="1" noTextEdit="1"/>
          </p:cNvSpPr>
          <p:nvPr>
            <p:ph type="sldImg"/>
          </p:nvPr>
        </p:nvSpPr>
        <p:spPr>
          <a:ln/>
        </p:spPr>
      </p:sp>
      <p:sp>
        <p:nvSpPr>
          <p:cNvPr id="302083" name="Notes Placeholder 2"/>
          <p:cNvSpPr>
            <a:spLocks noGrp="1"/>
          </p:cNvSpPr>
          <p:nvPr>
            <p:ph type="body" idx="1"/>
          </p:nvPr>
        </p:nvSpPr>
        <p:spPr>
          <a:noFill/>
          <a:ln/>
        </p:spPr>
        <p:txBody>
          <a:bodyPr/>
          <a:lstStyle/>
          <a:p>
            <a:pPr eaLnBrk="1" hangingPunct="1"/>
            <a:endParaRPr lang="id-ID" smtClean="0"/>
          </a:p>
        </p:txBody>
      </p:sp>
      <p:sp>
        <p:nvSpPr>
          <p:cNvPr id="302084" name="Slide Number Placeholder 3"/>
          <p:cNvSpPr>
            <a:spLocks noGrp="1"/>
          </p:cNvSpPr>
          <p:nvPr>
            <p:ph type="sldNum" sz="quarter" idx="5"/>
          </p:nvPr>
        </p:nvSpPr>
        <p:spPr>
          <a:noFill/>
        </p:spPr>
        <p:txBody>
          <a:bodyPr/>
          <a:lstStyle/>
          <a:p>
            <a:fld id="{55257F2B-422E-4C5E-8191-5B6C681D3EB2}" type="slidenum">
              <a:rPr lang="en-US" smtClean="0"/>
              <a:pPr/>
              <a:t>14</a:t>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Slide Image Placeholder 1"/>
          <p:cNvSpPr>
            <a:spLocks noGrp="1" noRot="1" noChangeAspect="1" noTextEdit="1"/>
          </p:cNvSpPr>
          <p:nvPr>
            <p:ph type="sldImg"/>
          </p:nvPr>
        </p:nvSpPr>
        <p:spPr>
          <a:ln/>
        </p:spPr>
      </p:sp>
      <p:sp>
        <p:nvSpPr>
          <p:cNvPr id="303107" name="Notes Placeholder 2"/>
          <p:cNvSpPr>
            <a:spLocks noGrp="1"/>
          </p:cNvSpPr>
          <p:nvPr>
            <p:ph type="body" idx="1"/>
          </p:nvPr>
        </p:nvSpPr>
        <p:spPr>
          <a:noFill/>
          <a:ln/>
        </p:spPr>
        <p:txBody>
          <a:bodyPr/>
          <a:lstStyle/>
          <a:p>
            <a:pPr eaLnBrk="1" hangingPunct="1"/>
            <a:endParaRPr lang="id-ID" smtClean="0"/>
          </a:p>
        </p:txBody>
      </p:sp>
      <p:sp>
        <p:nvSpPr>
          <p:cNvPr id="303108" name="Slide Number Placeholder 3"/>
          <p:cNvSpPr>
            <a:spLocks noGrp="1"/>
          </p:cNvSpPr>
          <p:nvPr>
            <p:ph type="sldNum" sz="quarter" idx="5"/>
          </p:nvPr>
        </p:nvSpPr>
        <p:spPr>
          <a:noFill/>
        </p:spPr>
        <p:txBody>
          <a:bodyPr/>
          <a:lstStyle/>
          <a:p>
            <a:fld id="{E4CEA624-CDB6-4E50-AAC4-CE498CD3A391}" type="slidenum">
              <a:rPr lang="en-US" smtClean="0"/>
              <a:pPr/>
              <a:t>15</a:t>
            </a:fld>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Slide Image Placeholder 1"/>
          <p:cNvSpPr>
            <a:spLocks noGrp="1" noRot="1" noChangeAspect="1" noTextEdit="1"/>
          </p:cNvSpPr>
          <p:nvPr>
            <p:ph type="sldImg"/>
          </p:nvPr>
        </p:nvSpPr>
        <p:spPr>
          <a:ln/>
        </p:spPr>
      </p:sp>
      <p:sp>
        <p:nvSpPr>
          <p:cNvPr id="304131" name="Notes Placeholder 2"/>
          <p:cNvSpPr>
            <a:spLocks noGrp="1"/>
          </p:cNvSpPr>
          <p:nvPr>
            <p:ph type="body" idx="1"/>
          </p:nvPr>
        </p:nvSpPr>
        <p:spPr>
          <a:noFill/>
          <a:ln/>
        </p:spPr>
        <p:txBody>
          <a:bodyPr/>
          <a:lstStyle/>
          <a:p>
            <a:pPr eaLnBrk="1" hangingPunct="1"/>
            <a:endParaRPr lang="id-ID" smtClean="0"/>
          </a:p>
        </p:txBody>
      </p:sp>
      <p:sp>
        <p:nvSpPr>
          <p:cNvPr id="304132" name="Slide Number Placeholder 3"/>
          <p:cNvSpPr>
            <a:spLocks noGrp="1"/>
          </p:cNvSpPr>
          <p:nvPr>
            <p:ph type="sldNum" sz="quarter" idx="5"/>
          </p:nvPr>
        </p:nvSpPr>
        <p:spPr>
          <a:noFill/>
        </p:spPr>
        <p:txBody>
          <a:bodyPr/>
          <a:lstStyle/>
          <a:p>
            <a:fld id="{813CCA2A-3689-42C9-97DF-18940659CC2C}" type="slidenum">
              <a:rPr lang="en-US" smtClean="0"/>
              <a:pPr/>
              <a:t>16</a:t>
            </a:fld>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Slide Image Placeholder 1"/>
          <p:cNvSpPr>
            <a:spLocks noGrp="1" noRot="1" noChangeAspect="1" noTextEdit="1"/>
          </p:cNvSpPr>
          <p:nvPr>
            <p:ph type="sldImg"/>
          </p:nvPr>
        </p:nvSpPr>
        <p:spPr>
          <a:ln/>
        </p:spPr>
      </p:sp>
      <p:sp>
        <p:nvSpPr>
          <p:cNvPr id="305155" name="Notes Placeholder 2"/>
          <p:cNvSpPr>
            <a:spLocks noGrp="1"/>
          </p:cNvSpPr>
          <p:nvPr>
            <p:ph type="body" idx="1"/>
          </p:nvPr>
        </p:nvSpPr>
        <p:spPr>
          <a:noFill/>
          <a:ln/>
        </p:spPr>
        <p:txBody>
          <a:bodyPr/>
          <a:lstStyle/>
          <a:p>
            <a:pPr eaLnBrk="1" hangingPunct="1"/>
            <a:endParaRPr lang="id-ID" smtClean="0"/>
          </a:p>
        </p:txBody>
      </p:sp>
      <p:sp>
        <p:nvSpPr>
          <p:cNvPr id="305156" name="Slide Number Placeholder 3"/>
          <p:cNvSpPr>
            <a:spLocks noGrp="1"/>
          </p:cNvSpPr>
          <p:nvPr>
            <p:ph type="sldNum" sz="quarter" idx="5"/>
          </p:nvPr>
        </p:nvSpPr>
        <p:spPr>
          <a:noFill/>
        </p:spPr>
        <p:txBody>
          <a:bodyPr/>
          <a:lstStyle/>
          <a:p>
            <a:fld id="{115D0DED-C755-4C27-BE85-C6C3E0519717}" type="slidenum">
              <a:rPr lang="en-US" smtClean="0"/>
              <a:pPr/>
              <a:t>17</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Slide Image Placeholder 1"/>
          <p:cNvSpPr>
            <a:spLocks noGrp="1" noRot="1" noChangeAspect="1" noTextEdit="1"/>
          </p:cNvSpPr>
          <p:nvPr>
            <p:ph type="sldImg"/>
          </p:nvPr>
        </p:nvSpPr>
        <p:spPr>
          <a:ln/>
        </p:spPr>
      </p:sp>
      <p:sp>
        <p:nvSpPr>
          <p:cNvPr id="306179" name="Notes Placeholder 2"/>
          <p:cNvSpPr>
            <a:spLocks noGrp="1"/>
          </p:cNvSpPr>
          <p:nvPr>
            <p:ph type="body" idx="1"/>
          </p:nvPr>
        </p:nvSpPr>
        <p:spPr>
          <a:noFill/>
          <a:ln/>
        </p:spPr>
        <p:txBody>
          <a:bodyPr/>
          <a:lstStyle/>
          <a:p>
            <a:pPr eaLnBrk="1" hangingPunct="1"/>
            <a:endParaRPr lang="id-ID" smtClean="0"/>
          </a:p>
        </p:txBody>
      </p:sp>
      <p:sp>
        <p:nvSpPr>
          <p:cNvPr id="306180" name="Slide Number Placeholder 3"/>
          <p:cNvSpPr>
            <a:spLocks noGrp="1"/>
          </p:cNvSpPr>
          <p:nvPr>
            <p:ph type="sldNum" sz="quarter" idx="5"/>
          </p:nvPr>
        </p:nvSpPr>
        <p:spPr>
          <a:noFill/>
        </p:spPr>
        <p:txBody>
          <a:bodyPr/>
          <a:lstStyle/>
          <a:p>
            <a:fld id="{23A61A4C-ACA1-448E-84B2-9C0BF5CC362A}" type="slidenum">
              <a:rPr lang="en-US" smtClean="0"/>
              <a:pPr/>
              <a:t>18</a:t>
            </a:fld>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Slide Image Placeholder 1"/>
          <p:cNvSpPr>
            <a:spLocks noGrp="1" noRot="1" noChangeAspect="1" noTextEdit="1"/>
          </p:cNvSpPr>
          <p:nvPr>
            <p:ph type="sldImg"/>
          </p:nvPr>
        </p:nvSpPr>
        <p:spPr>
          <a:ln/>
        </p:spPr>
      </p:sp>
      <p:sp>
        <p:nvSpPr>
          <p:cNvPr id="307203" name="Notes Placeholder 2"/>
          <p:cNvSpPr>
            <a:spLocks noGrp="1"/>
          </p:cNvSpPr>
          <p:nvPr>
            <p:ph type="body" idx="1"/>
          </p:nvPr>
        </p:nvSpPr>
        <p:spPr>
          <a:noFill/>
          <a:ln/>
        </p:spPr>
        <p:txBody>
          <a:bodyPr/>
          <a:lstStyle/>
          <a:p>
            <a:pPr eaLnBrk="1" hangingPunct="1"/>
            <a:endParaRPr lang="id-ID" smtClean="0"/>
          </a:p>
        </p:txBody>
      </p:sp>
      <p:sp>
        <p:nvSpPr>
          <p:cNvPr id="307204" name="Slide Number Placeholder 3"/>
          <p:cNvSpPr>
            <a:spLocks noGrp="1"/>
          </p:cNvSpPr>
          <p:nvPr>
            <p:ph type="sldNum" sz="quarter" idx="5"/>
          </p:nvPr>
        </p:nvSpPr>
        <p:spPr>
          <a:noFill/>
        </p:spPr>
        <p:txBody>
          <a:bodyPr/>
          <a:lstStyle/>
          <a:p>
            <a:fld id="{FE82374D-05CA-45F6-8278-06BA81D51587}" type="slidenum">
              <a:rPr lang="en-US" smtClean="0"/>
              <a:pPr/>
              <a:t>19</a:t>
            </a:fld>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Slide Image Placeholder 1"/>
          <p:cNvSpPr>
            <a:spLocks noGrp="1" noRot="1" noChangeAspect="1" noTextEdit="1"/>
          </p:cNvSpPr>
          <p:nvPr>
            <p:ph type="sldImg"/>
          </p:nvPr>
        </p:nvSpPr>
        <p:spPr>
          <a:ln/>
        </p:spPr>
      </p:sp>
      <p:sp>
        <p:nvSpPr>
          <p:cNvPr id="308227" name="Notes Placeholder 2"/>
          <p:cNvSpPr>
            <a:spLocks noGrp="1"/>
          </p:cNvSpPr>
          <p:nvPr>
            <p:ph type="body" idx="1"/>
          </p:nvPr>
        </p:nvSpPr>
        <p:spPr>
          <a:noFill/>
          <a:ln/>
        </p:spPr>
        <p:txBody>
          <a:bodyPr/>
          <a:lstStyle/>
          <a:p>
            <a:pPr eaLnBrk="1" hangingPunct="1"/>
            <a:endParaRPr lang="id-ID" smtClean="0"/>
          </a:p>
        </p:txBody>
      </p:sp>
      <p:sp>
        <p:nvSpPr>
          <p:cNvPr id="308228" name="Slide Number Placeholder 3"/>
          <p:cNvSpPr>
            <a:spLocks noGrp="1"/>
          </p:cNvSpPr>
          <p:nvPr>
            <p:ph type="sldNum" sz="quarter" idx="5"/>
          </p:nvPr>
        </p:nvSpPr>
        <p:spPr>
          <a:noFill/>
        </p:spPr>
        <p:txBody>
          <a:bodyPr/>
          <a:lstStyle/>
          <a:p>
            <a:fld id="{26770380-92FB-4A49-991B-98FA359BEEEA}" type="slidenum">
              <a:rPr lang="en-US" smtClean="0"/>
              <a:pPr/>
              <a:t>20</a:t>
            </a:fld>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Slide Image Placeholder 1"/>
          <p:cNvSpPr>
            <a:spLocks noGrp="1" noRot="1" noChangeAspect="1" noTextEdit="1"/>
          </p:cNvSpPr>
          <p:nvPr>
            <p:ph type="sldImg"/>
          </p:nvPr>
        </p:nvSpPr>
        <p:spPr>
          <a:ln/>
        </p:spPr>
      </p:sp>
      <p:sp>
        <p:nvSpPr>
          <p:cNvPr id="309251" name="Notes Placeholder 2"/>
          <p:cNvSpPr>
            <a:spLocks noGrp="1"/>
          </p:cNvSpPr>
          <p:nvPr>
            <p:ph type="body" idx="1"/>
          </p:nvPr>
        </p:nvSpPr>
        <p:spPr>
          <a:noFill/>
          <a:ln/>
        </p:spPr>
        <p:txBody>
          <a:bodyPr/>
          <a:lstStyle/>
          <a:p>
            <a:pPr eaLnBrk="1" hangingPunct="1"/>
            <a:endParaRPr lang="id-ID" smtClean="0"/>
          </a:p>
        </p:txBody>
      </p:sp>
      <p:sp>
        <p:nvSpPr>
          <p:cNvPr id="309252" name="Slide Number Placeholder 3"/>
          <p:cNvSpPr>
            <a:spLocks noGrp="1"/>
          </p:cNvSpPr>
          <p:nvPr>
            <p:ph type="sldNum" sz="quarter" idx="5"/>
          </p:nvPr>
        </p:nvSpPr>
        <p:spPr>
          <a:noFill/>
        </p:spPr>
        <p:txBody>
          <a:bodyPr/>
          <a:lstStyle/>
          <a:p>
            <a:fld id="{BE04454C-2B43-4067-BDBE-C74F14329D7B}" type="slidenum">
              <a:rPr lang="en-US" smtClean="0"/>
              <a:pPr/>
              <a:t>21</a:t>
            </a:fld>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Slide Image Placeholder 1"/>
          <p:cNvSpPr>
            <a:spLocks noGrp="1" noRot="1" noChangeAspect="1" noTextEdit="1"/>
          </p:cNvSpPr>
          <p:nvPr>
            <p:ph type="sldImg"/>
          </p:nvPr>
        </p:nvSpPr>
        <p:spPr>
          <a:ln/>
        </p:spPr>
      </p:sp>
      <p:sp>
        <p:nvSpPr>
          <p:cNvPr id="310275" name="Notes Placeholder 2"/>
          <p:cNvSpPr>
            <a:spLocks noGrp="1"/>
          </p:cNvSpPr>
          <p:nvPr>
            <p:ph type="body" idx="1"/>
          </p:nvPr>
        </p:nvSpPr>
        <p:spPr>
          <a:noFill/>
          <a:ln/>
        </p:spPr>
        <p:txBody>
          <a:bodyPr/>
          <a:lstStyle/>
          <a:p>
            <a:pPr eaLnBrk="1" hangingPunct="1"/>
            <a:endParaRPr lang="id-ID" smtClean="0"/>
          </a:p>
        </p:txBody>
      </p:sp>
      <p:sp>
        <p:nvSpPr>
          <p:cNvPr id="310276" name="Slide Number Placeholder 3"/>
          <p:cNvSpPr>
            <a:spLocks noGrp="1"/>
          </p:cNvSpPr>
          <p:nvPr>
            <p:ph type="sldNum" sz="quarter" idx="5"/>
          </p:nvPr>
        </p:nvSpPr>
        <p:spPr>
          <a:noFill/>
        </p:spPr>
        <p:txBody>
          <a:bodyPr/>
          <a:lstStyle/>
          <a:p>
            <a:fld id="{8B326801-8071-4C6E-9DB3-E89A79AE57E7}" type="slidenum">
              <a:rPr lang="en-US" smtClean="0"/>
              <a:pPr/>
              <a:t>22</a:t>
            </a:fld>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Slide Image Placeholder 1"/>
          <p:cNvSpPr>
            <a:spLocks noGrp="1" noRot="1" noChangeAspect="1" noTextEdit="1"/>
          </p:cNvSpPr>
          <p:nvPr>
            <p:ph type="sldImg"/>
          </p:nvPr>
        </p:nvSpPr>
        <p:spPr>
          <a:ln/>
        </p:spPr>
      </p:sp>
      <p:sp>
        <p:nvSpPr>
          <p:cNvPr id="311299" name="Notes Placeholder 2"/>
          <p:cNvSpPr>
            <a:spLocks noGrp="1"/>
          </p:cNvSpPr>
          <p:nvPr>
            <p:ph type="body" idx="1"/>
          </p:nvPr>
        </p:nvSpPr>
        <p:spPr>
          <a:noFill/>
          <a:ln/>
        </p:spPr>
        <p:txBody>
          <a:bodyPr/>
          <a:lstStyle/>
          <a:p>
            <a:pPr eaLnBrk="1" hangingPunct="1"/>
            <a:endParaRPr lang="id-ID" smtClean="0"/>
          </a:p>
        </p:txBody>
      </p:sp>
      <p:sp>
        <p:nvSpPr>
          <p:cNvPr id="311300" name="Slide Number Placeholder 3"/>
          <p:cNvSpPr>
            <a:spLocks noGrp="1"/>
          </p:cNvSpPr>
          <p:nvPr>
            <p:ph type="sldNum" sz="quarter" idx="5"/>
          </p:nvPr>
        </p:nvSpPr>
        <p:spPr>
          <a:noFill/>
        </p:spPr>
        <p:txBody>
          <a:bodyPr/>
          <a:lstStyle/>
          <a:p>
            <a:fld id="{4E537EB7-155A-4FBF-8BE9-55DD1747AD7A}" type="slidenum">
              <a:rPr lang="en-US" smtClean="0"/>
              <a:pPr/>
              <a:t>23</a:t>
            </a:fld>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Slide Image Placeholder 1"/>
          <p:cNvSpPr>
            <a:spLocks noGrp="1" noRot="1" noChangeAspect="1" noTextEdit="1"/>
          </p:cNvSpPr>
          <p:nvPr>
            <p:ph type="sldImg"/>
          </p:nvPr>
        </p:nvSpPr>
        <p:spPr>
          <a:ln/>
        </p:spPr>
      </p:sp>
      <p:sp>
        <p:nvSpPr>
          <p:cNvPr id="312323" name="Notes Placeholder 2"/>
          <p:cNvSpPr>
            <a:spLocks noGrp="1"/>
          </p:cNvSpPr>
          <p:nvPr>
            <p:ph type="body" idx="1"/>
          </p:nvPr>
        </p:nvSpPr>
        <p:spPr>
          <a:noFill/>
          <a:ln/>
        </p:spPr>
        <p:txBody>
          <a:bodyPr/>
          <a:lstStyle/>
          <a:p>
            <a:pPr eaLnBrk="1" hangingPunct="1"/>
            <a:endParaRPr lang="id-ID" smtClean="0"/>
          </a:p>
        </p:txBody>
      </p:sp>
      <p:sp>
        <p:nvSpPr>
          <p:cNvPr id="312324" name="Slide Number Placeholder 3"/>
          <p:cNvSpPr>
            <a:spLocks noGrp="1"/>
          </p:cNvSpPr>
          <p:nvPr>
            <p:ph type="sldNum" sz="quarter" idx="5"/>
          </p:nvPr>
        </p:nvSpPr>
        <p:spPr>
          <a:noFill/>
        </p:spPr>
        <p:txBody>
          <a:bodyPr/>
          <a:lstStyle/>
          <a:p>
            <a:fld id="{C8A134A0-1EEA-4F20-BF03-0686CB72E0C2}" type="slidenum">
              <a:rPr lang="en-US" smtClean="0"/>
              <a:pPr/>
              <a:t>24</a:t>
            </a:fld>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Slide Image Placeholder 1"/>
          <p:cNvSpPr>
            <a:spLocks noGrp="1" noRot="1" noChangeAspect="1" noTextEdit="1"/>
          </p:cNvSpPr>
          <p:nvPr>
            <p:ph type="sldImg"/>
          </p:nvPr>
        </p:nvSpPr>
        <p:spPr>
          <a:ln/>
        </p:spPr>
      </p:sp>
      <p:sp>
        <p:nvSpPr>
          <p:cNvPr id="313347" name="Notes Placeholder 2"/>
          <p:cNvSpPr>
            <a:spLocks noGrp="1"/>
          </p:cNvSpPr>
          <p:nvPr>
            <p:ph type="body" idx="1"/>
          </p:nvPr>
        </p:nvSpPr>
        <p:spPr>
          <a:noFill/>
          <a:ln/>
        </p:spPr>
        <p:txBody>
          <a:bodyPr/>
          <a:lstStyle/>
          <a:p>
            <a:pPr eaLnBrk="1" hangingPunct="1"/>
            <a:endParaRPr lang="id-ID" smtClean="0"/>
          </a:p>
        </p:txBody>
      </p:sp>
      <p:sp>
        <p:nvSpPr>
          <p:cNvPr id="313348" name="Slide Number Placeholder 3"/>
          <p:cNvSpPr>
            <a:spLocks noGrp="1"/>
          </p:cNvSpPr>
          <p:nvPr>
            <p:ph type="sldNum" sz="quarter" idx="5"/>
          </p:nvPr>
        </p:nvSpPr>
        <p:spPr>
          <a:noFill/>
        </p:spPr>
        <p:txBody>
          <a:bodyPr/>
          <a:lstStyle/>
          <a:p>
            <a:fld id="{965AB7CE-9244-495D-BC0C-3525B878B86F}" type="slidenum">
              <a:rPr lang="en-US" smtClean="0"/>
              <a:pPr/>
              <a:t>25</a:t>
            </a:fld>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Slide Image Placeholder 1"/>
          <p:cNvSpPr>
            <a:spLocks noGrp="1" noRot="1" noChangeAspect="1" noTextEdit="1"/>
          </p:cNvSpPr>
          <p:nvPr>
            <p:ph type="sldImg"/>
          </p:nvPr>
        </p:nvSpPr>
        <p:spPr>
          <a:ln/>
        </p:spPr>
      </p:sp>
      <p:sp>
        <p:nvSpPr>
          <p:cNvPr id="314371" name="Notes Placeholder 2"/>
          <p:cNvSpPr>
            <a:spLocks noGrp="1"/>
          </p:cNvSpPr>
          <p:nvPr>
            <p:ph type="body" idx="1"/>
          </p:nvPr>
        </p:nvSpPr>
        <p:spPr>
          <a:noFill/>
          <a:ln/>
        </p:spPr>
        <p:txBody>
          <a:bodyPr/>
          <a:lstStyle/>
          <a:p>
            <a:pPr eaLnBrk="1" hangingPunct="1"/>
            <a:endParaRPr lang="id-ID" smtClean="0"/>
          </a:p>
        </p:txBody>
      </p:sp>
      <p:sp>
        <p:nvSpPr>
          <p:cNvPr id="314372" name="Slide Number Placeholder 3"/>
          <p:cNvSpPr>
            <a:spLocks noGrp="1"/>
          </p:cNvSpPr>
          <p:nvPr>
            <p:ph type="sldNum" sz="quarter" idx="5"/>
          </p:nvPr>
        </p:nvSpPr>
        <p:spPr>
          <a:noFill/>
        </p:spPr>
        <p:txBody>
          <a:bodyPr/>
          <a:lstStyle/>
          <a:p>
            <a:fld id="{30EEDF45-9A1E-495E-A8A6-60370C9B19C1}" type="slidenum">
              <a:rPr lang="en-US" smtClean="0"/>
              <a:pPr/>
              <a:t>26</a:t>
            </a:fld>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Slide Image Placeholder 1"/>
          <p:cNvSpPr>
            <a:spLocks noGrp="1" noRot="1" noChangeAspect="1" noTextEdit="1"/>
          </p:cNvSpPr>
          <p:nvPr>
            <p:ph type="sldImg"/>
          </p:nvPr>
        </p:nvSpPr>
        <p:spPr>
          <a:ln/>
        </p:spPr>
      </p:sp>
      <p:sp>
        <p:nvSpPr>
          <p:cNvPr id="315395" name="Notes Placeholder 2"/>
          <p:cNvSpPr>
            <a:spLocks noGrp="1"/>
          </p:cNvSpPr>
          <p:nvPr>
            <p:ph type="body" idx="1"/>
          </p:nvPr>
        </p:nvSpPr>
        <p:spPr>
          <a:noFill/>
          <a:ln/>
        </p:spPr>
        <p:txBody>
          <a:bodyPr/>
          <a:lstStyle/>
          <a:p>
            <a:pPr eaLnBrk="1" hangingPunct="1"/>
            <a:endParaRPr lang="id-ID" smtClean="0"/>
          </a:p>
        </p:txBody>
      </p:sp>
      <p:sp>
        <p:nvSpPr>
          <p:cNvPr id="315396" name="Slide Number Placeholder 3"/>
          <p:cNvSpPr>
            <a:spLocks noGrp="1"/>
          </p:cNvSpPr>
          <p:nvPr>
            <p:ph type="sldNum" sz="quarter" idx="5"/>
          </p:nvPr>
        </p:nvSpPr>
        <p:spPr>
          <a:noFill/>
        </p:spPr>
        <p:txBody>
          <a:bodyPr/>
          <a:lstStyle/>
          <a:p>
            <a:fld id="{226A377B-2B2A-4C5A-848F-E956D9E81D89}" type="slidenum">
              <a:rPr lang="en-US" smtClean="0"/>
              <a:pPr/>
              <a:t>27</a:t>
            </a:fld>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Slide Image Placeholder 1"/>
          <p:cNvSpPr>
            <a:spLocks noGrp="1" noRot="1" noChangeAspect="1" noTextEdit="1"/>
          </p:cNvSpPr>
          <p:nvPr>
            <p:ph type="sldImg"/>
          </p:nvPr>
        </p:nvSpPr>
        <p:spPr>
          <a:ln/>
        </p:spPr>
      </p:sp>
      <p:sp>
        <p:nvSpPr>
          <p:cNvPr id="316419" name="Notes Placeholder 2"/>
          <p:cNvSpPr>
            <a:spLocks noGrp="1"/>
          </p:cNvSpPr>
          <p:nvPr>
            <p:ph type="body" idx="1"/>
          </p:nvPr>
        </p:nvSpPr>
        <p:spPr>
          <a:noFill/>
          <a:ln/>
        </p:spPr>
        <p:txBody>
          <a:bodyPr/>
          <a:lstStyle/>
          <a:p>
            <a:pPr eaLnBrk="1" hangingPunct="1"/>
            <a:endParaRPr lang="id-ID" smtClean="0"/>
          </a:p>
        </p:txBody>
      </p:sp>
      <p:sp>
        <p:nvSpPr>
          <p:cNvPr id="316420" name="Slide Number Placeholder 3"/>
          <p:cNvSpPr>
            <a:spLocks noGrp="1"/>
          </p:cNvSpPr>
          <p:nvPr>
            <p:ph type="sldNum" sz="quarter" idx="5"/>
          </p:nvPr>
        </p:nvSpPr>
        <p:spPr>
          <a:noFill/>
        </p:spPr>
        <p:txBody>
          <a:bodyPr/>
          <a:lstStyle/>
          <a:p>
            <a:fld id="{FE3903A7-1CF4-40AD-8903-C1A988529869}" type="slidenum">
              <a:rPr lang="en-US" smtClean="0"/>
              <a:pPr/>
              <a:t>28</a:t>
            </a:fld>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Slide Image Placeholder 1"/>
          <p:cNvSpPr>
            <a:spLocks noGrp="1" noRot="1" noChangeAspect="1" noTextEdit="1"/>
          </p:cNvSpPr>
          <p:nvPr>
            <p:ph type="sldImg"/>
          </p:nvPr>
        </p:nvSpPr>
        <p:spPr>
          <a:ln/>
        </p:spPr>
      </p:sp>
      <p:sp>
        <p:nvSpPr>
          <p:cNvPr id="317443" name="Notes Placeholder 2"/>
          <p:cNvSpPr>
            <a:spLocks noGrp="1"/>
          </p:cNvSpPr>
          <p:nvPr>
            <p:ph type="body" idx="1"/>
          </p:nvPr>
        </p:nvSpPr>
        <p:spPr>
          <a:noFill/>
          <a:ln/>
        </p:spPr>
        <p:txBody>
          <a:bodyPr/>
          <a:lstStyle/>
          <a:p>
            <a:pPr eaLnBrk="1" hangingPunct="1"/>
            <a:endParaRPr lang="id-ID" smtClean="0"/>
          </a:p>
        </p:txBody>
      </p:sp>
      <p:sp>
        <p:nvSpPr>
          <p:cNvPr id="317444" name="Slide Number Placeholder 3"/>
          <p:cNvSpPr>
            <a:spLocks noGrp="1"/>
          </p:cNvSpPr>
          <p:nvPr>
            <p:ph type="sldNum" sz="quarter" idx="5"/>
          </p:nvPr>
        </p:nvSpPr>
        <p:spPr>
          <a:noFill/>
        </p:spPr>
        <p:txBody>
          <a:bodyPr/>
          <a:lstStyle/>
          <a:p>
            <a:fld id="{A40D3420-9C2F-4810-9B50-A76057F3B0FD}" type="slidenum">
              <a:rPr lang="en-US" smtClean="0"/>
              <a:pPr/>
              <a:t>29</a:t>
            </a:fld>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Slide Image Placeholder 1"/>
          <p:cNvSpPr>
            <a:spLocks noGrp="1" noRot="1" noChangeAspect="1" noTextEdit="1"/>
          </p:cNvSpPr>
          <p:nvPr>
            <p:ph type="sldImg"/>
          </p:nvPr>
        </p:nvSpPr>
        <p:spPr>
          <a:ln/>
        </p:spPr>
      </p:sp>
      <p:sp>
        <p:nvSpPr>
          <p:cNvPr id="318467" name="Notes Placeholder 2"/>
          <p:cNvSpPr>
            <a:spLocks noGrp="1"/>
          </p:cNvSpPr>
          <p:nvPr>
            <p:ph type="body" idx="1"/>
          </p:nvPr>
        </p:nvSpPr>
        <p:spPr>
          <a:noFill/>
          <a:ln/>
        </p:spPr>
        <p:txBody>
          <a:bodyPr/>
          <a:lstStyle/>
          <a:p>
            <a:pPr eaLnBrk="1" hangingPunct="1"/>
            <a:endParaRPr lang="id-ID" smtClean="0"/>
          </a:p>
        </p:txBody>
      </p:sp>
      <p:sp>
        <p:nvSpPr>
          <p:cNvPr id="318468" name="Slide Number Placeholder 3"/>
          <p:cNvSpPr>
            <a:spLocks noGrp="1"/>
          </p:cNvSpPr>
          <p:nvPr>
            <p:ph type="sldNum" sz="quarter" idx="5"/>
          </p:nvPr>
        </p:nvSpPr>
        <p:spPr>
          <a:noFill/>
        </p:spPr>
        <p:txBody>
          <a:bodyPr/>
          <a:lstStyle/>
          <a:p>
            <a:fld id="{9E245253-DFA2-4195-A6CC-6B2FF898064F}" type="slidenum">
              <a:rPr lang="en-US" smtClean="0"/>
              <a:pPr/>
              <a:t>30</a:t>
            </a:fld>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0" name="Slide Image Placeholder 1"/>
          <p:cNvSpPr>
            <a:spLocks noGrp="1" noRot="1" noChangeAspect="1" noTextEdit="1"/>
          </p:cNvSpPr>
          <p:nvPr>
            <p:ph type="sldImg"/>
          </p:nvPr>
        </p:nvSpPr>
        <p:spPr>
          <a:ln/>
        </p:spPr>
      </p:sp>
      <p:sp>
        <p:nvSpPr>
          <p:cNvPr id="319491" name="Notes Placeholder 2"/>
          <p:cNvSpPr>
            <a:spLocks noGrp="1"/>
          </p:cNvSpPr>
          <p:nvPr>
            <p:ph type="body" idx="1"/>
          </p:nvPr>
        </p:nvSpPr>
        <p:spPr>
          <a:noFill/>
          <a:ln/>
        </p:spPr>
        <p:txBody>
          <a:bodyPr/>
          <a:lstStyle/>
          <a:p>
            <a:pPr eaLnBrk="1" hangingPunct="1"/>
            <a:endParaRPr lang="id-ID" smtClean="0"/>
          </a:p>
        </p:txBody>
      </p:sp>
      <p:sp>
        <p:nvSpPr>
          <p:cNvPr id="319492" name="Slide Number Placeholder 3"/>
          <p:cNvSpPr>
            <a:spLocks noGrp="1"/>
          </p:cNvSpPr>
          <p:nvPr>
            <p:ph type="sldNum" sz="quarter" idx="5"/>
          </p:nvPr>
        </p:nvSpPr>
        <p:spPr>
          <a:noFill/>
        </p:spPr>
        <p:txBody>
          <a:bodyPr/>
          <a:lstStyle/>
          <a:p>
            <a:fld id="{7FCB6E47-22C7-4492-8389-5BC84B276C1E}" type="slidenum">
              <a:rPr lang="en-US" smtClean="0"/>
              <a:pPr/>
              <a:t>31</a:t>
            </a:fld>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Slide Image Placeholder 1"/>
          <p:cNvSpPr>
            <a:spLocks noGrp="1" noRot="1" noChangeAspect="1" noTextEdit="1"/>
          </p:cNvSpPr>
          <p:nvPr>
            <p:ph type="sldImg"/>
          </p:nvPr>
        </p:nvSpPr>
        <p:spPr>
          <a:ln/>
        </p:spPr>
      </p:sp>
      <p:sp>
        <p:nvSpPr>
          <p:cNvPr id="320515" name="Notes Placeholder 2"/>
          <p:cNvSpPr>
            <a:spLocks noGrp="1"/>
          </p:cNvSpPr>
          <p:nvPr>
            <p:ph type="body" idx="1"/>
          </p:nvPr>
        </p:nvSpPr>
        <p:spPr>
          <a:noFill/>
          <a:ln/>
        </p:spPr>
        <p:txBody>
          <a:bodyPr/>
          <a:lstStyle/>
          <a:p>
            <a:pPr eaLnBrk="1" hangingPunct="1"/>
            <a:endParaRPr lang="id-ID" smtClean="0"/>
          </a:p>
        </p:txBody>
      </p:sp>
      <p:sp>
        <p:nvSpPr>
          <p:cNvPr id="320516" name="Slide Number Placeholder 3"/>
          <p:cNvSpPr>
            <a:spLocks noGrp="1"/>
          </p:cNvSpPr>
          <p:nvPr>
            <p:ph type="sldNum" sz="quarter" idx="5"/>
          </p:nvPr>
        </p:nvSpPr>
        <p:spPr>
          <a:noFill/>
        </p:spPr>
        <p:txBody>
          <a:bodyPr/>
          <a:lstStyle/>
          <a:p>
            <a:fld id="{1C46ED83-9A00-4A61-9756-3556D5C07597}" type="slidenum">
              <a:rPr lang="en-US" smtClean="0"/>
              <a:pPr/>
              <a:t>32</a:t>
            </a:fld>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Slide Image Placeholder 1"/>
          <p:cNvSpPr>
            <a:spLocks noGrp="1" noRot="1" noChangeAspect="1" noTextEdit="1"/>
          </p:cNvSpPr>
          <p:nvPr>
            <p:ph type="sldImg"/>
          </p:nvPr>
        </p:nvSpPr>
        <p:spPr>
          <a:ln/>
        </p:spPr>
      </p:sp>
      <p:sp>
        <p:nvSpPr>
          <p:cNvPr id="321539" name="Notes Placeholder 2"/>
          <p:cNvSpPr>
            <a:spLocks noGrp="1"/>
          </p:cNvSpPr>
          <p:nvPr>
            <p:ph type="body" idx="1"/>
          </p:nvPr>
        </p:nvSpPr>
        <p:spPr>
          <a:noFill/>
          <a:ln/>
        </p:spPr>
        <p:txBody>
          <a:bodyPr/>
          <a:lstStyle/>
          <a:p>
            <a:pPr eaLnBrk="1" hangingPunct="1"/>
            <a:endParaRPr lang="id-ID" smtClean="0"/>
          </a:p>
        </p:txBody>
      </p:sp>
      <p:sp>
        <p:nvSpPr>
          <p:cNvPr id="321540" name="Slide Number Placeholder 3"/>
          <p:cNvSpPr>
            <a:spLocks noGrp="1"/>
          </p:cNvSpPr>
          <p:nvPr>
            <p:ph type="sldNum" sz="quarter" idx="5"/>
          </p:nvPr>
        </p:nvSpPr>
        <p:spPr>
          <a:noFill/>
        </p:spPr>
        <p:txBody>
          <a:bodyPr/>
          <a:lstStyle/>
          <a:p>
            <a:fld id="{8F677FA5-DAC7-46A9-9E3F-B3D271B677D9}" type="slidenum">
              <a:rPr lang="en-US" smtClean="0"/>
              <a:pPr/>
              <a:t>33</a:t>
            </a:fld>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Slide Image Placeholder 1"/>
          <p:cNvSpPr>
            <a:spLocks noGrp="1" noRot="1" noChangeAspect="1" noTextEdit="1"/>
          </p:cNvSpPr>
          <p:nvPr>
            <p:ph type="sldImg"/>
          </p:nvPr>
        </p:nvSpPr>
        <p:spPr>
          <a:ln/>
        </p:spPr>
      </p:sp>
      <p:sp>
        <p:nvSpPr>
          <p:cNvPr id="322563" name="Notes Placeholder 2"/>
          <p:cNvSpPr>
            <a:spLocks noGrp="1"/>
          </p:cNvSpPr>
          <p:nvPr>
            <p:ph type="body" idx="1"/>
          </p:nvPr>
        </p:nvSpPr>
        <p:spPr>
          <a:noFill/>
          <a:ln/>
        </p:spPr>
        <p:txBody>
          <a:bodyPr/>
          <a:lstStyle/>
          <a:p>
            <a:pPr eaLnBrk="1" hangingPunct="1"/>
            <a:endParaRPr lang="id-ID" smtClean="0"/>
          </a:p>
        </p:txBody>
      </p:sp>
      <p:sp>
        <p:nvSpPr>
          <p:cNvPr id="322564" name="Slide Number Placeholder 3"/>
          <p:cNvSpPr>
            <a:spLocks noGrp="1"/>
          </p:cNvSpPr>
          <p:nvPr>
            <p:ph type="sldNum" sz="quarter" idx="5"/>
          </p:nvPr>
        </p:nvSpPr>
        <p:spPr>
          <a:noFill/>
        </p:spPr>
        <p:txBody>
          <a:bodyPr/>
          <a:lstStyle/>
          <a:p>
            <a:fld id="{7D57C148-46C9-430E-AC25-6BA851B340D6}" type="slidenum">
              <a:rPr lang="en-US" smtClean="0"/>
              <a:pPr/>
              <a:t>34</a:t>
            </a:fld>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Slide Image Placeholder 1"/>
          <p:cNvSpPr>
            <a:spLocks noGrp="1" noRot="1" noChangeAspect="1" noTextEdit="1"/>
          </p:cNvSpPr>
          <p:nvPr>
            <p:ph type="sldImg"/>
          </p:nvPr>
        </p:nvSpPr>
        <p:spPr>
          <a:ln/>
        </p:spPr>
      </p:sp>
      <p:sp>
        <p:nvSpPr>
          <p:cNvPr id="323587" name="Notes Placeholder 2"/>
          <p:cNvSpPr>
            <a:spLocks noGrp="1"/>
          </p:cNvSpPr>
          <p:nvPr>
            <p:ph type="body" idx="1"/>
          </p:nvPr>
        </p:nvSpPr>
        <p:spPr>
          <a:noFill/>
          <a:ln/>
        </p:spPr>
        <p:txBody>
          <a:bodyPr/>
          <a:lstStyle/>
          <a:p>
            <a:pPr eaLnBrk="1" hangingPunct="1"/>
            <a:endParaRPr lang="id-ID" smtClean="0"/>
          </a:p>
        </p:txBody>
      </p:sp>
      <p:sp>
        <p:nvSpPr>
          <p:cNvPr id="323588" name="Slide Number Placeholder 3"/>
          <p:cNvSpPr>
            <a:spLocks noGrp="1"/>
          </p:cNvSpPr>
          <p:nvPr>
            <p:ph type="sldNum" sz="quarter" idx="5"/>
          </p:nvPr>
        </p:nvSpPr>
        <p:spPr>
          <a:noFill/>
        </p:spPr>
        <p:txBody>
          <a:bodyPr/>
          <a:lstStyle/>
          <a:p>
            <a:fld id="{12CEE909-BB34-432E-8AF9-F2E9B0BD9E13}" type="slidenum">
              <a:rPr lang="en-US" smtClean="0"/>
              <a:pPr/>
              <a:t>35</a:t>
            </a:fld>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Slide Image Placeholder 1"/>
          <p:cNvSpPr>
            <a:spLocks noGrp="1" noRot="1" noChangeAspect="1" noTextEdit="1"/>
          </p:cNvSpPr>
          <p:nvPr>
            <p:ph type="sldImg"/>
          </p:nvPr>
        </p:nvSpPr>
        <p:spPr>
          <a:ln/>
        </p:spPr>
      </p:sp>
      <p:sp>
        <p:nvSpPr>
          <p:cNvPr id="324611" name="Notes Placeholder 2"/>
          <p:cNvSpPr>
            <a:spLocks noGrp="1"/>
          </p:cNvSpPr>
          <p:nvPr>
            <p:ph type="body" idx="1"/>
          </p:nvPr>
        </p:nvSpPr>
        <p:spPr>
          <a:noFill/>
          <a:ln/>
        </p:spPr>
        <p:txBody>
          <a:bodyPr/>
          <a:lstStyle/>
          <a:p>
            <a:pPr eaLnBrk="1" hangingPunct="1"/>
            <a:endParaRPr lang="id-ID" smtClean="0"/>
          </a:p>
        </p:txBody>
      </p:sp>
      <p:sp>
        <p:nvSpPr>
          <p:cNvPr id="324612" name="Slide Number Placeholder 3"/>
          <p:cNvSpPr>
            <a:spLocks noGrp="1"/>
          </p:cNvSpPr>
          <p:nvPr>
            <p:ph type="sldNum" sz="quarter" idx="5"/>
          </p:nvPr>
        </p:nvSpPr>
        <p:spPr>
          <a:noFill/>
        </p:spPr>
        <p:txBody>
          <a:bodyPr/>
          <a:lstStyle/>
          <a:p>
            <a:fld id="{7C06E728-9C73-424B-9B85-63705E09BF8A}" type="slidenum">
              <a:rPr lang="en-US" smtClean="0"/>
              <a:pPr/>
              <a:t>36</a:t>
            </a:fld>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4" name="Slide Image Placeholder 1"/>
          <p:cNvSpPr>
            <a:spLocks noGrp="1" noRot="1" noChangeAspect="1" noTextEdit="1"/>
          </p:cNvSpPr>
          <p:nvPr>
            <p:ph type="sldImg"/>
          </p:nvPr>
        </p:nvSpPr>
        <p:spPr>
          <a:ln/>
        </p:spPr>
      </p:sp>
      <p:sp>
        <p:nvSpPr>
          <p:cNvPr id="325635" name="Notes Placeholder 2"/>
          <p:cNvSpPr>
            <a:spLocks noGrp="1"/>
          </p:cNvSpPr>
          <p:nvPr>
            <p:ph type="body" idx="1"/>
          </p:nvPr>
        </p:nvSpPr>
        <p:spPr>
          <a:noFill/>
          <a:ln/>
        </p:spPr>
        <p:txBody>
          <a:bodyPr/>
          <a:lstStyle/>
          <a:p>
            <a:pPr eaLnBrk="1" hangingPunct="1"/>
            <a:endParaRPr lang="id-ID" smtClean="0"/>
          </a:p>
        </p:txBody>
      </p:sp>
      <p:sp>
        <p:nvSpPr>
          <p:cNvPr id="325636" name="Slide Number Placeholder 3"/>
          <p:cNvSpPr>
            <a:spLocks noGrp="1"/>
          </p:cNvSpPr>
          <p:nvPr>
            <p:ph type="sldNum" sz="quarter" idx="5"/>
          </p:nvPr>
        </p:nvSpPr>
        <p:spPr>
          <a:noFill/>
        </p:spPr>
        <p:txBody>
          <a:bodyPr/>
          <a:lstStyle/>
          <a:p>
            <a:fld id="{19001C52-D1DE-4A24-A5B0-910B66762BC8}" type="slidenum">
              <a:rPr lang="en-US" smtClean="0"/>
              <a:pPr/>
              <a:t>37</a:t>
            </a:fld>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Slide Image Placeholder 1"/>
          <p:cNvSpPr>
            <a:spLocks noGrp="1" noRot="1" noChangeAspect="1" noTextEdit="1"/>
          </p:cNvSpPr>
          <p:nvPr>
            <p:ph type="sldImg"/>
          </p:nvPr>
        </p:nvSpPr>
        <p:spPr>
          <a:ln/>
        </p:spPr>
      </p:sp>
      <p:sp>
        <p:nvSpPr>
          <p:cNvPr id="326659" name="Notes Placeholder 2"/>
          <p:cNvSpPr>
            <a:spLocks noGrp="1"/>
          </p:cNvSpPr>
          <p:nvPr>
            <p:ph type="body" idx="1"/>
          </p:nvPr>
        </p:nvSpPr>
        <p:spPr>
          <a:noFill/>
          <a:ln/>
        </p:spPr>
        <p:txBody>
          <a:bodyPr/>
          <a:lstStyle/>
          <a:p>
            <a:pPr eaLnBrk="1" hangingPunct="1"/>
            <a:endParaRPr lang="id-ID" smtClean="0"/>
          </a:p>
        </p:txBody>
      </p:sp>
      <p:sp>
        <p:nvSpPr>
          <p:cNvPr id="326660" name="Slide Number Placeholder 3"/>
          <p:cNvSpPr>
            <a:spLocks noGrp="1"/>
          </p:cNvSpPr>
          <p:nvPr>
            <p:ph type="sldNum" sz="quarter" idx="5"/>
          </p:nvPr>
        </p:nvSpPr>
        <p:spPr>
          <a:noFill/>
        </p:spPr>
        <p:txBody>
          <a:bodyPr/>
          <a:lstStyle/>
          <a:p>
            <a:fld id="{A68CDE21-ECEB-4AC0-86F0-1B241CA22DE3}" type="slidenum">
              <a:rPr lang="en-US" smtClean="0"/>
              <a:pPr/>
              <a:t>38</a:t>
            </a:fld>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Slide Image Placeholder 1"/>
          <p:cNvSpPr>
            <a:spLocks noGrp="1" noRot="1" noChangeAspect="1" noTextEdit="1"/>
          </p:cNvSpPr>
          <p:nvPr>
            <p:ph type="sldImg"/>
          </p:nvPr>
        </p:nvSpPr>
        <p:spPr>
          <a:ln/>
        </p:spPr>
      </p:sp>
      <p:sp>
        <p:nvSpPr>
          <p:cNvPr id="327683" name="Notes Placeholder 2"/>
          <p:cNvSpPr>
            <a:spLocks noGrp="1"/>
          </p:cNvSpPr>
          <p:nvPr>
            <p:ph type="body" idx="1"/>
          </p:nvPr>
        </p:nvSpPr>
        <p:spPr>
          <a:noFill/>
          <a:ln/>
        </p:spPr>
        <p:txBody>
          <a:bodyPr/>
          <a:lstStyle/>
          <a:p>
            <a:pPr eaLnBrk="1" hangingPunct="1"/>
            <a:endParaRPr lang="id-ID" smtClean="0"/>
          </a:p>
        </p:txBody>
      </p:sp>
      <p:sp>
        <p:nvSpPr>
          <p:cNvPr id="327684" name="Slide Number Placeholder 3"/>
          <p:cNvSpPr>
            <a:spLocks noGrp="1"/>
          </p:cNvSpPr>
          <p:nvPr>
            <p:ph type="sldNum" sz="quarter" idx="5"/>
          </p:nvPr>
        </p:nvSpPr>
        <p:spPr>
          <a:noFill/>
        </p:spPr>
        <p:txBody>
          <a:bodyPr/>
          <a:lstStyle/>
          <a:p>
            <a:fld id="{C5D79E97-A886-44A0-9BB3-71C3A605B524}" type="slidenum">
              <a:rPr lang="en-US" smtClean="0"/>
              <a:pPr/>
              <a:t>39</a:t>
            </a:fld>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Slide Image Placeholder 1"/>
          <p:cNvSpPr>
            <a:spLocks noGrp="1" noRot="1" noChangeAspect="1" noTextEdit="1"/>
          </p:cNvSpPr>
          <p:nvPr>
            <p:ph type="sldImg"/>
          </p:nvPr>
        </p:nvSpPr>
        <p:spPr>
          <a:ln/>
        </p:spPr>
      </p:sp>
      <p:sp>
        <p:nvSpPr>
          <p:cNvPr id="328707" name="Notes Placeholder 2"/>
          <p:cNvSpPr>
            <a:spLocks noGrp="1"/>
          </p:cNvSpPr>
          <p:nvPr>
            <p:ph type="body" idx="1"/>
          </p:nvPr>
        </p:nvSpPr>
        <p:spPr>
          <a:noFill/>
          <a:ln/>
        </p:spPr>
        <p:txBody>
          <a:bodyPr/>
          <a:lstStyle/>
          <a:p>
            <a:pPr eaLnBrk="1" hangingPunct="1"/>
            <a:endParaRPr lang="id-ID" smtClean="0"/>
          </a:p>
        </p:txBody>
      </p:sp>
      <p:sp>
        <p:nvSpPr>
          <p:cNvPr id="328708" name="Slide Number Placeholder 3"/>
          <p:cNvSpPr>
            <a:spLocks noGrp="1"/>
          </p:cNvSpPr>
          <p:nvPr>
            <p:ph type="sldNum" sz="quarter" idx="5"/>
          </p:nvPr>
        </p:nvSpPr>
        <p:spPr>
          <a:noFill/>
        </p:spPr>
        <p:txBody>
          <a:bodyPr/>
          <a:lstStyle/>
          <a:p>
            <a:fld id="{5E732505-0E2B-4099-831D-DAC2C44C3362}" type="slidenum">
              <a:rPr lang="en-US" smtClean="0"/>
              <a:pPr/>
              <a:t>40</a:t>
            </a:fld>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Slide Image Placeholder 1"/>
          <p:cNvSpPr>
            <a:spLocks noGrp="1" noRot="1" noChangeAspect="1" noTextEdit="1"/>
          </p:cNvSpPr>
          <p:nvPr>
            <p:ph type="sldImg"/>
          </p:nvPr>
        </p:nvSpPr>
        <p:spPr>
          <a:ln/>
        </p:spPr>
      </p:sp>
      <p:sp>
        <p:nvSpPr>
          <p:cNvPr id="329731" name="Notes Placeholder 2"/>
          <p:cNvSpPr>
            <a:spLocks noGrp="1"/>
          </p:cNvSpPr>
          <p:nvPr>
            <p:ph type="body" idx="1"/>
          </p:nvPr>
        </p:nvSpPr>
        <p:spPr>
          <a:noFill/>
          <a:ln/>
        </p:spPr>
        <p:txBody>
          <a:bodyPr/>
          <a:lstStyle/>
          <a:p>
            <a:pPr eaLnBrk="1" hangingPunct="1"/>
            <a:endParaRPr lang="id-ID" smtClean="0"/>
          </a:p>
        </p:txBody>
      </p:sp>
      <p:sp>
        <p:nvSpPr>
          <p:cNvPr id="329732" name="Slide Number Placeholder 3"/>
          <p:cNvSpPr>
            <a:spLocks noGrp="1"/>
          </p:cNvSpPr>
          <p:nvPr>
            <p:ph type="sldNum" sz="quarter" idx="5"/>
          </p:nvPr>
        </p:nvSpPr>
        <p:spPr>
          <a:noFill/>
        </p:spPr>
        <p:txBody>
          <a:bodyPr/>
          <a:lstStyle/>
          <a:p>
            <a:fld id="{C3F6DF01-7AC0-4775-B453-AADD9D0A3ECE}" type="slidenum">
              <a:rPr lang="en-US" smtClean="0"/>
              <a:pPr/>
              <a:t>41</a:t>
            </a:fld>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Slide Image Placeholder 1"/>
          <p:cNvSpPr>
            <a:spLocks noGrp="1" noRot="1" noChangeAspect="1" noTextEdit="1"/>
          </p:cNvSpPr>
          <p:nvPr>
            <p:ph type="sldImg"/>
          </p:nvPr>
        </p:nvSpPr>
        <p:spPr>
          <a:ln/>
        </p:spPr>
      </p:sp>
      <p:sp>
        <p:nvSpPr>
          <p:cNvPr id="330755" name="Notes Placeholder 2"/>
          <p:cNvSpPr>
            <a:spLocks noGrp="1"/>
          </p:cNvSpPr>
          <p:nvPr>
            <p:ph type="body" idx="1"/>
          </p:nvPr>
        </p:nvSpPr>
        <p:spPr>
          <a:noFill/>
          <a:ln/>
        </p:spPr>
        <p:txBody>
          <a:bodyPr/>
          <a:lstStyle/>
          <a:p>
            <a:pPr eaLnBrk="1" hangingPunct="1"/>
            <a:endParaRPr lang="id-ID" smtClean="0"/>
          </a:p>
        </p:txBody>
      </p:sp>
      <p:sp>
        <p:nvSpPr>
          <p:cNvPr id="330756" name="Slide Number Placeholder 3"/>
          <p:cNvSpPr>
            <a:spLocks noGrp="1"/>
          </p:cNvSpPr>
          <p:nvPr>
            <p:ph type="sldNum" sz="quarter" idx="5"/>
          </p:nvPr>
        </p:nvSpPr>
        <p:spPr>
          <a:noFill/>
        </p:spPr>
        <p:txBody>
          <a:bodyPr/>
          <a:lstStyle/>
          <a:p>
            <a:fld id="{6244A1AE-2A8B-4228-A668-5C25332E0835}" type="slidenum">
              <a:rPr lang="en-US" smtClean="0"/>
              <a:pPr/>
              <a:t>42</a:t>
            </a:fld>
            <a:endParaRPr 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Slide Image Placeholder 1"/>
          <p:cNvSpPr>
            <a:spLocks noGrp="1" noRot="1" noChangeAspect="1" noTextEdit="1"/>
          </p:cNvSpPr>
          <p:nvPr>
            <p:ph type="sldImg"/>
          </p:nvPr>
        </p:nvSpPr>
        <p:spPr>
          <a:ln/>
        </p:spPr>
      </p:sp>
      <p:sp>
        <p:nvSpPr>
          <p:cNvPr id="331779" name="Notes Placeholder 2"/>
          <p:cNvSpPr>
            <a:spLocks noGrp="1"/>
          </p:cNvSpPr>
          <p:nvPr>
            <p:ph type="body" idx="1"/>
          </p:nvPr>
        </p:nvSpPr>
        <p:spPr>
          <a:noFill/>
          <a:ln/>
        </p:spPr>
        <p:txBody>
          <a:bodyPr/>
          <a:lstStyle/>
          <a:p>
            <a:pPr eaLnBrk="1" hangingPunct="1"/>
            <a:endParaRPr lang="id-ID" smtClean="0"/>
          </a:p>
        </p:txBody>
      </p:sp>
      <p:sp>
        <p:nvSpPr>
          <p:cNvPr id="331780" name="Slide Number Placeholder 3"/>
          <p:cNvSpPr>
            <a:spLocks noGrp="1"/>
          </p:cNvSpPr>
          <p:nvPr>
            <p:ph type="sldNum" sz="quarter" idx="5"/>
          </p:nvPr>
        </p:nvSpPr>
        <p:spPr>
          <a:noFill/>
        </p:spPr>
        <p:txBody>
          <a:bodyPr/>
          <a:lstStyle/>
          <a:p>
            <a:fld id="{F003AB84-3906-44D7-9EFA-3D1233EE5F62}" type="slidenum">
              <a:rPr lang="en-US" smtClean="0"/>
              <a:pPr/>
              <a:t>43</a:t>
            </a:fld>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Slide Image Placeholder 1"/>
          <p:cNvSpPr>
            <a:spLocks noGrp="1" noRot="1" noChangeAspect="1" noTextEdit="1"/>
          </p:cNvSpPr>
          <p:nvPr>
            <p:ph type="sldImg"/>
          </p:nvPr>
        </p:nvSpPr>
        <p:spPr>
          <a:ln/>
        </p:spPr>
      </p:sp>
      <p:sp>
        <p:nvSpPr>
          <p:cNvPr id="332803" name="Notes Placeholder 2"/>
          <p:cNvSpPr>
            <a:spLocks noGrp="1"/>
          </p:cNvSpPr>
          <p:nvPr>
            <p:ph type="body" idx="1"/>
          </p:nvPr>
        </p:nvSpPr>
        <p:spPr>
          <a:noFill/>
          <a:ln/>
        </p:spPr>
        <p:txBody>
          <a:bodyPr/>
          <a:lstStyle/>
          <a:p>
            <a:pPr eaLnBrk="1" hangingPunct="1"/>
            <a:endParaRPr lang="id-ID" smtClean="0"/>
          </a:p>
        </p:txBody>
      </p:sp>
      <p:sp>
        <p:nvSpPr>
          <p:cNvPr id="332804" name="Slide Number Placeholder 3"/>
          <p:cNvSpPr>
            <a:spLocks noGrp="1"/>
          </p:cNvSpPr>
          <p:nvPr>
            <p:ph type="sldNum" sz="quarter" idx="5"/>
          </p:nvPr>
        </p:nvSpPr>
        <p:spPr>
          <a:noFill/>
        </p:spPr>
        <p:txBody>
          <a:bodyPr/>
          <a:lstStyle/>
          <a:p>
            <a:fld id="{2515DC12-7096-4F38-AF29-B164BC1BD1B5}" type="slidenum">
              <a:rPr lang="en-US" smtClean="0"/>
              <a:pPr/>
              <a:t>44</a:t>
            </a:fld>
            <a:endParaRPr 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Slide Image Placeholder 1"/>
          <p:cNvSpPr>
            <a:spLocks noGrp="1" noRot="1" noChangeAspect="1" noTextEdit="1"/>
          </p:cNvSpPr>
          <p:nvPr>
            <p:ph type="sldImg"/>
          </p:nvPr>
        </p:nvSpPr>
        <p:spPr>
          <a:ln/>
        </p:spPr>
      </p:sp>
      <p:sp>
        <p:nvSpPr>
          <p:cNvPr id="333827" name="Notes Placeholder 2"/>
          <p:cNvSpPr>
            <a:spLocks noGrp="1"/>
          </p:cNvSpPr>
          <p:nvPr>
            <p:ph type="body" idx="1"/>
          </p:nvPr>
        </p:nvSpPr>
        <p:spPr>
          <a:noFill/>
          <a:ln/>
        </p:spPr>
        <p:txBody>
          <a:bodyPr/>
          <a:lstStyle/>
          <a:p>
            <a:pPr eaLnBrk="1" hangingPunct="1"/>
            <a:endParaRPr lang="id-ID" smtClean="0"/>
          </a:p>
        </p:txBody>
      </p:sp>
      <p:sp>
        <p:nvSpPr>
          <p:cNvPr id="333828" name="Slide Number Placeholder 3"/>
          <p:cNvSpPr>
            <a:spLocks noGrp="1"/>
          </p:cNvSpPr>
          <p:nvPr>
            <p:ph type="sldNum" sz="quarter" idx="5"/>
          </p:nvPr>
        </p:nvSpPr>
        <p:spPr>
          <a:noFill/>
        </p:spPr>
        <p:txBody>
          <a:bodyPr/>
          <a:lstStyle/>
          <a:p>
            <a:fld id="{3C408557-5706-48E8-889A-1D7B046B08D2}" type="slidenum">
              <a:rPr lang="en-US" smtClean="0"/>
              <a:pPr/>
              <a:t>45</a:t>
            </a:fld>
            <a:endParaRPr 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Slide Image Placeholder 1"/>
          <p:cNvSpPr>
            <a:spLocks noGrp="1" noRot="1" noChangeAspect="1" noTextEdit="1"/>
          </p:cNvSpPr>
          <p:nvPr>
            <p:ph type="sldImg"/>
          </p:nvPr>
        </p:nvSpPr>
        <p:spPr>
          <a:ln/>
        </p:spPr>
      </p:sp>
      <p:sp>
        <p:nvSpPr>
          <p:cNvPr id="334851" name="Notes Placeholder 2"/>
          <p:cNvSpPr>
            <a:spLocks noGrp="1"/>
          </p:cNvSpPr>
          <p:nvPr>
            <p:ph type="body" idx="1"/>
          </p:nvPr>
        </p:nvSpPr>
        <p:spPr>
          <a:noFill/>
          <a:ln/>
        </p:spPr>
        <p:txBody>
          <a:bodyPr/>
          <a:lstStyle/>
          <a:p>
            <a:pPr eaLnBrk="1" hangingPunct="1"/>
            <a:endParaRPr lang="id-ID" smtClean="0"/>
          </a:p>
        </p:txBody>
      </p:sp>
      <p:sp>
        <p:nvSpPr>
          <p:cNvPr id="334852" name="Slide Number Placeholder 3"/>
          <p:cNvSpPr>
            <a:spLocks noGrp="1"/>
          </p:cNvSpPr>
          <p:nvPr>
            <p:ph type="sldNum" sz="quarter" idx="5"/>
          </p:nvPr>
        </p:nvSpPr>
        <p:spPr>
          <a:noFill/>
        </p:spPr>
        <p:txBody>
          <a:bodyPr/>
          <a:lstStyle/>
          <a:p>
            <a:fld id="{A0966620-E403-4571-967B-586E07C8CD4D}" type="slidenum">
              <a:rPr lang="en-US" smtClean="0"/>
              <a:pPr/>
              <a:t>46</a:t>
            </a:fld>
            <a:endParaRPr 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Slide Image Placeholder 1"/>
          <p:cNvSpPr>
            <a:spLocks noGrp="1" noRot="1" noChangeAspect="1" noTextEdit="1"/>
          </p:cNvSpPr>
          <p:nvPr>
            <p:ph type="sldImg"/>
          </p:nvPr>
        </p:nvSpPr>
        <p:spPr>
          <a:ln/>
        </p:spPr>
      </p:sp>
      <p:sp>
        <p:nvSpPr>
          <p:cNvPr id="335875" name="Notes Placeholder 2"/>
          <p:cNvSpPr>
            <a:spLocks noGrp="1"/>
          </p:cNvSpPr>
          <p:nvPr>
            <p:ph type="body" idx="1"/>
          </p:nvPr>
        </p:nvSpPr>
        <p:spPr>
          <a:noFill/>
          <a:ln/>
        </p:spPr>
        <p:txBody>
          <a:bodyPr/>
          <a:lstStyle/>
          <a:p>
            <a:pPr eaLnBrk="1" hangingPunct="1"/>
            <a:endParaRPr lang="id-ID" smtClean="0"/>
          </a:p>
        </p:txBody>
      </p:sp>
      <p:sp>
        <p:nvSpPr>
          <p:cNvPr id="335876" name="Slide Number Placeholder 3"/>
          <p:cNvSpPr>
            <a:spLocks noGrp="1"/>
          </p:cNvSpPr>
          <p:nvPr>
            <p:ph type="sldNum" sz="quarter" idx="5"/>
          </p:nvPr>
        </p:nvSpPr>
        <p:spPr>
          <a:noFill/>
        </p:spPr>
        <p:txBody>
          <a:bodyPr/>
          <a:lstStyle/>
          <a:p>
            <a:fld id="{0D749F5A-9396-4963-B440-BBC306FF1B98}" type="slidenum">
              <a:rPr lang="en-US" smtClean="0"/>
              <a:pPr/>
              <a:t>47</a:t>
            </a:fld>
            <a:endParaRPr 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8" name="Slide Image Placeholder 1"/>
          <p:cNvSpPr>
            <a:spLocks noGrp="1" noRot="1" noChangeAspect="1" noTextEdit="1"/>
          </p:cNvSpPr>
          <p:nvPr>
            <p:ph type="sldImg"/>
          </p:nvPr>
        </p:nvSpPr>
        <p:spPr>
          <a:ln/>
        </p:spPr>
      </p:sp>
      <p:sp>
        <p:nvSpPr>
          <p:cNvPr id="336899" name="Notes Placeholder 2"/>
          <p:cNvSpPr>
            <a:spLocks noGrp="1"/>
          </p:cNvSpPr>
          <p:nvPr>
            <p:ph type="body" idx="1"/>
          </p:nvPr>
        </p:nvSpPr>
        <p:spPr>
          <a:noFill/>
          <a:ln/>
        </p:spPr>
        <p:txBody>
          <a:bodyPr/>
          <a:lstStyle/>
          <a:p>
            <a:pPr eaLnBrk="1" hangingPunct="1"/>
            <a:endParaRPr lang="id-ID" smtClean="0"/>
          </a:p>
        </p:txBody>
      </p:sp>
      <p:sp>
        <p:nvSpPr>
          <p:cNvPr id="336900" name="Slide Number Placeholder 3"/>
          <p:cNvSpPr>
            <a:spLocks noGrp="1"/>
          </p:cNvSpPr>
          <p:nvPr>
            <p:ph type="sldNum" sz="quarter" idx="5"/>
          </p:nvPr>
        </p:nvSpPr>
        <p:spPr>
          <a:noFill/>
        </p:spPr>
        <p:txBody>
          <a:bodyPr/>
          <a:lstStyle/>
          <a:p>
            <a:fld id="{2EC8F785-1D56-4CDC-9C16-A06134D47281}" type="slidenum">
              <a:rPr lang="en-US" smtClean="0"/>
              <a:pPr/>
              <a:t>48</a:t>
            </a:fld>
            <a:endParaRPr lang="en-U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2" name="Slide Image Placeholder 1"/>
          <p:cNvSpPr>
            <a:spLocks noGrp="1" noRot="1" noChangeAspect="1" noTextEdit="1"/>
          </p:cNvSpPr>
          <p:nvPr>
            <p:ph type="sldImg"/>
          </p:nvPr>
        </p:nvSpPr>
        <p:spPr>
          <a:ln/>
        </p:spPr>
      </p:sp>
      <p:sp>
        <p:nvSpPr>
          <p:cNvPr id="337923" name="Notes Placeholder 2"/>
          <p:cNvSpPr>
            <a:spLocks noGrp="1"/>
          </p:cNvSpPr>
          <p:nvPr>
            <p:ph type="body" idx="1"/>
          </p:nvPr>
        </p:nvSpPr>
        <p:spPr>
          <a:noFill/>
          <a:ln/>
        </p:spPr>
        <p:txBody>
          <a:bodyPr/>
          <a:lstStyle/>
          <a:p>
            <a:pPr eaLnBrk="1" hangingPunct="1"/>
            <a:endParaRPr lang="id-ID" smtClean="0"/>
          </a:p>
        </p:txBody>
      </p:sp>
      <p:sp>
        <p:nvSpPr>
          <p:cNvPr id="337924" name="Slide Number Placeholder 3"/>
          <p:cNvSpPr>
            <a:spLocks noGrp="1"/>
          </p:cNvSpPr>
          <p:nvPr>
            <p:ph type="sldNum" sz="quarter" idx="5"/>
          </p:nvPr>
        </p:nvSpPr>
        <p:spPr>
          <a:noFill/>
        </p:spPr>
        <p:txBody>
          <a:bodyPr/>
          <a:lstStyle/>
          <a:p>
            <a:fld id="{9C6EDA05-13EF-4267-B338-44970C800790}" type="slidenum">
              <a:rPr lang="en-US" smtClean="0"/>
              <a:pPr/>
              <a:t>49</a:t>
            </a:fld>
            <a:endParaRPr 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6" name="Slide Image Placeholder 1"/>
          <p:cNvSpPr>
            <a:spLocks noGrp="1" noRot="1" noChangeAspect="1" noTextEdit="1"/>
          </p:cNvSpPr>
          <p:nvPr>
            <p:ph type="sldImg"/>
          </p:nvPr>
        </p:nvSpPr>
        <p:spPr>
          <a:ln/>
        </p:spPr>
      </p:sp>
      <p:sp>
        <p:nvSpPr>
          <p:cNvPr id="338947" name="Notes Placeholder 2"/>
          <p:cNvSpPr>
            <a:spLocks noGrp="1"/>
          </p:cNvSpPr>
          <p:nvPr>
            <p:ph type="body" idx="1"/>
          </p:nvPr>
        </p:nvSpPr>
        <p:spPr>
          <a:noFill/>
          <a:ln/>
        </p:spPr>
        <p:txBody>
          <a:bodyPr/>
          <a:lstStyle/>
          <a:p>
            <a:pPr eaLnBrk="1" hangingPunct="1"/>
            <a:endParaRPr lang="id-ID" smtClean="0"/>
          </a:p>
        </p:txBody>
      </p:sp>
      <p:sp>
        <p:nvSpPr>
          <p:cNvPr id="338948" name="Slide Number Placeholder 3"/>
          <p:cNvSpPr>
            <a:spLocks noGrp="1"/>
          </p:cNvSpPr>
          <p:nvPr>
            <p:ph type="sldNum" sz="quarter" idx="5"/>
          </p:nvPr>
        </p:nvSpPr>
        <p:spPr>
          <a:noFill/>
        </p:spPr>
        <p:txBody>
          <a:bodyPr/>
          <a:lstStyle/>
          <a:p>
            <a:fld id="{C6C7F0C2-2947-40F7-A849-0308569A7356}" type="slidenum">
              <a:rPr lang="en-US" smtClean="0"/>
              <a:pPr/>
              <a:t>50</a:t>
            </a:fld>
            <a:endParaRPr lang="en-US"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70" name="Slide Image Placeholder 1"/>
          <p:cNvSpPr>
            <a:spLocks noGrp="1" noRot="1" noChangeAspect="1" noTextEdit="1"/>
          </p:cNvSpPr>
          <p:nvPr>
            <p:ph type="sldImg"/>
          </p:nvPr>
        </p:nvSpPr>
        <p:spPr>
          <a:ln/>
        </p:spPr>
      </p:sp>
      <p:sp>
        <p:nvSpPr>
          <p:cNvPr id="339971" name="Notes Placeholder 2"/>
          <p:cNvSpPr>
            <a:spLocks noGrp="1"/>
          </p:cNvSpPr>
          <p:nvPr>
            <p:ph type="body" idx="1"/>
          </p:nvPr>
        </p:nvSpPr>
        <p:spPr>
          <a:noFill/>
          <a:ln/>
        </p:spPr>
        <p:txBody>
          <a:bodyPr/>
          <a:lstStyle/>
          <a:p>
            <a:pPr eaLnBrk="1" hangingPunct="1"/>
            <a:endParaRPr lang="id-ID" smtClean="0"/>
          </a:p>
        </p:txBody>
      </p:sp>
      <p:sp>
        <p:nvSpPr>
          <p:cNvPr id="339972" name="Slide Number Placeholder 3"/>
          <p:cNvSpPr>
            <a:spLocks noGrp="1"/>
          </p:cNvSpPr>
          <p:nvPr>
            <p:ph type="sldNum" sz="quarter" idx="5"/>
          </p:nvPr>
        </p:nvSpPr>
        <p:spPr>
          <a:noFill/>
        </p:spPr>
        <p:txBody>
          <a:bodyPr/>
          <a:lstStyle/>
          <a:p>
            <a:fld id="{E2FA1B8F-7169-43B6-B6AA-ECF261397679}" type="slidenum">
              <a:rPr lang="en-US" smtClean="0"/>
              <a:pPr/>
              <a:t>51</a:t>
            </a:fld>
            <a:endParaRPr lang="en-U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Slide Image Placeholder 1"/>
          <p:cNvSpPr>
            <a:spLocks noGrp="1" noRot="1" noChangeAspect="1" noTextEdit="1"/>
          </p:cNvSpPr>
          <p:nvPr>
            <p:ph type="sldImg"/>
          </p:nvPr>
        </p:nvSpPr>
        <p:spPr>
          <a:ln/>
        </p:spPr>
      </p:sp>
      <p:sp>
        <p:nvSpPr>
          <p:cNvPr id="340995" name="Notes Placeholder 2"/>
          <p:cNvSpPr>
            <a:spLocks noGrp="1"/>
          </p:cNvSpPr>
          <p:nvPr>
            <p:ph type="body" idx="1"/>
          </p:nvPr>
        </p:nvSpPr>
        <p:spPr>
          <a:noFill/>
          <a:ln/>
        </p:spPr>
        <p:txBody>
          <a:bodyPr/>
          <a:lstStyle/>
          <a:p>
            <a:pPr eaLnBrk="1" hangingPunct="1"/>
            <a:endParaRPr lang="id-ID" smtClean="0"/>
          </a:p>
        </p:txBody>
      </p:sp>
      <p:sp>
        <p:nvSpPr>
          <p:cNvPr id="340996" name="Slide Number Placeholder 3"/>
          <p:cNvSpPr>
            <a:spLocks noGrp="1"/>
          </p:cNvSpPr>
          <p:nvPr>
            <p:ph type="sldNum" sz="quarter" idx="5"/>
          </p:nvPr>
        </p:nvSpPr>
        <p:spPr>
          <a:noFill/>
        </p:spPr>
        <p:txBody>
          <a:bodyPr/>
          <a:lstStyle/>
          <a:p>
            <a:fld id="{B1C8A290-16A6-4257-B6B4-03185DB03BAE}" type="slidenum">
              <a:rPr lang="en-US" smtClean="0"/>
              <a:pPr/>
              <a:t>52</a:t>
            </a:fld>
            <a:endParaRPr lang="en-US"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8" name="Slide Image Placeholder 1"/>
          <p:cNvSpPr>
            <a:spLocks noGrp="1" noRot="1" noChangeAspect="1" noTextEdit="1"/>
          </p:cNvSpPr>
          <p:nvPr>
            <p:ph type="sldImg"/>
          </p:nvPr>
        </p:nvSpPr>
        <p:spPr>
          <a:ln/>
        </p:spPr>
      </p:sp>
      <p:sp>
        <p:nvSpPr>
          <p:cNvPr id="342019" name="Notes Placeholder 2"/>
          <p:cNvSpPr>
            <a:spLocks noGrp="1"/>
          </p:cNvSpPr>
          <p:nvPr>
            <p:ph type="body" idx="1"/>
          </p:nvPr>
        </p:nvSpPr>
        <p:spPr>
          <a:noFill/>
          <a:ln/>
        </p:spPr>
        <p:txBody>
          <a:bodyPr/>
          <a:lstStyle/>
          <a:p>
            <a:pPr eaLnBrk="1" hangingPunct="1"/>
            <a:endParaRPr lang="id-ID" smtClean="0"/>
          </a:p>
        </p:txBody>
      </p:sp>
      <p:sp>
        <p:nvSpPr>
          <p:cNvPr id="342020" name="Slide Number Placeholder 3"/>
          <p:cNvSpPr>
            <a:spLocks noGrp="1"/>
          </p:cNvSpPr>
          <p:nvPr>
            <p:ph type="sldNum" sz="quarter" idx="5"/>
          </p:nvPr>
        </p:nvSpPr>
        <p:spPr>
          <a:noFill/>
        </p:spPr>
        <p:txBody>
          <a:bodyPr/>
          <a:lstStyle/>
          <a:p>
            <a:fld id="{13F9E1ED-8BA5-4742-AA8A-78EFF3EA85A6}" type="slidenum">
              <a:rPr lang="en-US" smtClean="0"/>
              <a:pPr/>
              <a:t>53</a:t>
            </a:fld>
            <a:endParaRPr lang="en-U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2" name="Slide Image Placeholder 1"/>
          <p:cNvSpPr>
            <a:spLocks noGrp="1" noRot="1" noChangeAspect="1" noTextEdit="1"/>
          </p:cNvSpPr>
          <p:nvPr>
            <p:ph type="sldImg"/>
          </p:nvPr>
        </p:nvSpPr>
        <p:spPr>
          <a:ln/>
        </p:spPr>
      </p:sp>
      <p:sp>
        <p:nvSpPr>
          <p:cNvPr id="343043" name="Notes Placeholder 2"/>
          <p:cNvSpPr>
            <a:spLocks noGrp="1"/>
          </p:cNvSpPr>
          <p:nvPr>
            <p:ph type="body" idx="1"/>
          </p:nvPr>
        </p:nvSpPr>
        <p:spPr>
          <a:noFill/>
          <a:ln/>
        </p:spPr>
        <p:txBody>
          <a:bodyPr/>
          <a:lstStyle/>
          <a:p>
            <a:pPr eaLnBrk="1" hangingPunct="1"/>
            <a:endParaRPr lang="id-ID" smtClean="0"/>
          </a:p>
        </p:txBody>
      </p:sp>
      <p:sp>
        <p:nvSpPr>
          <p:cNvPr id="343044" name="Slide Number Placeholder 3"/>
          <p:cNvSpPr>
            <a:spLocks noGrp="1"/>
          </p:cNvSpPr>
          <p:nvPr>
            <p:ph type="sldNum" sz="quarter" idx="5"/>
          </p:nvPr>
        </p:nvSpPr>
        <p:spPr>
          <a:noFill/>
        </p:spPr>
        <p:txBody>
          <a:bodyPr/>
          <a:lstStyle/>
          <a:p>
            <a:fld id="{360CE06D-734A-40A0-8A5E-AAC35A70A6FC}" type="slidenum">
              <a:rPr lang="en-US" smtClean="0"/>
              <a:pPr/>
              <a:t>54</a:t>
            </a:fld>
            <a:endParaRPr lang="en-US"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Slide Image Placeholder 1"/>
          <p:cNvSpPr>
            <a:spLocks noGrp="1" noRot="1" noChangeAspect="1" noTextEdit="1"/>
          </p:cNvSpPr>
          <p:nvPr>
            <p:ph type="sldImg"/>
          </p:nvPr>
        </p:nvSpPr>
        <p:spPr>
          <a:ln/>
        </p:spPr>
      </p:sp>
      <p:sp>
        <p:nvSpPr>
          <p:cNvPr id="344067" name="Notes Placeholder 2"/>
          <p:cNvSpPr>
            <a:spLocks noGrp="1"/>
          </p:cNvSpPr>
          <p:nvPr>
            <p:ph type="body" idx="1"/>
          </p:nvPr>
        </p:nvSpPr>
        <p:spPr>
          <a:noFill/>
          <a:ln/>
        </p:spPr>
        <p:txBody>
          <a:bodyPr/>
          <a:lstStyle/>
          <a:p>
            <a:pPr eaLnBrk="1" hangingPunct="1"/>
            <a:endParaRPr lang="id-ID" smtClean="0"/>
          </a:p>
        </p:txBody>
      </p:sp>
      <p:sp>
        <p:nvSpPr>
          <p:cNvPr id="344068" name="Slide Number Placeholder 3"/>
          <p:cNvSpPr>
            <a:spLocks noGrp="1"/>
          </p:cNvSpPr>
          <p:nvPr>
            <p:ph type="sldNum" sz="quarter" idx="5"/>
          </p:nvPr>
        </p:nvSpPr>
        <p:spPr>
          <a:noFill/>
        </p:spPr>
        <p:txBody>
          <a:bodyPr/>
          <a:lstStyle/>
          <a:p>
            <a:fld id="{252F4539-A099-4482-9F9B-150154673BD4}" type="slidenum">
              <a:rPr lang="en-US" smtClean="0"/>
              <a:pPr/>
              <a:t>55</a:t>
            </a:fld>
            <a:endParaRPr lang="en-U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Slide Image Placeholder 1"/>
          <p:cNvSpPr>
            <a:spLocks noGrp="1" noRot="1" noChangeAspect="1" noTextEdit="1"/>
          </p:cNvSpPr>
          <p:nvPr>
            <p:ph type="sldImg"/>
          </p:nvPr>
        </p:nvSpPr>
        <p:spPr>
          <a:ln/>
        </p:spPr>
      </p:sp>
      <p:sp>
        <p:nvSpPr>
          <p:cNvPr id="345091" name="Notes Placeholder 2"/>
          <p:cNvSpPr>
            <a:spLocks noGrp="1"/>
          </p:cNvSpPr>
          <p:nvPr>
            <p:ph type="body" idx="1"/>
          </p:nvPr>
        </p:nvSpPr>
        <p:spPr>
          <a:noFill/>
          <a:ln/>
        </p:spPr>
        <p:txBody>
          <a:bodyPr/>
          <a:lstStyle/>
          <a:p>
            <a:pPr eaLnBrk="1" hangingPunct="1"/>
            <a:endParaRPr lang="id-ID" smtClean="0"/>
          </a:p>
        </p:txBody>
      </p:sp>
      <p:sp>
        <p:nvSpPr>
          <p:cNvPr id="345092" name="Slide Number Placeholder 3"/>
          <p:cNvSpPr>
            <a:spLocks noGrp="1"/>
          </p:cNvSpPr>
          <p:nvPr>
            <p:ph type="sldNum" sz="quarter" idx="5"/>
          </p:nvPr>
        </p:nvSpPr>
        <p:spPr>
          <a:noFill/>
        </p:spPr>
        <p:txBody>
          <a:bodyPr/>
          <a:lstStyle/>
          <a:p>
            <a:fld id="{39DBD9FC-81E3-45EF-ABFB-BC87328922B6}" type="slidenum">
              <a:rPr lang="en-US" smtClean="0"/>
              <a:pPr/>
              <a:t>56</a:t>
            </a:fld>
            <a:endParaRPr lang="en-US"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Slide Image Placeholder 1"/>
          <p:cNvSpPr>
            <a:spLocks noGrp="1" noRot="1" noChangeAspect="1" noTextEdit="1"/>
          </p:cNvSpPr>
          <p:nvPr>
            <p:ph type="sldImg"/>
          </p:nvPr>
        </p:nvSpPr>
        <p:spPr>
          <a:ln/>
        </p:spPr>
      </p:sp>
      <p:sp>
        <p:nvSpPr>
          <p:cNvPr id="346115" name="Notes Placeholder 2"/>
          <p:cNvSpPr>
            <a:spLocks noGrp="1"/>
          </p:cNvSpPr>
          <p:nvPr>
            <p:ph type="body" idx="1"/>
          </p:nvPr>
        </p:nvSpPr>
        <p:spPr>
          <a:noFill/>
          <a:ln/>
        </p:spPr>
        <p:txBody>
          <a:bodyPr/>
          <a:lstStyle/>
          <a:p>
            <a:pPr eaLnBrk="1" hangingPunct="1"/>
            <a:endParaRPr lang="id-ID" smtClean="0"/>
          </a:p>
        </p:txBody>
      </p:sp>
      <p:sp>
        <p:nvSpPr>
          <p:cNvPr id="346116" name="Slide Number Placeholder 3"/>
          <p:cNvSpPr>
            <a:spLocks noGrp="1"/>
          </p:cNvSpPr>
          <p:nvPr>
            <p:ph type="sldNum" sz="quarter" idx="5"/>
          </p:nvPr>
        </p:nvSpPr>
        <p:spPr>
          <a:noFill/>
        </p:spPr>
        <p:txBody>
          <a:bodyPr/>
          <a:lstStyle/>
          <a:p>
            <a:fld id="{BE7FD8EB-0465-44BF-B636-65750B0EF352}" type="slidenum">
              <a:rPr lang="en-US" smtClean="0"/>
              <a:pPr/>
              <a:t>57</a:t>
            </a:fld>
            <a:endParaRPr lang="en-US"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Slide Image Placeholder 1"/>
          <p:cNvSpPr>
            <a:spLocks noGrp="1" noRot="1" noChangeAspect="1" noTextEdit="1"/>
          </p:cNvSpPr>
          <p:nvPr>
            <p:ph type="sldImg"/>
          </p:nvPr>
        </p:nvSpPr>
        <p:spPr>
          <a:ln/>
        </p:spPr>
      </p:sp>
      <p:sp>
        <p:nvSpPr>
          <p:cNvPr id="347139" name="Notes Placeholder 2"/>
          <p:cNvSpPr>
            <a:spLocks noGrp="1"/>
          </p:cNvSpPr>
          <p:nvPr>
            <p:ph type="body" idx="1"/>
          </p:nvPr>
        </p:nvSpPr>
        <p:spPr>
          <a:noFill/>
          <a:ln/>
        </p:spPr>
        <p:txBody>
          <a:bodyPr/>
          <a:lstStyle/>
          <a:p>
            <a:pPr eaLnBrk="1" hangingPunct="1"/>
            <a:endParaRPr lang="id-ID" smtClean="0"/>
          </a:p>
        </p:txBody>
      </p:sp>
      <p:sp>
        <p:nvSpPr>
          <p:cNvPr id="347140" name="Slide Number Placeholder 3"/>
          <p:cNvSpPr>
            <a:spLocks noGrp="1"/>
          </p:cNvSpPr>
          <p:nvPr>
            <p:ph type="sldNum" sz="quarter" idx="5"/>
          </p:nvPr>
        </p:nvSpPr>
        <p:spPr>
          <a:noFill/>
        </p:spPr>
        <p:txBody>
          <a:bodyPr/>
          <a:lstStyle/>
          <a:p>
            <a:fld id="{944F3632-4678-4843-B264-A16F4F654158}" type="slidenum">
              <a:rPr lang="en-US" smtClean="0"/>
              <a:pPr/>
              <a:t>58</a:t>
            </a:fld>
            <a:endParaRPr lang="en-U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Slide Image Placeholder 1"/>
          <p:cNvSpPr>
            <a:spLocks noGrp="1" noRot="1" noChangeAspect="1" noTextEdit="1"/>
          </p:cNvSpPr>
          <p:nvPr>
            <p:ph type="sldImg"/>
          </p:nvPr>
        </p:nvSpPr>
        <p:spPr>
          <a:ln/>
        </p:spPr>
      </p:sp>
      <p:sp>
        <p:nvSpPr>
          <p:cNvPr id="348163" name="Notes Placeholder 2"/>
          <p:cNvSpPr>
            <a:spLocks noGrp="1"/>
          </p:cNvSpPr>
          <p:nvPr>
            <p:ph type="body" idx="1"/>
          </p:nvPr>
        </p:nvSpPr>
        <p:spPr>
          <a:noFill/>
          <a:ln/>
        </p:spPr>
        <p:txBody>
          <a:bodyPr/>
          <a:lstStyle/>
          <a:p>
            <a:pPr eaLnBrk="1" hangingPunct="1"/>
            <a:endParaRPr lang="id-ID" smtClean="0"/>
          </a:p>
        </p:txBody>
      </p:sp>
      <p:sp>
        <p:nvSpPr>
          <p:cNvPr id="348164" name="Slide Number Placeholder 3"/>
          <p:cNvSpPr>
            <a:spLocks noGrp="1"/>
          </p:cNvSpPr>
          <p:nvPr>
            <p:ph type="sldNum" sz="quarter" idx="5"/>
          </p:nvPr>
        </p:nvSpPr>
        <p:spPr>
          <a:noFill/>
        </p:spPr>
        <p:txBody>
          <a:bodyPr/>
          <a:lstStyle/>
          <a:p>
            <a:fld id="{9B8171F0-F48A-4675-A7EC-B1515EE6AA80}" type="slidenum">
              <a:rPr lang="en-US" smtClean="0"/>
              <a:pPr/>
              <a:t>59</a:t>
            </a:fld>
            <a:endParaRPr lang="en-U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Slide Image Placeholder 1"/>
          <p:cNvSpPr>
            <a:spLocks noGrp="1" noRot="1" noChangeAspect="1" noTextEdit="1"/>
          </p:cNvSpPr>
          <p:nvPr>
            <p:ph type="sldImg"/>
          </p:nvPr>
        </p:nvSpPr>
        <p:spPr>
          <a:ln/>
        </p:spPr>
      </p:sp>
      <p:sp>
        <p:nvSpPr>
          <p:cNvPr id="349187" name="Notes Placeholder 2"/>
          <p:cNvSpPr>
            <a:spLocks noGrp="1"/>
          </p:cNvSpPr>
          <p:nvPr>
            <p:ph type="body" idx="1"/>
          </p:nvPr>
        </p:nvSpPr>
        <p:spPr>
          <a:noFill/>
          <a:ln/>
        </p:spPr>
        <p:txBody>
          <a:bodyPr/>
          <a:lstStyle/>
          <a:p>
            <a:pPr eaLnBrk="1" hangingPunct="1"/>
            <a:endParaRPr lang="id-ID" smtClean="0"/>
          </a:p>
        </p:txBody>
      </p:sp>
      <p:sp>
        <p:nvSpPr>
          <p:cNvPr id="349188" name="Slide Number Placeholder 3"/>
          <p:cNvSpPr>
            <a:spLocks noGrp="1"/>
          </p:cNvSpPr>
          <p:nvPr>
            <p:ph type="sldNum" sz="quarter" idx="5"/>
          </p:nvPr>
        </p:nvSpPr>
        <p:spPr>
          <a:noFill/>
        </p:spPr>
        <p:txBody>
          <a:bodyPr/>
          <a:lstStyle/>
          <a:p>
            <a:fld id="{B696DB7A-1FDF-4788-9E7B-4A2D0FBB4083}" type="slidenum">
              <a:rPr lang="en-US" smtClean="0"/>
              <a:pPr/>
              <a:t>60</a:t>
            </a:fld>
            <a:endParaRPr lang="en-US"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Slide Image Placeholder 1"/>
          <p:cNvSpPr>
            <a:spLocks noGrp="1" noRot="1" noChangeAspect="1" noTextEdit="1"/>
          </p:cNvSpPr>
          <p:nvPr>
            <p:ph type="sldImg"/>
          </p:nvPr>
        </p:nvSpPr>
        <p:spPr>
          <a:ln/>
        </p:spPr>
      </p:sp>
      <p:sp>
        <p:nvSpPr>
          <p:cNvPr id="350211" name="Notes Placeholder 2"/>
          <p:cNvSpPr>
            <a:spLocks noGrp="1"/>
          </p:cNvSpPr>
          <p:nvPr>
            <p:ph type="body" idx="1"/>
          </p:nvPr>
        </p:nvSpPr>
        <p:spPr>
          <a:noFill/>
          <a:ln/>
        </p:spPr>
        <p:txBody>
          <a:bodyPr/>
          <a:lstStyle/>
          <a:p>
            <a:pPr eaLnBrk="1" hangingPunct="1"/>
            <a:endParaRPr lang="id-ID" smtClean="0"/>
          </a:p>
        </p:txBody>
      </p:sp>
      <p:sp>
        <p:nvSpPr>
          <p:cNvPr id="350212" name="Slide Number Placeholder 3"/>
          <p:cNvSpPr>
            <a:spLocks noGrp="1"/>
          </p:cNvSpPr>
          <p:nvPr>
            <p:ph type="sldNum" sz="quarter" idx="5"/>
          </p:nvPr>
        </p:nvSpPr>
        <p:spPr>
          <a:noFill/>
        </p:spPr>
        <p:txBody>
          <a:bodyPr/>
          <a:lstStyle/>
          <a:p>
            <a:fld id="{99A775F2-49CD-4155-993A-4BAEC6B1239F}" type="slidenum">
              <a:rPr lang="en-US" smtClean="0"/>
              <a:pPr/>
              <a:t>61</a:t>
            </a:fld>
            <a:endParaRPr lang="en-U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Slide Image Placeholder 1"/>
          <p:cNvSpPr>
            <a:spLocks noGrp="1" noRot="1" noChangeAspect="1" noTextEdit="1"/>
          </p:cNvSpPr>
          <p:nvPr>
            <p:ph type="sldImg"/>
          </p:nvPr>
        </p:nvSpPr>
        <p:spPr>
          <a:ln/>
        </p:spPr>
      </p:sp>
      <p:sp>
        <p:nvSpPr>
          <p:cNvPr id="351235" name="Notes Placeholder 2"/>
          <p:cNvSpPr>
            <a:spLocks noGrp="1"/>
          </p:cNvSpPr>
          <p:nvPr>
            <p:ph type="body" idx="1"/>
          </p:nvPr>
        </p:nvSpPr>
        <p:spPr>
          <a:noFill/>
          <a:ln/>
        </p:spPr>
        <p:txBody>
          <a:bodyPr/>
          <a:lstStyle/>
          <a:p>
            <a:pPr eaLnBrk="1" hangingPunct="1"/>
            <a:endParaRPr lang="id-ID" smtClean="0"/>
          </a:p>
        </p:txBody>
      </p:sp>
      <p:sp>
        <p:nvSpPr>
          <p:cNvPr id="351236" name="Slide Number Placeholder 3"/>
          <p:cNvSpPr>
            <a:spLocks noGrp="1"/>
          </p:cNvSpPr>
          <p:nvPr>
            <p:ph type="sldNum" sz="quarter" idx="5"/>
          </p:nvPr>
        </p:nvSpPr>
        <p:spPr>
          <a:noFill/>
        </p:spPr>
        <p:txBody>
          <a:bodyPr/>
          <a:lstStyle/>
          <a:p>
            <a:fld id="{501756F7-32A8-4469-9C1F-DBA114F25521}" type="slidenum">
              <a:rPr lang="en-US" smtClean="0"/>
              <a:pPr/>
              <a:t>62</a:t>
            </a:fld>
            <a:endParaRPr lang="en-U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Slide Image Placeholder 1"/>
          <p:cNvSpPr>
            <a:spLocks noGrp="1" noRot="1" noChangeAspect="1" noTextEdit="1"/>
          </p:cNvSpPr>
          <p:nvPr>
            <p:ph type="sldImg"/>
          </p:nvPr>
        </p:nvSpPr>
        <p:spPr>
          <a:ln/>
        </p:spPr>
      </p:sp>
      <p:sp>
        <p:nvSpPr>
          <p:cNvPr id="352259" name="Notes Placeholder 2"/>
          <p:cNvSpPr>
            <a:spLocks noGrp="1"/>
          </p:cNvSpPr>
          <p:nvPr>
            <p:ph type="body" idx="1"/>
          </p:nvPr>
        </p:nvSpPr>
        <p:spPr>
          <a:noFill/>
          <a:ln/>
        </p:spPr>
        <p:txBody>
          <a:bodyPr/>
          <a:lstStyle/>
          <a:p>
            <a:pPr eaLnBrk="1" hangingPunct="1"/>
            <a:endParaRPr lang="id-ID" smtClean="0"/>
          </a:p>
        </p:txBody>
      </p:sp>
      <p:sp>
        <p:nvSpPr>
          <p:cNvPr id="352260" name="Slide Number Placeholder 3"/>
          <p:cNvSpPr>
            <a:spLocks noGrp="1"/>
          </p:cNvSpPr>
          <p:nvPr>
            <p:ph type="sldNum" sz="quarter" idx="5"/>
          </p:nvPr>
        </p:nvSpPr>
        <p:spPr>
          <a:noFill/>
        </p:spPr>
        <p:txBody>
          <a:bodyPr/>
          <a:lstStyle/>
          <a:p>
            <a:fld id="{3B26F94A-7A6F-422E-9696-3E3D933889A0}" type="slidenum">
              <a:rPr lang="en-US" smtClean="0"/>
              <a:pPr/>
              <a:t>63</a:t>
            </a:fld>
            <a:endParaRPr lang="en-U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Slide Image Placeholder 1"/>
          <p:cNvSpPr>
            <a:spLocks noGrp="1" noRot="1" noChangeAspect="1" noTextEdit="1"/>
          </p:cNvSpPr>
          <p:nvPr>
            <p:ph type="sldImg"/>
          </p:nvPr>
        </p:nvSpPr>
        <p:spPr>
          <a:ln/>
        </p:spPr>
      </p:sp>
      <p:sp>
        <p:nvSpPr>
          <p:cNvPr id="353283" name="Notes Placeholder 2"/>
          <p:cNvSpPr>
            <a:spLocks noGrp="1"/>
          </p:cNvSpPr>
          <p:nvPr>
            <p:ph type="body" idx="1"/>
          </p:nvPr>
        </p:nvSpPr>
        <p:spPr>
          <a:noFill/>
          <a:ln/>
        </p:spPr>
        <p:txBody>
          <a:bodyPr/>
          <a:lstStyle/>
          <a:p>
            <a:pPr eaLnBrk="1" hangingPunct="1"/>
            <a:endParaRPr lang="id-ID" smtClean="0"/>
          </a:p>
        </p:txBody>
      </p:sp>
      <p:sp>
        <p:nvSpPr>
          <p:cNvPr id="353284" name="Slide Number Placeholder 3"/>
          <p:cNvSpPr>
            <a:spLocks noGrp="1"/>
          </p:cNvSpPr>
          <p:nvPr>
            <p:ph type="sldNum" sz="quarter" idx="5"/>
          </p:nvPr>
        </p:nvSpPr>
        <p:spPr>
          <a:noFill/>
        </p:spPr>
        <p:txBody>
          <a:bodyPr/>
          <a:lstStyle/>
          <a:p>
            <a:fld id="{B5FC1DA1-0848-4B15-B6EA-4A44F98CE25C}" type="slidenum">
              <a:rPr lang="en-US" smtClean="0"/>
              <a:pPr/>
              <a:t>64</a:t>
            </a:fld>
            <a:endParaRPr lang="en-U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Slide Image Placeholder 1"/>
          <p:cNvSpPr>
            <a:spLocks noGrp="1" noRot="1" noChangeAspect="1" noTextEdit="1"/>
          </p:cNvSpPr>
          <p:nvPr>
            <p:ph type="sldImg"/>
          </p:nvPr>
        </p:nvSpPr>
        <p:spPr>
          <a:ln/>
        </p:spPr>
      </p:sp>
      <p:sp>
        <p:nvSpPr>
          <p:cNvPr id="354307" name="Notes Placeholder 2"/>
          <p:cNvSpPr>
            <a:spLocks noGrp="1"/>
          </p:cNvSpPr>
          <p:nvPr>
            <p:ph type="body" idx="1"/>
          </p:nvPr>
        </p:nvSpPr>
        <p:spPr>
          <a:noFill/>
          <a:ln/>
        </p:spPr>
        <p:txBody>
          <a:bodyPr/>
          <a:lstStyle/>
          <a:p>
            <a:pPr eaLnBrk="1" hangingPunct="1"/>
            <a:endParaRPr lang="id-ID" smtClean="0"/>
          </a:p>
        </p:txBody>
      </p:sp>
      <p:sp>
        <p:nvSpPr>
          <p:cNvPr id="354308" name="Slide Number Placeholder 3"/>
          <p:cNvSpPr>
            <a:spLocks noGrp="1"/>
          </p:cNvSpPr>
          <p:nvPr>
            <p:ph type="sldNum" sz="quarter" idx="5"/>
          </p:nvPr>
        </p:nvSpPr>
        <p:spPr>
          <a:noFill/>
        </p:spPr>
        <p:txBody>
          <a:bodyPr/>
          <a:lstStyle/>
          <a:p>
            <a:fld id="{0D6680B3-273E-4FFD-99B5-1F7D930B5764}" type="slidenum">
              <a:rPr lang="en-US" smtClean="0"/>
              <a:pPr/>
              <a:t>65</a:t>
            </a:fld>
            <a:endParaRPr lang="en-U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Slide Image Placeholder 1"/>
          <p:cNvSpPr>
            <a:spLocks noGrp="1" noRot="1" noChangeAspect="1" noTextEdit="1"/>
          </p:cNvSpPr>
          <p:nvPr>
            <p:ph type="sldImg"/>
          </p:nvPr>
        </p:nvSpPr>
        <p:spPr>
          <a:ln/>
        </p:spPr>
      </p:sp>
      <p:sp>
        <p:nvSpPr>
          <p:cNvPr id="355331" name="Notes Placeholder 2"/>
          <p:cNvSpPr>
            <a:spLocks noGrp="1"/>
          </p:cNvSpPr>
          <p:nvPr>
            <p:ph type="body" idx="1"/>
          </p:nvPr>
        </p:nvSpPr>
        <p:spPr>
          <a:noFill/>
          <a:ln/>
        </p:spPr>
        <p:txBody>
          <a:bodyPr/>
          <a:lstStyle/>
          <a:p>
            <a:pPr eaLnBrk="1" hangingPunct="1"/>
            <a:endParaRPr lang="id-ID" smtClean="0"/>
          </a:p>
        </p:txBody>
      </p:sp>
      <p:sp>
        <p:nvSpPr>
          <p:cNvPr id="355332" name="Slide Number Placeholder 3"/>
          <p:cNvSpPr>
            <a:spLocks noGrp="1"/>
          </p:cNvSpPr>
          <p:nvPr>
            <p:ph type="sldNum" sz="quarter" idx="5"/>
          </p:nvPr>
        </p:nvSpPr>
        <p:spPr>
          <a:noFill/>
        </p:spPr>
        <p:txBody>
          <a:bodyPr/>
          <a:lstStyle/>
          <a:p>
            <a:fld id="{8C69285E-F0E3-4683-AD73-76639BEAFA7C}" type="slidenum">
              <a:rPr lang="en-US" smtClean="0"/>
              <a:pPr/>
              <a:t>66</a:t>
            </a:fld>
            <a:endParaRPr lang="en-US"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Slide Image Placeholder 1"/>
          <p:cNvSpPr>
            <a:spLocks noGrp="1" noRot="1" noChangeAspect="1" noTextEdit="1"/>
          </p:cNvSpPr>
          <p:nvPr>
            <p:ph type="sldImg"/>
          </p:nvPr>
        </p:nvSpPr>
        <p:spPr>
          <a:ln/>
        </p:spPr>
      </p:sp>
      <p:sp>
        <p:nvSpPr>
          <p:cNvPr id="356355" name="Notes Placeholder 2"/>
          <p:cNvSpPr>
            <a:spLocks noGrp="1"/>
          </p:cNvSpPr>
          <p:nvPr>
            <p:ph type="body" idx="1"/>
          </p:nvPr>
        </p:nvSpPr>
        <p:spPr>
          <a:noFill/>
          <a:ln/>
        </p:spPr>
        <p:txBody>
          <a:bodyPr/>
          <a:lstStyle/>
          <a:p>
            <a:pPr eaLnBrk="1" hangingPunct="1"/>
            <a:endParaRPr lang="id-ID" smtClean="0"/>
          </a:p>
        </p:txBody>
      </p:sp>
      <p:sp>
        <p:nvSpPr>
          <p:cNvPr id="356356" name="Slide Number Placeholder 3"/>
          <p:cNvSpPr>
            <a:spLocks noGrp="1"/>
          </p:cNvSpPr>
          <p:nvPr>
            <p:ph type="sldNum" sz="quarter" idx="5"/>
          </p:nvPr>
        </p:nvSpPr>
        <p:spPr>
          <a:noFill/>
        </p:spPr>
        <p:txBody>
          <a:bodyPr/>
          <a:lstStyle/>
          <a:p>
            <a:fld id="{48B715DC-A200-49C5-B072-4450F7A473B3}" type="slidenum">
              <a:rPr lang="en-US" smtClean="0"/>
              <a:pPr/>
              <a:t>67</a:t>
            </a:fld>
            <a:endParaRPr lang="en-US"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Slide Image Placeholder 1"/>
          <p:cNvSpPr>
            <a:spLocks noGrp="1" noRot="1" noChangeAspect="1" noTextEdit="1"/>
          </p:cNvSpPr>
          <p:nvPr>
            <p:ph type="sldImg"/>
          </p:nvPr>
        </p:nvSpPr>
        <p:spPr>
          <a:ln/>
        </p:spPr>
      </p:sp>
      <p:sp>
        <p:nvSpPr>
          <p:cNvPr id="357379" name="Notes Placeholder 2"/>
          <p:cNvSpPr>
            <a:spLocks noGrp="1"/>
          </p:cNvSpPr>
          <p:nvPr>
            <p:ph type="body" idx="1"/>
          </p:nvPr>
        </p:nvSpPr>
        <p:spPr>
          <a:noFill/>
          <a:ln/>
        </p:spPr>
        <p:txBody>
          <a:bodyPr/>
          <a:lstStyle/>
          <a:p>
            <a:pPr eaLnBrk="1" hangingPunct="1"/>
            <a:endParaRPr lang="id-ID" smtClean="0"/>
          </a:p>
        </p:txBody>
      </p:sp>
      <p:sp>
        <p:nvSpPr>
          <p:cNvPr id="357380" name="Slide Number Placeholder 3"/>
          <p:cNvSpPr>
            <a:spLocks noGrp="1"/>
          </p:cNvSpPr>
          <p:nvPr>
            <p:ph type="sldNum" sz="quarter" idx="5"/>
          </p:nvPr>
        </p:nvSpPr>
        <p:spPr>
          <a:noFill/>
        </p:spPr>
        <p:txBody>
          <a:bodyPr/>
          <a:lstStyle/>
          <a:p>
            <a:fld id="{8FA4924A-4571-4EE5-9AA1-F699BB3DD45F}" type="slidenum">
              <a:rPr lang="en-US" smtClean="0"/>
              <a:pPr/>
              <a:t>68</a:t>
            </a:fld>
            <a:endParaRPr lang="en-US"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Slide Image Placeholder 1"/>
          <p:cNvSpPr>
            <a:spLocks noGrp="1" noRot="1" noChangeAspect="1" noTextEdit="1"/>
          </p:cNvSpPr>
          <p:nvPr>
            <p:ph type="sldImg"/>
          </p:nvPr>
        </p:nvSpPr>
        <p:spPr>
          <a:ln/>
        </p:spPr>
      </p:sp>
      <p:sp>
        <p:nvSpPr>
          <p:cNvPr id="358403" name="Notes Placeholder 2"/>
          <p:cNvSpPr>
            <a:spLocks noGrp="1"/>
          </p:cNvSpPr>
          <p:nvPr>
            <p:ph type="body" idx="1"/>
          </p:nvPr>
        </p:nvSpPr>
        <p:spPr>
          <a:noFill/>
          <a:ln/>
        </p:spPr>
        <p:txBody>
          <a:bodyPr/>
          <a:lstStyle/>
          <a:p>
            <a:pPr eaLnBrk="1" hangingPunct="1"/>
            <a:endParaRPr lang="id-ID" smtClean="0"/>
          </a:p>
        </p:txBody>
      </p:sp>
      <p:sp>
        <p:nvSpPr>
          <p:cNvPr id="358404" name="Slide Number Placeholder 3"/>
          <p:cNvSpPr>
            <a:spLocks noGrp="1"/>
          </p:cNvSpPr>
          <p:nvPr>
            <p:ph type="sldNum" sz="quarter" idx="5"/>
          </p:nvPr>
        </p:nvSpPr>
        <p:spPr>
          <a:noFill/>
        </p:spPr>
        <p:txBody>
          <a:bodyPr/>
          <a:lstStyle/>
          <a:p>
            <a:fld id="{242D5C12-9026-4F89-9C67-C0D30FA038A8}" type="slidenum">
              <a:rPr lang="en-US" smtClean="0"/>
              <a:pPr/>
              <a:t>69</a:t>
            </a:fld>
            <a:endParaRPr lang="en-US"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Slide Image Placeholder 1"/>
          <p:cNvSpPr>
            <a:spLocks noGrp="1" noRot="1" noChangeAspect="1" noTextEdit="1"/>
          </p:cNvSpPr>
          <p:nvPr>
            <p:ph type="sldImg"/>
          </p:nvPr>
        </p:nvSpPr>
        <p:spPr>
          <a:ln/>
        </p:spPr>
      </p:sp>
      <p:sp>
        <p:nvSpPr>
          <p:cNvPr id="359427" name="Notes Placeholder 2"/>
          <p:cNvSpPr>
            <a:spLocks noGrp="1"/>
          </p:cNvSpPr>
          <p:nvPr>
            <p:ph type="body" idx="1"/>
          </p:nvPr>
        </p:nvSpPr>
        <p:spPr>
          <a:noFill/>
          <a:ln/>
        </p:spPr>
        <p:txBody>
          <a:bodyPr/>
          <a:lstStyle/>
          <a:p>
            <a:pPr eaLnBrk="1" hangingPunct="1"/>
            <a:endParaRPr lang="id-ID" smtClean="0"/>
          </a:p>
        </p:txBody>
      </p:sp>
      <p:sp>
        <p:nvSpPr>
          <p:cNvPr id="359428" name="Slide Number Placeholder 3"/>
          <p:cNvSpPr>
            <a:spLocks noGrp="1"/>
          </p:cNvSpPr>
          <p:nvPr>
            <p:ph type="sldNum" sz="quarter" idx="5"/>
          </p:nvPr>
        </p:nvSpPr>
        <p:spPr>
          <a:noFill/>
        </p:spPr>
        <p:txBody>
          <a:bodyPr/>
          <a:lstStyle/>
          <a:p>
            <a:fld id="{B3AB6F7F-5151-4E7D-A929-04C7DAD82F85}" type="slidenum">
              <a:rPr lang="en-US" smtClean="0"/>
              <a:pPr/>
              <a:t>70</a:t>
            </a:fld>
            <a:endParaRPr lang="en-US"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Slide Image Placeholder 1"/>
          <p:cNvSpPr>
            <a:spLocks noGrp="1" noRot="1" noChangeAspect="1" noTextEdit="1"/>
          </p:cNvSpPr>
          <p:nvPr>
            <p:ph type="sldImg"/>
          </p:nvPr>
        </p:nvSpPr>
        <p:spPr>
          <a:ln/>
        </p:spPr>
      </p:sp>
      <p:sp>
        <p:nvSpPr>
          <p:cNvPr id="360451" name="Notes Placeholder 2"/>
          <p:cNvSpPr>
            <a:spLocks noGrp="1"/>
          </p:cNvSpPr>
          <p:nvPr>
            <p:ph type="body" idx="1"/>
          </p:nvPr>
        </p:nvSpPr>
        <p:spPr>
          <a:noFill/>
          <a:ln/>
        </p:spPr>
        <p:txBody>
          <a:bodyPr/>
          <a:lstStyle/>
          <a:p>
            <a:pPr eaLnBrk="1" hangingPunct="1"/>
            <a:endParaRPr lang="id-ID" smtClean="0"/>
          </a:p>
        </p:txBody>
      </p:sp>
      <p:sp>
        <p:nvSpPr>
          <p:cNvPr id="360452" name="Slide Number Placeholder 3"/>
          <p:cNvSpPr>
            <a:spLocks noGrp="1"/>
          </p:cNvSpPr>
          <p:nvPr>
            <p:ph type="sldNum" sz="quarter" idx="5"/>
          </p:nvPr>
        </p:nvSpPr>
        <p:spPr>
          <a:noFill/>
        </p:spPr>
        <p:txBody>
          <a:bodyPr/>
          <a:lstStyle/>
          <a:p>
            <a:fld id="{5C0220CC-E561-4458-A6AC-8D81CCB1D860}" type="slidenum">
              <a:rPr lang="en-US" smtClean="0"/>
              <a:pPr/>
              <a:t>71</a:t>
            </a:fld>
            <a:endParaRPr lang="en-US"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Slide Image Placeholder 1"/>
          <p:cNvSpPr>
            <a:spLocks noGrp="1" noRot="1" noChangeAspect="1" noTextEdit="1"/>
          </p:cNvSpPr>
          <p:nvPr>
            <p:ph type="sldImg"/>
          </p:nvPr>
        </p:nvSpPr>
        <p:spPr>
          <a:ln/>
        </p:spPr>
      </p:sp>
      <p:sp>
        <p:nvSpPr>
          <p:cNvPr id="361475" name="Notes Placeholder 2"/>
          <p:cNvSpPr>
            <a:spLocks noGrp="1"/>
          </p:cNvSpPr>
          <p:nvPr>
            <p:ph type="body" idx="1"/>
          </p:nvPr>
        </p:nvSpPr>
        <p:spPr>
          <a:noFill/>
          <a:ln/>
        </p:spPr>
        <p:txBody>
          <a:bodyPr/>
          <a:lstStyle/>
          <a:p>
            <a:pPr eaLnBrk="1" hangingPunct="1"/>
            <a:endParaRPr lang="id-ID" smtClean="0"/>
          </a:p>
        </p:txBody>
      </p:sp>
      <p:sp>
        <p:nvSpPr>
          <p:cNvPr id="361476" name="Slide Number Placeholder 3"/>
          <p:cNvSpPr>
            <a:spLocks noGrp="1"/>
          </p:cNvSpPr>
          <p:nvPr>
            <p:ph type="sldNum" sz="quarter" idx="5"/>
          </p:nvPr>
        </p:nvSpPr>
        <p:spPr>
          <a:noFill/>
        </p:spPr>
        <p:txBody>
          <a:bodyPr/>
          <a:lstStyle/>
          <a:p>
            <a:fld id="{7D198BE1-8466-4701-BE47-50BADA1719C8}" type="slidenum">
              <a:rPr lang="en-US" smtClean="0"/>
              <a:pPr/>
              <a:t>72</a:t>
            </a:fld>
            <a:endParaRPr lang="en-US"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8" name="Slide Image Placeholder 1"/>
          <p:cNvSpPr>
            <a:spLocks noGrp="1" noRot="1" noChangeAspect="1" noTextEdit="1"/>
          </p:cNvSpPr>
          <p:nvPr>
            <p:ph type="sldImg"/>
          </p:nvPr>
        </p:nvSpPr>
        <p:spPr>
          <a:ln/>
        </p:spPr>
      </p:sp>
      <p:sp>
        <p:nvSpPr>
          <p:cNvPr id="362499" name="Notes Placeholder 2"/>
          <p:cNvSpPr>
            <a:spLocks noGrp="1"/>
          </p:cNvSpPr>
          <p:nvPr>
            <p:ph type="body" idx="1"/>
          </p:nvPr>
        </p:nvSpPr>
        <p:spPr>
          <a:noFill/>
          <a:ln/>
        </p:spPr>
        <p:txBody>
          <a:bodyPr/>
          <a:lstStyle/>
          <a:p>
            <a:pPr eaLnBrk="1" hangingPunct="1"/>
            <a:endParaRPr lang="id-ID" smtClean="0"/>
          </a:p>
        </p:txBody>
      </p:sp>
      <p:sp>
        <p:nvSpPr>
          <p:cNvPr id="362500" name="Slide Number Placeholder 3"/>
          <p:cNvSpPr>
            <a:spLocks noGrp="1"/>
          </p:cNvSpPr>
          <p:nvPr>
            <p:ph type="sldNum" sz="quarter" idx="5"/>
          </p:nvPr>
        </p:nvSpPr>
        <p:spPr>
          <a:noFill/>
        </p:spPr>
        <p:txBody>
          <a:bodyPr/>
          <a:lstStyle/>
          <a:p>
            <a:fld id="{BEDC23F6-8E19-4509-BC9C-C4894D2CAFF0}" type="slidenum">
              <a:rPr lang="en-US" smtClean="0"/>
              <a:pPr/>
              <a:t>73</a:t>
            </a:fld>
            <a:endParaRPr lang="en-US" smtClean="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Slide Image Placeholder 1"/>
          <p:cNvSpPr>
            <a:spLocks noGrp="1" noRot="1" noChangeAspect="1" noTextEdit="1"/>
          </p:cNvSpPr>
          <p:nvPr>
            <p:ph type="sldImg"/>
          </p:nvPr>
        </p:nvSpPr>
        <p:spPr>
          <a:ln/>
        </p:spPr>
      </p:sp>
      <p:sp>
        <p:nvSpPr>
          <p:cNvPr id="363523" name="Notes Placeholder 2"/>
          <p:cNvSpPr>
            <a:spLocks noGrp="1"/>
          </p:cNvSpPr>
          <p:nvPr>
            <p:ph type="body" idx="1"/>
          </p:nvPr>
        </p:nvSpPr>
        <p:spPr>
          <a:noFill/>
          <a:ln/>
        </p:spPr>
        <p:txBody>
          <a:bodyPr/>
          <a:lstStyle/>
          <a:p>
            <a:pPr eaLnBrk="1" hangingPunct="1"/>
            <a:endParaRPr lang="id-ID" smtClean="0"/>
          </a:p>
        </p:txBody>
      </p:sp>
      <p:sp>
        <p:nvSpPr>
          <p:cNvPr id="363524" name="Slide Number Placeholder 3"/>
          <p:cNvSpPr>
            <a:spLocks noGrp="1"/>
          </p:cNvSpPr>
          <p:nvPr>
            <p:ph type="sldNum" sz="quarter" idx="5"/>
          </p:nvPr>
        </p:nvSpPr>
        <p:spPr>
          <a:noFill/>
        </p:spPr>
        <p:txBody>
          <a:bodyPr/>
          <a:lstStyle/>
          <a:p>
            <a:fld id="{563F2DF0-A8DE-4553-8B85-D073ADAF88E2}" type="slidenum">
              <a:rPr lang="en-US" smtClean="0"/>
              <a:pPr/>
              <a:t>74</a:t>
            </a:fld>
            <a:endParaRPr lang="en-US"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6" name="Slide Image Placeholder 1"/>
          <p:cNvSpPr>
            <a:spLocks noGrp="1" noRot="1" noChangeAspect="1" noTextEdit="1"/>
          </p:cNvSpPr>
          <p:nvPr>
            <p:ph type="sldImg"/>
          </p:nvPr>
        </p:nvSpPr>
        <p:spPr>
          <a:ln/>
        </p:spPr>
      </p:sp>
      <p:sp>
        <p:nvSpPr>
          <p:cNvPr id="364547" name="Notes Placeholder 2"/>
          <p:cNvSpPr>
            <a:spLocks noGrp="1"/>
          </p:cNvSpPr>
          <p:nvPr>
            <p:ph type="body" idx="1"/>
          </p:nvPr>
        </p:nvSpPr>
        <p:spPr>
          <a:noFill/>
          <a:ln/>
        </p:spPr>
        <p:txBody>
          <a:bodyPr/>
          <a:lstStyle/>
          <a:p>
            <a:pPr eaLnBrk="1" hangingPunct="1"/>
            <a:endParaRPr lang="id-ID" smtClean="0"/>
          </a:p>
        </p:txBody>
      </p:sp>
      <p:sp>
        <p:nvSpPr>
          <p:cNvPr id="364548" name="Slide Number Placeholder 3"/>
          <p:cNvSpPr>
            <a:spLocks noGrp="1"/>
          </p:cNvSpPr>
          <p:nvPr>
            <p:ph type="sldNum" sz="quarter" idx="5"/>
          </p:nvPr>
        </p:nvSpPr>
        <p:spPr>
          <a:noFill/>
        </p:spPr>
        <p:txBody>
          <a:bodyPr/>
          <a:lstStyle/>
          <a:p>
            <a:fld id="{E4B4D6E9-A2B5-4D73-8A7D-D74E9E0E489E}" type="slidenum">
              <a:rPr lang="en-US" smtClean="0"/>
              <a:pPr/>
              <a:t>75</a:t>
            </a:fld>
            <a:endParaRPr lang="en-US" smtClean="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Slide Image Placeholder 1"/>
          <p:cNvSpPr>
            <a:spLocks noGrp="1" noRot="1" noChangeAspect="1" noTextEdit="1"/>
          </p:cNvSpPr>
          <p:nvPr>
            <p:ph type="sldImg"/>
          </p:nvPr>
        </p:nvSpPr>
        <p:spPr>
          <a:ln/>
        </p:spPr>
      </p:sp>
      <p:sp>
        <p:nvSpPr>
          <p:cNvPr id="365571" name="Notes Placeholder 2"/>
          <p:cNvSpPr>
            <a:spLocks noGrp="1"/>
          </p:cNvSpPr>
          <p:nvPr>
            <p:ph type="body" idx="1"/>
          </p:nvPr>
        </p:nvSpPr>
        <p:spPr>
          <a:noFill/>
          <a:ln/>
        </p:spPr>
        <p:txBody>
          <a:bodyPr/>
          <a:lstStyle/>
          <a:p>
            <a:pPr eaLnBrk="1" hangingPunct="1"/>
            <a:endParaRPr lang="id-ID" smtClean="0"/>
          </a:p>
        </p:txBody>
      </p:sp>
      <p:sp>
        <p:nvSpPr>
          <p:cNvPr id="365572" name="Slide Number Placeholder 3"/>
          <p:cNvSpPr>
            <a:spLocks noGrp="1"/>
          </p:cNvSpPr>
          <p:nvPr>
            <p:ph type="sldNum" sz="quarter" idx="5"/>
          </p:nvPr>
        </p:nvSpPr>
        <p:spPr>
          <a:noFill/>
        </p:spPr>
        <p:txBody>
          <a:bodyPr/>
          <a:lstStyle/>
          <a:p>
            <a:fld id="{B0AFBB28-BB75-4D06-B3CF-D0DC57E46C4A}" type="slidenum">
              <a:rPr lang="en-US" smtClean="0"/>
              <a:pPr/>
              <a:t>76</a:t>
            </a:fld>
            <a:endParaRPr lang="en-US" smtClean="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Slide Image Placeholder 1"/>
          <p:cNvSpPr>
            <a:spLocks noGrp="1" noRot="1" noChangeAspect="1" noTextEdit="1"/>
          </p:cNvSpPr>
          <p:nvPr>
            <p:ph type="sldImg"/>
          </p:nvPr>
        </p:nvSpPr>
        <p:spPr>
          <a:ln/>
        </p:spPr>
      </p:sp>
      <p:sp>
        <p:nvSpPr>
          <p:cNvPr id="366595" name="Notes Placeholder 2"/>
          <p:cNvSpPr>
            <a:spLocks noGrp="1"/>
          </p:cNvSpPr>
          <p:nvPr>
            <p:ph type="body" idx="1"/>
          </p:nvPr>
        </p:nvSpPr>
        <p:spPr>
          <a:noFill/>
          <a:ln/>
        </p:spPr>
        <p:txBody>
          <a:bodyPr/>
          <a:lstStyle/>
          <a:p>
            <a:pPr eaLnBrk="1" hangingPunct="1"/>
            <a:endParaRPr lang="id-ID" smtClean="0"/>
          </a:p>
        </p:txBody>
      </p:sp>
      <p:sp>
        <p:nvSpPr>
          <p:cNvPr id="366596" name="Slide Number Placeholder 3"/>
          <p:cNvSpPr>
            <a:spLocks noGrp="1"/>
          </p:cNvSpPr>
          <p:nvPr>
            <p:ph type="sldNum" sz="quarter" idx="5"/>
          </p:nvPr>
        </p:nvSpPr>
        <p:spPr>
          <a:noFill/>
        </p:spPr>
        <p:txBody>
          <a:bodyPr/>
          <a:lstStyle/>
          <a:p>
            <a:fld id="{0F819220-6641-4DD7-A4EC-DAD66A610E10}" type="slidenum">
              <a:rPr lang="en-US" smtClean="0"/>
              <a:pPr/>
              <a:t>77</a:t>
            </a:fld>
            <a:endParaRPr lang="en-US"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Slide Image Placeholder 1"/>
          <p:cNvSpPr>
            <a:spLocks noGrp="1" noRot="1" noChangeAspect="1" noTextEdit="1"/>
          </p:cNvSpPr>
          <p:nvPr>
            <p:ph type="sldImg"/>
          </p:nvPr>
        </p:nvSpPr>
        <p:spPr>
          <a:ln/>
        </p:spPr>
      </p:sp>
      <p:sp>
        <p:nvSpPr>
          <p:cNvPr id="367619" name="Notes Placeholder 2"/>
          <p:cNvSpPr>
            <a:spLocks noGrp="1"/>
          </p:cNvSpPr>
          <p:nvPr>
            <p:ph type="body" idx="1"/>
          </p:nvPr>
        </p:nvSpPr>
        <p:spPr>
          <a:noFill/>
          <a:ln/>
        </p:spPr>
        <p:txBody>
          <a:bodyPr/>
          <a:lstStyle/>
          <a:p>
            <a:pPr eaLnBrk="1" hangingPunct="1"/>
            <a:endParaRPr lang="id-ID" smtClean="0"/>
          </a:p>
        </p:txBody>
      </p:sp>
      <p:sp>
        <p:nvSpPr>
          <p:cNvPr id="367620" name="Slide Number Placeholder 3"/>
          <p:cNvSpPr>
            <a:spLocks noGrp="1"/>
          </p:cNvSpPr>
          <p:nvPr>
            <p:ph type="sldNum" sz="quarter" idx="5"/>
          </p:nvPr>
        </p:nvSpPr>
        <p:spPr>
          <a:noFill/>
        </p:spPr>
        <p:txBody>
          <a:bodyPr/>
          <a:lstStyle/>
          <a:p>
            <a:fld id="{24E9C21C-8F14-4911-BA2C-5868ED5661D4}" type="slidenum">
              <a:rPr lang="en-US" smtClean="0"/>
              <a:pPr/>
              <a:t>78</a:t>
            </a:fld>
            <a:endParaRPr lang="en-US" smtClean="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Slide Image Placeholder 1"/>
          <p:cNvSpPr>
            <a:spLocks noGrp="1" noRot="1" noChangeAspect="1" noTextEdit="1"/>
          </p:cNvSpPr>
          <p:nvPr>
            <p:ph type="sldImg"/>
          </p:nvPr>
        </p:nvSpPr>
        <p:spPr>
          <a:ln/>
        </p:spPr>
      </p:sp>
      <p:sp>
        <p:nvSpPr>
          <p:cNvPr id="368643" name="Notes Placeholder 2"/>
          <p:cNvSpPr>
            <a:spLocks noGrp="1"/>
          </p:cNvSpPr>
          <p:nvPr>
            <p:ph type="body" idx="1"/>
          </p:nvPr>
        </p:nvSpPr>
        <p:spPr>
          <a:noFill/>
          <a:ln/>
        </p:spPr>
        <p:txBody>
          <a:bodyPr/>
          <a:lstStyle/>
          <a:p>
            <a:pPr eaLnBrk="1" hangingPunct="1"/>
            <a:endParaRPr lang="id-ID" smtClean="0"/>
          </a:p>
        </p:txBody>
      </p:sp>
      <p:sp>
        <p:nvSpPr>
          <p:cNvPr id="368644" name="Slide Number Placeholder 3"/>
          <p:cNvSpPr>
            <a:spLocks noGrp="1"/>
          </p:cNvSpPr>
          <p:nvPr>
            <p:ph type="sldNum" sz="quarter" idx="5"/>
          </p:nvPr>
        </p:nvSpPr>
        <p:spPr>
          <a:noFill/>
        </p:spPr>
        <p:txBody>
          <a:bodyPr/>
          <a:lstStyle/>
          <a:p>
            <a:fld id="{B704DAB7-F2CD-4F4A-A0B4-F07A02F64A31}" type="slidenum">
              <a:rPr lang="en-US" smtClean="0"/>
              <a:pPr/>
              <a:t>79</a:t>
            </a:fld>
            <a:endParaRPr lang="en-US" smtClean="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6" name="Slide Image Placeholder 1"/>
          <p:cNvSpPr>
            <a:spLocks noGrp="1" noRot="1" noChangeAspect="1" noTextEdit="1"/>
          </p:cNvSpPr>
          <p:nvPr>
            <p:ph type="sldImg"/>
          </p:nvPr>
        </p:nvSpPr>
        <p:spPr>
          <a:ln/>
        </p:spPr>
      </p:sp>
      <p:sp>
        <p:nvSpPr>
          <p:cNvPr id="369667" name="Notes Placeholder 2"/>
          <p:cNvSpPr>
            <a:spLocks noGrp="1"/>
          </p:cNvSpPr>
          <p:nvPr>
            <p:ph type="body" idx="1"/>
          </p:nvPr>
        </p:nvSpPr>
        <p:spPr>
          <a:noFill/>
          <a:ln/>
        </p:spPr>
        <p:txBody>
          <a:bodyPr/>
          <a:lstStyle/>
          <a:p>
            <a:pPr eaLnBrk="1" hangingPunct="1"/>
            <a:endParaRPr lang="id-ID" smtClean="0"/>
          </a:p>
        </p:txBody>
      </p:sp>
      <p:sp>
        <p:nvSpPr>
          <p:cNvPr id="369668" name="Slide Number Placeholder 3"/>
          <p:cNvSpPr>
            <a:spLocks noGrp="1"/>
          </p:cNvSpPr>
          <p:nvPr>
            <p:ph type="sldNum" sz="quarter" idx="5"/>
          </p:nvPr>
        </p:nvSpPr>
        <p:spPr>
          <a:noFill/>
        </p:spPr>
        <p:txBody>
          <a:bodyPr/>
          <a:lstStyle/>
          <a:p>
            <a:fld id="{0631F036-5966-4044-9739-407C13F31BA5}" type="slidenum">
              <a:rPr lang="en-US" smtClean="0"/>
              <a:pPr/>
              <a:t>80</a:t>
            </a:fld>
            <a:endParaRPr lang="en-US" smtClean="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Slide Image Placeholder 1"/>
          <p:cNvSpPr>
            <a:spLocks noGrp="1" noRot="1" noChangeAspect="1" noTextEdit="1"/>
          </p:cNvSpPr>
          <p:nvPr>
            <p:ph type="sldImg"/>
          </p:nvPr>
        </p:nvSpPr>
        <p:spPr>
          <a:ln/>
        </p:spPr>
      </p:sp>
      <p:sp>
        <p:nvSpPr>
          <p:cNvPr id="370691" name="Notes Placeholder 2"/>
          <p:cNvSpPr>
            <a:spLocks noGrp="1"/>
          </p:cNvSpPr>
          <p:nvPr>
            <p:ph type="body" idx="1"/>
          </p:nvPr>
        </p:nvSpPr>
        <p:spPr>
          <a:noFill/>
          <a:ln/>
        </p:spPr>
        <p:txBody>
          <a:bodyPr/>
          <a:lstStyle/>
          <a:p>
            <a:pPr eaLnBrk="1" hangingPunct="1"/>
            <a:endParaRPr lang="id-ID" smtClean="0"/>
          </a:p>
        </p:txBody>
      </p:sp>
      <p:sp>
        <p:nvSpPr>
          <p:cNvPr id="370692" name="Slide Number Placeholder 3"/>
          <p:cNvSpPr>
            <a:spLocks noGrp="1"/>
          </p:cNvSpPr>
          <p:nvPr>
            <p:ph type="sldNum" sz="quarter" idx="5"/>
          </p:nvPr>
        </p:nvSpPr>
        <p:spPr>
          <a:noFill/>
        </p:spPr>
        <p:txBody>
          <a:bodyPr/>
          <a:lstStyle/>
          <a:p>
            <a:fld id="{41C0828D-0754-4C19-AE7E-94041500B017}" type="slidenum">
              <a:rPr lang="en-US" smtClean="0"/>
              <a:pPr/>
              <a:t>81</a:t>
            </a:fld>
            <a:endParaRPr lang="en-US" smtClean="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4" name="Slide Image Placeholder 1"/>
          <p:cNvSpPr>
            <a:spLocks noGrp="1" noRot="1" noChangeAspect="1" noTextEdit="1"/>
          </p:cNvSpPr>
          <p:nvPr>
            <p:ph type="sldImg"/>
          </p:nvPr>
        </p:nvSpPr>
        <p:spPr>
          <a:ln/>
        </p:spPr>
      </p:sp>
      <p:sp>
        <p:nvSpPr>
          <p:cNvPr id="371715" name="Notes Placeholder 2"/>
          <p:cNvSpPr>
            <a:spLocks noGrp="1"/>
          </p:cNvSpPr>
          <p:nvPr>
            <p:ph type="body" idx="1"/>
          </p:nvPr>
        </p:nvSpPr>
        <p:spPr>
          <a:noFill/>
          <a:ln/>
        </p:spPr>
        <p:txBody>
          <a:bodyPr/>
          <a:lstStyle/>
          <a:p>
            <a:pPr eaLnBrk="1" hangingPunct="1"/>
            <a:endParaRPr lang="id-ID" smtClean="0"/>
          </a:p>
        </p:txBody>
      </p:sp>
      <p:sp>
        <p:nvSpPr>
          <p:cNvPr id="371716" name="Slide Number Placeholder 3"/>
          <p:cNvSpPr>
            <a:spLocks noGrp="1"/>
          </p:cNvSpPr>
          <p:nvPr>
            <p:ph type="sldNum" sz="quarter" idx="5"/>
          </p:nvPr>
        </p:nvSpPr>
        <p:spPr>
          <a:noFill/>
        </p:spPr>
        <p:txBody>
          <a:bodyPr/>
          <a:lstStyle/>
          <a:p>
            <a:fld id="{FF550421-BB37-4F94-9228-4F353D997D15}" type="slidenum">
              <a:rPr lang="en-US" smtClean="0"/>
              <a:pPr/>
              <a:t>82</a:t>
            </a:fld>
            <a:endParaRPr lang="en-US" smtClean="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Slide Image Placeholder 1"/>
          <p:cNvSpPr>
            <a:spLocks noGrp="1" noRot="1" noChangeAspect="1" noTextEdit="1"/>
          </p:cNvSpPr>
          <p:nvPr>
            <p:ph type="sldImg"/>
          </p:nvPr>
        </p:nvSpPr>
        <p:spPr>
          <a:ln/>
        </p:spPr>
      </p:sp>
      <p:sp>
        <p:nvSpPr>
          <p:cNvPr id="372739" name="Notes Placeholder 2"/>
          <p:cNvSpPr>
            <a:spLocks noGrp="1"/>
          </p:cNvSpPr>
          <p:nvPr>
            <p:ph type="body" idx="1"/>
          </p:nvPr>
        </p:nvSpPr>
        <p:spPr>
          <a:noFill/>
          <a:ln/>
        </p:spPr>
        <p:txBody>
          <a:bodyPr/>
          <a:lstStyle/>
          <a:p>
            <a:pPr eaLnBrk="1" hangingPunct="1"/>
            <a:endParaRPr lang="id-ID" smtClean="0"/>
          </a:p>
        </p:txBody>
      </p:sp>
      <p:sp>
        <p:nvSpPr>
          <p:cNvPr id="372740" name="Slide Number Placeholder 3"/>
          <p:cNvSpPr>
            <a:spLocks noGrp="1"/>
          </p:cNvSpPr>
          <p:nvPr>
            <p:ph type="sldNum" sz="quarter" idx="5"/>
          </p:nvPr>
        </p:nvSpPr>
        <p:spPr>
          <a:noFill/>
        </p:spPr>
        <p:txBody>
          <a:bodyPr/>
          <a:lstStyle/>
          <a:p>
            <a:fld id="{B230C6C4-6E83-4B64-96C2-EE0A5B036205}" type="slidenum">
              <a:rPr lang="en-US" smtClean="0"/>
              <a:pPr/>
              <a:t>83</a:t>
            </a:fld>
            <a:endParaRPr lang="en-US" smtClean="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Slide Image Placeholder 1"/>
          <p:cNvSpPr>
            <a:spLocks noGrp="1" noRot="1" noChangeAspect="1" noTextEdit="1"/>
          </p:cNvSpPr>
          <p:nvPr>
            <p:ph type="sldImg"/>
          </p:nvPr>
        </p:nvSpPr>
        <p:spPr>
          <a:ln/>
        </p:spPr>
      </p:sp>
      <p:sp>
        <p:nvSpPr>
          <p:cNvPr id="373763" name="Notes Placeholder 2"/>
          <p:cNvSpPr>
            <a:spLocks noGrp="1"/>
          </p:cNvSpPr>
          <p:nvPr>
            <p:ph type="body" idx="1"/>
          </p:nvPr>
        </p:nvSpPr>
        <p:spPr>
          <a:noFill/>
          <a:ln/>
        </p:spPr>
        <p:txBody>
          <a:bodyPr/>
          <a:lstStyle/>
          <a:p>
            <a:pPr eaLnBrk="1" hangingPunct="1"/>
            <a:endParaRPr lang="id-ID" smtClean="0"/>
          </a:p>
        </p:txBody>
      </p:sp>
      <p:sp>
        <p:nvSpPr>
          <p:cNvPr id="373764" name="Slide Number Placeholder 3"/>
          <p:cNvSpPr>
            <a:spLocks noGrp="1"/>
          </p:cNvSpPr>
          <p:nvPr>
            <p:ph type="sldNum" sz="quarter" idx="5"/>
          </p:nvPr>
        </p:nvSpPr>
        <p:spPr>
          <a:noFill/>
        </p:spPr>
        <p:txBody>
          <a:bodyPr/>
          <a:lstStyle/>
          <a:p>
            <a:fld id="{64A34713-1F7A-455D-B0C7-5B1F9AD62CDE}" type="slidenum">
              <a:rPr lang="en-US" smtClean="0"/>
              <a:pPr/>
              <a:t>84</a:t>
            </a:fld>
            <a:endParaRPr lang="en-US" smtClean="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Slide Image Placeholder 1"/>
          <p:cNvSpPr>
            <a:spLocks noGrp="1" noRot="1" noChangeAspect="1" noTextEdit="1"/>
          </p:cNvSpPr>
          <p:nvPr>
            <p:ph type="sldImg"/>
          </p:nvPr>
        </p:nvSpPr>
        <p:spPr>
          <a:ln/>
        </p:spPr>
      </p:sp>
      <p:sp>
        <p:nvSpPr>
          <p:cNvPr id="374787" name="Notes Placeholder 2"/>
          <p:cNvSpPr>
            <a:spLocks noGrp="1"/>
          </p:cNvSpPr>
          <p:nvPr>
            <p:ph type="body" idx="1"/>
          </p:nvPr>
        </p:nvSpPr>
        <p:spPr>
          <a:noFill/>
          <a:ln/>
        </p:spPr>
        <p:txBody>
          <a:bodyPr/>
          <a:lstStyle/>
          <a:p>
            <a:pPr eaLnBrk="1" hangingPunct="1"/>
            <a:endParaRPr lang="id-ID" smtClean="0"/>
          </a:p>
        </p:txBody>
      </p:sp>
      <p:sp>
        <p:nvSpPr>
          <p:cNvPr id="374788" name="Slide Number Placeholder 3"/>
          <p:cNvSpPr>
            <a:spLocks noGrp="1"/>
          </p:cNvSpPr>
          <p:nvPr>
            <p:ph type="sldNum" sz="quarter" idx="5"/>
          </p:nvPr>
        </p:nvSpPr>
        <p:spPr>
          <a:noFill/>
        </p:spPr>
        <p:txBody>
          <a:bodyPr/>
          <a:lstStyle/>
          <a:p>
            <a:fld id="{67F39C1A-B4D7-4E3A-86D0-F9E8D8B1E879}" type="slidenum">
              <a:rPr lang="en-US" smtClean="0"/>
              <a:pPr/>
              <a:t>85</a:t>
            </a:fld>
            <a:endParaRPr lang="en-US" smtClean="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10" name="Slide Image Placeholder 1"/>
          <p:cNvSpPr>
            <a:spLocks noGrp="1" noRot="1" noChangeAspect="1" noTextEdit="1"/>
          </p:cNvSpPr>
          <p:nvPr>
            <p:ph type="sldImg"/>
          </p:nvPr>
        </p:nvSpPr>
        <p:spPr>
          <a:ln/>
        </p:spPr>
      </p:sp>
      <p:sp>
        <p:nvSpPr>
          <p:cNvPr id="375811" name="Notes Placeholder 2"/>
          <p:cNvSpPr>
            <a:spLocks noGrp="1"/>
          </p:cNvSpPr>
          <p:nvPr>
            <p:ph type="body" idx="1"/>
          </p:nvPr>
        </p:nvSpPr>
        <p:spPr>
          <a:noFill/>
          <a:ln/>
        </p:spPr>
        <p:txBody>
          <a:bodyPr/>
          <a:lstStyle/>
          <a:p>
            <a:pPr eaLnBrk="1" hangingPunct="1"/>
            <a:endParaRPr lang="id-ID" smtClean="0"/>
          </a:p>
        </p:txBody>
      </p:sp>
      <p:sp>
        <p:nvSpPr>
          <p:cNvPr id="375812" name="Slide Number Placeholder 3"/>
          <p:cNvSpPr>
            <a:spLocks noGrp="1"/>
          </p:cNvSpPr>
          <p:nvPr>
            <p:ph type="sldNum" sz="quarter" idx="5"/>
          </p:nvPr>
        </p:nvSpPr>
        <p:spPr>
          <a:noFill/>
        </p:spPr>
        <p:txBody>
          <a:bodyPr/>
          <a:lstStyle/>
          <a:p>
            <a:fld id="{F287CB10-A864-44DB-9F25-9E5592D7CFE3}" type="slidenum">
              <a:rPr lang="en-US" smtClean="0"/>
              <a:pPr/>
              <a:t>86</a:t>
            </a:fld>
            <a:endParaRPr lang="en-US" smtClean="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Slide Image Placeholder 1"/>
          <p:cNvSpPr>
            <a:spLocks noGrp="1" noRot="1" noChangeAspect="1" noTextEdit="1"/>
          </p:cNvSpPr>
          <p:nvPr>
            <p:ph type="sldImg"/>
          </p:nvPr>
        </p:nvSpPr>
        <p:spPr>
          <a:ln/>
        </p:spPr>
      </p:sp>
      <p:sp>
        <p:nvSpPr>
          <p:cNvPr id="376835" name="Notes Placeholder 2"/>
          <p:cNvSpPr>
            <a:spLocks noGrp="1"/>
          </p:cNvSpPr>
          <p:nvPr>
            <p:ph type="body" idx="1"/>
          </p:nvPr>
        </p:nvSpPr>
        <p:spPr>
          <a:noFill/>
          <a:ln/>
        </p:spPr>
        <p:txBody>
          <a:bodyPr/>
          <a:lstStyle/>
          <a:p>
            <a:pPr eaLnBrk="1" hangingPunct="1"/>
            <a:endParaRPr lang="id-ID" smtClean="0"/>
          </a:p>
        </p:txBody>
      </p:sp>
      <p:sp>
        <p:nvSpPr>
          <p:cNvPr id="376836" name="Slide Number Placeholder 3"/>
          <p:cNvSpPr>
            <a:spLocks noGrp="1"/>
          </p:cNvSpPr>
          <p:nvPr>
            <p:ph type="sldNum" sz="quarter" idx="5"/>
          </p:nvPr>
        </p:nvSpPr>
        <p:spPr>
          <a:noFill/>
        </p:spPr>
        <p:txBody>
          <a:bodyPr/>
          <a:lstStyle/>
          <a:p>
            <a:fld id="{4B281926-4B4B-4E90-98C2-F8DCDFA8DD73}" type="slidenum">
              <a:rPr lang="en-US" smtClean="0"/>
              <a:pPr/>
              <a:t>87</a:t>
            </a:fld>
            <a:endParaRPr lang="en-US" smtClean="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Slide Image Placeholder 1"/>
          <p:cNvSpPr>
            <a:spLocks noGrp="1" noRot="1" noChangeAspect="1" noTextEdit="1"/>
          </p:cNvSpPr>
          <p:nvPr>
            <p:ph type="sldImg"/>
          </p:nvPr>
        </p:nvSpPr>
        <p:spPr>
          <a:ln/>
        </p:spPr>
      </p:sp>
      <p:sp>
        <p:nvSpPr>
          <p:cNvPr id="377859" name="Notes Placeholder 2"/>
          <p:cNvSpPr>
            <a:spLocks noGrp="1"/>
          </p:cNvSpPr>
          <p:nvPr>
            <p:ph type="body" idx="1"/>
          </p:nvPr>
        </p:nvSpPr>
        <p:spPr>
          <a:noFill/>
          <a:ln/>
        </p:spPr>
        <p:txBody>
          <a:bodyPr/>
          <a:lstStyle/>
          <a:p>
            <a:pPr eaLnBrk="1" hangingPunct="1"/>
            <a:endParaRPr lang="id-ID" smtClean="0"/>
          </a:p>
        </p:txBody>
      </p:sp>
      <p:sp>
        <p:nvSpPr>
          <p:cNvPr id="377860" name="Slide Number Placeholder 3"/>
          <p:cNvSpPr>
            <a:spLocks noGrp="1"/>
          </p:cNvSpPr>
          <p:nvPr>
            <p:ph type="sldNum" sz="quarter" idx="5"/>
          </p:nvPr>
        </p:nvSpPr>
        <p:spPr>
          <a:noFill/>
        </p:spPr>
        <p:txBody>
          <a:bodyPr/>
          <a:lstStyle/>
          <a:p>
            <a:fld id="{49170226-E79E-46EE-80B6-6E563C8D5809}" type="slidenum">
              <a:rPr lang="en-US" smtClean="0"/>
              <a:pPr/>
              <a:t>88</a:t>
            </a:fld>
            <a:endParaRPr lang="en-US" smtClean="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Slide Image Placeholder 1"/>
          <p:cNvSpPr>
            <a:spLocks noGrp="1" noRot="1" noChangeAspect="1" noTextEdit="1"/>
          </p:cNvSpPr>
          <p:nvPr>
            <p:ph type="sldImg"/>
          </p:nvPr>
        </p:nvSpPr>
        <p:spPr>
          <a:ln/>
        </p:spPr>
      </p:sp>
      <p:sp>
        <p:nvSpPr>
          <p:cNvPr id="378883" name="Notes Placeholder 2"/>
          <p:cNvSpPr>
            <a:spLocks noGrp="1"/>
          </p:cNvSpPr>
          <p:nvPr>
            <p:ph type="body" idx="1"/>
          </p:nvPr>
        </p:nvSpPr>
        <p:spPr>
          <a:noFill/>
          <a:ln/>
        </p:spPr>
        <p:txBody>
          <a:bodyPr/>
          <a:lstStyle/>
          <a:p>
            <a:pPr eaLnBrk="1" hangingPunct="1"/>
            <a:endParaRPr lang="id-ID" smtClean="0"/>
          </a:p>
        </p:txBody>
      </p:sp>
      <p:sp>
        <p:nvSpPr>
          <p:cNvPr id="378884" name="Slide Number Placeholder 3"/>
          <p:cNvSpPr>
            <a:spLocks noGrp="1"/>
          </p:cNvSpPr>
          <p:nvPr>
            <p:ph type="sldNum" sz="quarter" idx="5"/>
          </p:nvPr>
        </p:nvSpPr>
        <p:spPr>
          <a:noFill/>
        </p:spPr>
        <p:txBody>
          <a:bodyPr/>
          <a:lstStyle/>
          <a:p>
            <a:fld id="{7CE4FEED-65A5-4193-B0DB-15BB6B8BE3F0}" type="slidenum">
              <a:rPr lang="en-US" smtClean="0"/>
              <a:pPr/>
              <a:t>89</a:t>
            </a:fld>
            <a:endParaRPr lang="en-US" smtClean="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Slide Image Placeholder 1"/>
          <p:cNvSpPr>
            <a:spLocks noGrp="1" noRot="1" noChangeAspect="1" noTextEdit="1"/>
          </p:cNvSpPr>
          <p:nvPr>
            <p:ph type="sldImg"/>
          </p:nvPr>
        </p:nvSpPr>
        <p:spPr>
          <a:ln/>
        </p:spPr>
      </p:sp>
      <p:sp>
        <p:nvSpPr>
          <p:cNvPr id="379907" name="Notes Placeholder 2"/>
          <p:cNvSpPr>
            <a:spLocks noGrp="1"/>
          </p:cNvSpPr>
          <p:nvPr>
            <p:ph type="body" idx="1"/>
          </p:nvPr>
        </p:nvSpPr>
        <p:spPr>
          <a:noFill/>
          <a:ln/>
        </p:spPr>
        <p:txBody>
          <a:bodyPr/>
          <a:lstStyle/>
          <a:p>
            <a:pPr eaLnBrk="1" hangingPunct="1"/>
            <a:endParaRPr lang="id-ID" smtClean="0"/>
          </a:p>
        </p:txBody>
      </p:sp>
      <p:sp>
        <p:nvSpPr>
          <p:cNvPr id="379908" name="Slide Number Placeholder 3"/>
          <p:cNvSpPr>
            <a:spLocks noGrp="1"/>
          </p:cNvSpPr>
          <p:nvPr>
            <p:ph type="sldNum" sz="quarter" idx="5"/>
          </p:nvPr>
        </p:nvSpPr>
        <p:spPr>
          <a:noFill/>
        </p:spPr>
        <p:txBody>
          <a:bodyPr/>
          <a:lstStyle/>
          <a:p>
            <a:fld id="{16B06488-5241-4CD4-AC6F-B43F78E22C73}" type="slidenum">
              <a:rPr lang="en-US" smtClean="0"/>
              <a:pPr/>
              <a:t>90</a:t>
            </a:fld>
            <a:endParaRPr lang="en-US" smtClean="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0" name="Slide Image Placeholder 1"/>
          <p:cNvSpPr>
            <a:spLocks noGrp="1" noRot="1" noChangeAspect="1" noTextEdit="1"/>
          </p:cNvSpPr>
          <p:nvPr>
            <p:ph type="sldImg"/>
          </p:nvPr>
        </p:nvSpPr>
        <p:spPr>
          <a:ln/>
        </p:spPr>
      </p:sp>
      <p:sp>
        <p:nvSpPr>
          <p:cNvPr id="380931" name="Notes Placeholder 2"/>
          <p:cNvSpPr>
            <a:spLocks noGrp="1"/>
          </p:cNvSpPr>
          <p:nvPr>
            <p:ph type="body" idx="1"/>
          </p:nvPr>
        </p:nvSpPr>
        <p:spPr>
          <a:noFill/>
          <a:ln/>
        </p:spPr>
        <p:txBody>
          <a:bodyPr/>
          <a:lstStyle/>
          <a:p>
            <a:pPr eaLnBrk="1" hangingPunct="1"/>
            <a:endParaRPr lang="id-ID" smtClean="0"/>
          </a:p>
        </p:txBody>
      </p:sp>
      <p:sp>
        <p:nvSpPr>
          <p:cNvPr id="380932" name="Slide Number Placeholder 3"/>
          <p:cNvSpPr>
            <a:spLocks noGrp="1"/>
          </p:cNvSpPr>
          <p:nvPr>
            <p:ph type="sldNum" sz="quarter" idx="5"/>
          </p:nvPr>
        </p:nvSpPr>
        <p:spPr>
          <a:noFill/>
        </p:spPr>
        <p:txBody>
          <a:bodyPr/>
          <a:lstStyle/>
          <a:p>
            <a:fld id="{37246484-E7A3-471C-88E3-596435BA6D1A}" type="slidenum">
              <a:rPr lang="en-US" smtClean="0"/>
              <a:pPr/>
              <a:t>91</a:t>
            </a:fld>
            <a:endParaRPr lang="en-US" smtClean="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Slide Image Placeholder 1"/>
          <p:cNvSpPr>
            <a:spLocks noGrp="1" noRot="1" noChangeAspect="1" noTextEdit="1"/>
          </p:cNvSpPr>
          <p:nvPr>
            <p:ph type="sldImg"/>
          </p:nvPr>
        </p:nvSpPr>
        <p:spPr>
          <a:ln/>
        </p:spPr>
      </p:sp>
      <p:sp>
        <p:nvSpPr>
          <p:cNvPr id="381955" name="Notes Placeholder 2"/>
          <p:cNvSpPr>
            <a:spLocks noGrp="1"/>
          </p:cNvSpPr>
          <p:nvPr>
            <p:ph type="body" idx="1"/>
          </p:nvPr>
        </p:nvSpPr>
        <p:spPr>
          <a:noFill/>
          <a:ln/>
        </p:spPr>
        <p:txBody>
          <a:bodyPr/>
          <a:lstStyle/>
          <a:p>
            <a:pPr eaLnBrk="1" hangingPunct="1"/>
            <a:endParaRPr lang="id-ID" smtClean="0"/>
          </a:p>
        </p:txBody>
      </p:sp>
      <p:sp>
        <p:nvSpPr>
          <p:cNvPr id="381956" name="Slide Number Placeholder 3"/>
          <p:cNvSpPr>
            <a:spLocks noGrp="1"/>
          </p:cNvSpPr>
          <p:nvPr>
            <p:ph type="sldNum" sz="quarter" idx="5"/>
          </p:nvPr>
        </p:nvSpPr>
        <p:spPr>
          <a:noFill/>
        </p:spPr>
        <p:txBody>
          <a:bodyPr/>
          <a:lstStyle/>
          <a:p>
            <a:fld id="{2B4466C0-D539-42FC-B670-81A17636B55F}" type="slidenum">
              <a:rPr lang="en-US" smtClean="0"/>
              <a:pPr/>
              <a:t>92</a:t>
            </a:fld>
            <a:endParaRPr lang="en-US" smtClean="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8" name="Slide Image Placeholder 1"/>
          <p:cNvSpPr>
            <a:spLocks noGrp="1" noRot="1" noChangeAspect="1" noTextEdit="1"/>
          </p:cNvSpPr>
          <p:nvPr>
            <p:ph type="sldImg"/>
          </p:nvPr>
        </p:nvSpPr>
        <p:spPr>
          <a:ln/>
        </p:spPr>
      </p:sp>
      <p:sp>
        <p:nvSpPr>
          <p:cNvPr id="382979" name="Notes Placeholder 2"/>
          <p:cNvSpPr>
            <a:spLocks noGrp="1"/>
          </p:cNvSpPr>
          <p:nvPr>
            <p:ph type="body" idx="1"/>
          </p:nvPr>
        </p:nvSpPr>
        <p:spPr>
          <a:noFill/>
          <a:ln/>
        </p:spPr>
        <p:txBody>
          <a:bodyPr/>
          <a:lstStyle/>
          <a:p>
            <a:pPr eaLnBrk="1" hangingPunct="1"/>
            <a:endParaRPr lang="id-ID" smtClean="0"/>
          </a:p>
        </p:txBody>
      </p:sp>
      <p:sp>
        <p:nvSpPr>
          <p:cNvPr id="382980" name="Slide Number Placeholder 3"/>
          <p:cNvSpPr>
            <a:spLocks noGrp="1"/>
          </p:cNvSpPr>
          <p:nvPr>
            <p:ph type="sldNum" sz="quarter" idx="5"/>
          </p:nvPr>
        </p:nvSpPr>
        <p:spPr>
          <a:noFill/>
        </p:spPr>
        <p:txBody>
          <a:bodyPr/>
          <a:lstStyle/>
          <a:p>
            <a:fld id="{BEFA5EAD-81C7-4520-9545-ED02231D4521}" type="slidenum">
              <a:rPr lang="en-US" smtClean="0"/>
              <a:pPr/>
              <a:t>93</a:t>
            </a:fld>
            <a:endParaRPr lang="en-US" smtClean="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Slide Image Placeholder 1"/>
          <p:cNvSpPr>
            <a:spLocks noGrp="1" noRot="1" noChangeAspect="1" noTextEdit="1"/>
          </p:cNvSpPr>
          <p:nvPr>
            <p:ph type="sldImg"/>
          </p:nvPr>
        </p:nvSpPr>
        <p:spPr>
          <a:ln/>
        </p:spPr>
      </p:sp>
      <p:sp>
        <p:nvSpPr>
          <p:cNvPr id="384003" name="Notes Placeholder 2"/>
          <p:cNvSpPr>
            <a:spLocks noGrp="1"/>
          </p:cNvSpPr>
          <p:nvPr>
            <p:ph type="body" idx="1"/>
          </p:nvPr>
        </p:nvSpPr>
        <p:spPr>
          <a:noFill/>
          <a:ln/>
        </p:spPr>
        <p:txBody>
          <a:bodyPr/>
          <a:lstStyle/>
          <a:p>
            <a:pPr eaLnBrk="1" hangingPunct="1"/>
            <a:endParaRPr lang="id-ID" smtClean="0"/>
          </a:p>
        </p:txBody>
      </p:sp>
      <p:sp>
        <p:nvSpPr>
          <p:cNvPr id="384004" name="Slide Number Placeholder 3"/>
          <p:cNvSpPr>
            <a:spLocks noGrp="1"/>
          </p:cNvSpPr>
          <p:nvPr>
            <p:ph type="sldNum" sz="quarter" idx="5"/>
          </p:nvPr>
        </p:nvSpPr>
        <p:spPr>
          <a:noFill/>
        </p:spPr>
        <p:txBody>
          <a:bodyPr/>
          <a:lstStyle/>
          <a:p>
            <a:fld id="{D7E4BDE3-DF87-47F2-8613-297D56A81B03}" type="slidenum">
              <a:rPr lang="en-US" smtClean="0"/>
              <a:pPr/>
              <a:t>94</a:t>
            </a:fld>
            <a:endParaRPr lang="en-US" smtClean="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Slide Image Placeholder 1"/>
          <p:cNvSpPr>
            <a:spLocks noGrp="1" noRot="1" noChangeAspect="1" noTextEdit="1"/>
          </p:cNvSpPr>
          <p:nvPr>
            <p:ph type="sldImg"/>
          </p:nvPr>
        </p:nvSpPr>
        <p:spPr>
          <a:ln/>
        </p:spPr>
      </p:sp>
      <p:sp>
        <p:nvSpPr>
          <p:cNvPr id="385027" name="Notes Placeholder 2"/>
          <p:cNvSpPr>
            <a:spLocks noGrp="1"/>
          </p:cNvSpPr>
          <p:nvPr>
            <p:ph type="body" idx="1"/>
          </p:nvPr>
        </p:nvSpPr>
        <p:spPr>
          <a:noFill/>
          <a:ln/>
        </p:spPr>
        <p:txBody>
          <a:bodyPr/>
          <a:lstStyle/>
          <a:p>
            <a:pPr eaLnBrk="1" hangingPunct="1"/>
            <a:endParaRPr lang="id-ID" smtClean="0"/>
          </a:p>
        </p:txBody>
      </p:sp>
      <p:sp>
        <p:nvSpPr>
          <p:cNvPr id="385028" name="Slide Number Placeholder 3"/>
          <p:cNvSpPr>
            <a:spLocks noGrp="1"/>
          </p:cNvSpPr>
          <p:nvPr>
            <p:ph type="sldNum" sz="quarter" idx="5"/>
          </p:nvPr>
        </p:nvSpPr>
        <p:spPr>
          <a:noFill/>
        </p:spPr>
        <p:txBody>
          <a:bodyPr/>
          <a:lstStyle/>
          <a:p>
            <a:fld id="{8BB1A26F-210A-45DE-BD31-815A4809F08D}" type="slidenum">
              <a:rPr lang="en-US" smtClean="0"/>
              <a:pPr/>
              <a:t>95</a:t>
            </a:fld>
            <a:endParaRPr lang="en-US" smtClean="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Slide Image Placeholder 1"/>
          <p:cNvSpPr>
            <a:spLocks noGrp="1" noRot="1" noChangeAspect="1" noTextEdit="1"/>
          </p:cNvSpPr>
          <p:nvPr>
            <p:ph type="sldImg"/>
          </p:nvPr>
        </p:nvSpPr>
        <p:spPr>
          <a:ln/>
        </p:spPr>
      </p:sp>
      <p:sp>
        <p:nvSpPr>
          <p:cNvPr id="386051" name="Notes Placeholder 2"/>
          <p:cNvSpPr>
            <a:spLocks noGrp="1"/>
          </p:cNvSpPr>
          <p:nvPr>
            <p:ph type="body" idx="1"/>
          </p:nvPr>
        </p:nvSpPr>
        <p:spPr>
          <a:noFill/>
          <a:ln/>
        </p:spPr>
        <p:txBody>
          <a:bodyPr/>
          <a:lstStyle/>
          <a:p>
            <a:pPr eaLnBrk="1" hangingPunct="1"/>
            <a:endParaRPr lang="id-ID" smtClean="0"/>
          </a:p>
        </p:txBody>
      </p:sp>
      <p:sp>
        <p:nvSpPr>
          <p:cNvPr id="386052" name="Slide Number Placeholder 3"/>
          <p:cNvSpPr>
            <a:spLocks noGrp="1"/>
          </p:cNvSpPr>
          <p:nvPr>
            <p:ph type="sldNum" sz="quarter" idx="5"/>
          </p:nvPr>
        </p:nvSpPr>
        <p:spPr>
          <a:noFill/>
        </p:spPr>
        <p:txBody>
          <a:bodyPr/>
          <a:lstStyle/>
          <a:p>
            <a:fld id="{124B1D51-A92F-45D9-9611-ABBC962E9BD8}" type="slidenum">
              <a:rPr lang="en-US" smtClean="0"/>
              <a:pPr/>
              <a:t>96</a:t>
            </a:fld>
            <a:endParaRPr lang="en-US" smtClean="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Slide Image Placeholder 1"/>
          <p:cNvSpPr>
            <a:spLocks noGrp="1" noRot="1" noChangeAspect="1" noTextEdit="1"/>
          </p:cNvSpPr>
          <p:nvPr>
            <p:ph type="sldImg"/>
          </p:nvPr>
        </p:nvSpPr>
        <p:spPr>
          <a:ln/>
        </p:spPr>
      </p:sp>
      <p:sp>
        <p:nvSpPr>
          <p:cNvPr id="387075" name="Notes Placeholder 2"/>
          <p:cNvSpPr>
            <a:spLocks noGrp="1"/>
          </p:cNvSpPr>
          <p:nvPr>
            <p:ph type="body" idx="1"/>
          </p:nvPr>
        </p:nvSpPr>
        <p:spPr>
          <a:noFill/>
          <a:ln/>
        </p:spPr>
        <p:txBody>
          <a:bodyPr/>
          <a:lstStyle/>
          <a:p>
            <a:pPr eaLnBrk="1" hangingPunct="1"/>
            <a:endParaRPr lang="id-ID" smtClean="0"/>
          </a:p>
        </p:txBody>
      </p:sp>
      <p:sp>
        <p:nvSpPr>
          <p:cNvPr id="387076" name="Slide Number Placeholder 3"/>
          <p:cNvSpPr>
            <a:spLocks noGrp="1"/>
          </p:cNvSpPr>
          <p:nvPr>
            <p:ph type="sldNum" sz="quarter" idx="5"/>
          </p:nvPr>
        </p:nvSpPr>
        <p:spPr>
          <a:noFill/>
        </p:spPr>
        <p:txBody>
          <a:bodyPr/>
          <a:lstStyle/>
          <a:p>
            <a:fld id="{E4677207-02E8-436D-8DEB-CC95258A293E}" type="slidenum">
              <a:rPr lang="en-US" smtClean="0"/>
              <a:pPr/>
              <a:t>97</a:t>
            </a:fld>
            <a:endParaRPr lang="en-US" smtClean="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Slide Image Placeholder 1"/>
          <p:cNvSpPr>
            <a:spLocks noGrp="1" noRot="1" noChangeAspect="1" noTextEdit="1"/>
          </p:cNvSpPr>
          <p:nvPr>
            <p:ph type="sldImg"/>
          </p:nvPr>
        </p:nvSpPr>
        <p:spPr>
          <a:ln/>
        </p:spPr>
      </p:sp>
      <p:sp>
        <p:nvSpPr>
          <p:cNvPr id="388099" name="Notes Placeholder 2"/>
          <p:cNvSpPr>
            <a:spLocks noGrp="1"/>
          </p:cNvSpPr>
          <p:nvPr>
            <p:ph type="body" idx="1"/>
          </p:nvPr>
        </p:nvSpPr>
        <p:spPr>
          <a:noFill/>
          <a:ln/>
        </p:spPr>
        <p:txBody>
          <a:bodyPr/>
          <a:lstStyle/>
          <a:p>
            <a:endParaRPr lang="id-ID" smtClean="0"/>
          </a:p>
        </p:txBody>
      </p:sp>
      <p:sp>
        <p:nvSpPr>
          <p:cNvPr id="388100" name="Slide Number Placeholder 3"/>
          <p:cNvSpPr>
            <a:spLocks noGrp="1"/>
          </p:cNvSpPr>
          <p:nvPr>
            <p:ph type="sldNum" sz="quarter" idx="5"/>
          </p:nvPr>
        </p:nvSpPr>
        <p:spPr>
          <a:noFill/>
        </p:spPr>
        <p:txBody>
          <a:bodyPr/>
          <a:lstStyle/>
          <a:p>
            <a:fld id="{25B96218-9049-41EF-A38F-5F7468B9D63F}" type="slidenum">
              <a:rPr lang="en-US" smtClean="0"/>
              <a:pPr/>
              <a:t>99</a:t>
            </a:fld>
            <a:endParaRPr lang="en-US" smtClean="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22" name="Slide Image Placeholder 1"/>
          <p:cNvSpPr>
            <a:spLocks noGrp="1" noRot="1" noChangeAspect="1" noTextEdit="1"/>
          </p:cNvSpPr>
          <p:nvPr>
            <p:ph type="sldImg"/>
          </p:nvPr>
        </p:nvSpPr>
        <p:spPr>
          <a:ln/>
        </p:spPr>
      </p:sp>
      <p:sp>
        <p:nvSpPr>
          <p:cNvPr id="389123" name="Notes Placeholder 2"/>
          <p:cNvSpPr>
            <a:spLocks noGrp="1"/>
          </p:cNvSpPr>
          <p:nvPr>
            <p:ph type="body" idx="1"/>
          </p:nvPr>
        </p:nvSpPr>
        <p:spPr>
          <a:noFill/>
          <a:ln/>
        </p:spPr>
        <p:txBody>
          <a:bodyPr/>
          <a:lstStyle/>
          <a:p>
            <a:endParaRPr lang="id-ID" smtClean="0"/>
          </a:p>
        </p:txBody>
      </p:sp>
      <p:sp>
        <p:nvSpPr>
          <p:cNvPr id="389124" name="Slide Number Placeholder 3"/>
          <p:cNvSpPr>
            <a:spLocks noGrp="1"/>
          </p:cNvSpPr>
          <p:nvPr>
            <p:ph type="sldNum" sz="quarter" idx="5"/>
          </p:nvPr>
        </p:nvSpPr>
        <p:spPr>
          <a:noFill/>
        </p:spPr>
        <p:txBody>
          <a:bodyPr/>
          <a:lstStyle/>
          <a:p>
            <a:fld id="{A36A4983-79FD-4955-BDE1-2812A226AEFB}" type="slidenum">
              <a:rPr lang="en-US" smtClean="0"/>
              <a:pPr/>
              <a:t>102</a:t>
            </a:fld>
            <a:endParaRPr lang="en-US" smtClean="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Slide Image Placeholder 1"/>
          <p:cNvSpPr>
            <a:spLocks noGrp="1" noRot="1" noChangeAspect="1" noTextEdit="1"/>
          </p:cNvSpPr>
          <p:nvPr>
            <p:ph type="sldImg"/>
          </p:nvPr>
        </p:nvSpPr>
        <p:spPr>
          <a:ln/>
        </p:spPr>
      </p:sp>
      <p:sp>
        <p:nvSpPr>
          <p:cNvPr id="390147" name="Notes Placeholder 2"/>
          <p:cNvSpPr>
            <a:spLocks noGrp="1"/>
          </p:cNvSpPr>
          <p:nvPr>
            <p:ph type="body" idx="1"/>
          </p:nvPr>
        </p:nvSpPr>
        <p:spPr>
          <a:noFill/>
          <a:ln/>
        </p:spPr>
        <p:txBody>
          <a:bodyPr/>
          <a:lstStyle/>
          <a:p>
            <a:endParaRPr lang="id-ID" smtClean="0"/>
          </a:p>
        </p:txBody>
      </p:sp>
      <p:sp>
        <p:nvSpPr>
          <p:cNvPr id="390148" name="Slide Number Placeholder 3"/>
          <p:cNvSpPr>
            <a:spLocks noGrp="1"/>
          </p:cNvSpPr>
          <p:nvPr>
            <p:ph type="sldNum" sz="quarter" idx="5"/>
          </p:nvPr>
        </p:nvSpPr>
        <p:spPr>
          <a:noFill/>
        </p:spPr>
        <p:txBody>
          <a:bodyPr/>
          <a:lstStyle/>
          <a:p>
            <a:fld id="{3FF60EDB-78F4-4669-AE35-1C9568265695}" type="slidenum">
              <a:rPr lang="en-US" smtClean="0"/>
              <a:pPr/>
              <a:t>104</a:t>
            </a:fld>
            <a:endParaRPr lang="en-US" smtClean="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Slide Image Placeholder 1"/>
          <p:cNvSpPr>
            <a:spLocks noGrp="1" noRot="1" noChangeAspect="1" noTextEdit="1"/>
          </p:cNvSpPr>
          <p:nvPr>
            <p:ph type="sldImg"/>
          </p:nvPr>
        </p:nvSpPr>
        <p:spPr>
          <a:ln/>
        </p:spPr>
      </p:sp>
      <p:sp>
        <p:nvSpPr>
          <p:cNvPr id="391171" name="Notes Placeholder 2"/>
          <p:cNvSpPr>
            <a:spLocks noGrp="1"/>
          </p:cNvSpPr>
          <p:nvPr>
            <p:ph type="body" idx="1"/>
          </p:nvPr>
        </p:nvSpPr>
        <p:spPr>
          <a:noFill/>
          <a:ln/>
        </p:spPr>
        <p:txBody>
          <a:bodyPr/>
          <a:lstStyle/>
          <a:p>
            <a:endParaRPr lang="id-ID" smtClean="0"/>
          </a:p>
        </p:txBody>
      </p:sp>
      <p:sp>
        <p:nvSpPr>
          <p:cNvPr id="391172" name="Slide Number Placeholder 3"/>
          <p:cNvSpPr>
            <a:spLocks noGrp="1"/>
          </p:cNvSpPr>
          <p:nvPr>
            <p:ph type="sldNum" sz="quarter" idx="5"/>
          </p:nvPr>
        </p:nvSpPr>
        <p:spPr>
          <a:noFill/>
        </p:spPr>
        <p:txBody>
          <a:bodyPr/>
          <a:lstStyle/>
          <a:p>
            <a:fld id="{7BA9046C-F603-4782-BD7E-4B028B73A884}" type="slidenum">
              <a:rPr lang="en-US" smtClean="0"/>
              <a:pPr/>
              <a:t>107</a:t>
            </a:fld>
            <a:endParaRPr lang="en-US" smtClean="0"/>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Slide Image Placeholder 1"/>
          <p:cNvSpPr>
            <a:spLocks noGrp="1" noRot="1" noChangeAspect="1" noTextEdit="1"/>
          </p:cNvSpPr>
          <p:nvPr>
            <p:ph type="sldImg"/>
          </p:nvPr>
        </p:nvSpPr>
        <p:spPr>
          <a:ln/>
        </p:spPr>
      </p:sp>
      <p:sp>
        <p:nvSpPr>
          <p:cNvPr id="392195" name="Notes Placeholder 2"/>
          <p:cNvSpPr>
            <a:spLocks noGrp="1"/>
          </p:cNvSpPr>
          <p:nvPr>
            <p:ph type="body" idx="1"/>
          </p:nvPr>
        </p:nvSpPr>
        <p:spPr>
          <a:noFill/>
          <a:ln/>
        </p:spPr>
        <p:txBody>
          <a:bodyPr/>
          <a:lstStyle/>
          <a:p>
            <a:endParaRPr lang="id-ID" smtClean="0"/>
          </a:p>
        </p:txBody>
      </p:sp>
      <p:sp>
        <p:nvSpPr>
          <p:cNvPr id="392196" name="Slide Number Placeholder 3"/>
          <p:cNvSpPr>
            <a:spLocks noGrp="1"/>
          </p:cNvSpPr>
          <p:nvPr>
            <p:ph type="sldNum" sz="quarter" idx="5"/>
          </p:nvPr>
        </p:nvSpPr>
        <p:spPr>
          <a:noFill/>
        </p:spPr>
        <p:txBody>
          <a:bodyPr/>
          <a:lstStyle/>
          <a:p>
            <a:fld id="{B51CE997-0286-4D44-A658-50567644F08A}" type="slidenum">
              <a:rPr lang="en-US" smtClean="0"/>
              <a:pPr/>
              <a:t>110</a:t>
            </a:fld>
            <a:endParaRPr lang="en-US" smtClean="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8" name="Slide Image Placeholder 1"/>
          <p:cNvSpPr>
            <a:spLocks noGrp="1" noRot="1" noChangeAspect="1" noTextEdit="1"/>
          </p:cNvSpPr>
          <p:nvPr>
            <p:ph type="sldImg"/>
          </p:nvPr>
        </p:nvSpPr>
        <p:spPr>
          <a:ln/>
        </p:spPr>
      </p:sp>
      <p:sp>
        <p:nvSpPr>
          <p:cNvPr id="393219" name="Notes Placeholder 2"/>
          <p:cNvSpPr>
            <a:spLocks noGrp="1"/>
          </p:cNvSpPr>
          <p:nvPr>
            <p:ph type="body" idx="1"/>
          </p:nvPr>
        </p:nvSpPr>
        <p:spPr>
          <a:noFill/>
          <a:ln/>
        </p:spPr>
        <p:txBody>
          <a:bodyPr/>
          <a:lstStyle/>
          <a:p>
            <a:endParaRPr lang="id-ID" smtClean="0"/>
          </a:p>
        </p:txBody>
      </p:sp>
      <p:sp>
        <p:nvSpPr>
          <p:cNvPr id="393220" name="Slide Number Placeholder 3"/>
          <p:cNvSpPr>
            <a:spLocks noGrp="1"/>
          </p:cNvSpPr>
          <p:nvPr>
            <p:ph type="sldNum" sz="quarter" idx="5"/>
          </p:nvPr>
        </p:nvSpPr>
        <p:spPr>
          <a:noFill/>
        </p:spPr>
        <p:txBody>
          <a:bodyPr/>
          <a:lstStyle/>
          <a:p>
            <a:fld id="{D45A8C66-AC77-401A-8151-FA2A75F2DF2F}" type="slidenum">
              <a:rPr lang="en-US" smtClean="0"/>
              <a:pPr/>
              <a:t>113</a:t>
            </a:fld>
            <a:endParaRPr lang="en-US" smtClean="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242" name="Slide Image Placeholder 1"/>
          <p:cNvSpPr>
            <a:spLocks noGrp="1" noRot="1" noChangeAspect="1" noTextEdit="1"/>
          </p:cNvSpPr>
          <p:nvPr>
            <p:ph type="sldImg"/>
          </p:nvPr>
        </p:nvSpPr>
        <p:spPr>
          <a:ln/>
        </p:spPr>
      </p:sp>
      <p:sp>
        <p:nvSpPr>
          <p:cNvPr id="394243" name="Notes Placeholder 2"/>
          <p:cNvSpPr>
            <a:spLocks noGrp="1"/>
          </p:cNvSpPr>
          <p:nvPr>
            <p:ph type="body" idx="1"/>
          </p:nvPr>
        </p:nvSpPr>
        <p:spPr>
          <a:noFill/>
          <a:ln/>
        </p:spPr>
        <p:txBody>
          <a:bodyPr/>
          <a:lstStyle/>
          <a:p>
            <a:endParaRPr lang="id-ID" smtClean="0"/>
          </a:p>
        </p:txBody>
      </p:sp>
      <p:sp>
        <p:nvSpPr>
          <p:cNvPr id="394244" name="Slide Number Placeholder 3"/>
          <p:cNvSpPr>
            <a:spLocks noGrp="1"/>
          </p:cNvSpPr>
          <p:nvPr>
            <p:ph type="sldNum" sz="quarter" idx="5"/>
          </p:nvPr>
        </p:nvSpPr>
        <p:spPr>
          <a:noFill/>
        </p:spPr>
        <p:txBody>
          <a:bodyPr/>
          <a:lstStyle/>
          <a:p>
            <a:fld id="{A5D9AB68-015B-44D6-9101-682F807F0643}" type="slidenum">
              <a:rPr lang="en-US" smtClean="0"/>
              <a:pPr/>
              <a:t>115</a:t>
            </a:fld>
            <a:endParaRPr lang="en-US" smtClean="0"/>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266" name="Slide Image Placeholder 1"/>
          <p:cNvSpPr>
            <a:spLocks noGrp="1" noRot="1" noChangeAspect="1" noTextEdit="1"/>
          </p:cNvSpPr>
          <p:nvPr>
            <p:ph type="sldImg"/>
          </p:nvPr>
        </p:nvSpPr>
        <p:spPr>
          <a:ln/>
        </p:spPr>
      </p:sp>
      <p:sp>
        <p:nvSpPr>
          <p:cNvPr id="395267" name="Notes Placeholder 2"/>
          <p:cNvSpPr>
            <a:spLocks noGrp="1"/>
          </p:cNvSpPr>
          <p:nvPr>
            <p:ph type="body" idx="1"/>
          </p:nvPr>
        </p:nvSpPr>
        <p:spPr>
          <a:noFill/>
          <a:ln/>
        </p:spPr>
        <p:txBody>
          <a:bodyPr/>
          <a:lstStyle/>
          <a:p>
            <a:endParaRPr lang="id-ID" smtClean="0"/>
          </a:p>
        </p:txBody>
      </p:sp>
      <p:sp>
        <p:nvSpPr>
          <p:cNvPr id="395268" name="Slide Number Placeholder 3"/>
          <p:cNvSpPr>
            <a:spLocks noGrp="1"/>
          </p:cNvSpPr>
          <p:nvPr>
            <p:ph type="sldNum" sz="quarter" idx="5"/>
          </p:nvPr>
        </p:nvSpPr>
        <p:spPr>
          <a:noFill/>
        </p:spPr>
        <p:txBody>
          <a:bodyPr/>
          <a:lstStyle/>
          <a:p>
            <a:fld id="{D84728D8-346A-4661-B9D4-01B76AE96116}" type="slidenum">
              <a:rPr lang="en-US" smtClean="0"/>
              <a:pPr/>
              <a:t>119</a:t>
            </a:fld>
            <a:endParaRPr lang="en-US" smtClean="0"/>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90" name="Slide Image Placeholder 1"/>
          <p:cNvSpPr>
            <a:spLocks noGrp="1" noRot="1" noChangeAspect="1" noTextEdit="1"/>
          </p:cNvSpPr>
          <p:nvPr>
            <p:ph type="sldImg"/>
          </p:nvPr>
        </p:nvSpPr>
        <p:spPr>
          <a:ln/>
        </p:spPr>
      </p:sp>
      <p:sp>
        <p:nvSpPr>
          <p:cNvPr id="396291" name="Notes Placeholder 2"/>
          <p:cNvSpPr>
            <a:spLocks noGrp="1"/>
          </p:cNvSpPr>
          <p:nvPr>
            <p:ph type="body" idx="1"/>
          </p:nvPr>
        </p:nvSpPr>
        <p:spPr>
          <a:noFill/>
          <a:ln/>
        </p:spPr>
        <p:txBody>
          <a:bodyPr/>
          <a:lstStyle/>
          <a:p>
            <a:endParaRPr lang="id-ID" smtClean="0"/>
          </a:p>
        </p:txBody>
      </p:sp>
      <p:sp>
        <p:nvSpPr>
          <p:cNvPr id="396292" name="Slide Number Placeholder 3"/>
          <p:cNvSpPr>
            <a:spLocks noGrp="1"/>
          </p:cNvSpPr>
          <p:nvPr>
            <p:ph type="sldNum" sz="quarter" idx="5"/>
          </p:nvPr>
        </p:nvSpPr>
        <p:spPr>
          <a:noFill/>
        </p:spPr>
        <p:txBody>
          <a:bodyPr/>
          <a:lstStyle/>
          <a:p>
            <a:fld id="{ED4F1748-F12A-4C82-BF8F-BBDB68B27569}" type="slidenum">
              <a:rPr lang="en-US" smtClean="0"/>
              <a:pPr/>
              <a:t>120</a:t>
            </a:fld>
            <a:endParaRPr lang="en-US" smtClean="0"/>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4" name="Slide Image Placeholder 1"/>
          <p:cNvSpPr>
            <a:spLocks noGrp="1" noRot="1" noChangeAspect="1" noTextEdit="1"/>
          </p:cNvSpPr>
          <p:nvPr>
            <p:ph type="sldImg"/>
          </p:nvPr>
        </p:nvSpPr>
        <p:spPr>
          <a:ln/>
        </p:spPr>
      </p:sp>
      <p:sp>
        <p:nvSpPr>
          <p:cNvPr id="397315" name="Notes Placeholder 2"/>
          <p:cNvSpPr>
            <a:spLocks noGrp="1"/>
          </p:cNvSpPr>
          <p:nvPr>
            <p:ph type="body" idx="1"/>
          </p:nvPr>
        </p:nvSpPr>
        <p:spPr>
          <a:noFill/>
          <a:ln/>
        </p:spPr>
        <p:txBody>
          <a:bodyPr/>
          <a:lstStyle/>
          <a:p>
            <a:endParaRPr lang="id-ID" smtClean="0"/>
          </a:p>
        </p:txBody>
      </p:sp>
      <p:sp>
        <p:nvSpPr>
          <p:cNvPr id="397316" name="Slide Number Placeholder 3"/>
          <p:cNvSpPr>
            <a:spLocks noGrp="1"/>
          </p:cNvSpPr>
          <p:nvPr>
            <p:ph type="sldNum" sz="quarter" idx="5"/>
          </p:nvPr>
        </p:nvSpPr>
        <p:spPr>
          <a:noFill/>
        </p:spPr>
        <p:txBody>
          <a:bodyPr/>
          <a:lstStyle/>
          <a:p>
            <a:fld id="{24441C32-2328-474A-BF6D-322FB9DC572F}" type="slidenum">
              <a:rPr lang="en-US" smtClean="0"/>
              <a:pPr/>
              <a:t>122</a:t>
            </a:fld>
            <a:endParaRPr lang="en-US" smtClean="0"/>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338" name="Slide Image Placeholder 1"/>
          <p:cNvSpPr>
            <a:spLocks noGrp="1" noRot="1" noChangeAspect="1" noTextEdit="1"/>
          </p:cNvSpPr>
          <p:nvPr>
            <p:ph type="sldImg"/>
          </p:nvPr>
        </p:nvSpPr>
        <p:spPr>
          <a:ln/>
        </p:spPr>
      </p:sp>
      <p:sp>
        <p:nvSpPr>
          <p:cNvPr id="398339" name="Notes Placeholder 2"/>
          <p:cNvSpPr>
            <a:spLocks noGrp="1"/>
          </p:cNvSpPr>
          <p:nvPr>
            <p:ph type="body" idx="1"/>
          </p:nvPr>
        </p:nvSpPr>
        <p:spPr>
          <a:noFill/>
          <a:ln/>
        </p:spPr>
        <p:txBody>
          <a:bodyPr/>
          <a:lstStyle/>
          <a:p>
            <a:endParaRPr lang="id-ID" smtClean="0"/>
          </a:p>
        </p:txBody>
      </p:sp>
      <p:sp>
        <p:nvSpPr>
          <p:cNvPr id="398340" name="Slide Number Placeholder 3"/>
          <p:cNvSpPr>
            <a:spLocks noGrp="1"/>
          </p:cNvSpPr>
          <p:nvPr>
            <p:ph type="sldNum" sz="quarter" idx="5"/>
          </p:nvPr>
        </p:nvSpPr>
        <p:spPr>
          <a:noFill/>
        </p:spPr>
        <p:txBody>
          <a:bodyPr/>
          <a:lstStyle/>
          <a:p>
            <a:fld id="{3FDFFDF6-F31F-4CA4-9778-DE922EFB0A98}" type="slidenum">
              <a:rPr lang="en-US" smtClean="0"/>
              <a:pPr/>
              <a:t>123</a:t>
            </a:fld>
            <a:endParaRPr lang="en-US" smtClean="0"/>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62" name="Slide Image Placeholder 1"/>
          <p:cNvSpPr>
            <a:spLocks noGrp="1" noRot="1" noChangeAspect="1" noTextEdit="1"/>
          </p:cNvSpPr>
          <p:nvPr>
            <p:ph type="sldImg"/>
          </p:nvPr>
        </p:nvSpPr>
        <p:spPr>
          <a:ln/>
        </p:spPr>
      </p:sp>
      <p:sp>
        <p:nvSpPr>
          <p:cNvPr id="399363" name="Notes Placeholder 2"/>
          <p:cNvSpPr>
            <a:spLocks noGrp="1"/>
          </p:cNvSpPr>
          <p:nvPr>
            <p:ph type="body" idx="1"/>
          </p:nvPr>
        </p:nvSpPr>
        <p:spPr>
          <a:noFill/>
          <a:ln/>
        </p:spPr>
        <p:txBody>
          <a:bodyPr/>
          <a:lstStyle/>
          <a:p>
            <a:endParaRPr lang="id-ID" smtClean="0"/>
          </a:p>
        </p:txBody>
      </p:sp>
      <p:sp>
        <p:nvSpPr>
          <p:cNvPr id="399364" name="Slide Number Placeholder 3"/>
          <p:cNvSpPr>
            <a:spLocks noGrp="1"/>
          </p:cNvSpPr>
          <p:nvPr>
            <p:ph type="sldNum" sz="quarter" idx="5"/>
          </p:nvPr>
        </p:nvSpPr>
        <p:spPr>
          <a:noFill/>
        </p:spPr>
        <p:txBody>
          <a:bodyPr/>
          <a:lstStyle/>
          <a:p>
            <a:fld id="{FA2B1407-BED7-4578-891E-64DBF63D8060}" type="slidenum">
              <a:rPr lang="en-US" smtClean="0"/>
              <a:pPr/>
              <a:t>126</a:t>
            </a:fld>
            <a:endParaRPr lang="en-US" smtClean="0"/>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Slide Image Placeholder 1"/>
          <p:cNvSpPr>
            <a:spLocks noGrp="1" noRot="1" noChangeAspect="1" noTextEdit="1"/>
          </p:cNvSpPr>
          <p:nvPr>
            <p:ph type="sldImg"/>
          </p:nvPr>
        </p:nvSpPr>
        <p:spPr>
          <a:ln/>
        </p:spPr>
      </p:sp>
      <p:sp>
        <p:nvSpPr>
          <p:cNvPr id="400387" name="Notes Placeholder 2"/>
          <p:cNvSpPr>
            <a:spLocks noGrp="1"/>
          </p:cNvSpPr>
          <p:nvPr>
            <p:ph type="body" idx="1"/>
          </p:nvPr>
        </p:nvSpPr>
        <p:spPr>
          <a:noFill/>
          <a:ln/>
        </p:spPr>
        <p:txBody>
          <a:bodyPr/>
          <a:lstStyle/>
          <a:p>
            <a:endParaRPr lang="id-ID" smtClean="0"/>
          </a:p>
        </p:txBody>
      </p:sp>
      <p:sp>
        <p:nvSpPr>
          <p:cNvPr id="400388" name="Slide Number Placeholder 3"/>
          <p:cNvSpPr>
            <a:spLocks noGrp="1"/>
          </p:cNvSpPr>
          <p:nvPr>
            <p:ph type="sldNum" sz="quarter" idx="5"/>
          </p:nvPr>
        </p:nvSpPr>
        <p:spPr>
          <a:noFill/>
        </p:spPr>
        <p:txBody>
          <a:bodyPr/>
          <a:lstStyle/>
          <a:p>
            <a:fld id="{4AF6863D-3916-4297-BE8E-E9C9150E4E7D}" type="slidenum">
              <a:rPr lang="en-US" smtClean="0"/>
              <a:pPr/>
              <a:t>127</a:t>
            </a:fld>
            <a:endParaRPr lang="en-US" smtClean="0"/>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410" name="Slide Image Placeholder 1"/>
          <p:cNvSpPr>
            <a:spLocks noGrp="1" noRot="1" noChangeAspect="1" noTextEdit="1"/>
          </p:cNvSpPr>
          <p:nvPr>
            <p:ph type="sldImg"/>
          </p:nvPr>
        </p:nvSpPr>
        <p:spPr>
          <a:ln/>
        </p:spPr>
      </p:sp>
      <p:sp>
        <p:nvSpPr>
          <p:cNvPr id="401411" name="Notes Placeholder 2"/>
          <p:cNvSpPr>
            <a:spLocks noGrp="1"/>
          </p:cNvSpPr>
          <p:nvPr>
            <p:ph type="body" idx="1"/>
          </p:nvPr>
        </p:nvSpPr>
        <p:spPr>
          <a:noFill/>
          <a:ln/>
        </p:spPr>
        <p:txBody>
          <a:bodyPr/>
          <a:lstStyle/>
          <a:p>
            <a:endParaRPr lang="id-ID" smtClean="0"/>
          </a:p>
        </p:txBody>
      </p:sp>
      <p:sp>
        <p:nvSpPr>
          <p:cNvPr id="401412" name="Slide Number Placeholder 3"/>
          <p:cNvSpPr>
            <a:spLocks noGrp="1"/>
          </p:cNvSpPr>
          <p:nvPr>
            <p:ph type="sldNum" sz="quarter" idx="5"/>
          </p:nvPr>
        </p:nvSpPr>
        <p:spPr>
          <a:noFill/>
        </p:spPr>
        <p:txBody>
          <a:bodyPr/>
          <a:lstStyle/>
          <a:p>
            <a:fld id="{73436B9C-D7B1-4463-83A6-E8BFE0142350}" type="slidenum">
              <a:rPr lang="en-US" smtClean="0"/>
              <a:pPr/>
              <a:t>129</a:t>
            </a:fld>
            <a:endParaRPr lang="en-US" smtClean="0"/>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Slide Image Placeholder 1"/>
          <p:cNvSpPr>
            <a:spLocks noGrp="1" noRot="1" noChangeAspect="1" noTextEdit="1"/>
          </p:cNvSpPr>
          <p:nvPr>
            <p:ph type="sldImg"/>
          </p:nvPr>
        </p:nvSpPr>
        <p:spPr>
          <a:ln/>
        </p:spPr>
      </p:sp>
      <p:sp>
        <p:nvSpPr>
          <p:cNvPr id="402435" name="Notes Placeholder 2"/>
          <p:cNvSpPr>
            <a:spLocks noGrp="1"/>
          </p:cNvSpPr>
          <p:nvPr>
            <p:ph type="body" idx="1"/>
          </p:nvPr>
        </p:nvSpPr>
        <p:spPr>
          <a:noFill/>
          <a:ln/>
        </p:spPr>
        <p:txBody>
          <a:bodyPr/>
          <a:lstStyle/>
          <a:p>
            <a:endParaRPr lang="id-ID" smtClean="0"/>
          </a:p>
        </p:txBody>
      </p:sp>
      <p:sp>
        <p:nvSpPr>
          <p:cNvPr id="402436" name="Slide Number Placeholder 3"/>
          <p:cNvSpPr>
            <a:spLocks noGrp="1"/>
          </p:cNvSpPr>
          <p:nvPr>
            <p:ph type="sldNum" sz="quarter" idx="5"/>
          </p:nvPr>
        </p:nvSpPr>
        <p:spPr>
          <a:noFill/>
        </p:spPr>
        <p:txBody>
          <a:bodyPr/>
          <a:lstStyle/>
          <a:p>
            <a:fld id="{88383058-CC52-412F-A424-1A8094C11BB9}" type="slidenum">
              <a:rPr lang="en-US" smtClean="0"/>
              <a:pPr/>
              <a:t>130</a:t>
            </a:fld>
            <a:endParaRPr lang="en-US" smtClean="0"/>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8" name="Slide Image Placeholder 1"/>
          <p:cNvSpPr>
            <a:spLocks noGrp="1" noRot="1" noChangeAspect="1" noTextEdit="1"/>
          </p:cNvSpPr>
          <p:nvPr>
            <p:ph type="sldImg"/>
          </p:nvPr>
        </p:nvSpPr>
        <p:spPr>
          <a:ln/>
        </p:spPr>
      </p:sp>
      <p:sp>
        <p:nvSpPr>
          <p:cNvPr id="403459" name="Notes Placeholder 2"/>
          <p:cNvSpPr>
            <a:spLocks noGrp="1"/>
          </p:cNvSpPr>
          <p:nvPr>
            <p:ph type="body" idx="1"/>
          </p:nvPr>
        </p:nvSpPr>
        <p:spPr>
          <a:noFill/>
          <a:ln/>
        </p:spPr>
        <p:txBody>
          <a:bodyPr/>
          <a:lstStyle/>
          <a:p>
            <a:endParaRPr lang="id-ID" smtClean="0"/>
          </a:p>
        </p:txBody>
      </p:sp>
      <p:sp>
        <p:nvSpPr>
          <p:cNvPr id="403460" name="Slide Number Placeholder 3"/>
          <p:cNvSpPr>
            <a:spLocks noGrp="1"/>
          </p:cNvSpPr>
          <p:nvPr>
            <p:ph type="sldNum" sz="quarter" idx="5"/>
          </p:nvPr>
        </p:nvSpPr>
        <p:spPr>
          <a:noFill/>
        </p:spPr>
        <p:txBody>
          <a:bodyPr/>
          <a:lstStyle/>
          <a:p>
            <a:fld id="{CABDF90B-C18D-438C-B95A-84E3C2BB791F}" type="slidenum">
              <a:rPr lang="en-US" smtClean="0"/>
              <a:pPr/>
              <a:t>132</a:t>
            </a:fld>
            <a:endParaRPr lang="en-US" smtClean="0"/>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Slide Image Placeholder 1"/>
          <p:cNvSpPr>
            <a:spLocks noGrp="1" noRot="1" noChangeAspect="1" noTextEdit="1"/>
          </p:cNvSpPr>
          <p:nvPr>
            <p:ph type="sldImg"/>
          </p:nvPr>
        </p:nvSpPr>
        <p:spPr>
          <a:ln/>
        </p:spPr>
      </p:sp>
      <p:sp>
        <p:nvSpPr>
          <p:cNvPr id="404483" name="Notes Placeholder 2"/>
          <p:cNvSpPr>
            <a:spLocks noGrp="1"/>
          </p:cNvSpPr>
          <p:nvPr>
            <p:ph type="body" idx="1"/>
          </p:nvPr>
        </p:nvSpPr>
        <p:spPr>
          <a:noFill/>
          <a:ln/>
        </p:spPr>
        <p:txBody>
          <a:bodyPr/>
          <a:lstStyle/>
          <a:p>
            <a:endParaRPr lang="id-ID" smtClean="0"/>
          </a:p>
        </p:txBody>
      </p:sp>
      <p:sp>
        <p:nvSpPr>
          <p:cNvPr id="404484" name="Slide Number Placeholder 3"/>
          <p:cNvSpPr>
            <a:spLocks noGrp="1"/>
          </p:cNvSpPr>
          <p:nvPr>
            <p:ph type="sldNum" sz="quarter" idx="5"/>
          </p:nvPr>
        </p:nvSpPr>
        <p:spPr>
          <a:noFill/>
        </p:spPr>
        <p:txBody>
          <a:bodyPr/>
          <a:lstStyle/>
          <a:p>
            <a:fld id="{3FC2F7D3-EB21-402F-A106-1A368AEDD937}" type="slidenum">
              <a:rPr lang="en-US" smtClean="0"/>
              <a:pPr/>
              <a:t>134</a:t>
            </a:fld>
            <a:endParaRPr lang="en-US" smtClean="0"/>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6" name="Slide Image Placeholder 1"/>
          <p:cNvSpPr>
            <a:spLocks noGrp="1" noRot="1" noChangeAspect="1" noTextEdit="1"/>
          </p:cNvSpPr>
          <p:nvPr>
            <p:ph type="sldImg"/>
          </p:nvPr>
        </p:nvSpPr>
        <p:spPr>
          <a:ln/>
        </p:spPr>
      </p:sp>
      <p:sp>
        <p:nvSpPr>
          <p:cNvPr id="405507" name="Notes Placeholder 2"/>
          <p:cNvSpPr>
            <a:spLocks noGrp="1"/>
          </p:cNvSpPr>
          <p:nvPr>
            <p:ph type="body" idx="1"/>
          </p:nvPr>
        </p:nvSpPr>
        <p:spPr>
          <a:noFill/>
          <a:ln/>
        </p:spPr>
        <p:txBody>
          <a:bodyPr/>
          <a:lstStyle/>
          <a:p>
            <a:endParaRPr lang="id-ID" smtClean="0"/>
          </a:p>
        </p:txBody>
      </p:sp>
      <p:sp>
        <p:nvSpPr>
          <p:cNvPr id="405508" name="Slide Number Placeholder 3"/>
          <p:cNvSpPr>
            <a:spLocks noGrp="1"/>
          </p:cNvSpPr>
          <p:nvPr>
            <p:ph type="sldNum" sz="quarter" idx="5"/>
          </p:nvPr>
        </p:nvSpPr>
        <p:spPr>
          <a:noFill/>
        </p:spPr>
        <p:txBody>
          <a:bodyPr/>
          <a:lstStyle/>
          <a:p>
            <a:fld id="{FA2DEB7B-D8EF-4900-B3AD-D5C72E118C93}" type="slidenum">
              <a:rPr lang="en-US" smtClean="0"/>
              <a:pPr/>
              <a:t>135</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9913992-B2B9-41BB-A8AC-76E7B8F4E9B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49DD23B-A08B-4A76-9F61-AEC462E5D14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AF79294-E8A8-437E-A520-405226579E23}"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79F1EC2-E438-4EF2-9955-BE863F4BBE2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02D7DF8-D787-4E87-8848-EACAA477AEB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AF75429-3A4D-43EE-99BD-E82E3B076A3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1C9BF0C-0A3E-438A-B70D-65AE56B34B7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19C1F81-57CC-41DD-A357-3A9611C3D185}"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63252A2-E0EB-445F-B0C0-CB36A71A730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25BB217-3D5E-4867-B272-13112C432312}"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FA238DE-895D-4448-B9DD-0C75B913C4F8}"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ECBAF65-F6F9-4723-A832-F0E6A2321E3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82"/>
            </a:gs>
            <a:gs pos="14999">
              <a:srgbClr val="66008F"/>
            </a:gs>
            <a:gs pos="32500">
              <a:srgbClr val="BA0066"/>
            </a:gs>
            <a:gs pos="45000">
              <a:srgbClr val="FF0000"/>
            </a:gs>
            <a:gs pos="50000">
              <a:srgbClr val="FF8200"/>
            </a:gs>
            <a:gs pos="55000">
              <a:srgbClr val="FF0000"/>
            </a:gs>
            <a:gs pos="67500">
              <a:srgbClr val="BA0066"/>
            </a:gs>
            <a:gs pos="85001">
              <a:srgbClr val="66008F"/>
            </a:gs>
            <a:gs pos="100000">
              <a:srgbClr val="000082"/>
            </a:gs>
          </a:gsLst>
          <a:lin ang="18900000" scaled="1"/>
        </a:gra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843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b="0">
                <a:solidFill>
                  <a:schemeClr val="tx1"/>
                </a:solidFill>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spcBef>
                <a:spcPct val="0"/>
              </a:spcBef>
              <a:defRPr sz="1400" b="0">
                <a:solidFill>
                  <a:schemeClr val="tx1"/>
                </a:solidFill>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b="0">
                <a:solidFill>
                  <a:schemeClr val="tx1"/>
                </a:solidFill>
              </a:defRPr>
            </a:lvl1pPr>
          </a:lstStyle>
          <a:p>
            <a:pPr>
              <a:defRPr/>
            </a:pPr>
            <a:fld id="{A90F63AA-ED0D-4E59-A540-C1FC8440162E}"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4.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3.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bwMode="auto">
          <a:xfrm>
            <a:off x="642910" y="4429132"/>
            <a:ext cx="8001056" cy="1643074"/>
          </a:xfrm>
          <a:prstGeom prst="rect">
            <a:avLst/>
          </a:prstGeom>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lIns="0" tIns="0" rIns="0" bIns="0"/>
          <a:lstStyle/>
          <a:p>
            <a:pPr>
              <a:defRPr/>
            </a:pPr>
            <a:endParaRPr lang="id-ID">
              <a:solidFill>
                <a:schemeClr val="bg1"/>
              </a:solidFill>
            </a:endParaRPr>
          </a:p>
        </p:txBody>
      </p:sp>
      <p:sp>
        <p:nvSpPr>
          <p:cNvPr id="6" name="TextBox 5"/>
          <p:cNvSpPr txBox="1">
            <a:spLocks noChangeArrowheads="1"/>
          </p:cNvSpPr>
          <p:nvPr/>
        </p:nvSpPr>
        <p:spPr bwMode="auto">
          <a:xfrm>
            <a:off x="500063" y="4605338"/>
            <a:ext cx="8215312" cy="707886"/>
          </a:xfrm>
          <a:prstGeom prst="rect">
            <a:avLst/>
          </a:prstGeom>
          <a:noFill/>
          <a:ln w="9525">
            <a:noFill/>
            <a:miter lim="800000"/>
            <a:headEnd/>
            <a:tailEnd/>
          </a:ln>
        </p:spPr>
        <p:txBody>
          <a:bodyPr>
            <a:spAutoFit/>
          </a:bodyPr>
          <a:lstStyle/>
          <a:p>
            <a:pPr algn="ctr"/>
            <a:r>
              <a:rPr lang="en-US" sz="4000" dirty="0">
                <a:solidFill>
                  <a:srgbClr val="FFFF00"/>
                </a:solidFill>
                <a:latin typeface="Algerian" pitchFamily="82" charset="0"/>
              </a:rPr>
              <a:t>ETIKA </a:t>
            </a:r>
            <a:r>
              <a:rPr lang="id-ID" sz="4000" dirty="0" smtClean="0">
                <a:solidFill>
                  <a:srgbClr val="FFFF00"/>
                </a:solidFill>
                <a:latin typeface="Algerian" pitchFamily="82" charset="0"/>
              </a:rPr>
              <a:t>terapan</a:t>
            </a:r>
            <a:endParaRPr lang="id-ID" sz="4000" dirty="0">
              <a:solidFill>
                <a:srgbClr val="FFFF00"/>
              </a:solidFill>
              <a:latin typeface="Algerian" pitchFamily="82" charset="0"/>
            </a:endParaRP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7"/>
                                        </p:tgtEl>
                                        <p:attrNameLst>
                                          <p:attrName>ppt_y</p:attrName>
                                        </p:attrNameLst>
                                      </p:cBhvr>
                                      <p:tavLst>
                                        <p:tav tm="0">
                                          <p:val>
                                            <p:strVal val="#ppt_y"/>
                                          </p:val>
                                        </p:tav>
                                        <p:tav tm="100000">
                                          <p:val>
                                            <p:strVal val="#ppt_y"/>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 calcmode="lin" valueType="num">
                                      <p:cBhvr>
                                        <p:cTn id="16"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5400000" scaled="1"/>
        </a:gra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68313" y="620713"/>
            <a:ext cx="8229600" cy="1143000"/>
          </a:xfrm>
          <a:solidFill>
            <a:srgbClr val="000074"/>
          </a:solidFill>
        </p:spPr>
        <p:txBody>
          <a:bodyPr/>
          <a:lstStyle/>
          <a:p>
            <a:pPr algn="l" eaLnBrk="1" hangingPunct="1"/>
            <a:r>
              <a:rPr lang="en-US" b="1" smtClean="0">
                <a:solidFill>
                  <a:schemeClr val="bg1"/>
                </a:solidFill>
              </a:rPr>
              <a:t>IV. ETIKA TERAPAN</a:t>
            </a:r>
          </a:p>
        </p:txBody>
      </p:sp>
      <p:sp>
        <p:nvSpPr>
          <p:cNvPr id="17411" name="Rectangle 3"/>
          <p:cNvSpPr>
            <a:spLocks noGrp="1" noChangeArrowheads="1"/>
          </p:cNvSpPr>
          <p:nvPr>
            <p:ph type="body" idx="1"/>
          </p:nvPr>
        </p:nvSpPr>
        <p:spPr>
          <a:xfrm>
            <a:off x="468313" y="1773238"/>
            <a:ext cx="8229600" cy="3916362"/>
          </a:xfrm>
        </p:spPr>
        <p:txBody>
          <a:bodyPr/>
          <a:lstStyle/>
          <a:p>
            <a:pPr eaLnBrk="1" hangingPunct="1">
              <a:buFontTx/>
              <a:buNone/>
            </a:pPr>
            <a:r>
              <a:rPr lang="en-US" b="1" smtClean="0">
                <a:solidFill>
                  <a:srgbClr val="000074"/>
                </a:solidFill>
              </a:rPr>
              <a:t>	</a:t>
            </a:r>
          </a:p>
          <a:p>
            <a:pPr eaLnBrk="1" hangingPunct="1">
              <a:buFontTx/>
              <a:buNone/>
            </a:pPr>
            <a:r>
              <a:rPr lang="en-US" b="1" smtClean="0">
                <a:solidFill>
                  <a:srgbClr val="000074"/>
                </a:solidFill>
              </a:rPr>
              <a:t>	Secara umum etika dibagi menjadi dua yaitu:</a:t>
            </a:r>
          </a:p>
          <a:p>
            <a:pPr eaLnBrk="1" hangingPunct="1">
              <a:buFontTx/>
              <a:buNone/>
            </a:pPr>
            <a:r>
              <a:rPr lang="en-US" b="1" smtClean="0">
                <a:solidFill>
                  <a:srgbClr val="000074"/>
                </a:solidFill>
              </a:rPr>
              <a:t>	1. ETIKA UMUM</a:t>
            </a:r>
          </a:p>
          <a:p>
            <a:pPr eaLnBrk="1" hangingPunct="1">
              <a:buFontTx/>
              <a:buNone/>
            </a:pPr>
            <a:r>
              <a:rPr lang="en-US" b="1" smtClean="0">
                <a:solidFill>
                  <a:srgbClr val="000074"/>
                </a:solidFill>
              </a:rPr>
              <a:t>	2. ETIKA KHUSUS</a:t>
            </a:r>
          </a:p>
          <a:p>
            <a:pPr eaLnBrk="1" hangingPunct="1">
              <a:buFontTx/>
              <a:buNone/>
            </a:pPr>
            <a:endParaRPr lang="en-US" b="1" smtClean="0">
              <a:solidFill>
                <a:srgbClr val="000074"/>
              </a:solidFill>
            </a:endParaRPr>
          </a:p>
          <a:p>
            <a:pPr eaLnBrk="1" hangingPunct="1">
              <a:buFontTx/>
              <a:buNone/>
            </a:pPr>
            <a:endParaRPr lang="en-US" b="1" smtClean="0">
              <a:solidFill>
                <a:srgbClr val="000074"/>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ox(in)">
                                      <p:cBhvr>
                                        <p:cTn id="7" dur="500"/>
                                        <p:tgtEl>
                                          <p:spTgt spid="1741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7411">
                                            <p:txEl>
                                              <p:pRg st="0" end="0"/>
                                            </p:txEl>
                                          </p:spTgt>
                                        </p:tgtEl>
                                        <p:attrNameLst>
                                          <p:attrName>style.visibility</p:attrName>
                                        </p:attrNameLst>
                                      </p:cBhvr>
                                      <p:to>
                                        <p:strVal val="visible"/>
                                      </p:to>
                                    </p:set>
                                    <p:anim calcmode="lin" valueType="num">
                                      <p:cBhvr additive="base">
                                        <p:cTn id="10" dur="500" fill="hold"/>
                                        <p:tgtEl>
                                          <p:spTgt spid="17411">
                                            <p:txEl>
                                              <p:pRg st="0" end="0"/>
                                            </p:txEl>
                                          </p:spTgt>
                                        </p:tgtEl>
                                        <p:attrNameLst>
                                          <p:attrName>ppt_x</p:attrName>
                                        </p:attrNameLst>
                                      </p:cBhvr>
                                      <p:tavLst>
                                        <p:tav tm="0">
                                          <p:val>
                                            <p:strVal val="0-#ppt_w/2"/>
                                          </p:val>
                                        </p:tav>
                                        <p:tav tm="100000">
                                          <p:val>
                                            <p:strVal val="#ppt_x"/>
                                          </p:val>
                                        </p:tav>
                                      </p:tavLst>
                                    </p:anim>
                                    <p:anim calcmode="lin" valueType="num">
                                      <p:cBhvr additive="base">
                                        <p:cTn id="11" dur="500" fill="hold"/>
                                        <p:tgtEl>
                                          <p:spTgt spid="17411">
                                            <p:txEl>
                                              <p:pRg st="0" end="0"/>
                                            </p:txEl>
                                          </p:spTgt>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7411">
                                            <p:txEl>
                                              <p:pRg st="1" end="1"/>
                                            </p:txEl>
                                          </p:spTgt>
                                        </p:tgtEl>
                                        <p:attrNameLst>
                                          <p:attrName>style.visibility</p:attrName>
                                        </p:attrNameLst>
                                      </p:cBhvr>
                                      <p:to>
                                        <p:strVal val="visible"/>
                                      </p:to>
                                    </p:set>
                                    <p:anim calcmode="lin" valueType="num">
                                      <p:cBhvr additive="base">
                                        <p:cTn id="14" dur="500" fill="hold"/>
                                        <p:tgtEl>
                                          <p:spTgt spid="17411">
                                            <p:txEl>
                                              <p:pRg st="1" end="1"/>
                                            </p:txEl>
                                          </p:spTgt>
                                        </p:tgtEl>
                                        <p:attrNameLst>
                                          <p:attrName>ppt_x</p:attrName>
                                        </p:attrNameLst>
                                      </p:cBhvr>
                                      <p:tavLst>
                                        <p:tav tm="0">
                                          <p:val>
                                            <p:strVal val="0-#ppt_w/2"/>
                                          </p:val>
                                        </p:tav>
                                        <p:tav tm="100000">
                                          <p:val>
                                            <p:strVal val="#ppt_x"/>
                                          </p:val>
                                        </p:tav>
                                      </p:tavLst>
                                    </p:anim>
                                    <p:anim calcmode="lin" valueType="num">
                                      <p:cBhvr additive="base">
                                        <p:cTn id="15" dur="500" fill="hold"/>
                                        <p:tgtEl>
                                          <p:spTgt spid="17411">
                                            <p:txEl>
                                              <p:pRg st="1" end="1"/>
                                            </p:txEl>
                                          </p:spTgt>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7411">
                                            <p:txEl>
                                              <p:pRg st="2" end="2"/>
                                            </p:txEl>
                                          </p:spTgt>
                                        </p:tgtEl>
                                        <p:attrNameLst>
                                          <p:attrName>style.visibility</p:attrName>
                                        </p:attrNameLst>
                                      </p:cBhvr>
                                      <p:to>
                                        <p:strVal val="visible"/>
                                      </p:to>
                                    </p:set>
                                    <p:anim calcmode="lin" valueType="num">
                                      <p:cBhvr additive="base">
                                        <p:cTn id="18" dur="500" fill="hold"/>
                                        <p:tgtEl>
                                          <p:spTgt spid="17411">
                                            <p:txEl>
                                              <p:pRg st="2" end="2"/>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17411">
                                            <p:txEl>
                                              <p:pRg st="2" end="2"/>
                                            </p:txEl>
                                          </p:spTgt>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7411">
                                            <p:txEl>
                                              <p:pRg st="3" end="3"/>
                                            </p:txEl>
                                          </p:spTgt>
                                        </p:tgtEl>
                                        <p:attrNameLst>
                                          <p:attrName>style.visibility</p:attrName>
                                        </p:attrNameLst>
                                      </p:cBhvr>
                                      <p:to>
                                        <p:strVal val="visible"/>
                                      </p:to>
                                    </p:set>
                                    <p:anim calcmode="lin" valueType="num">
                                      <p:cBhvr additive="base">
                                        <p:cTn id="22" dur="500" fill="hold"/>
                                        <p:tgtEl>
                                          <p:spTgt spid="17411">
                                            <p:txEl>
                                              <p:pRg st="3" end="3"/>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741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1741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74"/>
        </a:solidFill>
        <a:effectLst/>
      </p:bgPr>
    </p:bg>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a:xfrm>
            <a:off x="468313" y="765175"/>
            <a:ext cx="8229600" cy="5360988"/>
          </a:xfrm>
        </p:spPr>
        <p:txBody>
          <a:bodyPr/>
          <a:lstStyle/>
          <a:p>
            <a:pPr algn="just" eaLnBrk="1" hangingPunct="1">
              <a:buFontTx/>
              <a:buNone/>
            </a:pPr>
            <a:r>
              <a:rPr lang="en-US" b="1" smtClean="0">
                <a:solidFill>
                  <a:schemeClr val="bg1"/>
                </a:solidFill>
              </a:rPr>
              <a:t>1. ETIKA UMUM</a:t>
            </a:r>
          </a:p>
          <a:p>
            <a:pPr algn="just" eaLnBrk="1" hangingPunct="1">
              <a:buFontTx/>
              <a:buNone/>
            </a:pPr>
            <a:r>
              <a:rPr lang="en-US" b="1" smtClean="0">
                <a:solidFill>
                  <a:schemeClr val="bg1"/>
                </a:solidFill>
              </a:rPr>
              <a:t>	Etika umum berbicara mengenai  norma dan moral. Etika umum sebagai ilmu atau filsafat moral dapat dianggap sebagai </a:t>
            </a:r>
            <a:r>
              <a:rPr lang="en-US" b="1" smtClean="0">
                <a:solidFill>
                  <a:schemeClr val="bg1"/>
                </a:solidFill>
                <a:latin typeface="Lucida Calligraphy" pitchFamily="66" charset="0"/>
              </a:rPr>
              <a:t>etika teoritis</a:t>
            </a:r>
            <a:r>
              <a:rPr lang="en-US" b="1" smtClean="0">
                <a:solidFill>
                  <a:schemeClr val="bg1"/>
                </a:solidFill>
              </a:rPr>
              <a:t>, walaupun istilah itu kurang tepat, karena etika selalu berkaitan dengan perilaku dan kondisi praktis dan aktual dari manusia dalam kehidupan sehari-hari tidak hanya semata-mata teoritis.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 calcmode="lin" valueType="num">
                                      <p:cBhvr additive="base">
                                        <p:cTn id="7" dur="500" fill="hold"/>
                                        <p:tgtEl>
                                          <p:spTgt spid="143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33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anim calcmode="lin" valueType="num">
                                      <p:cBhvr additive="base">
                                        <p:cTn id="11" dur="500" fill="hold"/>
                                        <p:tgtEl>
                                          <p:spTgt spid="14339">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433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0">
          <a:gsLst>
            <a:gs pos="0">
              <a:srgbClr val="3399FF"/>
            </a:gs>
            <a:gs pos="16000">
              <a:srgbClr val="00CCCC"/>
            </a:gs>
            <a:gs pos="47000">
              <a:srgbClr val="9999FF"/>
            </a:gs>
            <a:gs pos="60001">
              <a:srgbClr val="2E6792"/>
            </a:gs>
            <a:gs pos="71001">
              <a:srgbClr val="3333CC"/>
            </a:gs>
            <a:gs pos="81000">
              <a:srgbClr val="1170FF"/>
            </a:gs>
            <a:gs pos="100000">
              <a:srgbClr val="006699"/>
            </a:gs>
          </a:gsLst>
          <a:lin ang="18900000"/>
        </a:gradFill>
        <a:effectLst/>
      </p:bgPr>
    </p:bg>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a:xfrm>
            <a:off x="457200" y="981075"/>
            <a:ext cx="8229600" cy="4824413"/>
          </a:xfrm>
        </p:spPr>
        <p:txBody>
          <a:bodyPr/>
          <a:lstStyle/>
          <a:p>
            <a:pPr algn="just" eaLnBrk="1" hangingPunct="1"/>
            <a:endParaRPr lang="en-US" b="1" smtClean="0">
              <a:solidFill>
                <a:schemeClr val="bg1"/>
              </a:solidFill>
            </a:endParaRPr>
          </a:p>
          <a:p>
            <a:pPr algn="just" eaLnBrk="1" hangingPunct="1">
              <a:buFontTx/>
              <a:buNone/>
            </a:pPr>
            <a:r>
              <a:rPr lang="en-US" b="1" smtClean="0">
                <a:solidFill>
                  <a:schemeClr val="bg1"/>
                </a:solidFill>
              </a:rPr>
              <a:t>2. ETIKA KHUSUS</a:t>
            </a:r>
          </a:p>
          <a:p>
            <a:pPr algn="just" eaLnBrk="1" hangingPunct="1">
              <a:buFontTx/>
              <a:buNone/>
            </a:pPr>
            <a:r>
              <a:rPr lang="en-US" b="1" smtClean="0">
                <a:solidFill>
                  <a:schemeClr val="bg1"/>
                </a:solidFill>
              </a:rPr>
              <a:t>	Etika khusus adalah penerapan prinsip-prinsip atau norma moral dalam bidang kehidupan yang khusus. Etika khusus dibagi tiga yaitu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1507">
                                            <p:txEl>
                                              <p:pRg st="1" end="1"/>
                                            </p:txEl>
                                          </p:spTgt>
                                        </p:tgtEl>
                                        <p:attrNameLst>
                                          <p:attrName>style.visibility</p:attrName>
                                        </p:attrNameLst>
                                      </p:cBhvr>
                                      <p:to>
                                        <p:strVal val="visible"/>
                                      </p:to>
                                    </p:set>
                                    <p:animEffect transition="in" filter="blinds(horizontal)">
                                      <p:cBhvr>
                                        <p:cTn id="7" dur="500"/>
                                        <p:tgtEl>
                                          <p:spTgt spid="21507">
                                            <p:txEl>
                                              <p:pRg st="1" end="1"/>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1507">
                                            <p:txEl>
                                              <p:pRg st="2" end="2"/>
                                            </p:txEl>
                                          </p:spTgt>
                                        </p:tgtEl>
                                        <p:attrNameLst>
                                          <p:attrName>style.visibility</p:attrName>
                                        </p:attrNameLst>
                                      </p:cBhvr>
                                      <p:to>
                                        <p:strVal val="visible"/>
                                      </p:to>
                                    </p:set>
                                    <p:animEffect transition="in" filter="blinds(horizontal)">
                                      <p:cBhvr>
                                        <p:cTn id="10" dur="500"/>
                                        <p:tgtEl>
                                          <p:spTgt spid="215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0">
          <a:gsLst>
            <a:gs pos="0">
              <a:srgbClr val="3399FF"/>
            </a:gs>
            <a:gs pos="16000">
              <a:srgbClr val="00CCCC"/>
            </a:gs>
            <a:gs pos="47000">
              <a:srgbClr val="9999FF"/>
            </a:gs>
            <a:gs pos="60001">
              <a:srgbClr val="2E6792"/>
            </a:gs>
            <a:gs pos="71001">
              <a:srgbClr val="3333CC"/>
            </a:gs>
            <a:gs pos="81000">
              <a:srgbClr val="1170FF"/>
            </a:gs>
            <a:gs pos="100000">
              <a:srgbClr val="006699"/>
            </a:gs>
          </a:gsLst>
          <a:lin ang="18900000"/>
        </a:gradFill>
        <a:effectLst/>
      </p:bgPr>
    </p:bg>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a:xfrm>
            <a:off x="457200" y="214313"/>
            <a:ext cx="8229600" cy="5505450"/>
          </a:xfrm>
        </p:spPr>
        <p:txBody>
          <a:bodyPr/>
          <a:lstStyle/>
          <a:p>
            <a:pPr algn="just" eaLnBrk="1" hangingPunct="1">
              <a:buFontTx/>
              <a:buNone/>
            </a:pPr>
            <a:endParaRPr lang="en-US" sz="3600" b="1" smtClean="0"/>
          </a:p>
          <a:p>
            <a:pPr algn="just" eaLnBrk="1" hangingPunct="1">
              <a:buFontTx/>
              <a:buNone/>
            </a:pPr>
            <a:r>
              <a:rPr lang="en-US" sz="3600" b="1" smtClean="0"/>
              <a:t>a) ETIKA INDIVIDUAL</a:t>
            </a:r>
          </a:p>
          <a:p>
            <a:pPr algn="just" eaLnBrk="1" hangingPunct="1">
              <a:buFontTx/>
              <a:buNone/>
            </a:pPr>
            <a:r>
              <a:rPr lang="en-US" sz="3600" b="1" smtClean="0"/>
              <a:t>	 </a:t>
            </a:r>
            <a:r>
              <a:rPr lang="en-US" sz="3600" b="1" smtClean="0">
                <a:latin typeface="Comic Sans MS" pitchFamily="66" charset="0"/>
              </a:rPr>
              <a:t>Etika ini lebih menyangkut kewajiban   dan sikap manusia terhadap dirinya sendiri, misalnya integritas pribadi, yng berbicara mengenai prilaku individual tertentu dalam rangka menjaga dan mempertahankan nama baiknya sebagai pribadi moral</a:t>
            </a:r>
          </a:p>
          <a:p>
            <a:pPr algn="just" eaLnBrk="1" hangingPunct="1">
              <a:buFontTx/>
              <a:buNone/>
            </a:pPr>
            <a:endParaRPr lang="en-US" sz="3600" b="1" smtClean="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22531">
                                            <p:txEl>
                                              <p:pRg st="1" end="1"/>
                                            </p:txEl>
                                          </p:spTgt>
                                        </p:tgtEl>
                                        <p:attrNameLst>
                                          <p:attrName>style.visibility</p:attrName>
                                        </p:attrNameLst>
                                      </p:cBhvr>
                                      <p:to>
                                        <p:strVal val="visible"/>
                                      </p:to>
                                    </p:set>
                                    <p:animEffect transition="in" filter="box(in)">
                                      <p:cBhvr>
                                        <p:cTn id="7" dur="500"/>
                                        <p:tgtEl>
                                          <p:spTgt spid="22531">
                                            <p:txEl>
                                              <p:pRg st="1" end="1"/>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2531">
                                            <p:txEl>
                                              <p:pRg st="2" end="2"/>
                                            </p:txEl>
                                          </p:spTgt>
                                        </p:tgtEl>
                                        <p:attrNameLst>
                                          <p:attrName>style.visibility</p:attrName>
                                        </p:attrNameLst>
                                      </p:cBhvr>
                                      <p:to>
                                        <p:strVal val="visible"/>
                                      </p:to>
                                    </p:set>
                                    <p:animEffect transition="in" filter="box(in)">
                                      <p:cBhvr>
                                        <p:cTn id="10" dur="500"/>
                                        <p:tgtEl>
                                          <p:spTgt spid="225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6499" name="Rectangle 3"/>
          <p:cNvSpPr>
            <a:spLocks noGrp="1" noChangeArrowheads="1"/>
          </p:cNvSpPr>
          <p:nvPr>
            <p:ph type="body" idx="1"/>
          </p:nvPr>
        </p:nvSpPr>
        <p:spPr>
          <a:xfrm>
            <a:off x="457200" y="1009650"/>
            <a:ext cx="8229600" cy="4525963"/>
          </a:xfrm>
        </p:spPr>
        <p:txBody>
          <a:bodyPr/>
          <a:lstStyle/>
          <a:p>
            <a:pPr algn="just" eaLnBrk="1" hangingPunct="1">
              <a:lnSpc>
                <a:spcPct val="90000"/>
              </a:lnSpc>
              <a:buFontTx/>
              <a:buNone/>
            </a:pPr>
            <a:r>
              <a:rPr lang="en-US" b="1" smtClean="0">
                <a:solidFill>
                  <a:schemeClr val="accent2"/>
                </a:solidFill>
              </a:rPr>
              <a:t>b) ETIKA SOSIAL</a:t>
            </a:r>
          </a:p>
          <a:p>
            <a:pPr algn="just" eaLnBrk="1" hangingPunct="1">
              <a:lnSpc>
                <a:spcPct val="90000"/>
              </a:lnSpc>
              <a:buFontTx/>
              <a:buNone/>
            </a:pPr>
            <a:r>
              <a:rPr lang="en-US" b="1" smtClean="0">
                <a:solidFill>
                  <a:schemeClr val="accent2"/>
                </a:solidFill>
              </a:rPr>
              <a:t>	</a:t>
            </a:r>
            <a:r>
              <a:rPr lang="en-US" b="1" smtClean="0">
                <a:solidFill>
                  <a:schemeClr val="accent2"/>
                </a:solidFill>
                <a:latin typeface="Comic Sans MS" pitchFamily="66" charset="0"/>
              </a:rPr>
              <a:t>Etika sosial berbicara mengenai kewajiban dan hak, sikap dan perilaku manusia sebagai makhluk sosial dalam interaksi dengan sesamanya. Tentu saja sebagaimana hakekat manusia yang bersifat ganda sebagai makhluk individual dan makhluk sosial yang terkait satu dengan yang laen.</a:t>
            </a:r>
          </a:p>
          <a:p>
            <a:pPr eaLnBrk="1" hangingPunct="1">
              <a:lnSpc>
                <a:spcPct val="90000"/>
              </a:lnSpc>
            </a:pPr>
            <a:endParaRPr lang="en-US" smtClean="0">
              <a:solidFill>
                <a:schemeClr val="accent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06499">
                                            <p:txEl>
                                              <p:pRg st="0" end="0"/>
                                            </p:txEl>
                                          </p:spTgt>
                                        </p:tgtEl>
                                        <p:attrNameLst>
                                          <p:attrName>style.visibility</p:attrName>
                                        </p:attrNameLst>
                                      </p:cBhvr>
                                      <p:to>
                                        <p:strVal val="visible"/>
                                      </p:to>
                                    </p:set>
                                    <p:animEffect transition="in" filter="box(in)">
                                      <p:cBhvr>
                                        <p:cTn id="7" dur="500"/>
                                        <p:tgtEl>
                                          <p:spTgt spid="106499">
                                            <p:txEl>
                                              <p:pRg st="0" end="0"/>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06499">
                                            <p:txEl>
                                              <p:pRg st="1" end="1"/>
                                            </p:txEl>
                                          </p:spTgt>
                                        </p:tgtEl>
                                        <p:attrNameLst>
                                          <p:attrName>style.visibility</p:attrName>
                                        </p:attrNameLst>
                                      </p:cBhvr>
                                      <p:to>
                                        <p:strVal val="visible"/>
                                      </p:to>
                                    </p:set>
                                    <p:animEffect transition="in" filter="box(in)">
                                      <p:cBhvr>
                                        <p:cTn id="10" dur="500"/>
                                        <p:tgtEl>
                                          <p:spTgt spid="1064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74"/>
        </a:solidFill>
        <a:effectLst/>
      </p:bgPr>
    </p:bg>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457200" y="500063"/>
            <a:ext cx="8229600" cy="5218112"/>
          </a:xfrm>
        </p:spPr>
        <p:txBody>
          <a:bodyPr/>
          <a:lstStyle/>
          <a:p>
            <a:pPr algn="just" eaLnBrk="1" hangingPunct="1"/>
            <a:endParaRPr lang="en-US" sz="3600" b="1" smtClean="0">
              <a:solidFill>
                <a:schemeClr val="bg1"/>
              </a:solidFill>
            </a:endParaRPr>
          </a:p>
          <a:p>
            <a:pPr algn="just" eaLnBrk="1" hangingPunct="1">
              <a:buFontTx/>
              <a:buNone/>
            </a:pPr>
            <a:r>
              <a:rPr lang="en-US" sz="3600" b="1" smtClean="0">
                <a:solidFill>
                  <a:schemeClr val="bg1"/>
                </a:solidFill>
              </a:rPr>
              <a:t>c) ETIKA LINGKUNGAN</a:t>
            </a:r>
          </a:p>
          <a:p>
            <a:pPr algn="just" eaLnBrk="1" hangingPunct="1">
              <a:buFontTx/>
              <a:buNone/>
            </a:pPr>
            <a:r>
              <a:rPr lang="en-US" sz="3600" b="1" smtClean="0">
                <a:solidFill>
                  <a:schemeClr val="bg1"/>
                </a:solidFill>
              </a:rPr>
              <a:t>	Etika lingkungan hidup merupakan cabang etika khusus. Etika lingkungan berbicara mengenai hubungan antara manusia baik secara individu atau kelompok dengan lingkungan alam yang luas secara total.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23555">
                                            <p:txEl>
                                              <p:pRg st="1" end="1"/>
                                            </p:txEl>
                                          </p:spTgt>
                                        </p:tgtEl>
                                        <p:attrNameLst>
                                          <p:attrName>style.visibility</p:attrName>
                                        </p:attrNameLst>
                                      </p:cBhvr>
                                      <p:to>
                                        <p:strVal val="visible"/>
                                      </p:to>
                                    </p:set>
                                    <p:animEffect transition="in" filter="box(in)">
                                      <p:cBhvr>
                                        <p:cTn id="7" dur="500"/>
                                        <p:tgtEl>
                                          <p:spTgt spid="23555">
                                            <p:txEl>
                                              <p:pRg st="1" end="1"/>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3555">
                                            <p:txEl>
                                              <p:pRg st="2" end="2"/>
                                            </p:txEl>
                                          </p:spTgt>
                                        </p:tgtEl>
                                        <p:attrNameLst>
                                          <p:attrName>style.visibility</p:attrName>
                                        </p:attrNameLst>
                                      </p:cBhvr>
                                      <p:to>
                                        <p:strVal val="visible"/>
                                      </p:to>
                                    </p:set>
                                    <p:animEffect transition="in" filter="box(in)">
                                      <p:cBhvr>
                                        <p:cTn id="10" dur="500"/>
                                        <p:tgtEl>
                                          <p:spTgt spid="2355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0">
          <a:gsLst>
            <a:gs pos="0">
              <a:srgbClr val="3399FF"/>
            </a:gs>
            <a:gs pos="16000">
              <a:srgbClr val="00CCCC"/>
            </a:gs>
            <a:gs pos="47000">
              <a:srgbClr val="9999FF"/>
            </a:gs>
            <a:gs pos="60001">
              <a:srgbClr val="2E6792"/>
            </a:gs>
            <a:gs pos="71001">
              <a:srgbClr val="3333CC"/>
            </a:gs>
            <a:gs pos="81000">
              <a:srgbClr val="1170FF"/>
            </a:gs>
            <a:gs pos="100000">
              <a:srgbClr val="006699"/>
            </a:gs>
          </a:gsLst>
          <a:lin ang="18900000"/>
        </a:gradFill>
        <a:effectLst/>
      </p:bgPr>
    </p:bg>
    <p:spTree>
      <p:nvGrpSpPr>
        <p:cNvPr id="1" name=""/>
        <p:cNvGrpSpPr/>
        <p:nvPr/>
      </p:nvGrpSpPr>
      <p:grpSpPr>
        <a:xfrm>
          <a:off x="0" y="0"/>
          <a:ext cx="0" cy="0"/>
          <a:chOff x="0" y="0"/>
          <a:chExt cx="0" cy="0"/>
        </a:xfrm>
      </p:grpSpPr>
      <p:sp>
        <p:nvSpPr>
          <p:cNvPr id="54274" name="Text Box 9"/>
          <p:cNvSpPr txBox="1">
            <a:spLocks noChangeArrowheads="1"/>
          </p:cNvSpPr>
          <p:nvPr/>
        </p:nvSpPr>
        <p:spPr bwMode="auto">
          <a:xfrm>
            <a:off x="209550" y="1207295"/>
            <a:ext cx="955675" cy="276999"/>
          </a:xfrm>
          <a:prstGeom prst="rect">
            <a:avLst/>
          </a:prstGeom>
          <a:solidFill>
            <a:schemeClr val="bg1"/>
          </a:solidFill>
          <a:ln w="9525">
            <a:solidFill>
              <a:schemeClr val="tx1"/>
            </a:solidFill>
            <a:miter lim="800000"/>
            <a:headEnd/>
            <a:tailEnd/>
          </a:ln>
        </p:spPr>
        <p:txBody>
          <a:bodyPr wrap="square">
            <a:spAutoFit/>
          </a:bodyPr>
          <a:lstStyle/>
          <a:p>
            <a:pPr algn="ctr"/>
            <a:r>
              <a:rPr lang="en-US" sz="1200" dirty="0">
                <a:solidFill>
                  <a:schemeClr val="tx1"/>
                </a:solidFill>
              </a:rPr>
              <a:t>ETIKA</a:t>
            </a:r>
          </a:p>
        </p:txBody>
      </p:sp>
      <p:sp>
        <p:nvSpPr>
          <p:cNvPr id="54275" name="Line 11"/>
          <p:cNvSpPr>
            <a:spLocks noChangeShapeType="1"/>
          </p:cNvSpPr>
          <p:nvPr/>
        </p:nvSpPr>
        <p:spPr bwMode="auto">
          <a:xfrm flipV="1">
            <a:off x="1033463" y="703263"/>
            <a:ext cx="0" cy="1008062"/>
          </a:xfrm>
          <a:prstGeom prst="line">
            <a:avLst/>
          </a:prstGeom>
          <a:noFill/>
          <a:ln w="38100">
            <a:solidFill>
              <a:srgbClr val="FFFF00"/>
            </a:solidFill>
            <a:round/>
            <a:headEnd/>
            <a:tailEnd/>
          </a:ln>
        </p:spPr>
        <p:txBody>
          <a:bodyPr/>
          <a:lstStyle/>
          <a:p>
            <a:endParaRPr lang="en-US"/>
          </a:p>
        </p:txBody>
      </p:sp>
      <p:sp>
        <p:nvSpPr>
          <p:cNvPr id="54276" name="Line 12"/>
          <p:cNvSpPr>
            <a:spLocks noChangeShapeType="1"/>
          </p:cNvSpPr>
          <p:nvPr/>
        </p:nvSpPr>
        <p:spPr bwMode="auto">
          <a:xfrm>
            <a:off x="1030288" y="671513"/>
            <a:ext cx="215900" cy="0"/>
          </a:xfrm>
          <a:prstGeom prst="line">
            <a:avLst/>
          </a:prstGeom>
          <a:noFill/>
          <a:ln w="38100">
            <a:solidFill>
              <a:srgbClr val="FFFF00"/>
            </a:solidFill>
            <a:round/>
            <a:headEnd/>
            <a:tailEnd/>
          </a:ln>
        </p:spPr>
        <p:txBody>
          <a:bodyPr/>
          <a:lstStyle/>
          <a:p>
            <a:endParaRPr lang="en-US"/>
          </a:p>
        </p:txBody>
      </p:sp>
      <p:sp>
        <p:nvSpPr>
          <p:cNvPr id="54277" name="Text Box 14"/>
          <p:cNvSpPr txBox="1">
            <a:spLocks noChangeArrowheads="1"/>
          </p:cNvSpPr>
          <p:nvPr/>
        </p:nvSpPr>
        <p:spPr bwMode="auto">
          <a:xfrm>
            <a:off x="1236663" y="476250"/>
            <a:ext cx="1298575" cy="284163"/>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ETIKA UMUM</a:t>
            </a:r>
          </a:p>
        </p:txBody>
      </p:sp>
      <p:sp>
        <p:nvSpPr>
          <p:cNvPr id="54278" name="Text Box 18"/>
          <p:cNvSpPr txBox="1">
            <a:spLocks noChangeArrowheads="1"/>
          </p:cNvSpPr>
          <p:nvPr/>
        </p:nvSpPr>
        <p:spPr bwMode="auto">
          <a:xfrm>
            <a:off x="1185863" y="2636838"/>
            <a:ext cx="1492250" cy="284162"/>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ETIKA KHUSUS</a:t>
            </a:r>
          </a:p>
        </p:txBody>
      </p:sp>
      <p:sp>
        <p:nvSpPr>
          <p:cNvPr id="54279" name="Line 19"/>
          <p:cNvSpPr>
            <a:spLocks noChangeShapeType="1"/>
          </p:cNvSpPr>
          <p:nvPr/>
        </p:nvSpPr>
        <p:spPr bwMode="auto">
          <a:xfrm>
            <a:off x="2655888" y="2759075"/>
            <a:ext cx="215900" cy="0"/>
          </a:xfrm>
          <a:prstGeom prst="line">
            <a:avLst/>
          </a:prstGeom>
          <a:noFill/>
          <a:ln w="38100">
            <a:solidFill>
              <a:srgbClr val="FFFF00"/>
            </a:solidFill>
            <a:round/>
            <a:headEnd/>
            <a:tailEnd/>
          </a:ln>
        </p:spPr>
        <p:txBody>
          <a:bodyPr/>
          <a:lstStyle/>
          <a:p>
            <a:endParaRPr lang="en-US"/>
          </a:p>
        </p:txBody>
      </p:sp>
      <p:sp>
        <p:nvSpPr>
          <p:cNvPr id="54280" name="Line 20"/>
          <p:cNvSpPr>
            <a:spLocks noChangeShapeType="1"/>
          </p:cNvSpPr>
          <p:nvPr/>
        </p:nvSpPr>
        <p:spPr bwMode="auto">
          <a:xfrm>
            <a:off x="1022350" y="1720850"/>
            <a:ext cx="0" cy="1079500"/>
          </a:xfrm>
          <a:prstGeom prst="line">
            <a:avLst/>
          </a:prstGeom>
          <a:noFill/>
          <a:ln w="38100">
            <a:solidFill>
              <a:srgbClr val="FFFF00"/>
            </a:solidFill>
            <a:round/>
            <a:headEnd/>
            <a:tailEnd/>
          </a:ln>
        </p:spPr>
        <p:txBody>
          <a:bodyPr/>
          <a:lstStyle/>
          <a:p>
            <a:endParaRPr lang="en-US"/>
          </a:p>
        </p:txBody>
      </p:sp>
      <p:sp>
        <p:nvSpPr>
          <p:cNvPr id="54281" name="Line 22"/>
          <p:cNvSpPr>
            <a:spLocks noChangeShapeType="1"/>
          </p:cNvSpPr>
          <p:nvPr/>
        </p:nvSpPr>
        <p:spPr bwMode="auto">
          <a:xfrm>
            <a:off x="1020763" y="2811463"/>
            <a:ext cx="144462" cy="0"/>
          </a:xfrm>
          <a:prstGeom prst="line">
            <a:avLst/>
          </a:prstGeom>
          <a:noFill/>
          <a:ln w="38100">
            <a:solidFill>
              <a:srgbClr val="FFFF00"/>
            </a:solidFill>
            <a:round/>
            <a:headEnd/>
            <a:tailEnd/>
          </a:ln>
        </p:spPr>
        <p:txBody>
          <a:bodyPr/>
          <a:lstStyle/>
          <a:p>
            <a:endParaRPr lang="en-US"/>
          </a:p>
        </p:txBody>
      </p:sp>
      <p:sp>
        <p:nvSpPr>
          <p:cNvPr id="54282" name="Line 23"/>
          <p:cNvSpPr>
            <a:spLocks noChangeShapeType="1"/>
          </p:cNvSpPr>
          <p:nvPr/>
        </p:nvSpPr>
        <p:spPr bwMode="auto">
          <a:xfrm flipH="1">
            <a:off x="2843213" y="765175"/>
            <a:ext cx="73025" cy="5040313"/>
          </a:xfrm>
          <a:prstGeom prst="line">
            <a:avLst/>
          </a:prstGeom>
          <a:noFill/>
          <a:ln w="38100">
            <a:solidFill>
              <a:srgbClr val="FFFF00"/>
            </a:solidFill>
            <a:round/>
            <a:headEnd/>
            <a:tailEnd/>
          </a:ln>
        </p:spPr>
        <p:txBody>
          <a:bodyPr/>
          <a:lstStyle/>
          <a:p>
            <a:endParaRPr lang="en-US"/>
          </a:p>
        </p:txBody>
      </p:sp>
      <p:sp>
        <p:nvSpPr>
          <p:cNvPr id="54283" name="Text Box 25"/>
          <p:cNvSpPr txBox="1">
            <a:spLocks noChangeArrowheads="1"/>
          </p:cNvSpPr>
          <p:nvPr/>
        </p:nvSpPr>
        <p:spPr bwMode="auto">
          <a:xfrm>
            <a:off x="3059113" y="609600"/>
            <a:ext cx="1627187" cy="284163"/>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ETIKA INDIVIDUAL</a:t>
            </a:r>
          </a:p>
        </p:txBody>
      </p:sp>
      <p:sp>
        <p:nvSpPr>
          <p:cNvPr id="54284" name="Text Box 28"/>
          <p:cNvSpPr txBox="1">
            <a:spLocks noChangeArrowheads="1"/>
          </p:cNvSpPr>
          <p:nvPr/>
        </p:nvSpPr>
        <p:spPr bwMode="auto">
          <a:xfrm>
            <a:off x="3038475" y="2606675"/>
            <a:ext cx="1295400" cy="284163"/>
          </a:xfrm>
          <a:prstGeom prst="rect">
            <a:avLst/>
          </a:prstGeom>
          <a:solidFill>
            <a:schemeClr val="bg1"/>
          </a:solidFill>
          <a:ln w="9525">
            <a:solidFill>
              <a:schemeClr val="tx1"/>
            </a:solidFill>
            <a:miter lim="800000"/>
            <a:headEnd/>
            <a:tailEnd/>
          </a:ln>
        </p:spPr>
        <p:txBody>
          <a:bodyPr>
            <a:spAutoFit/>
          </a:bodyPr>
          <a:lstStyle/>
          <a:p>
            <a:r>
              <a:rPr lang="en-US" sz="1200">
                <a:solidFill>
                  <a:schemeClr val="tx1"/>
                </a:solidFill>
              </a:rPr>
              <a:t>ETIKA SOSIAL</a:t>
            </a:r>
          </a:p>
        </p:txBody>
      </p:sp>
      <p:sp>
        <p:nvSpPr>
          <p:cNvPr id="54285" name="Text Box 29"/>
          <p:cNvSpPr txBox="1">
            <a:spLocks noChangeArrowheads="1"/>
          </p:cNvSpPr>
          <p:nvPr/>
        </p:nvSpPr>
        <p:spPr bwMode="auto">
          <a:xfrm>
            <a:off x="3059113" y="5661025"/>
            <a:ext cx="1800225" cy="284163"/>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ETIKA LINGKUNGAN</a:t>
            </a:r>
          </a:p>
        </p:txBody>
      </p:sp>
      <p:sp>
        <p:nvSpPr>
          <p:cNvPr id="54286" name="Line 30"/>
          <p:cNvSpPr>
            <a:spLocks noChangeShapeType="1"/>
          </p:cNvSpPr>
          <p:nvPr/>
        </p:nvSpPr>
        <p:spPr bwMode="auto">
          <a:xfrm>
            <a:off x="2874963" y="5775325"/>
            <a:ext cx="174625" cy="0"/>
          </a:xfrm>
          <a:prstGeom prst="line">
            <a:avLst/>
          </a:prstGeom>
          <a:noFill/>
          <a:ln w="38100">
            <a:solidFill>
              <a:srgbClr val="FFFF00"/>
            </a:solidFill>
            <a:round/>
            <a:headEnd/>
            <a:tailEnd/>
          </a:ln>
        </p:spPr>
        <p:txBody>
          <a:bodyPr/>
          <a:lstStyle/>
          <a:p>
            <a:endParaRPr lang="en-US"/>
          </a:p>
        </p:txBody>
      </p:sp>
      <p:sp>
        <p:nvSpPr>
          <p:cNvPr id="54287" name="Line 31"/>
          <p:cNvSpPr>
            <a:spLocks noChangeShapeType="1"/>
          </p:cNvSpPr>
          <p:nvPr/>
        </p:nvSpPr>
        <p:spPr bwMode="auto">
          <a:xfrm>
            <a:off x="2903538" y="774700"/>
            <a:ext cx="144462" cy="0"/>
          </a:xfrm>
          <a:prstGeom prst="line">
            <a:avLst/>
          </a:prstGeom>
          <a:noFill/>
          <a:ln w="38100">
            <a:solidFill>
              <a:srgbClr val="FFFF00"/>
            </a:solidFill>
            <a:round/>
            <a:headEnd/>
            <a:tailEnd/>
          </a:ln>
        </p:spPr>
        <p:txBody>
          <a:bodyPr/>
          <a:lstStyle/>
          <a:p>
            <a:endParaRPr lang="en-US"/>
          </a:p>
        </p:txBody>
      </p:sp>
      <p:sp>
        <p:nvSpPr>
          <p:cNvPr id="54288" name="Line 32"/>
          <p:cNvSpPr>
            <a:spLocks noChangeShapeType="1"/>
          </p:cNvSpPr>
          <p:nvPr/>
        </p:nvSpPr>
        <p:spPr bwMode="auto">
          <a:xfrm>
            <a:off x="900113" y="1773238"/>
            <a:ext cx="142875" cy="0"/>
          </a:xfrm>
          <a:prstGeom prst="line">
            <a:avLst/>
          </a:prstGeom>
          <a:noFill/>
          <a:ln w="38100">
            <a:solidFill>
              <a:srgbClr val="FFFF00"/>
            </a:solidFill>
            <a:round/>
            <a:headEnd/>
            <a:tailEnd/>
          </a:ln>
        </p:spPr>
        <p:txBody>
          <a:bodyPr/>
          <a:lstStyle/>
          <a:p>
            <a:endParaRPr lang="en-US"/>
          </a:p>
        </p:txBody>
      </p:sp>
      <p:sp>
        <p:nvSpPr>
          <p:cNvPr id="54289" name="Line 33"/>
          <p:cNvSpPr>
            <a:spLocks noChangeShapeType="1"/>
          </p:cNvSpPr>
          <p:nvPr/>
        </p:nvSpPr>
        <p:spPr bwMode="auto">
          <a:xfrm>
            <a:off x="2916238" y="2770188"/>
            <a:ext cx="71437" cy="0"/>
          </a:xfrm>
          <a:prstGeom prst="line">
            <a:avLst/>
          </a:prstGeom>
          <a:noFill/>
          <a:ln w="38100">
            <a:solidFill>
              <a:srgbClr val="FFFF00"/>
            </a:solidFill>
            <a:round/>
            <a:headEnd/>
            <a:tailEnd/>
          </a:ln>
        </p:spPr>
        <p:txBody>
          <a:bodyPr/>
          <a:lstStyle/>
          <a:p>
            <a:endParaRPr lang="en-US"/>
          </a:p>
        </p:txBody>
      </p:sp>
      <p:sp>
        <p:nvSpPr>
          <p:cNvPr id="54290" name="Line 34"/>
          <p:cNvSpPr>
            <a:spLocks noChangeShapeType="1"/>
          </p:cNvSpPr>
          <p:nvPr/>
        </p:nvSpPr>
        <p:spPr bwMode="auto">
          <a:xfrm>
            <a:off x="4356100" y="2728913"/>
            <a:ext cx="144463" cy="0"/>
          </a:xfrm>
          <a:prstGeom prst="line">
            <a:avLst/>
          </a:prstGeom>
          <a:noFill/>
          <a:ln w="38100">
            <a:solidFill>
              <a:srgbClr val="FFFF00"/>
            </a:solidFill>
            <a:round/>
            <a:headEnd/>
            <a:tailEnd/>
          </a:ln>
        </p:spPr>
        <p:txBody>
          <a:bodyPr/>
          <a:lstStyle/>
          <a:p>
            <a:endParaRPr lang="en-US"/>
          </a:p>
        </p:txBody>
      </p:sp>
      <p:sp>
        <p:nvSpPr>
          <p:cNvPr id="54291" name="Text Box 35"/>
          <p:cNvSpPr txBox="1">
            <a:spLocks noChangeArrowheads="1"/>
          </p:cNvSpPr>
          <p:nvPr/>
        </p:nvSpPr>
        <p:spPr bwMode="auto">
          <a:xfrm>
            <a:off x="4725988" y="3459163"/>
            <a:ext cx="1141412" cy="466725"/>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ETIKA PROFESI</a:t>
            </a:r>
          </a:p>
        </p:txBody>
      </p:sp>
      <p:sp>
        <p:nvSpPr>
          <p:cNvPr id="54292" name="Line 36"/>
          <p:cNvSpPr>
            <a:spLocks noChangeShapeType="1"/>
          </p:cNvSpPr>
          <p:nvPr/>
        </p:nvSpPr>
        <p:spPr bwMode="auto">
          <a:xfrm flipH="1">
            <a:off x="4500563" y="1341438"/>
            <a:ext cx="9525" cy="3671887"/>
          </a:xfrm>
          <a:prstGeom prst="line">
            <a:avLst/>
          </a:prstGeom>
          <a:noFill/>
          <a:ln w="38100">
            <a:solidFill>
              <a:srgbClr val="FFFF00"/>
            </a:solidFill>
            <a:round/>
            <a:headEnd/>
            <a:tailEnd/>
          </a:ln>
        </p:spPr>
        <p:txBody>
          <a:bodyPr/>
          <a:lstStyle/>
          <a:p>
            <a:endParaRPr lang="en-US"/>
          </a:p>
        </p:txBody>
      </p:sp>
      <p:sp>
        <p:nvSpPr>
          <p:cNvPr id="54293" name="Text Box 37"/>
          <p:cNvSpPr txBox="1">
            <a:spLocks noChangeArrowheads="1"/>
          </p:cNvSpPr>
          <p:nvPr/>
        </p:nvSpPr>
        <p:spPr bwMode="auto">
          <a:xfrm>
            <a:off x="4673600" y="4221163"/>
            <a:ext cx="1193800" cy="466725"/>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ETIKA POLITIK</a:t>
            </a:r>
          </a:p>
        </p:txBody>
      </p:sp>
      <p:sp>
        <p:nvSpPr>
          <p:cNvPr id="54294" name="Text Box 38"/>
          <p:cNvSpPr txBox="1">
            <a:spLocks noChangeArrowheads="1"/>
          </p:cNvSpPr>
          <p:nvPr/>
        </p:nvSpPr>
        <p:spPr bwMode="auto">
          <a:xfrm>
            <a:off x="4694238" y="4838700"/>
            <a:ext cx="1173162" cy="466725"/>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ETIKA IDIOLOGI</a:t>
            </a:r>
          </a:p>
        </p:txBody>
      </p:sp>
      <p:sp>
        <p:nvSpPr>
          <p:cNvPr id="54295" name="Text Box 39"/>
          <p:cNvSpPr txBox="1">
            <a:spLocks noChangeArrowheads="1"/>
          </p:cNvSpPr>
          <p:nvPr/>
        </p:nvSpPr>
        <p:spPr bwMode="auto">
          <a:xfrm>
            <a:off x="4716463" y="2636838"/>
            <a:ext cx="1150937" cy="466725"/>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ETIKA GENDER</a:t>
            </a:r>
          </a:p>
        </p:txBody>
      </p:sp>
      <p:sp>
        <p:nvSpPr>
          <p:cNvPr id="54296" name="Text Box 40"/>
          <p:cNvSpPr txBox="1">
            <a:spLocks noChangeArrowheads="1"/>
          </p:cNvSpPr>
          <p:nvPr/>
        </p:nvSpPr>
        <p:spPr bwMode="auto">
          <a:xfrm>
            <a:off x="4716463" y="1844675"/>
            <a:ext cx="1150937" cy="466725"/>
          </a:xfrm>
          <a:prstGeom prst="rect">
            <a:avLst/>
          </a:prstGeom>
          <a:solidFill>
            <a:schemeClr val="bg1"/>
          </a:solidFill>
          <a:ln w="9525">
            <a:solidFill>
              <a:schemeClr val="bg1"/>
            </a:solidFill>
            <a:miter lim="800000"/>
            <a:headEnd/>
            <a:tailEnd/>
          </a:ln>
        </p:spPr>
        <p:txBody>
          <a:bodyPr>
            <a:spAutoFit/>
          </a:bodyPr>
          <a:lstStyle/>
          <a:p>
            <a:pPr algn="ctr"/>
            <a:r>
              <a:rPr lang="en-US" sz="1200">
                <a:solidFill>
                  <a:schemeClr val="tx1"/>
                </a:solidFill>
              </a:rPr>
              <a:t>ETIKA KELUARGA</a:t>
            </a:r>
          </a:p>
        </p:txBody>
      </p:sp>
      <p:sp>
        <p:nvSpPr>
          <p:cNvPr id="54297" name="Text Box 41"/>
          <p:cNvSpPr txBox="1">
            <a:spLocks noChangeArrowheads="1"/>
          </p:cNvSpPr>
          <p:nvPr/>
        </p:nvSpPr>
        <p:spPr bwMode="auto">
          <a:xfrm>
            <a:off x="4705350" y="1125538"/>
            <a:ext cx="1162050" cy="466725"/>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ETIKA THD SESAMA</a:t>
            </a:r>
          </a:p>
        </p:txBody>
      </p:sp>
      <p:sp>
        <p:nvSpPr>
          <p:cNvPr id="54298" name="Line 42"/>
          <p:cNvSpPr>
            <a:spLocks noChangeShapeType="1"/>
          </p:cNvSpPr>
          <p:nvPr/>
        </p:nvSpPr>
        <p:spPr bwMode="auto">
          <a:xfrm>
            <a:off x="4530725" y="5013325"/>
            <a:ext cx="144463" cy="0"/>
          </a:xfrm>
          <a:prstGeom prst="line">
            <a:avLst/>
          </a:prstGeom>
          <a:noFill/>
          <a:ln w="38100">
            <a:solidFill>
              <a:srgbClr val="FFFF00"/>
            </a:solidFill>
            <a:round/>
            <a:headEnd/>
            <a:tailEnd/>
          </a:ln>
        </p:spPr>
        <p:txBody>
          <a:bodyPr/>
          <a:lstStyle/>
          <a:p>
            <a:endParaRPr lang="en-US"/>
          </a:p>
        </p:txBody>
      </p:sp>
      <p:sp>
        <p:nvSpPr>
          <p:cNvPr id="54299" name="Line 43"/>
          <p:cNvSpPr>
            <a:spLocks noChangeShapeType="1"/>
          </p:cNvSpPr>
          <p:nvPr/>
        </p:nvSpPr>
        <p:spPr bwMode="auto">
          <a:xfrm>
            <a:off x="4500563" y="4437063"/>
            <a:ext cx="144462" cy="0"/>
          </a:xfrm>
          <a:prstGeom prst="line">
            <a:avLst/>
          </a:prstGeom>
          <a:noFill/>
          <a:ln w="38100">
            <a:solidFill>
              <a:srgbClr val="FFFF00"/>
            </a:solidFill>
            <a:round/>
            <a:headEnd/>
            <a:tailEnd/>
          </a:ln>
        </p:spPr>
        <p:txBody>
          <a:bodyPr/>
          <a:lstStyle/>
          <a:p>
            <a:endParaRPr lang="en-US"/>
          </a:p>
        </p:txBody>
      </p:sp>
      <p:sp>
        <p:nvSpPr>
          <p:cNvPr id="54300" name="Line 44"/>
          <p:cNvSpPr>
            <a:spLocks noChangeShapeType="1"/>
          </p:cNvSpPr>
          <p:nvPr/>
        </p:nvSpPr>
        <p:spPr bwMode="auto">
          <a:xfrm>
            <a:off x="4530725" y="3695700"/>
            <a:ext cx="144463" cy="0"/>
          </a:xfrm>
          <a:prstGeom prst="line">
            <a:avLst/>
          </a:prstGeom>
          <a:noFill/>
          <a:ln w="38100">
            <a:solidFill>
              <a:srgbClr val="FFFF00"/>
            </a:solidFill>
            <a:round/>
            <a:headEnd/>
            <a:tailEnd/>
          </a:ln>
        </p:spPr>
        <p:txBody>
          <a:bodyPr/>
          <a:lstStyle/>
          <a:p>
            <a:endParaRPr lang="en-US"/>
          </a:p>
        </p:txBody>
      </p:sp>
      <p:sp>
        <p:nvSpPr>
          <p:cNvPr id="54301" name="Line 45"/>
          <p:cNvSpPr>
            <a:spLocks noChangeShapeType="1"/>
          </p:cNvSpPr>
          <p:nvPr/>
        </p:nvSpPr>
        <p:spPr bwMode="auto">
          <a:xfrm>
            <a:off x="4540250" y="2924175"/>
            <a:ext cx="144463" cy="0"/>
          </a:xfrm>
          <a:prstGeom prst="line">
            <a:avLst/>
          </a:prstGeom>
          <a:noFill/>
          <a:ln w="38100">
            <a:solidFill>
              <a:srgbClr val="FFFF00"/>
            </a:solidFill>
            <a:round/>
            <a:headEnd/>
            <a:tailEnd/>
          </a:ln>
        </p:spPr>
        <p:txBody>
          <a:bodyPr/>
          <a:lstStyle/>
          <a:p>
            <a:endParaRPr lang="en-US"/>
          </a:p>
        </p:txBody>
      </p:sp>
      <p:sp>
        <p:nvSpPr>
          <p:cNvPr id="54302" name="Line 46"/>
          <p:cNvSpPr>
            <a:spLocks noChangeShapeType="1"/>
          </p:cNvSpPr>
          <p:nvPr/>
        </p:nvSpPr>
        <p:spPr bwMode="auto">
          <a:xfrm>
            <a:off x="4551363" y="2133600"/>
            <a:ext cx="144462" cy="0"/>
          </a:xfrm>
          <a:prstGeom prst="line">
            <a:avLst/>
          </a:prstGeom>
          <a:noFill/>
          <a:ln w="38100">
            <a:solidFill>
              <a:srgbClr val="FFFF00"/>
            </a:solidFill>
            <a:round/>
            <a:headEnd/>
            <a:tailEnd/>
          </a:ln>
        </p:spPr>
        <p:txBody>
          <a:bodyPr/>
          <a:lstStyle/>
          <a:p>
            <a:endParaRPr lang="en-US"/>
          </a:p>
        </p:txBody>
      </p:sp>
      <p:sp>
        <p:nvSpPr>
          <p:cNvPr id="54303" name="Line 47"/>
          <p:cNvSpPr>
            <a:spLocks noChangeShapeType="1"/>
          </p:cNvSpPr>
          <p:nvPr/>
        </p:nvSpPr>
        <p:spPr bwMode="auto">
          <a:xfrm>
            <a:off x="4500563" y="1341438"/>
            <a:ext cx="144462" cy="0"/>
          </a:xfrm>
          <a:prstGeom prst="line">
            <a:avLst/>
          </a:prstGeom>
          <a:noFill/>
          <a:ln w="38100">
            <a:solidFill>
              <a:srgbClr val="FFFF00"/>
            </a:solidFill>
            <a:round/>
            <a:headEnd/>
            <a:tailEnd/>
          </a:ln>
        </p:spPr>
        <p:txBody>
          <a:bodyPr/>
          <a:lstStyle/>
          <a:p>
            <a:endParaRPr lang="en-US"/>
          </a:p>
        </p:txBody>
      </p:sp>
      <p:sp>
        <p:nvSpPr>
          <p:cNvPr id="54304" name="Line 49"/>
          <p:cNvSpPr>
            <a:spLocks noChangeShapeType="1"/>
          </p:cNvSpPr>
          <p:nvPr/>
        </p:nvSpPr>
        <p:spPr bwMode="auto">
          <a:xfrm>
            <a:off x="5867400" y="3644900"/>
            <a:ext cx="217488" cy="0"/>
          </a:xfrm>
          <a:prstGeom prst="line">
            <a:avLst/>
          </a:prstGeom>
          <a:noFill/>
          <a:ln w="38100">
            <a:solidFill>
              <a:srgbClr val="FFFF00"/>
            </a:solidFill>
            <a:round/>
            <a:headEnd/>
            <a:tailEnd/>
          </a:ln>
        </p:spPr>
        <p:txBody>
          <a:bodyPr/>
          <a:lstStyle/>
          <a:p>
            <a:endParaRPr lang="en-US"/>
          </a:p>
        </p:txBody>
      </p:sp>
      <p:sp>
        <p:nvSpPr>
          <p:cNvPr id="54305" name="Line 50"/>
          <p:cNvSpPr>
            <a:spLocks noChangeShapeType="1"/>
          </p:cNvSpPr>
          <p:nvPr/>
        </p:nvSpPr>
        <p:spPr bwMode="auto">
          <a:xfrm flipH="1">
            <a:off x="6084888" y="1844675"/>
            <a:ext cx="49212" cy="3671888"/>
          </a:xfrm>
          <a:prstGeom prst="line">
            <a:avLst/>
          </a:prstGeom>
          <a:noFill/>
          <a:ln w="38100">
            <a:solidFill>
              <a:srgbClr val="FFFF00"/>
            </a:solidFill>
            <a:round/>
            <a:headEnd/>
            <a:tailEnd/>
          </a:ln>
        </p:spPr>
        <p:txBody>
          <a:bodyPr/>
          <a:lstStyle/>
          <a:p>
            <a:endParaRPr lang="en-US"/>
          </a:p>
        </p:txBody>
      </p:sp>
      <p:sp>
        <p:nvSpPr>
          <p:cNvPr id="54306" name="Text Box 51"/>
          <p:cNvSpPr txBox="1">
            <a:spLocks noChangeArrowheads="1"/>
          </p:cNvSpPr>
          <p:nvPr/>
        </p:nvSpPr>
        <p:spPr bwMode="auto">
          <a:xfrm>
            <a:off x="6372225" y="1679575"/>
            <a:ext cx="1655763" cy="284163"/>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BIOMEDIS</a:t>
            </a:r>
          </a:p>
        </p:txBody>
      </p:sp>
      <p:sp>
        <p:nvSpPr>
          <p:cNvPr id="54307" name="Line 52"/>
          <p:cNvSpPr>
            <a:spLocks noChangeShapeType="1"/>
          </p:cNvSpPr>
          <p:nvPr/>
        </p:nvSpPr>
        <p:spPr bwMode="auto">
          <a:xfrm>
            <a:off x="6115050" y="1844675"/>
            <a:ext cx="215900" cy="0"/>
          </a:xfrm>
          <a:prstGeom prst="line">
            <a:avLst/>
          </a:prstGeom>
          <a:noFill/>
          <a:ln w="38100">
            <a:solidFill>
              <a:srgbClr val="FFFF00"/>
            </a:solidFill>
            <a:round/>
            <a:headEnd/>
            <a:tailEnd/>
          </a:ln>
        </p:spPr>
        <p:txBody>
          <a:bodyPr/>
          <a:lstStyle/>
          <a:p>
            <a:endParaRPr lang="en-US"/>
          </a:p>
        </p:txBody>
      </p:sp>
      <p:sp>
        <p:nvSpPr>
          <p:cNvPr id="54308" name="Line 53"/>
          <p:cNvSpPr>
            <a:spLocks noChangeShapeType="1"/>
          </p:cNvSpPr>
          <p:nvPr/>
        </p:nvSpPr>
        <p:spPr bwMode="auto">
          <a:xfrm>
            <a:off x="6156325" y="2349500"/>
            <a:ext cx="215900" cy="0"/>
          </a:xfrm>
          <a:prstGeom prst="line">
            <a:avLst/>
          </a:prstGeom>
          <a:noFill/>
          <a:ln w="38100">
            <a:solidFill>
              <a:srgbClr val="FFFF00"/>
            </a:solidFill>
            <a:round/>
            <a:headEnd/>
            <a:tailEnd/>
          </a:ln>
        </p:spPr>
        <p:txBody>
          <a:bodyPr/>
          <a:lstStyle/>
          <a:p>
            <a:endParaRPr lang="en-US"/>
          </a:p>
        </p:txBody>
      </p:sp>
      <p:sp>
        <p:nvSpPr>
          <p:cNvPr id="54309" name="Line 54"/>
          <p:cNvSpPr>
            <a:spLocks noChangeShapeType="1"/>
          </p:cNvSpPr>
          <p:nvPr/>
        </p:nvSpPr>
        <p:spPr bwMode="auto">
          <a:xfrm>
            <a:off x="6156325" y="3068638"/>
            <a:ext cx="215900" cy="0"/>
          </a:xfrm>
          <a:prstGeom prst="line">
            <a:avLst/>
          </a:prstGeom>
          <a:noFill/>
          <a:ln w="38100">
            <a:solidFill>
              <a:srgbClr val="FFFF00"/>
            </a:solidFill>
            <a:round/>
            <a:headEnd/>
            <a:tailEnd/>
          </a:ln>
        </p:spPr>
        <p:txBody>
          <a:bodyPr/>
          <a:lstStyle/>
          <a:p>
            <a:endParaRPr lang="en-US"/>
          </a:p>
        </p:txBody>
      </p:sp>
      <p:sp>
        <p:nvSpPr>
          <p:cNvPr id="54310" name="Line 55"/>
          <p:cNvSpPr>
            <a:spLocks noChangeShapeType="1"/>
          </p:cNvSpPr>
          <p:nvPr/>
        </p:nvSpPr>
        <p:spPr bwMode="auto">
          <a:xfrm>
            <a:off x="6135688" y="3860800"/>
            <a:ext cx="215900" cy="0"/>
          </a:xfrm>
          <a:prstGeom prst="line">
            <a:avLst/>
          </a:prstGeom>
          <a:noFill/>
          <a:ln w="38100">
            <a:solidFill>
              <a:srgbClr val="FFFF00"/>
            </a:solidFill>
            <a:round/>
            <a:headEnd/>
            <a:tailEnd/>
          </a:ln>
        </p:spPr>
        <p:txBody>
          <a:bodyPr/>
          <a:lstStyle/>
          <a:p>
            <a:endParaRPr lang="en-US"/>
          </a:p>
        </p:txBody>
      </p:sp>
      <p:sp>
        <p:nvSpPr>
          <p:cNvPr id="54311" name="Line 56"/>
          <p:cNvSpPr>
            <a:spLocks noChangeShapeType="1"/>
          </p:cNvSpPr>
          <p:nvPr/>
        </p:nvSpPr>
        <p:spPr bwMode="auto">
          <a:xfrm>
            <a:off x="6115050" y="4714875"/>
            <a:ext cx="215900" cy="0"/>
          </a:xfrm>
          <a:prstGeom prst="line">
            <a:avLst/>
          </a:prstGeom>
          <a:noFill/>
          <a:ln w="38100">
            <a:solidFill>
              <a:srgbClr val="FFFF00"/>
            </a:solidFill>
            <a:round/>
            <a:headEnd/>
            <a:tailEnd/>
          </a:ln>
        </p:spPr>
        <p:txBody>
          <a:bodyPr/>
          <a:lstStyle/>
          <a:p>
            <a:endParaRPr lang="en-US"/>
          </a:p>
        </p:txBody>
      </p:sp>
      <p:sp>
        <p:nvSpPr>
          <p:cNvPr id="54312" name="Line 57"/>
          <p:cNvSpPr>
            <a:spLocks noChangeShapeType="1"/>
          </p:cNvSpPr>
          <p:nvPr/>
        </p:nvSpPr>
        <p:spPr bwMode="auto">
          <a:xfrm>
            <a:off x="6084888" y="5516563"/>
            <a:ext cx="215900" cy="0"/>
          </a:xfrm>
          <a:prstGeom prst="line">
            <a:avLst/>
          </a:prstGeom>
          <a:noFill/>
          <a:ln w="38100">
            <a:solidFill>
              <a:srgbClr val="FFFF00"/>
            </a:solidFill>
            <a:round/>
            <a:headEnd/>
            <a:tailEnd/>
          </a:ln>
        </p:spPr>
        <p:txBody>
          <a:bodyPr/>
          <a:lstStyle/>
          <a:p>
            <a:endParaRPr lang="en-US"/>
          </a:p>
        </p:txBody>
      </p:sp>
      <p:sp>
        <p:nvSpPr>
          <p:cNvPr id="54313" name="Text Box 58"/>
          <p:cNvSpPr txBox="1">
            <a:spLocks noChangeArrowheads="1"/>
          </p:cNvSpPr>
          <p:nvPr/>
        </p:nvSpPr>
        <p:spPr bwMode="auto">
          <a:xfrm>
            <a:off x="6372225" y="2205038"/>
            <a:ext cx="1655763" cy="284162"/>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BISNIS</a:t>
            </a:r>
          </a:p>
        </p:txBody>
      </p:sp>
      <p:sp>
        <p:nvSpPr>
          <p:cNvPr id="54314" name="Text Box 59"/>
          <p:cNvSpPr txBox="1">
            <a:spLocks noChangeArrowheads="1"/>
          </p:cNvSpPr>
          <p:nvPr/>
        </p:nvSpPr>
        <p:spPr bwMode="auto">
          <a:xfrm>
            <a:off x="6372225" y="2924175"/>
            <a:ext cx="1655763" cy="284163"/>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HUKUM</a:t>
            </a:r>
          </a:p>
        </p:txBody>
      </p:sp>
      <p:sp>
        <p:nvSpPr>
          <p:cNvPr id="54315" name="Text Box 60"/>
          <p:cNvSpPr txBox="1">
            <a:spLocks noChangeArrowheads="1"/>
          </p:cNvSpPr>
          <p:nvPr/>
        </p:nvSpPr>
        <p:spPr bwMode="auto">
          <a:xfrm>
            <a:off x="6361113" y="3716338"/>
            <a:ext cx="1595437" cy="466725"/>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ILMU PENGETAHUAN</a:t>
            </a:r>
          </a:p>
        </p:txBody>
      </p:sp>
      <p:sp>
        <p:nvSpPr>
          <p:cNvPr id="54316" name="Text Box 61"/>
          <p:cNvSpPr txBox="1">
            <a:spLocks noChangeArrowheads="1"/>
          </p:cNvSpPr>
          <p:nvPr/>
        </p:nvSpPr>
        <p:spPr bwMode="auto">
          <a:xfrm>
            <a:off x="6372225" y="4581525"/>
            <a:ext cx="1584325" cy="284163"/>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PENDIDIKAN</a:t>
            </a:r>
          </a:p>
        </p:txBody>
      </p:sp>
      <p:sp>
        <p:nvSpPr>
          <p:cNvPr id="54317" name="Text Box 62"/>
          <p:cNvSpPr txBox="1">
            <a:spLocks noChangeArrowheads="1"/>
          </p:cNvSpPr>
          <p:nvPr/>
        </p:nvSpPr>
        <p:spPr bwMode="auto">
          <a:xfrm>
            <a:off x="6300788" y="5373688"/>
            <a:ext cx="1655762" cy="284162"/>
          </a:xfrm>
          <a:prstGeom prst="rect">
            <a:avLst/>
          </a:prstGeom>
          <a:solidFill>
            <a:schemeClr val="bg1"/>
          </a:solidFill>
          <a:ln w="9525">
            <a:solidFill>
              <a:schemeClr val="tx1"/>
            </a:solidFill>
            <a:miter lim="800000"/>
            <a:headEnd/>
            <a:tailEnd/>
          </a:ln>
        </p:spPr>
        <p:txBody>
          <a:bodyPr>
            <a:spAutoFit/>
          </a:bodyPr>
          <a:lstStyle/>
          <a:p>
            <a:pPr algn="ctr"/>
            <a:r>
              <a:rPr lang="en-US" sz="1200">
                <a:solidFill>
                  <a:schemeClr val="tx1"/>
                </a:solidFill>
              </a:rPr>
              <a:t>DSB</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0">
          <a:gsLst>
            <a:gs pos="0">
              <a:srgbClr val="3399FF"/>
            </a:gs>
            <a:gs pos="16000">
              <a:srgbClr val="00CCCC"/>
            </a:gs>
            <a:gs pos="47000">
              <a:srgbClr val="9999FF"/>
            </a:gs>
            <a:gs pos="60001">
              <a:srgbClr val="2E6792"/>
            </a:gs>
            <a:gs pos="71001">
              <a:srgbClr val="3333CC"/>
            </a:gs>
            <a:gs pos="81000">
              <a:srgbClr val="1170FF"/>
            </a:gs>
            <a:gs pos="100000">
              <a:srgbClr val="006699"/>
            </a:gs>
          </a:gsLst>
          <a:lin ang="18900000"/>
        </a:gra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331913" y="500063"/>
            <a:ext cx="6769100" cy="1143000"/>
          </a:xfrm>
          <a:solidFill>
            <a:srgbClr val="000074"/>
          </a:solidFill>
        </p:spPr>
        <p:txBody>
          <a:bodyPr/>
          <a:lstStyle/>
          <a:p>
            <a:pPr eaLnBrk="1" hangingPunct="1"/>
            <a:r>
              <a:rPr lang="en-US" b="1" smtClean="0">
                <a:solidFill>
                  <a:schemeClr val="bg1"/>
                </a:solidFill>
              </a:rPr>
              <a:t>V. ETIKA PROFESI</a:t>
            </a:r>
          </a:p>
        </p:txBody>
      </p:sp>
      <p:sp>
        <p:nvSpPr>
          <p:cNvPr id="25603" name="Rectangle 3"/>
          <p:cNvSpPr>
            <a:spLocks noGrp="1" noChangeArrowheads="1"/>
          </p:cNvSpPr>
          <p:nvPr>
            <p:ph type="body" idx="1"/>
          </p:nvPr>
        </p:nvSpPr>
        <p:spPr>
          <a:xfrm>
            <a:off x="785813" y="1857375"/>
            <a:ext cx="7645400" cy="2879725"/>
          </a:xfrm>
        </p:spPr>
        <p:txBody>
          <a:bodyPr/>
          <a:lstStyle/>
          <a:p>
            <a:pPr marL="0" indent="0" algn="just" eaLnBrk="1" hangingPunct="1">
              <a:buFontTx/>
              <a:buNone/>
            </a:pPr>
            <a:r>
              <a:rPr lang="en-US" sz="4000" dirty="0" smtClean="0">
                <a:solidFill>
                  <a:schemeClr val="bg1"/>
                </a:solidFill>
                <a:latin typeface="David" pitchFamily="34" charset="-79"/>
                <a:cs typeface="David" pitchFamily="34" charset="-79"/>
              </a:rPr>
              <a:t>	</a:t>
            </a:r>
            <a:r>
              <a:rPr lang="en-US" sz="4000" b="1" dirty="0" err="1" smtClean="0">
                <a:latin typeface="David" pitchFamily="34" charset="-79"/>
                <a:cs typeface="David" pitchFamily="34" charset="-79"/>
              </a:rPr>
              <a:t>Etika</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bisnis</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temasuk</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dalam</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etika</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profesi</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ada</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baiknya</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kita</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tinjau</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etika</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profesi</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ini</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sangat</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membantu</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untuk</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memahami</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apa</a:t>
            </a:r>
            <a:r>
              <a:rPr lang="en-US" sz="4000" b="1" dirty="0" smtClean="0">
                <a:latin typeface="David" pitchFamily="34" charset="-79"/>
                <a:cs typeface="David" pitchFamily="34" charset="-79"/>
              </a:rPr>
              <a:t> yang </a:t>
            </a:r>
            <a:r>
              <a:rPr lang="en-US" sz="4000" b="1" dirty="0" err="1" smtClean="0">
                <a:latin typeface="David" pitchFamily="34" charset="-79"/>
                <a:cs typeface="David" pitchFamily="34" charset="-79"/>
              </a:rPr>
              <a:t>dimaksud</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bisnis</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sebagai</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sebuah</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profesi</a:t>
            </a:r>
            <a:r>
              <a:rPr lang="en-US" sz="4000" b="1" dirty="0" smtClean="0">
                <a:latin typeface="David" pitchFamily="34" charset="-79"/>
                <a:cs typeface="David" pitchFamily="34" charset="-79"/>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additive="base">
                                        <p:cTn id="7" dur="500" fill="hold"/>
                                        <p:tgtEl>
                                          <p:spTgt spid="25602"/>
                                        </p:tgtEl>
                                        <p:attrNameLst>
                                          <p:attrName>ppt_x</p:attrName>
                                        </p:attrNameLst>
                                      </p:cBhvr>
                                      <p:tavLst>
                                        <p:tav tm="0">
                                          <p:val>
                                            <p:strVal val="0-#ppt_w/2"/>
                                          </p:val>
                                        </p:tav>
                                        <p:tav tm="100000">
                                          <p:val>
                                            <p:strVal val="#ppt_x"/>
                                          </p:val>
                                        </p:tav>
                                      </p:tavLst>
                                    </p:anim>
                                    <p:anim calcmode="lin" valueType="num">
                                      <p:cBhvr additive="base">
                                        <p:cTn id="8" dur="500" fill="hold"/>
                                        <p:tgtEl>
                                          <p:spTgt spid="25602"/>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5603">
                                            <p:txEl>
                                              <p:pRg st="0" end="0"/>
                                            </p:txEl>
                                          </p:spTgt>
                                        </p:tgtEl>
                                        <p:attrNameLst>
                                          <p:attrName>style.visibility</p:attrName>
                                        </p:attrNameLst>
                                      </p:cBhvr>
                                      <p:to>
                                        <p:strVal val="visible"/>
                                      </p:to>
                                    </p:set>
                                    <p:anim calcmode="lin" valueType="num">
                                      <p:cBhvr additive="base">
                                        <p:cTn id="11" dur="500" fill="hold"/>
                                        <p:tgtEl>
                                          <p:spTgt spid="2560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5603">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nimBg="1"/>
      <p:bldP spid="2560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68313" y="1052513"/>
            <a:ext cx="8207375" cy="850900"/>
          </a:xfrm>
          <a:solidFill>
            <a:srgbClr val="000074"/>
          </a:solidFill>
        </p:spPr>
        <p:txBody>
          <a:bodyPr/>
          <a:lstStyle/>
          <a:p>
            <a:pPr eaLnBrk="1" hangingPunct="1"/>
            <a:r>
              <a:rPr lang="en-US" sz="3600" b="1" smtClean="0">
                <a:solidFill>
                  <a:schemeClr val="bg1"/>
                </a:solidFill>
              </a:rPr>
              <a:t>1. PENGERTIAN PROFESI</a:t>
            </a:r>
          </a:p>
        </p:txBody>
      </p:sp>
      <p:sp>
        <p:nvSpPr>
          <p:cNvPr id="27651" name="Rectangle 3"/>
          <p:cNvSpPr>
            <a:spLocks noGrp="1" noChangeArrowheads="1"/>
          </p:cNvSpPr>
          <p:nvPr>
            <p:ph type="body" idx="1"/>
          </p:nvPr>
        </p:nvSpPr>
        <p:spPr>
          <a:xfrm>
            <a:off x="611188" y="2492375"/>
            <a:ext cx="7859712" cy="3097213"/>
          </a:xfrm>
        </p:spPr>
        <p:txBody>
          <a:bodyPr/>
          <a:lstStyle/>
          <a:p>
            <a:pPr marL="0" indent="0" algn="just" eaLnBrk="1" hangingPunct="1">
              <a:buFontTx/>
              <a:buNone/>
            </a:pPr>
            <a:r>
              <a:rPr lang="en-US" sz="3600" smtClean="0">
                <a:solidFill>
                  <a:srgbClr val="000074"/>
                </a:solidFill>
                <a:latin typeface="Berlin Sans FB Demi" pitchFamily="34" charset="0"/>
              </a:rPr>
              <a:t>Istilah</a:t>
            </a:r>
            <a:r>
              <a:rPr lang="id-ID" sz="3600" smtClean="0">
                <a:solidFill>
                  <a:srgbClr val="000074"/>
                </a:solidFill>
                <a:latin typeface="Berlin Sans FB Demi" pitchFamily="34" charset="0"/>
              </a:rPr>
              <a:t> </a:t>
            </a:r>
            <a:r>
              <a:rPr lang="en-US" sz="3600" smtClean="0">
                <a:solidFill>
                  <a:srgbClr val="000074"/>
                </a:solidFill>
                <a:latin typeface="Berlin Sans FB Demi" pitchFamily="34" charset="0"/>
              </a:rPr>
              <a:t>: PROFESI PROFESIONAL DAN PROFESIONALISME sering kita dengar dan menjadi semacam kata kunci bagi kehidupan moden, khususnya pada sektor bisnis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ox(in)">
                                      <p:cBhvr>
                                        <p:cTn id="7" dur="500"/>
                                        <p:tgtEl>
                                          <p:spTgt spid="27650"/>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27651">
                                            <p:txEl>
                                              <p:pRg st="0" end="0"/>
                                            </p:txEl>
                                          </p:spTgt>
                                        </p:tgtEl>
                                        <p:attrNameLst>
                                          <p:attrName>style.visibility</p:attrName>
                                        </p:attrNameLst>
                                      </p:cBhvr>
                                      <p:to>
                                        <p:strVal val="visible"/>
                                      </p:to>
                                    </p:set>
                                    <p:animEffect transition="in" filter="box(out)">
                                      <p:cBhvr>
                                        <p:cTn id="10" dur="500"/>
                                        <p:tgtEl>
                                          <p:spTgt spid="276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nimBg="1"/>
      <p:bldP spid="27651"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0">
          <a:gsLst>
            <a:gs pos="0">
              <a:srgbClr val="EA0C0C"/>
            </a:gs>
            <a:gs pos="50000">
              <a:srgbClr val="FFEBFA"/>
            </a:gs>
            <a:gs pos="100000">
              <a:srgbClr val="EA0C0C"/>
            </a:gs>
          </a:gsLst>
          <a:lin ang="18900000" scaled="1"/>
        </a:gradFill>
        <a:effectLst/>
      </p:bgPr>
    </p:bg>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468313" y="831850"/>
            <a:ext cx="8104187" cy="4525963"/>
          </a:xfrm>
        </p:spPr>
        <p:txBody>
          <a:bodyPr/>
          <a:lstStyle/>
          <a:p>
            <a:pPr algn="just" eaLnBrk="1" hangingPunct="1"/>
            <a:r>
              <a:rPr lang="en-US" sz="4400" smtClean="0">
                <a:solidFill>
                  <a:srgbClr val="000074"/>
                </a:solidFill>
                <a:latin typeface="Franklin Gothic Demi Cond" pitchFamily="34" charset="0"/>
              </a:rPr>
              <a:t>Menurut Richard T. De George, Profesi dapat dirumuskan sebagai pekerjaan yang dilakukan sebagai nafkah hidup dengan mengandalkan keahlian dan ketrampilan yang tinggi dengan melibatkan komitmen pribadi (moral) yang mendalam.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box(out)">
                                      <p:cBhvr>
                                        <p:cTn id="7" dur="500"/>
                                        <p:tgtEl>
                                          <p:spTgt spid="286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18900000" scaled="1"/>
        </a:gradFill>
        <a:effectLst/>
      </p:bgPr>
    </p:bg>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457200" y="714375"/>
            <a:ext cx="8229600" cy="4525963"/>
          </a:xfrm>
        </p:spPr>
        <p:txBody>
          <a:bodyPr/>
          <a:lstStyle/>
          <a:p>
            <a:pPr algn="just" eaLnBrk="1" hangingPunct="1"/>
            <a:r>
              <a:rPr lang="en-US" sz="4000" smtClean="0">
                <a:solidFill>
                  <a:srgbClr val="000074"/>
                </a:solidFill>
                <a:latin typeface="Berlin Sans FB Demi" pitchFamily="34" charset="0"/>
              </a:rPr>
              <a:t>Dengan demikian orang profesional adalah orang yang melakukan suatu pekerjaan purna waktu dan hidup dari pekerjaan itu. Dengan mengandalkan keahlian dan ketrampilan yang tinggi serta memiliki komitmen pribadi yang mendalam atas pekerjaan itu.</a:t>
            </a:r>
            <a:r>
              <a:rPr lang="id-ID" sz="4000" smtClean="0">
                <a:solidFill>
                  <a:srgbClr val="000074"/>
                </a:solidFill>
                <a:latin typeface="Berlin Sans FB Demi" pitchFamily="34" charset="0"/>
              </a:rPr>
              <a:t>`</a:t>
            </a:r>
            <a:endParaRPr lang="en-US" sz="4000" smtClean="0">
              <a:solidFill>
                <a:srgbClr val="000074"/>
              </a:solidFill>
              <a:latin typeface="Berlin Sans FB Dem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Effect transition="in" filter="box(out)">
                                      <p:cBhvr>
                                        <p:cTn id="7" dur="500"/>
                                        <p:tgtEl>
                                          <p:spTgt spid="296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0" scaled="1"/>
        </a:gradFill>
        <a:effectLst/>
      </p:bgPr>
    </p:bg>
    <p:spTree>
      <p:nvGrpSpPr>
        <p:cNvPr id="1" name=""/>
        <p:cNvGrpSpPr/>
        <p:nvPr/>
      </p:nvGrpSpPr>
      <p:grpSpPr>
        <a:xfrm>
          <a:off x="0" y="0"/>
          <a:ext cx="0" cy="0"/>
          <a:chOff x="0" y="0"/>
          <a:chExt cx="0" cy="0"/>
        </a:xfrm>
      </p:grpSpPr>
      <p:sp>
        <p:nvSpPr>
          <p:cNvPr id="30723" name="Rectangle 3"/>
          <p:cNvSpPr>
            <a:spLocks noGrp="1" noChangeArrowheads="1"/>
          </p:cNvSpPr>
          <p:nvPr>
            <p:ph type="body" idx="1"/>
          </p:nvPr>
        </p:nvSpPr>
        <p:spPr>
          <a:xfrm>
            <a:off x="457200" y="760413"/>
            <a:ext cx="8229600" cy="4525962"/>
          </a:xfrm>
        </p:spPr>
        <p:txBody>
          <a:bodyPr/>
          <a:lstStyle/>
          <a:p>
            <a:pPr algn="just" eaLnBrk="1" hangingPunct="1"/>
            <a:r>
              <a:rPr lang="en-US" sz="4000" smtClean="0">
                <a:solidFill>
                  <a:srgbClr val="000074"/>
                </a:solidFill>
                <a:latin typeface="Berlin Sans FB Demi" pitchFamily="34" charset="0"/>
              </a:rPr>
              <a:t>Orang yang profesional adalah orang yang melakukan pekerjaan yang ahli pada bidang tersebut dan meluangkan seluruh waktu tenaga dan perhatiannya untuk pekerjaan tersebut. Selain itu juga memiliki komitmen yang mendalam atas pekerjaannya itu.</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Effect transition="in" filter="box(out)">
                                      <p:cBhvr>
                                        <p:cTn id="7" dur="500"/>
                                        <p:tgtEl>
                                          <p:spTgt spid="307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5400000" scaled="1"/>
        </a:gra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71500" y="896938"/>
            <a:ext cx="7786688" cy="3889375"/>
          </a:xfrm>
          <a:noFill/>
        </p:spPr>
        <p:txBody>
          <a:bodyPr/>
          <a:lstStyle/>
          <a:p>
            <a:pPr marL="742950" indent="-742950" algn="just" eaLnBrk="1" hangingPunct="1">
              <a:lnSpc>
                <a:spcPct val="120000"/>
              </a:lnSpc>
              <a:buFontTx/>
              <a:buAutoNum type="arabicPeriod" startAt="2"/>
            </a:pPr>
            <a:r>
              <a:rPr lang="en-US" sz="3600" b="1" dirty="0" err="1" smtClean="0">
                <a:solidFill>
                  <a:srgbClr val="000074"/>
                </a:solidFill>
                <a:latin typeface="AvantGarde Md BT" pitchFamily="34" charset="0"/>
              </a:rPr>
              <a:t>Ada</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dua</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hal</a:t>
            </a:r>
            <a:r>
              <a:rPr lang="en-US" sz="3600" b="1" dirty="0" smtClean="0">
                <a:solidFill>
                  <a:srgbClr val="000074"/>
                </a:solidFill>
                <a:latin typeface="AvantGarde Md BT" pitchFamily="34" charset="0"/>
              </a:rPr>
              <a:t> yang </a:t>
            </a:r>
            <a:r>
              <a:rPr lang="en-US" sz="3600" b="1" dirty="0" err="1" smtClean="0">
                <a:solidFill>
                  <a:srgbClr val="000074"/>
                </a:solidFill>
                <a:latin typeface="AvantGarde Md BT" pitchFamily="34" charset="0"/>
              </a:rPr>
              <a:t>membedakan</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antara</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pekerjaan</a:t>
            </a:r>
            <a:r>
              <a:rPr lang="id-ID"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seorang</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Profesional</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sebagai</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sebuah</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profesi</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dan</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pekerjaan</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sebagai</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hobi</a:t>
            </a:r>
            <a:endParaRPr lang="en-US" sz="3600" b="1" dirty="0" smtClean="0">
              <a:solidFill>
                <a:srgbClr val="000074"/>
              </a:solidFill>
              <a:latin typeface="AvantGarde Md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ox(out)">
                                      <p:cBhvr>
                                        <p:cTn id="7" dur="5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path path="rect">
            <a:fillToRect l="100000" b="100000"/>
          </a:path>
        </a:gradFill>
        <a:effectLst/>
      </p:bgPr>
    </p:bg>
    <p:spTree>
      <p:nvGrpSpPr>
        <p:cNvPr id="1" name=""/>
        <p:cNvGrpSpPr/>
        <p:nvPr/>
      </p:nvGrpSpPr>
      <p:grpSpPr>
        <a:xfrm>
          <a:off x="0" y="0"/>
          <a:ext cx="0" cy="0"/>
          <a:chOff x="0" y="0"/>
          <a:chExt cx="0" cy="0"/>
        </a:xfrm>
      </p:grpSpPr>
      <p:sp>
        <p:nvSpPr>
          <p:cNvPr id="107523" name="Rectangle 3"/>
          <p:cNvSpPr>
            <a:spLocks noGrp="1" noChangeArrowheads="1"/>
          </p:cNvSpPr>
          <p:nvPr>
            <p:ph type="body" idx="1"/>
          </p:nvPr>
        </p:nvSpPr>
        <p:spPr>
          <a:xfrm>
            <a:off x="539750" y="765175"/>
            <a:ext cx="7920038" cy="4886325"/>
          </a:xfrm>
        </p:spPr>
        <p:txBody>
          <a:bodyPr/>
          <a:lstStyle/>
          <a:p>
            <a:pPr marL="609600" indent="-609600" algn="just" eaLnBrk="1" hangingPunct="1">
              <a:buFontTx/>
              <a:buNone/>
            </a:pPr>
            <a:r>
              <a:rPr lang="en-US" sz="3600" b="1" dirty="0" err="1" smtClean="0">
                <a:solidFill>
                  <a:srgbClr val="000074"/>
                </a:solidFill>
                <a:latin typeface="Comic Sans MS" pitchFamily="66" charset="0"/>
              </a:rPr>
              <a:t>a.Pekerjaan</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sebagai</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hoby</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dijalankan</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terutama</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untuk</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kepuasan</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dan</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kepentingan</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pribadi</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tidak</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memiliki</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dampak</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dan</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kaitan</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langsung</a:t>
            </a:r>
            <a:r>
              <a:rPr lang="en-US" sz="3600" b="1" dirty="0" smtClean="0">
                <a:solidFill>
                  <a:srgbClr val="000074"/>
                </a:solidFill>
                <a:latin typeface="Comic Sans MS" pitchFamily="66" charset="0"/>
              </a:rPr>
              <a:t> 	yang </a:t>
            </a:r>
            <a:r>
              <a:rPr lang="en-US" sz="3600" b="1" dirty="0" err="1" smtClean="0">
                <a:solidFill>
                  <a:srgbClr val="000074"/>
                </a:solidFill>
                <a:latin typeface="Comic Sans MS" pitchFamily="66" charset="0"/>
              </a:rPr>
              <a:t>serius</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dengan</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kehidupan</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dan</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kepentingan</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orang</a:t>
            </a:r>
            <a:r>
              <a:rPr lang="en-US" sz="3600" b="1" dirty="0" smtClean="0">
                <a:solidFill>
                  <a:srgbClr val="000074"/>
                </a:solidFill>
                <a:latin typeface="Comic Sans MS" pitchFamily="66" charset="0"/>
              </a:rPr>
              <a:t> lain, </a:t>
            </a:r>
            <a:r>
              <a:rPr lang="en-US" sz="3600" b="1" dirty="0" err="1" smtClean="0">
                <a:solidFill>
                  <a:srgbClr val="000074"/>
                </a:solidFill>
                <a:latin typeface="Comic Sans MS" pitchFamily="66" charset="0"/>
              </a:rPr>
              <a:t>bukan</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merupakan</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sumber</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utama</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dari</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nafkah</a:t>
            </a:r>
            <a:r>
              <a:rPr lang="en-US" sz="3600" b="1" dirty="0" smtClean="0">
                <a:solidFill>
                  <a:srgbClr val="000074"/>
                </a:solidFill>
                <a:latin typeface="Comic Sans MS" pitchFamily="66" charset="0"/>
              </a:rPr>
              <a:t> </a:t>
            </a:r>
            <a:r>
              <a:rPr lang="en-US" sz="3600" b="1" dirty="0" err="1" smtClean="0">
                <a:solidFill>
                  <a:srgbClr val="000074"/>
                </a:solidFill>
                <a:latin typeface="Comic Sans MS" pitchFamily="66" charset="0"/>
              </a:rPr>
              <a:t>hidupnya</a:t>
            </a:r>
            <a:r>
              <a:rPr lang="en-US" sz="3600" b="1" dirty="0" smtClean="0">
                <a:solidFill>
                  <a:srgbClr val="000074"/>
                </a:solidFill>
                <a:latin typeface="Comic Sans MS" pitchFamily="66" charset="0"/>
              </a:rPr>
              <a:t>.</a:t>
            </a:r>
          </a:p>
          <a:p>
            <a:pPr marL="609600" indent="-609600" eaLnBrk="1" hangingPunct="1"/>
            <a:endParaRPr lang="en-US" sz="36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7523">
                                            <p:txEl>
                                              <p:pRg st="0" end="0"/>
                                            </p:txEl>
                                          </p:spTgt>
                                        </p:tgtEl>
                                        <p:attrNameLst>
                                          <p:attrName>style.visibility</p:attrName>
                                        </p:attrNameLst>
                                      </p:cBhvr>
                                      <p:to>
                                        <p:strVal val="visible"/>
                                      </p:to>
                                    </p:set>
                                    <p:animEffect transition="in" filter="blinds(horizontal)">
                                      <p:cBhvr>
                                        <p:cTn id="7" dur="500"/>
                                        <p:tgtEl>
                                          <p:spTgt spid="1075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18900000" scaled="1"/>
        </a:gradFill>
        <a:effectLst/>
      </p:bgPr>
    </p:bg>
    <p:spTree>
      <p:nvGrpSpPr>
        <p:cNvPr id="1" name=""/>
        <p:cNvGrpSpPr/>
        <p:nvPr/>
      </p:nvGrpSpPr>
      <p:grpSpPr>
        <a:xfrm>
          <a:off x="0" y="0"/>
          <a:ext cx="0" cy="0"/>
          <a:chOff x="0" y="0"/>
          <a:chExt cx="0" cy="0"/>
        </a:xfrm>
      </p:grpSpPr>
      <p:sp>
        <p:nvSpPr>
          <p:cNvPr id="108547" name="Rectangle 3"/>
          <p:cNvSpPr>
            <a:spLocks noGrp="1" noChangeArrowheads="1"/>
          </p:cNvSpPr>
          <p:nvPr>
            <p:ph type="body" idx="1"/>
          </p:nvPr>
        </p:nvSpPr>
        <p:spPr>
          <a:xfrm>
            <a:off x="539750" y="836613"/>
            <a:ext cx="8229600" cy="5113337"/>
          </a:xfrm>
        </p:spPr>
        <p:txBody>
          <a:bodyPr/>
          <a:lstStyle/>
          <a:p>
            <a:pPr marL="609600" indent="-609600" algn="just" eaLnBrk="1" hangingPunct="1">
              <a:buFontTx/>
              <a:buNone/>
            </a:pPr>
            <a:r>
              <a:rPr lang="en-US" b="1" smtClean="0">
                <a:solidFill>
                  <a:srgbClr val="000074"/>
                </a:solidFill>
                <a:latin typeface="Comic Sans MS" pitchFamily="66" charset="0"/>
              </a:rPr>
              <a:t>b. Pekerjaan sebagai profesi menuntut ketekunan, keuletan disiplin yang terpola didalam irama yang pasti karena pekerjaan tersebut melibatkan orang secara langsung pihak-pihak lain. Pengusaha tidak bisa menjalankan usahanya sesuai dengan moodnya karena akan mempengaruhi mekanisme kerja dan pihak-pihak lain yang terkait.</a:t>
            </a:r>
          </a:p>
          <a:p>
            <a:pPr marL="609600" indent="-609600" eaLnBrk="1" hangingPunct="1"/>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withEffect">
                                  <p:stCondLst>
                                    <p:cond delay="0"/>
                                  </p:stCondLst>
                                  <p:childTnLst>
                                    <p:set>
                                      <p:cBhvr>
                                        <p:cTn id="6" dur="1" fill="hold">
                                          <p:stCondLst>
                                            <p:cond delay="0"/>
                                          </p:stCondLst>
                                        </p:cTn>
                                        <p:tgtEl>
                                          <p:spTgt spid="108547">
                                            <p:txEl>
                                              <p:pRg st="0" end="0"/>
                                            </p:txEl>
                                          </p:spTgt>
                                        </p:tgtEl>
                                        <p:attrNameLst>
                                          <p:attrName>style.visibility</p:attrName>
                                        </p:attrNameLst>
                                      </p:cBhvr>
                                      <p:to>
                                        <p:strVal val="visible"/>
                                      </p:to>
                                    </p:set>
                                    <p:anim to="" calcmode="lin" valueType="num">
                                      <p:cBhvr>
                                        <p:cTn id="7" dur="1" fill="hold"/>
                                        <p:tgtEl>
                                          <p:spTgt spid="108547">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13500000"/>
        </a:gra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142875"/>
            <a:ext cx="8229600" cy="1143000"/>
          </a:xfrm>
        </p:spPr>
        <p:txBody>
          <a:bodyPr/>
          <a:lstStyle/>
          <a:p>
            <a:pPr algn="l" eaLnBrk="1" hangingPunct="1"/>
            <a:r>
              <a:rPr lang="en-US" sz="3200" b="1" smtClean="0">
                <a:solidFill>
                  <a:schemeClr val="bg1"/>
                </a:solidFill>
              </a:rPr>
              <a:t>3. Ciri-Ciri Profesi</a:t>
            </a:r>
          </a:p>
        </p:txBody>
      </p:sp>
      <p:sp>
        <p:nvSpPr>
          <p:cNvPr id="26627" name="Rectangle 3"/>
          <p:cNvSpPr>
            <a:spLocks noGrp="1" noChangeArrowheads="1"/>
          </p:cNvSpPr>
          <p:nvPr>
            <p:ph type="body" idx="1"/>
          </p:nvPr>
        </p:nvSpPr>
        <p:spPr>
          <a:xfrm>
            <a:off x="457200" y="1189038"/>
            <a:ext cx="8229600" cy="5454650"/>
          </a:xfrm>
        </p:spPr>
        <p:txBody>
          <a:bodyPr/>
          <a:lstStyle/>
          <a:p>
            <a:pPr algn="just" eaLnBrk="1" hangingPunct="1">
              <a:spcBef>
                <a:spcPct val="0"/>
              </a:spcBef>
              <a:spcAft>
                <a:spcPts val="1200"/>
              </a:spcAft>
              <a:buFontTx/>
              <a:buNone/>
            </a:pPr>
            <a:r>
              <a:rPr lang="en-US" b="1" smtClean="0">
                <a:solidFill>
                  <a:schemeClr val="bg1"/>
                </a:solidFill>
              </a:rPr>
              <a:t>	Beberapa ciri-ciri profesi, yang sekaligus dimiliki oleh orang-orang profesional yaitu :</a:t>
            </a:r>
          </a:p>
          <a:p>
            <a:pPr algn="just" eaLnBrk="1" hangingPunct="1">
              <a:buFontTx/>
              <a:buNone/>
            </a:pPr>
            <a:r>
              <a:rPr lang="en-US" b="1" smtClean="0">
                <a:solidFill>
                  <a:schemeClr val="bg1"/>
                </a:solidFill>
              </a:rPr>
              <a:t>a)	</a:t>
            </a:r>
            <a:r>
              <a:rPr lang="en-US" sz="3000" b="1" smtClean="0">
                <a:solidFill>
                  <a:schemeClr val="bg1"/>
                </a:solidFill>
              </a:rPr>
              <a:t>Adanya keahlian dan ketrampilan khusus yang harus dimiliki untuk menjalankan pekerjaan dengan baik. Keahlian ini umumnya melebihi orang lain. Keahlian dan ketrampilan ini umumnya dimiliki berkat pendidikan, pelatihan dan pengalaman yang diperoleh selama bertahun-tahun.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linds(horizontal)">
                                      <p:cBhvr>
                                        <p:cTn id="7" dur="500"/>
                                        <p:tgtEl>
                                          <p:spTgt spid="266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6627">
                                            <p:txEl>
                                              <p:pRg st="0" end="0"/>
                                            </p:txEl>
                                          </p:spTgt>
                                        </p:tgtEl>
                                        <p:attrNameLst>
                                          <p:attrName>style.visibility</p:attrName>
                                        </p:attrNameLst>
                                      </p:cBhvr>
                                      <p:to>
                                        <p:strVal val="visible"/>
                                      </p:to>
                                    </p:set>
                                    <p:anim calcmode="lin" valueType="num">
                                      <p:cBhvr additive="base">
                                        <p:cTn id="10" dur="500" fill="hold"/>
                                        <p:tgtEl>
                                          <p:spTgt spid="26627">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26627">
                                            <p:txEl>
                                              <p:pRg st="0" end="0"/>
                                            </p:txEl>
                                          </p:spTgt>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26627">
                                            <p:txEl>
                                              <p:pRg st="1" end="1"/>
                                            </p:txEl>
                                          </p:spTgt>
                                        </p:tgtEl>
                                        <p:attrNameLst>
                                          <p:attrName>style.visibility</p:attrName>
                                        </p:attrNameLst>
                                      </p:cBhvr>
                                      <p:to>
                                        <p:strVal val="visible"/>
                                      </p:to>
                                    </p:set>
                                    <p:anim calcmode="lin" valueType="num">
                                      <p:cBhvr additive="base">
                                        <p:cTn id="14" dur="500" fill="hold"/>
                                        <p:tgtEl>
                                          <p:spTgt spid="26627">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662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26627"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13500000"/>
        </a:gradFill>
        <a:effectLst/>
      </p:bgPr>
    </p:bg>
    <p:spTree>
      <p:nvGrpSpPr>
        <p:cNvPr id="1" name=""/>
        <p:cNvGrpSpPr/>
        <p:nvPr/>
      </p:nvGrpSpPr>
      <p:grpSpPr>
        <a:xfrm>
          <a:off x="0" y="0"/>
          <a:ext cx="0" cy="0"/>
          <a:chOff x="0" y="0"/>
          <a:chExt cx="0" cy="0"/>
        </a:xfrm>
      </p:grpSpPr>
      <p:sp>
        <p:nvSpPr>
          <p:cNvPr id="32771" name="Rectangle 3"/>
          <p:cNvSpPr>
            <a:spLocks noGrp="1" noChangeArrowheads="1"/>
          </p:cNvSpPr>
          <p:nvPr>
            <p:ph type="body" idx="1"/>
          </p:nvPr>
        </p:nvSpPr>
        <p:spPr>
          <a:xfrm>
            <a:off x="285750" y="765175"/>
            <a:ext cx="8429625" cy="4525963"/>
          </a:xfrm>
        </p:spPr>
        <p:txBody>
          <a:bodyPr/>
          <a:lstStyle/>
          <a:p>
            <a:pPr marL="514350" indent="-514350" algn="just" eaLnBrk="1" hangingPunct="1">
              <a:spcBef>
                <a:spcPct val="0"/>
              </a:spcBef>
              <a:buFontTx/>
              <a:buAutoNum type="alphaLcParenR" startAt="2"/>
            </a:pPr>
            <a:r>
              <a:rPr lang="en-US" sz="3400" smtClean="0">
                <a:solidFill>
                  <a:schemeClr val="bg1"/>
                </a:solidFill>
                <a:latin typeface="Arial Rounded MT Bold" pitchFamily="34" charset="0"/>
              </a:rPr>
              <a:t>Adanya komitmen moral yang tinggi. Komitmen ini biasanya dituangkan, khususnya untuk profesi yang luhur dalam bentuk aturan khusus yang menjadi</a:t>
            </a:r>
            <a:r>
              <a:rPr lang="id-ID" sz="3400" smtClean="0">
                <a:solidFill>
                  <a:schemeClr val="bg1"/>
                </a:solidFill>
                <a:latin typeface="Arial Rounded MT Bold" pitchFamily="34" charset="0"/>
              </a:rPr>
              <a:t> </a:t>
            </a:r>
            <a:r>
              <a:rPr lang="en-US" sz="3400" smtClean="0">
                <a:solidFill>
                  <a:schemeClr val="bg1"/>
                </a:solidFill>
                <a:latin typeface="Arial Rounded MT Bold" pitchFamily="34" charset="0"/>
              </a:rPr>
              <a:t>pegangan bagi setiap orang yang mengemban profesi yang</a:t>
            </a:r>
            <a:r>
              <a:rPr lang="id-ID" sz="3400" smtClean="0">
                <a:solidFill>
                  <a:schemeClr val="bg1"/>
                </a:solidFill>
                <a:latin typeface="Arial Rounded MT Bold" pitchFamily="34" charset="0"/>
              </a:rPr>
              <a:t> </a:t>
            </a:r>
            <a:r>
              <a:rPr lang="en-US" sz="3400" smtClean="0">
                <a:solidFill>
                  <a:schemeClr val="bg1"/>
                </a:solidFill>
                <a:latin typeface="Arial Rounded MT Bold" pitchFamily="34" charset="0"/>
              </a:rPr>
              <a:t>bersangkutan. Aturan ini berlaku sebagai kaidah moral yang khusus</a:t>
            </a:r>
            <a:r>
              <a:rPr lang="id-ID" sz="3400" smtClean="0">
                <a:solidFill>
                  <a:schemeClr val="bg1"/>
                </a:solidFill>
                <a:latin typeface="Arial Rounded MT Bold" pitchFamily="34" charset="0"/>
              </a:rPr>
              <a:t> </a:t>
            </a:r>
            <a:r>
              <a:rPr lang="en-US" sz="3400" smtClean="0">
                <a:solidFill>
                  <a:schemeClr val="bg1"/>
                </a:solidFill>
                <a:latin typeface="Arial Rounded MT Bold" pitchFamily="34" charset="0"/>
              </a:rPr>
              <a:t>bagi orang-orang yang memiliki profesi tersebut.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Effect transition="in" filter="blinds(horizontal)">
                                      <p:cBhvr>
                                        <p:cTn id="7" dur="500"/>
                                        <p:tgtEl>
                                          <p:spTgt spid="327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C00000"/>
            </a:gs>
            <a:gs pos="20000">
              <a:srgbClr val="000040"/>
            </a:gs>
            <a:gs pos="50000">
              <a:srgbClr val="400040"/>
            </a:gs>
            <a:gs pos="75000">
              <a:srgbClr val="8F0040"/>
            </a:gs>
            <a:gs pos="89999">
              <a:srgbClr val="F27300"/>
            </a:gs>
            <a:gs pos="100000">
              <a:srgbClr val="FFBF00"/>
            </a:gs>
          </a:gsLst>
          <a:lin ang="13500000"/>
        </a:gradFill>
        <a:effectLst/>
      </p:bgPr>
    </p:bg>
    <p:spTree>
      <p:nvGrpSpPr>
        <p:cNvPr id="1" name=""/>
        <p:cNvGrpSpPr/>
        <p:nvPr/>
      </p:nvGrpSpPr>
      <p:grpSpPr>
        <a:xfrm>
          <a:off x="0" y="0"/>
          <a:ext cx="0" cy="0"/>
          <a:chOff x="0" y="0"/>
          <a:chExt cx="0" cy="0"/>
        </a:xfrm>
      </p:grpSpPr>
      <p:sp>
        <p:nvSpPr>
          <p:cNvPr id="33795" name="Rectangle 3"/>
          <p:cNvSpPr>
            <a:spLocks noGrp="1" noChangeArrowheads="1"/>
          </p:cNvSpPr>
          <p:nvPr>
            <p:ph type="body" idx="1"/>
          </p:nvPr>
        </p:nvSpPr>
        <p:spPr>
          <a:xfrm>
            <a:off x="457200" y="428625"/>
            <a:ext cx="8229600" cy="5218113"/>
          </a:xfrm>
        </p:spPr>
        <p:txBody>
          <a:bodyPr/>
          <a:lstStyle/>
          <a:p>
            <a:pPr marL="0" indent="0" algn="just" eaLnBrk="1" hangingPunct="1">
              <a:lnSpc>
                <a:spcPct val="110000"/>
              </a:lnSpc>
              <a:spcBef>
                <a:spcPct val="0"/>
              </a:spcBef>
              <a:buFontTx/>
              <a:buNone/>
            </a:pPr>
            <a:r>
              <a:rPr lang="en-US" sz="3600" b="1" smtClean="0">
                <a:solidFill>
                  <a:srgbClr val="FFFFCC"/>
                </a:solidFill>
              </a:rPr>
              <a:t>Ini merupakan aturan main didalam menjalankan menjalankan atau mengemban profesi tersebut, yang biasanya disebut Kode Etik. Misalnya (Kode Etik Kedokteran, Wartawan, Pengacara, Akuntan Publik atau Saptamarga dsb). Kode etik ini harus dipenuhi dan ditaati oleh semua yang memiliki profesi tersebut.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Effect transition="in" filter="box(out)">
                                      <p:cBhvr>
                                        <p:cTn id="7" dur="500"/>
                                        <p:tgtEl>
                                          <p:spTgt spid="3379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sp>
        <p:nvSpPr>
          <p:cNvPr id="109571" name="Rectangle 3"/>
          <p:cNvSpPr>
            <a:spLocks noGrp="1" noChangeArrowheads="1"/>
          </p:cNvSpPr>
          <p:nvPr>
            <p:ph type="body" idx="1"/>
          </p:nvPr>
        </p:nvSpPr>
        <p:spPr>
          <a:xfrm>
            <a:off x="457200" y="285750"/>
            <a:ext cx="8229600" cy="4525963"/>
          </a:xfrm>
        </p:spPr>
        <p:txBody>
          <a:bodyPr/>
          <a:lstStyle/>
          <a:p>
            <a:pPr marL="0" indent="0" algn="just" eaLnBrk="1" hangingPunct="1">
              <a:lnSpc>
                <a:spcPct val="110000"/>
              </a:lnSpc>
              <a:spcBef>
                <a:spcPct val="0"/>
              </a:spcBef>
              <a:buFontTx/>
              <a:buNone/>
            </a:pPr>
            <a:r>
              <a:rPr lang="en-US" sz="3400" b="1" smtClean="0">
                <a:solidFill>
                  <a:schemeClr val="bg1"/>
                </a:solidFill>
              </a:rPr>
              <a:t>	Dengan kode etik atau komitmen moral ini menjadi jelas dengan keahlian saja tidak cukup menyebut orang sebagai peofesional, karena keahlian bisa merugikan manusia dengan keahlian orang bisa menghancurkan orang lain, misalnya ahli hukum dapat dengan mudah menggunakan keahliannya untuk menghukum orang yang tidak bersalah.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9571">
                                            <p:txEl>
                                              <p:pRg st="0" end="0"/>
                                            </p:txEl>
                                          </p:spTgt>
                                        </p:tgtEl>
                                        <p:attrNameLst>
                                          <p:attrName>style.visibility</p:attrName>
                                        </p:attrNameLst>
                                      </p:cBhvr>
                                      <p:to>
                                        <p:strVal val="visible"/>
                                      </p:to>
                                    </p:set>
                                    <p:anim calcmode="lin" valueType="num">
                                      <p:cBhvr additive="base">
                                        <p:cTn id="7" dur="500" fill="hold"/>
                                        <p:tgtEl>
                                          <p:spTgt spid="10957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957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1"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57200" y="142875"/>
            <a:ext cx="8229600" cy="1143000"/>
          </a:xfrm>
        </p:spPr>
        <p:txBody>
          <a:bodyPr/>
          <a:lstStyle/>
          <a:p>
            <a:pPr algn="l" eaLnBrk="1" hangingPunct="1"/>
            <a:r>
              <a:rPr lang="en-US" sz="3200" b="1" smtClean="0">
                <a:solidFill>
                  <a:schemeClr val="bg1"/>
                </a:solidFill>
                <a:latin typeface="Comic Sans MS" pitchFamily="66" charset="0"/>
              </a:rPr>
              <a:t>Ada dua sasaran pokok kode etik yaitu :</a:t>
            </a:r>
          </a:p>
        </p:txBody>
      </p:sp>
      <p:sp>
        <p:nvSpPr>
          <p:cNvPr id="34819" name="Rectangle 3"/>
          <p:cNvSpPr>
            <a:spLocks noGrp="1" noChangeArrowheads="1"/>
          </p:cNvSpPr>
          <p:nvPr>
            <p:ph type="body" idx="1"/>
          </p:nvPr>
        </p:nvSpPr>
        <p:spPr>
          <a:xfrm>
            <a:off x="457200" y="1214438"/>
            <a:ext cx="8229600" cy="4525962"/>
          </a:xfrm>
        </p:spPr>
        <p:txBody>
          <a:bodyPr/>
          <a:lstStyle/>
          <a:p>
            <a:pPr marL="609600" indent="-609600" algn="just" eaLnBrk="1" hangingPunct="1">
              <a:lnSpc>
                <a:spcPct val="110000"/>
              </a:lnSpc>
              <a:buFontTx/>
              <a:buAutoNum type="alphaLcParenR"/>
            </a:pPr>
            <a:r>
              <a:rPr lang="en-US" sz="3400" smtClean="0">
                <a:solidFill>
                  <a:schemeClr val="bg1"/>
                </a:solidFill>
                <a:latin typeface="Arial Rounded MT Bold" pitchFamily="34" charset="0"/>
              </a:rPr>
              <a:t>Bermaksud melindungi masyarakat dari kemungkinan dirugikan oleh kaum profesional.</a:t>
            </a:r>
          </a:p>
          <a:p>
            <a:pPr marL="609600" indent="-609600" algn="just" eaLnBrk="1" hangingPunct="1">
              <a:lnSpc>
                <a:spcPct val="110000"/>
              </a:lnSpc>
              <a:buFontTx/>
              <a:buAutoNum type="alphaLcParenR"/>
            </a:pPr>
            <a:r>
              <a:rPr lang="en-US" sz="3400" smtClean="0">
                <a:solidFill>
                  <a:schemeClr val="bg1"/>
                </a:solidFill>
                <a:latin typeface="Arial Rounded MT Bold" pitchFamily="34" charset="0"/>
              </a:rPr>
              <a:t>Menjamin bahwa masyarakat telah mempercayakan diri, dan melindungi keluhuran profesi tersebut dari perilaku yang tidak baik dari orang yang mengaku pofesional.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blinds(horizontal)">
                                      <p:cBhvr>
                                        <p:cTn id="7" dur="500"/>
                                        <p:tgtEl>
                                          <p:spTgt spid="348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4819">
                                            <p:txEl>
                                              <p:pRg st="0" end="0"/>
                                            </p:txEl>
                                          </p:spTgt>
                                        </p:tgtEl>
                                        <p:attrNameLst>
                                          <p:attrName>style.visibility</p:attrName>
                                        </p:attrNameLst>
                                      </p:cBhvr>
                                      <p:to>
                                        <p:strVal val="visible"/>
                                      </p:to>
                                    </p:set>
                                    <p:anim calcmode="lin" valueType="num">
                                      <p:cBhvr additive="base">
                                        <p:cTn id="10" dur="500" fill="hold"/>
                                        <p:tgtEl>
                                          <p:spTgt spid="34819">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34819">
                                            <p:txEl>
                                              <p:pRg st="0" end="0"/>
                                            </p:txEl>
                                          </p:spTgt>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4819">
                                            <p:txEl>
                                              <p:pRg st="1" end="1"/>
                                            </p:txEl>
                                          </p:spTgt>
                                        </p:tgtEl>
                                        <p:attrNameLst>
                                          <p:attrName>style.visibility</p:attrName>
                                        </p:attrNameLst>
                                      </p:cBhvr>
                                      <p:to>
                                        <p:strVal val="visible"/>
                                      </p:to>
                                    </p:set>
                                    <p:anim calcmode="lin" valueType="num">
                                      <p:cBhvr additive="base">
                                        <p:cTn id="14" dur="500" fill="hold"/>
                                        <p:tgtEl>
                                          <p:spTgt spid="34819">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481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sp>
        <p:nvSpPr>
          <p:cNvPr id="35843" name="Rectangle 3"/>
          <p:cNvSpPr>
            <a:spLocks noGrp="1" noChangeArrowheads="1"/>
          </p:cNvSpPr>
          <p:nvPr>
            <p:ph type="body" idx="1"/>
          </p:nvPr>
        </p:nvSpPr>
        <p:spPr>
          <a:xfrm>
            <a:off x="395288" y="785813"/>
            <a:ext cx="8229600" cy="4525962"/>
          </a:xfrm>
        </p:spPr>
        <p:txBody>
          <a:bodyPr/>
          <a:lstStyle/>
          <a:p>
            <a:pPr marL="514350" indent="-514350" algn="just" eaLnBrk="1" hangingPunct="1">
              <a:lnSpc>
                <a:spcPct val="110000"/>
              </a:lnSpc>
              <a:spcBef>
                <a:spcPct val="0"/>
              </a:spcBef>
              <a:buFontTx/>
              <a:buAutoNum type="alphaLcParenR" startAt="3"/>
            </a:pPr>
            <a:r>
              <a:rPr lang="en-US" sz="3400" b="1" smtClean="0">
                <a:solidFill>
                  <a:schemeClr val="bg1"/>
                </a:solidFill>
              </a:rPr>
              <a:t>Biasanya orang yang profesional adalah orang yang hidup dari profesinya.</a:t>
            </a:r>
            <a:r>
              <a:rPr lang="id-ID" sz="3400" b="1" smtClean="0">
                <a:solidFill>
                  <a:schemeClr val="bg1"/>
                </a:solidFill>
              </a:rPr>
              <a:t> </a:t>
            </a:r>
            <a:r>
              <a:rPr lang="en-US" sz="3400" b="1" smtClean="0">
                <a:solidFill>
                  <a:schemeClr val="bg1"/>
                </a:solidFill>
              </a:rPr>
              <a:t>Biasanya gajinya tinggi, sebagai konsekwensi mengarahkan seluruh tenaga, pikiran, dsb.</a:t>
            </a:r>
            <a:r>
              <a:rPr lang="id-ID" sz="3400" b="1" smtClean="0">
                <a:solidFill>
                  <a:schemeClr val="bg1"/>
                </a:solidFill>
              </a:rPr>
              <a:t> </a:t>
            </a:r>
            <a:r>
              <a:rPr lang="en-US" sz="3400" b="1" smtClean="0">
                <a:solidFill>
                  <a:schemeClr val="bg1"/>
                </a:solidFill>
              </a:rPr>
              <a:t>Profesinya telah membentuk identitas orang tersebut, ia dikenal di dalam masyarakat melalui dan karena profesinya.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with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 to="" calcmode="lin" valueType="num">
                                      <p:cBhvr>
                                        <p:cTn id="7" dur="1" fill="hold"/>
                                        <p:tgtEl>
                                          <p:spTgt spid="3584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36867" name="Rectangle 3"/>
          <p:cNvSpPr>
            <a:spLocks noGrp="1" noChangeArrowheads="1"/>
          </p:cNvSpPr>
          <p:nvPr>
            <p:ph type="body" idx="1"/>
          </p:nvPr>
        </p:nvSpPr>
        <p:spPr>
          <a:xfrm>
            <a:off x="428625" y="428625"/>
            <a:ext cx="8229600" cy="4525963"/>
          </a:xfrm>
        </p:spPr>
        <p:txBody>
          <a:bodyPr/>
          <a:lstStyle/>
          <a:p>
            <a:pPr marL="514350" indent="-514350" algn="just" eaLnBrk="1" hangingPunct="1">
              <a:lnSpc>
                <a:spcPct val="110000"/>
              </a:lnSpc>
              <a:spcBef>
                <a:spcPct val="0"/>
              </a:spcBef>
              <a:buFontTx/>
              <a:buAutoNum type="alphaLcParenR" startAt="4"/>
            </a:pPr>
            <a:r>
              <a:rPr lang="en-US" sz="3600" b="1" smtClean="0">
                <a:solidFill>
                  <a:schemeClr val="accent2"/>
                </a:solidFill>
              </a:rPr>
              <a:t>Pengabdian kepada masyarakat.</a:t>
            </a:r>
            <a:r>
              <a:rPr lang="id-ID" sz="3600" b="1" smtClean="0">
                <a:solidFill>
                  <a:schemeClr val="accent2"/>
                </a:solidFill>
              </a:rPr>
              <a:t> </a:t>
            </a:r>
            <a:r>
              <a:rPr lang="en-US" sz="3600" b="1" smtClean="0">
                <a:solidFill>
                  <a:schemeClr val="accent2"/>
                </a:solidFill>
              </a:rPr>
              <a:t>Dengan adanya komitmen moral yang tertuang di dalam kata etik profesi, lebih mengutamakan kepentingan masyarakat daripada kepentingan pribadi. Orang yang proesional memiliki komitmen moral untuk memecahkan persoalan yang dihadapi kliennya sampai tuntas.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Effect transition="in" filter="box(in)">
                                      <p:cBhvr>
                                        <p:cTn id="7" dur="500"/>
                                        <p:tgtEl>
                                          <p:spTgt spid="3686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18900000" scaled="1"/>
        </a:gradFill>
        <a:effectLst/>
      </p:bgPr>
    </p:bg>
    <p:spTree>
      <p:nvGrpSpPr>
        <p:cNvPr id="1" name=""/>
        <p:cNvGrpSpPr/>
        <p:nvPr/>
      </p:nvGrpSpPr>
      <p:grpSpPr>
        <a:xfrm>
          <a:off x="0" y="0"/>
          <a:ext cx="0" cy="0"/>
          <a:chOff x="0" y="0"/>
          <a:chExt cx="0" cy="0"/>
        </a:xfrm>
      </p:grpSpPr>
      <p:sp>
        <p:nvSpPr>
          <p:cNvPr id="44035" name="Rectangle 3"/>
          <p:cNvSpPr>
            <a:spLocks noGrp="1" noChangeArrowheads="1"/>
          </p:cNvSpPr>
          <p:nvPr>
            <p:ph type="body" idx="1"/>
          </p:nvPr>
        </p:nvSpPr>
        <p:spPr>
          <a:xfrm>
            <a:off x="357188" y="428625"/>
            <a:ext cx="8229600" cy="5040313"/>
          </a:xfrm>
        </p:spPr>
        <p:txBody>
          <a:bodyPr/>
          <a:lstStyle/>
          <a:p>
            <a:pPr marL="514350" indent="-514350" algn="just" eaLnBrk="1" hangingPunct="1">
              <a:lnSpc>
                <a:spcPct val="110000"/>
              </a:lnSpc>
              <a:spcBef>
                <a:spcPct val="0"/>
              </a:spcBef>
              <a:buFontTx/>
              <a:buAutoNum type="alphaLcParenR" startAt="5"/>
            </a:pPr>
            <a:r>
              <a:rPr lang="en-US" b="1" smtClean="0">
                <a:solidFill>
                  <a:schemeClr val="accent2"/>
                </a:solidFill>
              </a:rPr>
              <a:t>Ada izin khusus untuk menjalankan profesinya. Karena itu setiap profesi, khususnya profesi luhur yang menyangkut kepentingan orang banyak dan terkait dengan nilai-nilai luhur kemanusiaan berupa keselamatan, keamanan, kesehatan dll, maka untuk menjalankan profesinya yang berkaitan dengan orang banyak diperlukan ijin khusus. (Misalnya Dokter, pengacara, dsb)</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box(out)">
                                      <p:cBhvr>
                                        <p:cTn id="7" dur="500"/>
                                        <p:tgtEl>
                                          <p:spTgt spid="440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468313" y="285750"/>
            <a:ext cx="8229600" cy="5257800"/>
          </a:xfrm>
        </p:spPr>
        <p:txBody>
          <a:bodyPr/>
          <a:lstStyle/>
          <a:p>
            <a:pPr marL="0" indent="0" algn="just" eaLnBrk="1" hangingPunct="1">
              <a:lnSpc>
                <a:spcPct val="110000"/>
              </a:lnSpc>
              <a:spcBef>
                <a:spcPct val="0"/>
              </a:spcBef>
              <a:buFontTx/>
              <a:buNone/>
            </a:pPr>
            <a:r>
              <a:rPr lang="en-US" sz="3400" b="1" smtClean="0">
                <a:solidFill>
                  <a:schemeClr val="bg1"/>
                </a:solidFill>
              </a:rPr>
              <a:t>Kaum profesional biasanya berhimpun didalam satu organisasi profesi. Misalnya (IDI untuk Dokter, IAI untuk Akuntan, IKADIN untuk Advocat dsb) Tujuan dari organisasi profesi ini terutama untuk menjaga dan melindungi keluhuran profesi tersebut. Tugas pokok menjaga agar standart kontek ini organisasi yang bersangkutan yang mengeluarkan ijin praktek.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45059">
                                            <p:txEl>
                                              <p:pRg st="0" end="0"/>
                                            </p:txEl>
                                          </p:spTgt>
                                        </p:tgtEl>
                                        <p:attrNameLst>
                                          <p:attrName>style.visibility</p:attrName>
                                        </p:attrNameLst>
                                      </p:cBhvr>
                                      <p:to>
                                        <p:strVal val="visible"/>
                                      </p:to>
                                    </p:set>
                                    <p:anim calcmode="lin" valueType="num">
                                      <p:cBhvr additive="base">
                                        <p:cTn id="7" dur="500" fill="hold"/>
                                        <p:tgtEl>
                                          <p:spTgt spid="4505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505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468313" y="404813"/>
            <a:ext cx="8229600" cy="1143000"/>
          </a:xfrm>
          <a:solidFill>
            <a:srgbClr val="000080"/>
          </a:solidFill>
        </p:spPr>
        <p:txBody>
          <a:bodyPr/>
          <a:lstStyle/>
          <a:p>
            <a:pPr algn="l" eaLnBrk="1" hangingPunct="1"/>
            <a:r>
              <a:rPr lang="en-US" sz="3600" b="1" dirty="0" smtClean="0">
                <a:solidFill>
                  <a:schemeClr val="bg1"/>
                </a:solidFill>
              </a:rPr>
              <a:t>4</a:t>
            </a:r>
            <a:r>
              <a:rPr lang="en-US" sz="4000" b="1" dirty="0" smtClean="0">
                <a:solidFill>
                  <a:schemeClr val="bg1"/>
                </a:solidFill>
              </a:rPr>
              <a:t>. PRINSIP ETIKA PROFESI</a:t>
            </a:r>
          </a:p>
        </p:txBody>
      </p:sp>
      <p:sp>
        <p:nvSpPr>
          <p:cNvPr id="46083" name="Rectangle 3"/>
          <p:cNvSpPr>
            <a:spLocks noGrp="1" noChangeArrowheads="1"/>
          </p:cNvSpPr>
          <p:nvPr>
            <p:ph type="body" idx="1"/>
          </p:nvPr>
        </p:nvSpPr>
        <p:spPr>
          <a:xfrm>
            <a:off x="468313" y="1928813"/>
            <a:ext cx="8229600" cy="4525962"/>
          </a:xfrm>
        </p:spPr>
        <p:txBody>
          <a:bodyPr/>
          <a:lstStyle/>
          <a:p>
            <a:pPr marL="0" indent="0" algn="just" eaLnBrk="1" hangingPunct="1">
              <a:lnSpc>
                <a:spcPct val="110000"/>
              </a:lnSpc>
              <a:spcBef>
                <a:spcPct val="0"/>
              </a:spcBef>
              <a:buFontTx/>
              <a:buNone/>
            </a:pPr>
            <a:r>
              <a:rPr lang="en-US" sz="3600" smtClean="0">
                <a:solidFill>
                  <a:schemeClr val="bg1"/>
                </a:solidFill>
                <a:latin typeface="Arial Rounded MT Bold" pitchFamily="34" charset="0"/>
              </a:rPr>
              <a:t>	Tuntutan profesional sangat erat hubungannya dengan kode etik pada masing-masing profesi. Kode etik itu berkaitan dengan prinsip etika tertentu yang berlaku untuk suatu profesi. Ada empat prinsip etika profesi yaitu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blinds(vertical)">
                                      <p:cBhvr>
                                        <p:cTn id="7" dur="500"/>
                                        <p:tgtEl>
                                          <p:spTgt spid="4608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46083">
                                            <p:txEl>
                                              <p:pRg st="0" end="0"/>
                                            </p:txEl>
                                          </p:spTgt>
                                        </p:tgtEl>
                                        <p:attrNameLst>
                                          <p:attrName>style.visibility</p:attrName>
                                        </p:attrNameLst>
                                      </p:cBhvr>
                                      <p:to>
                                        <p:strVal val="visible"/>
                                      </p:to>
                                    </p:set>
                                    <p:anim calcmode="lin" valueType="num">
                                      <p:cBhvr additive="base">
                                        <p:cTn id="12" dur="500" fill="hold"/>
                                        <p:tgtEl>
                                          <p:spTgt spid="46083">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4608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animBg="1"/>
      <p:bldP spid="4608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p:txBody>
          <a:bodyPr/>
          <a:lstStyle/>
          <a:p>
            <a:pPr marL="609600" indent="-609600" algn="just" eaLnBrk="1" hangingPunct="1">
              <a:lnSpc>
                <a:spcPct val="120000"/>
              </a:lnSpc>
              <a:buFontTx/>
              <a:buAutoNum type="alphaLcPeriod"/>
            </a:pPr>
            <a:r>
              <a:rPr lang="en-US" sz="3600" b="1" dirty="0" err="1" smtClean="0">
                <a:solidFill>
                  <a:srgbClr val="EA0C0C"/>
                </a:solidFill>
              </a:rPr>
              <a:t>Prinsip</a:t>
            </a:r>
            <a:r>
              <a:rPr lang="en-US" sz="3600" b="1" dirty="0" smtClean="0">
                <a:solidFill>
                  <a:srgbClr val="EA0C0C"/>
                </a:solidFill>
              </a:rPr>
              <a:t> </a:t>
            </a:r>
            <a:r>
              <a:rPr lang="en-US" sz="3600" b="1" dirty="0" err="1" smtClean="0">
                <a:solidFill>
                  <a:srgbClr val="EA0C0C"/>
                </a:solidFill>
              </a:rPr>
              <a:t>Tangung</a:t>
            </a:r>
            <a:r>
              <a:rPr lang="en-US" sz="3600" b="1" dirty="0" smtClean="0">
                <a:solidFill>
                  <a:srgbClr val="EA0C0C"/>
                </a:solidFill>
              </a:rPr>
              <a:t> </a:t>
            </a:r>
            <a:r>
              <a:rPr lang="en-US" sz="3600" b="1" dirty="0" err="1" smtClean="0">
                <a:solidFill>
                  <a:srgbClr val="EA0C0C"/>
                </a:solidFill>
              </a:rPr>
              <a:t>Jawab</a:t>
            </a:r>
            <a:endParaRPr lang="en-US" sz="3600" b="1" dirty="0" smtClean="0">
              <a:solidFill>
                <a:srgbClr val="EA0C0C"/>
              </a:solidFill>
            </a:endParaRPr>
          </a:p>
          <a:p>
            <a:pPr marL="609600" indent="-609600" algn="just" eaLnBrk="1" hangingPunct="1">
              <a:lnSpc>
                <a:spcPct val="120000"/>
              </a:lnSpc>
              <a:buFontTx/>
              <a:buNone/>
            </a:pPr>
            <a:r>
              <a:rPr lang="en-US" sz="3600" b="1" dirty="0" smtClean="0">
                <a:solidFill>
                  <a:srgbClr val="EA0C0C"/>
                </a:solidFill>
              </a:rPr>
              <a:t>	</a:t>
            </a:r>
            <a:r>
              <a:rPr lang="en-US" sz="3600" b="1" dirty="0" err="1" smtClean="0">
                <a:solidFill>
                  <a:srgbClr val="EA0C0C"/>
                </a:solidFill>
              </a:rPr>
              <a:t>Tanggung</a:t>
            </a:r>
            <a:r>
              <a:rPr lang="en-US" sz="3600" b="1" dirty="0" smtClean="0">
                <a:solidFill>
                  <a:srgbClr val="EA0C0C"/>
                </a:solidFill>
              </a:rPr>
              <a:t> </a:t>
            </a:r>
            <a:r>
              <a:rPr lang="en-US" sz="3600" b="1" dirty="0" err="1" smtClean="0">
                <a:solidFill>
                  <a:srgbClr val="EA0C0C"/>
                </a:solidFill>
              </a:rPr>
              <a:t>jawab</a:t>
            </a:r>
            <a:r>
              <a:rPr lang="en-US" sz="3600" b="1" dirty="0" smtClean="0">
                <a:solidFill>
                  <a:srgbClr val="EA0C0C"/>
                </a:solidFill>
              </a:rPr>
              <a:t> </a:t>
            </a:r>
            <a:r>
              <a:rPr lang="en-US" sz="3600" b="1" dirty="0" err="1" smtClean="0">
                <a:solidFill>
                  <a:srgbClr val="EA0C0C"/>
                </a:solidFill>
              </a:rPr>
              <a:t>adalah</a:t>
            </a:r>
            <a:r>
              <a:rPr lang="en-US" sz="3600" b="1" dirty="0" smtClean="0">
                <a:solidFill>
                  <a:srgbClr val="EA0C0C"/>
                </a:solidFill>
              </a:rPr>
              <a:t> </a:t>
            </a:r>
            <a:r>
              <a:rPr lang="en-US" sz="3600" b="1" dirty="0" err="1" smtClean="0">
                <a:solidFill>
                  <a:srgbClr val="EA0C0C"/>
                </a:solidFill>
              </a:rPr>
              <a:t>salah</a:t>
            </a:r>
            <a:r>
              <a:rPr lang="en-US" sz="3600" b="1" dirty="0" smtClean="0">
                <a:solidFill>
                  <a:srgbClr val="EA0C0C"/>
                </a:solidFill>
              </a:rPr>
              <a:t> </a:t>
            </a:r>
            <a:r>
              <a:rPr lang="en-US" sz="3600" b="1" dirty="0" err="1" smtClean="0">
                <a:solidFill>
                  <a:srgbClr val="EA0C0C"/>
                </a:solidFill>
              </a:rPr>
              <a:t>satu</a:t>
            </a:r>
            <a:r>
              <a:rPr lang="en-US" sz="3600" b="1" dirty="0" smtClean="0">
                <a:solidFill>
                  <a:srgbClr val="EA0C0C"/>
                </a:solidFill>
              </a:rPr>
              <a:t> </a:t>
            </a:r>
            <a:r>
              <a:rPr lang="en-US" sz="3600" b="1" dirty="0" err="1" smtClean="0">
                <a:solidFill>
                  <a:srgbClr val="EA0C0C"/>
                </a:solidFill>
              </a:rPr>
              <a:t>prinsip</a:t>
            </a:r>
            <a:r>
              <a:rPr lang="en-US" sz="3600" b="1" dirty="0" smtClean="0">
                <a:solidFill>
                  <a:srgbClr val="EA0C0C"/>
                </a:solidFill>
              </a:rPr>
              <a:t> </a:t>
            </a:r>
            <a:r>
              <a:rPr lang="en-US" sz="3600" b="1" dirty="0" err="1" smtClean="0">
                <a:solidFill>
                  <a:srgbClr val="EA0C0C"/>
                </a:solidFill>
              </a:rPr>
              <a:t>pokok</a:t>
            </a:r>
            <a:r>
              <a:rPr lang="en-US" sz="3600" b="1" dirty="0" smtClean="0">
                <a:solidFill>
                  <a:srgbClr val="EA0C0C"/>
                </a:solidFill>
              </a:rPr>
              <a:t> </a:t>
            </a:r>
            <a:r>
              <a:rPr lang="en-US" sz="3600" b="1" dirty="0" err="1" smtClean="0">
                <a:solidFill>
                  <a:srgbClr val="EA0C0C"/>
                </a:solidFill>
              </a:rPr>
              <a:t>bagi</a:t>
            </a:r>
            <a:r>
              <a:rPr lang="en-US" sz="3600" b="1" dirty="0" smtClean="0">
                <a:solidFill>
                  <a:srgbClr val="EA0C0C"/>
                </a:solidFill>
              </a:rPr>
              <a:t> </a:t>
            </a:r>
            <a:r>
              <a:rPr lang="en-US" sz="3600" b="1" dirty="0" err="1" smtClean="0">
                <a:solidFill>
                  <a:srgbClr val="EA0C0C"/>
                </a:solidFill>
              </a:rPr>
              <a:t>para</a:t>
            </a:r>
            <a:r>
              <a:rPr lang="en-US" sz="3600" b="1" dirty="0" smtClean="0">
                <a:solidFill>
                  <a:srgbClr val="EA0C0C"/>
                </a:solidFill>
              </a:rPr>
              <a:t> </a:t>
            </a:r>
            <a:r>
              <a:rPr lang="en-US" sz="3600" b="1" dirty="0" err="1" smtClean="0">
                <a:solidFill>
                  <a:srgbClr val="EA0C0C"/>
                </a:solidFill>
              </a:rPr>
              <a:t>profesional</a:t>
            </a:r>
            <a:r>
              <a:rPr lang="en-US" sz="3600" b="1" dirty="0" smtClean="0">
                <a:solidFill>
                  <a:srgbClr val="EA0C0C"/>
                </a:solidFill>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box(out)">
                                      <p:cBhvr>
                                        <p:cTn id="7" dur="500"/>
                                        <p:tgtEl>
                                          <p:spTgt spid="37891">
                                            <p:txEl>
                                              <p:pRg st="0" end="0"/>
                                            </p:txEl>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37891">
                                            <p:txEl>
                                              <p:pRg st="1" end="1"/>
                                            </p:txEl>
                                          </p:spTgt>
                                        </p:tgtEl>
                                        <p:attrNameLst>
                                          <p:attrName>style.visibility</p:attrName>
                                        </p:attrNameLst>
                                      </p:cBhvr>
                                      <p:to>
                                        <p:strVal val="visible"/>
                                      </p:to>
                                    </p:set>
                                    <p:animEffect transition="in" filter="box(out)">
                                      <p:cBhvr>
                                        <p:cTn id="10" dur="500"/>
                                        <p:tgtEl>
                                          <p:spTgt spid="378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47107" name="Rectangle 3"/>
          <p:cNvSpPr>
            <a:spLocks noGrp="1" noChangeArrowheads="1"/>
          </p:cNvSpPr>
          <p:nvPr>
            <p:ph type="body" idx="1"/>
          </p:nvPr>
        </p:nvSpPr>
        <p:spPr>
          <a:xfrm>
            <a:off x="468313" y="1052513"/>
            <a:ext cx="8229600" cy="4248150"/>
          </a:xfrm>
        </p:spPr>
        <p:txBody>
          <a:bodyPr/>
          <a:lstStyle/>
          <a:p>
            <a:pPr algn="just" eaLnBrk="1" hangingPunct="1">
              <a:lnSpc>
                <a:spcPct val="120000"/>
              </a:lnSpc>
            </a:pPr>
            <a:r>
              <a:rPr lang="en-US" sz="3600" b="1" dirty="0" err="1" smtClean="0">
                <a:solidFill>
                  <a:srgbClr val="F51F0F"/>
                </a:solidFill>
              </a:rPr>
              <a:t>Bertanggung</a:t>
            </a:r>
            <a:r>
              <a:rPr lang="en-US" sz="3600" b="1" dirty="0" smtClean="0">
                <a:solidFill>
                  <a:srgbClr val="F51F0F"/>
                </a:solidFill>
              </a:rPr>
              <a:t> </a:t>
            </a:r>
            <a:r>
              <a:rPr lang="en-US" sz="3600" b="1" dirty="0" err="1" smtClean="0">
                <a:solidFill>
                  <a:srgbClr val="F51F0F"/>
                </a:solidFill>
              </a:rPr>
              <a:t>jawab</a:t>
            </a:r>
            <a:r>
              <a:rPr lang="en-US" sz="3600" b="1" dirty="0" smtClean="0">
                <a:solidFill>
                  <a:srgbClr val="F51F0F"/>
                </a:solidFill>
              </a:rPr>
              <a:t> </a:t>
            </a:r>
            <a:r>
              <a:rPr lang="en-US" sz="3600" b="1" dirty="0" err="1" smtClean="0">
                <a:solidFill>
                  <a:srgbClr val="F51F0F"/>
                </a:solidFill>
              </a:rPr>
              <a:t>terhadap</a:t>
            </a:r>
            <a:r>
              <a:rPr lang="en-US" sz="3600" b="1" dirty="0" smtClean="0">
                <a:solidFill>
                  <a:srgbClr val="F51F0F"/>
                </a:solidFill>
              </a:rPr>
              <a:t> </a:t>
            </a:r>
            <a:r>
              <a:rPr lang="en-US" sz="3600" b="1" dirty="0" err="1" smtClean="0">
                <a:solidFill>
                  <a:srgbClr val="F51F0F"/>
                </a:solidFill>
              </a:rPr>
              <a:t>pelaksanaan</a:t>
            </a:r>
            <a:r>
              <a:rPr lang="en-US" sz="3600" b="1" dirty="0" smtClean="0">
                <a:solidFill>
                  <a:srgbClr val="F51F0F"/>
                </a:solidFill>
              </a:rPr>
              <a:t> </a:t>
            </a:r>
            <a:r>
              <a:rPr lang="en-US" sz="3600" b="1" dirty="0" err="1" smtClean="0">
                <a:solidFill>
                  <a:srgbClr val="F51F0F"/>
                </a:solidFill>
              </a:rPr>
              <a:t>pekerjaan</a:t>
            </a:r>
            <a:r>
              <a:rPr lang="en-US" sz="3600" b="1" dirty="0" smtClean="0">
                <a:solidFill>
                  <a:srgbClr val="F51F0F"/>
                </a:solidFill>
              </a:rPr>
              <a:t> </a:t>
            </a:r>
            <a:r>
              <a:rPr lang="en-US" sz="3600" b="1" dirty="0" err="1" smtClean="0">
                <a:solidFill>
                  <a:srgbClr val="F51F0F"/>
                </a:solidFill>
              </a:rPr>
              <a:t>serta</a:t>
            </a:r>
            <a:r>
              <a:rPr lang="en-US" sz="3600" b="1" dirty="0" smtClean="0">
                <a:solidFill>
                  <a:srgbClr val="F51F0F"/>
                </a:solidFill>
              </a:rPr>
              <a:t> </a:t>
            </a:r>
            <a:r>
              <a:rPr lang="en-US" sz="3600" b="1" dirty="0" err="1" smtClean="0">
                <a:solidFill>
                  <a:srgbClr val="F51F0F"/>
                </a:solidFill>
              </a:rPr>
              <a:t>hasilnya</a:t>
            </a:r>
            <a:r>
              <a:rPr lang="en-US" sz="3600" b="1" dirty="0" smtClean="0">
                <a:solidFill>
                  <a:srgbClr val="F51F0F"/>
                </a:solidFill>
              </a:rPr>
              <a:t> </a:t>
            </a:r>
          </a:p>
          <a:p>
            <a:pPr algn="just" eaLnBrk="1" hangingPunct="1">
              <a:lnSpc>
                <a:spcPct val="120000"/>
              </a:lnSpc>
            </a:pPr>
            <a:r>
              <a:rPr lang="en-US" sz="3600" b="1" dirty="0" err="1" smtClean="0">
                <a:solidFill>
                  <a:srgbClr val="F51F0F"/>
                </a:solidFill>
              </a:rPr>
              <a:t>Bertanggung</a:t>
            </a:r>
            <a:r>
              <a:rPr lang="en-US" sz="3600" b="1" dirty="0" smtClean="0">
                <a:solidFill>
                  <a:srgbClr val="F51F0F"/>
                </a:solidFill>
              </a:rPr>
              <a:t> </a:t>
            </a:r>
            <a:r>
              <a:rPr lang="en-US" sz="3600" b="1" dirty="0" err="1" smtClean="0">
                <a:solidFill>
                  <a:srgbClr val="F51F0F"/>
                </a:solidFill>
              </a:rPr>
              <a:t>jawab</a:t>
            </a:r>
            <a:r>
              <a:rPr lang="en-US" sz="3600" b="1" dirty="0" smtClean="0">
                <a:solidFill>
                  <a:srgbClr val="F51F0F"/>
                </a:solidFill>
              </a:rPr>
              <a:t> </a:t>
            </a:r>
            <a:r>
              <a:rPr lang="en-US" sz="3600" b="1" dirty="0" err="1" smtClean="0">
                <a:solidFill>
                  <a:srgbClr val="F51F0F"/>
                </a:solidFill>
              </a:rPr>
              <a:t>atas</a:t>
            </a:r>
            <a:r>
              <a:rPr lang="en-US" sz="3600" b="1" dirty="0" smtClean="0">
                <a:solidFill>
                  <a:srgbClr val="F51F0F"/>
                </a:solidFill>
              </a:rPr>
              <a:t> </a:t>
            </a:r>
            <a:r>
              <a:rPr lang="en-US" sz="3600" b="1" dirty="0" err="1" smtClean="0">
                <a:solidFill>
                  <a:srgbClr val="F51F0F"/>
                </a:solidFill>
              </a:rPr>
              <a:t>dampak</a:t>
            </a:r>
            <a:r>
              <a:rPr lang="en-US" sz="3600" b="1" dirty="0" smtClean="0">
                <a:solidFill>
                  <a:srgbClr val="F51F0F"/>
                </a:solidFill>
              </a:rPr>
              <a:t> </a:t>
            </a:r>
            <a:r>
              <a:rPr lang="en-US" sz="3600" b="1" dirty="0" err="1" smtClean="0">
                <a:solidFill>
                  <a:srgbClr val="F51F0F"/>
                </a:solidFill>
              </a:rPr>
              <a:t>profesinya</a:t>
            </a:r>
            <a:r>
              <a:rPr lang="en-US" sz="3600" b="1" dirty="0" smtClean="0">
                <a:solidFill>
                  <a:srgbClr val="F51F0F"/>
                </a:solidFill>
              </a:rPr>
              <a:t> </a:t>
            </a:r>
            <a:r>
              <a:rPr lang="en-US" sz="3600" b="1" dirty="0" err="1" smtClean="0">
                <a:solidFill>
                  <a:srgbClr val="F51F0F"/>
                </a:solidFill>
              </a:rPr>
              <a:t>terhadap</a:t>
            </a:r>
            <a:r>
              <a:rPr lang="en-US" sz="3600" b="1" dirty="0" smtClean="0">
                <a:solidFill>
                  <a:srgbClr val="F51F0F"/>
                </a:solidFill>
              </a:rPr>
              <a:t> </a:t>
            </a:r>
            <a:r>
              <a:rPr lang="en-US" sz="3600" b="1" dirty="0" err="1" smtClean="0">
                <a:solidFill>
                  <a:srgbClr val="F51F0F"/>
                </a:solidFill>
              </a:rPr>
              <a:t>kehidupan</a:t>
            </a:r>
            <a:r>
              <a:rPr lang="en-US" sz="3600" b="1" dirty="0" smtClean="0">
                <a:solidFill>
                  <a:srgbClr val="F51F0F"/>
                </a:solidFill>
              </a:rPr>
              <a:t> </a:t>
            </a:r>
            <a:r>
              <a:rPr lang="en-US" sz="3600" b="1" dirty="0" err="1" smtClean="0">
                <a:solidFill>
                  <a:srgbClr val="F51F0F"/>
                </a:solidFill>
              </a:rPr>
              <a:t>dan</a:t>
            </a:r>
            <a:r>
              <a:rPr lang="en-US" sz="3600" b="1" dirty="0" smtClean="0">
                <a:solidFill>
                  <a:srgbClr val="F51F0F"/>
                </a:solidFill>
              </a:rPr>
              <a:t> </a:t>
            </a:r>
            <a:r>
              <a:rPr lang="en-US" sz="3600" b="1" dirty="0" err="1" smtClean="0">
                <a:solidFill>
                  <a:srgbClr val="F51F0F"/>
                </a:solidFill>
              </a:rPr>
              <a:t>kepentingan</a:t>
            </a:r>
            <a:r>
              <a:rPr lang="en-US" sz="3600" b="1" dirty="0" smtClean="0">
                <a:solidFill>
                  <a:srgbClr val="F51F0F"/>
                </a:solidFill>
              </a:rPr>
              <a:t> 	 </a:t>
            </a:r>
            <a:r>
              <a:rPr lang="en-US" sz="3600" b="1" dirty="0" err="1" smtClean="0">
                <a:solidFill>
                  <a:srgbClr val="F51F0F"/>
                </a:solidFill>
              </a:rPr>
              <a:t>orang</a:t>
            </a:r>
            <a:r>
              <a:rPr lang="en-US" sz="3600" b="1" dirty="0" smtClean="0">
                <a:solidFill>
                  <a:srgbClr val="F51F0F"/>
                </a:solidFill>
              </a:rPr>
              <a:t> lain yang </a:t>
            </a:r>
            <a:r>
              <a:rPr lang="en-US" sz="3600" b="1" dirty="0" err="1" smtClean="0">
                <a:solidFill>
                  <a:srgbClr val="F51F0F"/>
                </a:solidFill>
              </a:rPr>
              <a:t>dilayaninya</a:t>
            </a:r>
            <a:endParaRPr lang="en-US" sz="3600" b="1" dirty="0" smtClean="0">
              <a:solidFill>
                <a:srgbClr val="F51F0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withEffect">
                                  <p:stCondLst>
                                    <p:cond delay="0"/>
                                  </p:stCondLst>
                                  <p:childTnLst>
                                    <p:animEffect transition="out" filter="fade">
                                      <p:cBhvr>
                                        <p:cTn id="6" dur="500" tmFilter="0, 0; .2, .5; .8, .5; 1, 0"/>
                                        <p:tgtEl>
                                          <p:spTgt spid="47107">
                                            <p:txEl>
                                              <p:pRg st="0" end="0"/>
                                            </p:txEl>
                                          </p:spTgt>
                                        </p:tgtEl>
                                      </p:cBhvr>
                                    </p:animEffect>
                                    <p:animScale>
                                      <p:cBhvr>
                                        <p:cTn id="7" dur="250" autoRev="1" fill="hold"/>
                                        <p:tgtEl>
                                          <p:spTgt spid="47107">
                                            <p:txEl>
                                              <p:pRg st="0" end="0"/>
                                            </p:txEl>
                                          </p:spTgt>
                                        </p:tgtEl>
                                      </p:cBhvr>
                                      <p:by x="105000" y="105000"/>
                                    </p:animScale>
                                  </p:childTnLst>
                                </p:cTn>
                              </p:par>
                              <p:par>
                                <p:cTn id="8" presetID="26" presetClass="emph" presetSubtype="0" fill="hold" grpId="0" nodeType="withEffect">
                                  <p:stCondLst>
                                    <p:cond delay="0"/>
                                  </p:stCondLst>
                                  <p:childTnLst>
                                    <p:animEffect transition="out" filter="fade">
                                      <p:cBhvr>
                                        <p:cTn id="9" dur="500" tmFilter="0, 0; .2, .5; .8, .5; 1, 0"/>
                                        <p:tgtEl>
                                          <p:spTgt spid="47107">
                                            <p:txEl>
                                              <p:pRg st="1" end="1"/>
                                            </p:txEl>
                                          </p:spTgt>
                                        </p:tgtEl>
                                      </p:cBhvr>
                                    </p:animEffect>
                                    <p:animScale>
                                      <p:cBhvr>
                                        <p:cTn id="10" dur="250" autoRev="1" fill="hold"/>
                                        <p:tgtEl>
                                          <p:spTgt spid="47107">
                                            <p:txEl>
                                              <p:pRg st="1" end="1"/>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84995" name="Rectangle 3"/>
          <p:cNvSpPr>
            <a:spLocks noGrp="1" noChangeArrowheads="1"/>
          </p:cNvSpPr>
          <p:nvPr>
            <p:ph type="body" idx="1"/>
          </p:nvPr>
        </p:nvSpPr>
        <p:spPr>
          <a:xfrm>
            <a:off x="414338" y="142875"/>
            <a:ext cx="8229600" cy="6169025"/>
          </a:xfrm>
        </p:spPr>
        <p:txBody>
          <a:bodyPr/>
          <a:lstStyle/>
          <a:p>
            <a:pPr algn="just" eaLnBrk="1" hangingPunct="1">
              <a:lnSpc>
                <a:spcPct val="110000"/>
              </a:lnSpc>
              <a:buFontTx/>
              <a:buNone/>
            </a:pPr>
            <a:r>
              <a:rPr lang="en-US" sz="3400" smtClean="0">
                <a:solidFill>
                  <a:schemeClr val="bg1"/>
                </a:solidFill>
                <a:latin typeface="Arial Rounded MT Bold" pitchFamily="34" charset="0"/>
              </a:rPr>
              <a:t>b. Prinsip Keadilan </a:t>
            </a:r>
          </a:p>
          <a:p>
            <a:pPr algn="just" eaLnBrk="1" hangingPunct="1">
              <a:lnSpc>
                <a:spcPct val="110000"/>
              </a:lnSpc>
              <a:buFontTx/>
              <a:buNone/>
            </a:pPr>
            <a:r>
              <a:rPr lang="en-US" sz="3400" smtClean="0">
                <a:solidFill>
                  <a:schemeClr val="bg1"/>
                </a:solidFill>
                <a:latin typeface="Arial Rounded MT Bold" pitchFamily="34" charset="0"/>
              </a:rPr>
              <a:t>	seorang proposional di tuntut agar di dalam menjalankan profesinya  tidak merugikan hak dan kepentingan pihak tertentu. Di dalam melaksanakankan profesinya tidak diperbolehkan melaksanakan deskriminasi terhadap siapapun 	termasuk kepada orang yang mungkin tidak membayar jasa profesionalnya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84995">
                                            <p:txEl>
                                              <p:pRg st="0" end="0"/>
                                            </p:txEl>
                                          </p:spTgt>
                                        </p:tgtEl>
                                        <p:attrNameLst>
                                          <p:attrName>style.visibility</p:attrName>
                                        </p:attrNameLst>
                                      </p:cBhvr>
                                      <p:to>
                                        <p:strVal val="visible"/>
                                      </p:to>
                                    </p:set>
                                    <p:animEffect transition="in" filter="box(out)">
                                      <p:cBhvr>
                                        <p:cTn id="7" dur="500"/>
                                        <p:tgtEl>
                                          <p:spTgt spid="84995">
                                            <p:txEl>
                                              <p:pRg st="0" end="0"/>
                                            </p:txEl>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4995">
                                            <p:txEl>
                                              <p:pRg st="1" end="1"/>
                                            </p:txEl>
                                          </p:spTgt>
                                        </p:tgtEl>
                                        <p:attrNameLst>
                                          <p:attrName>style.visibility</p:attrName>
                                        </p:attrNameLst>
                                      </p:cBhvr>
                                      <p:to>
                                        <p:strVal val="visible"/>
                                      </p:to>
                                    </p:set>
                                    <p:animEffect transition="in" filter="box(out)">
                                      <p:cBhvr>
                                        <p:cTn id="10" dur="500"/>
                                        <p:tgtEl>
                                          <p:spTgt spid="8499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5"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6019" name="Rectangle 3"/>
          <p:cNvSpPr>
            <a:spLocks noGrp="1" noChangeArrowheads="1"/>
          </p:cNvSpPr>
          <p:nvPr>
            <p:ph type="body" idx="1"/>
          </p:nvPr>
        </p:nvSpPr>
        <p:spPr>
          <a:xfrm>
            <a:off x="539750" y="571500"/>
            <a:ext cx="8032750" cy="5040313"/>
          </a:xfrm>
        </p:spPr>
        <p:txBody>
          <a:bodyPr/>
          <a:lstStyle/>
          <a:p>
            <a:pPr algn="just" eaLnBrk="1" hangingPunct="1">
              <a:lnSpc>
                <a:spcPct val="110000"/>
              </a:lnSpc>
              <a:buFontTx/>
              <a:buNone/>
            </a:pPr>
            <a:r>
              <a:rPr lang="en-US" b="1" smtClean="0">
                <a:latin typeface="AvantGarde Md BT" pitchFamily="34" charset="0"/>
              </a:rPr>
              <a:t>c). Prinsip Otonomi</a:t>
            </a:r>
          </a:p>
          <a:p>
            <a:pPr lvl="1" algn="just" eaLnBrk="1" hangingPunct="1">
              <a:lnSpc>
                <a:spcPct val="110000"/>
              </a:lnSpc>
            </a:pPr>
            <a:r>
              <a:rPr lang="en-US" sz="3200" b="1" smtClean="0">
                <a:latin typeface="AvantGarde Md BT" pitchFamily="34" charset="0"/>
              </a:rPr>
              <a:t>	Seorang profesional dituntut untuk mandiri (otonomi) mereka agar diberi kebebasan sepenuhnya di dalam melaksanakan profesinya, karena hanya kaum profesional yang tampil pada bidangnya tetapi prinsip otonomi juga ada batasnya. Secara khusus dibatasi oleh tanggung jawab yaitu</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86019">
                                            <p:txEl>
                                              <p:pRg st="0" end="0"/>
                                            </p:txEl>
                                          </p:spTgt>
                                        </p:tgtEl>
                                        <p:attrNameLst>
                                          <p:attrName>style.visibility</p:attrName>
                                        </p:attrNameLst>
                                      </p:cBhvr>
                                      <p:to>
                                        <p:strVal val="visible"/>
                                      </p:to>
                                    </p:set>
                                    <p:animEffect transition="in" filter="box(out)">
                                      <p:cBhvr>
                                        <p:cTn id="7" dur="500"/>
                                        <p:tgtEl>
                                          <p:spTgt spid="86019">
                                            <p:txEl>
                                              <p:pRg st="0" end="0"/>
                                            </p:txEl>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6019">
                                            <p:txEl>
                                              <p:pRg st="1" end="1"/>
                                            </p:txEl>
                                          </p:spTgt>
                                        </p:tgtEl>
                                        <p:attrNameLst>
                                          <p:attrName>style.visibility</p:attrName>
                                        </p:attrNameLst>
                                      </p:cBhvr>
                                      <p:to>
                                        <p:strVal val="visible"/>
                                      </p:to>
                                    </p:set>
                                    <p:animEffect transition="in" filter="box(out)">
                                      <p:cBhvr>
                                        <p:cTn id="10" dur="500"/>
                                        <p:tgtEl>
                                          <p:spTgt spid="860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0" build="p"/>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6000" b="-6000"/>
          </a:stretch>
        </a:blipFill>
        <a:effectLst/>
      </p:bgPr>
    </p:bg>
    <p:spTree>
      <p:nvGrpSpPr>
        <p:cNvPr id="1" name=""/>
        <p:cNvGrpSpPr/>
        <p:nvPr/>
      </p:nvGrpSpPr>
      <p:grpSpPr>
        <a:xfrm>
          <a:off x="0" y="0"/>
          <a:ext cx="0" cy="0"/>
          <a:chOff x="0" y="0"/>
          <a:chExt cx="0" cy="0"/>
        </a:xfrm>
      </p:grpSpPr>
      <p:sp>
        <p:nvSpPr>
          <p:cNvPr id="110595" name="Rectangle 3"/>
          <p:cNvSpPr>
            <a:spLocks noGrp="1" noChangeArrowheads="1"/>
          </p:cNvSpPr>
          <p:nvPr>
            <p:ph type="body" idx="1"/>
          </p:nvPr>
        </p:nvSpPr>
        <p:spPr>
          <a:xfrm>
            <a:off x="357158" y="571480"/>
            <a:ext cx="8429684" cy="4824413"/>
          </a:xfrm>
        </p:spPr>
        <p:txBody>
          <a:bodyPr/>
          <a:lstStyle/>
          <a:p>
            <a:pPr algn="just" eaLnBrk="1" hangingPunct="1">
              <a:lnSpc>
                <a:spcPct val="110000"/>
              </a:lnSpc>
              <a:spcBef>
                <a:spcPct val="0"/>
              </a:spcBef>
              <a:spcAft>
                <a:spcPts val="2400"/>
              </a:spcAft>
            </a:pPr>
            <a:r>
              <a:rPr lang="en-US" sz="3600" b="1" dirty="0" err="1" smtClean="0">
                <a:latin typeface="AvantGarde Md BT" pitchFamily="34" charset="0"/>
              </a:rPr>
              <a:t>otonomi</a:t>
            </a:r>
            <a:r>
              <a:rPr lang="en-US" sz="3600" b="1" dirty="0" smtClean="0">
                <a:latin typeface="AvantGarde Md BT" pitchFamily="34" charset="0"/>
              </a:rPr>
              <a:t> </a:t>
            </a:r>
            <a:r>
              <a:rPr lang="en-US" sz="3600" b="1" dirty="0" err="1" smtClean="0">
                <a:latin typeface="AvantGarde Md BT" pitchFamily="34" charset="0"/>
              </a:rPr>
              <a:t>hanya</a:t>
            </a:r>
            <a:r>
              <a:rPr lang="en-US" sz="3600" b="1" dirty="0" smtClean="0">
                <a:latin typeface="AvantGarde Md BT" pitchFamily="34" charset="0"/>
              </a:rPr>
              <a:t> </a:t>
            </a:r>
            <a:r>
              <a:rPr lang="en-US" sz="3600" b="1" dirty="0" err="1" smtClean="0">
                <a:latin typeface="AvantGarde Md BT" pitchFamily="34" charset="0"/>
              </a:rPr>
              <a:t>berlaku</a:t>
            </a:r>
            <a:r>
              <a:rPr lang="en-US" sz="3600" b="1" dirty="0" smtClean="0">
                <a:latin typeface="AvantGarde Md BT" pitchFamily="34" charset="0"/>
              </a:rPr>
              <a:t> </a:t>
            </a:r>
            <a:r>
              <a:rPr lang="en-US" sz="3600" b="1" dirty="0" err="1" smtClean="0">
                <a:latin typeface="AvantGarde Md BT" pitchFamily="34" charset="0"/>
              </a:rPr>
              <a:t>sejauh</a:t>
            </a:r>
            <a:r>
              <a:rPr lang="en-US" sz="3600" b="1" dirty="0" smtClean="0">
                <a:latin typeface="AvantGarde Md BT" pitchFamily="34" charset="0"/>
              </a:rPr>
              <a:t> </a:t>
            </a:r>
            <a:r>
              <a:rPr lang="en-US" sz="3600" b="1" dirty="0" err="1" smtClean="0">
                <a:latin typeface="AvantGarde Md BT" pitchFamily="34" charset="0"/>
              </a:rPr>
              <a:t>disertai</a:t>
            </a:r>
            <a:r>
              <a:rPr lang="en-US" sz="3600" b="1" dirty="0" smtClean="0">
                <a:latin typeface="AvantGarde Md BT" pitchFamily="34" charset="0"/>
              </a:rPr>
              <a:t> </a:t>
            </a:r>
            <a:r>
              <a:rPr lang="en-US" sz="3600" b="1" dirty="0" err="1" smtClean="0">
                <a:latin typeface="AvantGarde Md BT" pitchFamily="34" charset="0"/>
              </a:rPr>
              <a:t>tanggung</a:t>
            </a:r>
            <a:r>
              <a:rPr lang="en-US" sz="3600" b="1" dirty="0" smtClean="0">
                <a:latin typeface="AvantGarde Md BT" pitchFamily="34" charset="0"/>
              </a:rPr>
              <a:t> </a:t>
            </a:r>
            <a:r>
              <a:rPr lang="en-US" sz="3600" b="1" dirty="0" err="1" smtClean="0">
                <a:latin typeface="AvantGarde Md BT" pitchFamily="34" charset="0"/>
              </a:rPr>
              <a:t>jawab</a:t>
            </a:r>
            <a:r>
              <a:rPr lang="en-US" sz="3600" b="1" dirty="0" smtClean="0">
                <a:latin typeface="AvantGarde Md BT" pitchFamily="34" charset="0"/>
              </a:rPr>
              <a:t> </a:t>
            </a:r>
            <a:r>
              <a:rPr lang="en-US" sz="3600" b="1" dirty="0" err="1" smtClean="0">
                <a:latin typeface="AvantGarde Md BT" pitchFamily="34" charset="0"/>
              </a:rPr>
              <a:t>profesional</a:t>
            </a:r>
            <a:r>
              <a:rPr lang="en-US" sz="3600" b="1" dirty="0" smtClean="0">
                <a:latin typeface="AvantGarde Md BT" pitchFamily="34" charset="0"/>
              </a:rPr>
              <a:t> (</a:t>
            </a:r>
            <a:r>
              <a:rPr lang="en-US" sz="3600" b="1" dirty="0" err="1" smtClean="0">
                <a:latin typeface="AvantGarde Md BT" pitchFamily="34" charset="0"/>
              </a:rPr>
              <a:t>keahlian</a:t>
            </a:r>
            <a:r>
              <a:rPr lang="en-US" sz="3600" b="1" dirty="0" smtClean="0">
                <a:latin typeface="AvantGarde Md BT" pitchFamily="34" charset="0"/>
              </a:rPr>
              <a:t> </a:t>
            </a:r>
            <a:r>
              <a:rPr lang="en-US" sz="3600" b="1" dirty="0" err="1" smtClean="0">
                <a:latin typeface="AvantGarde Md BT" pitchFamily="34" charset="0"/>
              </a:rPr>
              <a:t>dan</a:t>
            </a:r>
            <a:r>
              <a:rPr lang="en-US" sz="3600" b="1" dirty="0" smtClean="0">
                <a:latin typeface="AvantGarde Md BT" pitchFamily="34" charset="0"/>
              </a:rPr>
              <a:t> moral) </a:t>
            </a:r>
            <a:r>
              <a:rPr lang="en-US" sz="3600" b="1" dirty="0" err="1" smtClean="0">
                <a:latin typeface="AvantGarde Md BT" pitchFamily="34" charset="0"/>
              </a:rPr>
              <a:t>sampai</a:t>
            </a:r>
            <a:r>
              <a:rPr lang="en-US" sz="3600" b="1" dirty="0" smtClean="0">
                <a:latin typeface="AvantGarde Md BT" pitchFamily="34" charset="0"/>
              </a:rPr>
              <a:t> </a:t>
            </a:r>
            <a:r>
              <a:rPr lang="en-US" sz="3600" b="1" dirty="0" err="1" smtClean="0">
                <a:latin typeface="AvantGarde Md BT" pitchFamily="34" charset="0"/>
              </a:rPr>
              <a:t>tidak</a:t>
            </a:r>
            <a:r>
              <a:rPr lang="en-US" sz="3600" b="1" dirty="0" smtClean="0">
                <a:latin typeface="AvantGarde Md BT" pitchFamily="34" charset="0"/>
              </a:rPr>
              <a:t> </a:t>
            </a:r>
            <a:r>
              <a:rPr lang="en-US" sz="3600" b="1" dirty="0" err="1" smtClean="0">
                <a:latin typeface="AvantGarde Md BT" pitchFamily="34" charset="0"/>
              </a:rPr>
              <a:t>merugikan</a:t>
            </a:r>
            <a:r>
              <a:rPr lang="en-US" sz="3600" b="1" dirty="0" smtClean="0">
                <a:latin typeface="AvantGarde Md BT" pitchFamily="34" charset="0"/>
              </a:rPr>
              <a:t> </a:t>
            </a:r>
            <a:r>
              <a:rPr lang="en-US" sz="3600" b="1" dirty="0" err="1" smtClean="0">
                <a:latin typeface="AvantGarde Md BT" pitchFamily="34" charset="0"/>
              </a:rPr>
              <a:t>kepentingan</a:t>
            </a:r>
            <a:r>
              <a:rPr lang="en-US" sz="3600" b="1" dirty="0" smtClean="0">
                <a:latin typeface="AvantGarde Md BT" pitchFamily="34" charset="0"/>
              </a:rPr>
              <a:t> </a:t>
            </a:r>
            <a:r>
              <a:rPr lang="en-US" sz="3600" b="1" dirty="0" err="1" smtClean="0">
                <a:latin typeface="AvantGarde Md BT" pitchFamily="34" charset="0"/>
              </a:rPr>
              <a:t>orang</a:t>
            </a:r>
            <a:r>
              <a:rPr lang="en-US" sz="3600" b="1" dirty="0" smtClean="0">
                <a:latin typeface="AvantGarde Md BT" pitchFamily="34" charset="0"/>
              </a:rPr>
              <a:t> lain</a:t>
            </a:r>
          </a:p>
          <a:p>
            <a:pPr algn="just" eaLnBrk="1" hangingPunct="1">
              <a:lnSpc>
                <a:spcPct val="110000"/>
              </a:lnSpc>
            </a:pPr>
            <a:r>
              <a:rPr lang="en-US" sz="3600" b="1" dirty="0" err="1" smtClean="0">
                <a:latin typeface="AvantGarde Md BT" pitchFamily="34" charset="0"/>
              </a:rPr>
              <a:t>Pemerentah</a:t>
            </a:r>
            <a:r>
              <a:rPr lang="en-US" sz="3600" b="1" dirty="0" smtClean="0">
                <a:latin typeface="AvantGarde Md BT" pitchFamily="34" charset="0"/>
              </a:rPr>
              <a:t> </a:t>
            </a:r>
            <a:r>
              <a:rPr lang="en-US" sz="3600" b="1" dirty="0" err="1" smtClean="0">
                <a:latin typeface="AvantGarde Md BT" pitchFamily="34" charset="0"/>
              </a:rPr>
              <a:t>tetap</a:t>
            </a:r>
            <a:r>
              <a:rPr lang="en-US" sz="3600" b="1" dirty="0" smtClean="0">
                <a:latin typeface="AvantGarde Md BT" pitchFamily="34" charset="0"/>
              </a:rPr>
              <a:t> </a:t>
            </a:r>
            <a:r>
              <a:rPr lang="en-US" sz="3600" b="1" dirty="0" err="1" smtClean="0">
                <a:latin typeface="AvantGarde Md BT" pitchFamily="34" charset="0"/>
              </a:rPr>
              <a:t>menjaga</a:t>
            </a:r>
            <a:r>
              <a:rPr lang="en-US" sz="3600" b="1" dirty="0" smtClean="0">
                <a:latin typeface="AvantGarde Md BT" pitchFamily="34" charset="0"/>
              </a:rPr>
              <a:t> </a:t>
            </a:r>
            <a:r>
              <a:rPr lang="en-US" sz="3600" b="1" dirty="0" err="1" smtClean="0">
                <a:latin typeface="AvantGarde Md BT" pitchFamily="34" charset="0"/>
              </a:rPr>
              <a:t>dan</a:t>
            </a:r>
            <a:r>
              <a:rPr lang="en-US" sz="3600" b="1" dirty="0" smtClean="0">
                <a:latin typeface="AvantGarde Md BT" pitchFamily="34" charset="0"/>
              </a:rPr>
              <a:t> </a:t>
            </a:r>
            <a:r>
              <a:rPr lang="en-US" sz="3600" b="1" dirty="0" err="1" smtClean="0">
                <a:latin typeface="AvantGarde Md BT" pitchFamily="34" charset="0"/>
              </a:rPr>
              <a:t>pada</a:t>
            </a:r>
            <a:r>
              <a:rPr lang="en-US" sz="3600" b="1" dirty="0" smtClean="0">
                <a:latin typeface="AvantGarde Md BT" pitchFamily="34" charset="0"/>
              </a:rPr>
              <a:t> </a:t>
            </a:r>
            <a:r>
              <a:rPr lang="en-US" sz="3600" b="1" dirty="0" err="1" smtClean="0">
                <a:latin typeface="AvantGarde Md BT" pitchFamily="34" charset="0"/>
              </a:rPr>
              <a:t>kasus</a:t>
            </a:r>
            <a:r>
              <a:rPr lang="en-US" sz="3600" b="1" dirty="0" smtClean="0">
                <a:latin typeface="AvantGarde Md BT" pitchFamily="34" charset="0"/>
              </a:rPr>
              <a:t> </a:t>
            </a:r>
            <a:r>
              <a:rPr lang="en-US" sz="3600" b="1" dirty="0" err="1" smtClean="0">
                <a:latin typeface="AvantGarde Md BT" pitchFamily="34" charset="0"/>
              </a:rPr>
              <a:t>tertentu</a:t>
            </a:r>
            <a:r>
              <a:rPr lang="en-US" sz="3600" b="1" dirty="0" smtClean="0">
                <a:latin typeface="AvantGarde Md BT" pitchFamily="34" charset="0"/>
              </a:rPr>
              <a:t> </a:t>
            </a:r>
            <a:r>
              <a:rPr lang="en-US" sz="3600" b="1" dirty="0" err="1" smtClean="0">
                <a:latin typeface="AvantGarde Md BT" pitchFamily="34" charset="0"/>
              </a:rPr>
              <a:t>ikut</a:t>
            </a:r>
            <a:r>
              <a:rPr lang="en-US" sz="3600" b="1" dirty="0" smtClean="0">
                <a:latin typeface="AvantGarde Md BT" pitchFamily="34" charset="0"/>
              </a:rPr>
              <a:t> </a:t>
            </a:r>
            <a:r>
              <a:rPr lang="en-US" sz="3600" b="1" dirty="0" err="1" smtClean="0">
                <a:latin typeface="AvantGarde Md BT" pitchFamily="34" charset="0"/>
              </a:rPr>
              <a:t>campur</a:t>
            </a:r>
            <a:r>
              <a:rPr lang="en-US" sz="3600" b="1" dirty="0" smtClean="0">
                <a:latin typeface="AvantGarde Md BT" pitchFamily="34" charset="0"/>
              </a:rPr>
              <a:t> </a:t>
            </a:r>
            <a:r>
              <a:rPr lang="en-US" sz="3600" b="1" dirty="0" err="1" smtClean="0">
                <a:latin typeface="AvantGarde Md BT" pitchFamily="34" charset="0"/>
              </a:rPr>
              <a:t>tangan</a:t>
            </a:r>
            <a:r>
              <a:rPr lang="en-US" sz="3600" b="1" dirty="0" smtClean="0">
                <a:latin typeface="AvantGarde Md BT" pitchFamily="34" charset="0"/>
              </a:rPr>
              <a:t> agar </a:t>
            </a:r>
            <a:r>
              <a:rPr lang="en-US" sz="3600" b="1" dirty="0" err="1" smtClean="0">
                <a:latin typeface="AvantGarde Md BT" pitchFamily="34" charset="0"/>
              </a:rPr>
              <a:t>pelaksanaan</a:t>
            </a:r>
            <a:r>
              <a:rPr lang="en-US" sz="3600" b="1" dirty="0" smtClean="0">
                <a:latin typeface="AvantGarde Md BT" pitchFamily="34" charset="0"/>
              </a:rPr>
              <a:t> </a:t>
            </a:r>
            <a:r>
              <a:rPr lang="en-US" sz="3600" b="1" dirty="0" err="1" smtClean="0">
                <a:latin typeface="AvantGarde Md BT" pitchFamily="34" charset="0"/>
              </a:rPr>
              <a:t>profesi</a:t>
            </a:r>
            <a:r>
              <a:rPr lang="en-US" sz="3600" b="1" dirty="0" smtClean="0">
                <a:latin typeface="AvantGarde Md BT" pitchFamily="34" charset="0"/>
              </a:rPr>
              <a:t> </a:t>
            </a:r>
            <a:r>
              <a:rPr lang="en-US" sz="3600" b="1" dirty="0" err="1" smtClean="0">
                <a:latin typeface="AvantGarde Md BT" pitchFamily="34" charset="0"/>
              </a:rPr>
              <a:t>tertentu</a:t>
            </a:r>
            <a:r>
              <a:rPr lang="en-US" sz="3600" b="1" dirty="0" smtClean="0">
                <a:latin typeface="AvantGarde Md BT" pitchFamily="34" charset="0"/>
              </a:rPr>
              <a:t> </a:t>
            </a:r>
            <a:r>
              <a:rPr lang="en-US" sz="3600" b="1" dirty="0" err="1" smtClean="0">
                <a:latin typeface="AvantGarde Md BT" pitchFamily="34" charset="0"/>
              </a:rPr>
              <a:t>tidak</a:t>
            </a:r>
            <a:r>
              <a:rPr lang="en-US" sz="3600" b="1" dirty="0" smtClean="0">
                <a:latin typeface="AvantGarde Md BT" pitchFamily="34" charset="0"/>
              </a:rPr>
              <a:t> </a:t>
            </a:r>
            <a:r>
              <a:rPr lang="en-US" sz="3600" b="1" dirty="0" err="1" smtClean="0">
                <a:latin typeface="AvantGarde Md BT" pitchFamily="34" charset="0"/>
              </a:rPr>
              <a:t>merugikan</a:t>
            </a:r>
            <a:r>
              <a:rPr lang="en-US" sz="3600" b="1" dirty="0" smtClean="0">
                <a:latin typeface="AvantGarde Md BT" pitchFamily="34" charset="0"/>
              </a:rPr>
              <a:t> </a:t>
            </a:r>
            <a:r>
              <a:rPr lang="en-US" sz="3600" b="1" dirty="0" err="1" smtClean="0">
                <a:latin typeface="AvantGarde Md BT" pitchFamily="34" charset="0"/>
              </a:rPr>
              <a:t>orang</a:t>
            </a:r>
            <a:r>
              <a:rPr lang="en-US" sz="3600" b="1" dirty="0" smtClean="0">
                <a:latin typeface="AvantGarde Md BT" pitchFamily="34" charset="0"/>
              </a:rPr>
              <a:t> lain.</a:t>
            </a:r>
          </a:p>
          <a:p>
            <a:pPr eaLnBrk="1" hangingPunct="1">
              <a:lnSpc>
                <a:spcPct val="110000"/>
              </a:lnSpc>
            </a:pPr>
            <a:endParaRPr lang="en-US" sz="3600" dirty="0" smtClean="0">
              <a:latin typeface="AvantGarde Md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10595">
                                            <p:txEl>
                                              <p:pRg st="0" end="0"/>
                                            </p:txEl>
                                          </p:spTgt>
                                        </p:tgtEl>
                                        <p:attrNameLst>
                                          <p:attrName>style.visibility</p:attrName>
                                        </p:attrNameLst>
                                      </p:cBhvr>
                                      <p:to>
                                        <p:strVal val="visible"/>
                                      </p:to>
                                    </p:set>
                                    <p:anim calcmode="lin" valueType="num">
                                      <p:cBhvr additive="base">
                                        <p:cTn id="7" dur="500" fill="hold"/>
                                        <p:tgtEl>
                                          <p:spTgt spid="1105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0595">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10595">
                                            <p:txEl>
                                              <p:pRg st="1" end="1"/>
                                            </p:txEl>
                                          </p:spTgt>
                                        </p:tgtEl>
                                        <p:attrNameLst>
                                          <p:attrName>style.visibility</p:attrName>
                                        </p:attrNameLst>
                                      </p:cBhvr>
                                      <p:to>
                                        <p:strVal val="visible"/>
                                      </p:to>
                                    </p:set>
                                    <p:anim calcmode="lin" valueType="num">
                                      <p:cBhvr additive="base">
                                        <p:cTn id="11" dur="500" fill="hold"/>
                                        <p:tgtEl>
                                          <p:spTgt spid="11059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0595">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5"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6000" b="-6000"/>
          </a:stretch>
        </a:blipFill>
        <a:effectLst/>
      </p:bgPr>
    </p:bg>
    <p:spTree>
      <p:nvGrpSpPr>
        <p:cNvPr id="1" name=""/>
        <p:cNvGrpSpPr/>
        <p:nvPr/>
      </p:nvGrpSpPr>
      <p:grpSpPr>
        <a:xfrm>
          <a:off x="0" y="0"/>
          <a:ext cx="0" cy="0"/>
          <a:chOff x="0" y="0"/>
          <a:chExt cx="0" cy="0"/>
        </a:xfrm>
      </p:grpSpPr>
      <p:sp>
        <p:nvSpPr>
          <p:cNvPr id="88067" name="Rectangle 3"/>
          <p:cNvSpPr>
            <a:spLocks noGrp="1" noChangeArrowheads="1"/>
          </p:cNvSpPr>
          <p:nvPr>
            <p:ph type="body" idx="1"/>
          </p:nvPr>
        </p:nvSpPr>
        <p:spPr>
          <a:xfrm>
            <a:off x="357188" y="571500"/>
            <a:ext cx="8229600" cy="5073650"/>
          </a:xfrm>
        </p:spPr>
        <p:txBody>
          <a:bodyPr/>
          <a:lstStyle/>
          <a:p>
            <a:pPr algn="just" eaLnBrk="1" hangingPunct="1">
              <a:buFontTx/>
              <a:buNone/>
            </a:pPr>
            <a:r>
              <a:rPr lang="en-US" sz="3600" b="1" smtClean="0"/>
              <a:t>d. Prinsip integritas moral</a:t>
            </a:r>
          </a:p>
          <a:p>
            <a:pPr lvl="1" algn="just" eaLnBrk="1" hangingPunct="1"/>
            <a:r>
              <a:rPr lang="en-US" sz="3600" b="1" smtClean="0"/>
              <a:t>	Berdasar hakekat dan ciri-ciri profesi bahwa seorang profesional adalah orang yang memiliki integritas pribadi atau moral yang tinggi karena ia memiliki pribadi untuk menjaga keluhuran profesinya, nama baiknya juga kepentingan orang lain atau masyarakat </a:t>
            </a:r>
          </a:p>
          <a:p>
            <a:pPr algn="just" eaLnBrk="1" hangingPunct="1">
              <a:buFontTx/>
              <a:buNone/>
            </a:pPr>
            <a:endParaRPr lang="en-US" sz="3600" b="1"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88067">
                                            <p:txEl>
                                              <p:pRg st="0" end="0"/>
                                            </p:txEl>
                                          </p:spTgt>
                                        </p:tgtEl>
                                        <p:attrNameLst>
                                          <p:attrName>style.visibility</p:attrName>
                                        </p:attrNameLst>
                                      </p:cBhvr>
                                      <p:to>
                                        <p:strVal val="visible"/>
                                      </p:to>
                                    </p:set>
                                    <p:animEffect transition="in" filter="box(out)">
                                      <p:cBhvr>
                                        <p:cTn id="7" dur="500"/>
                                        <p:tgtEl>
                                          <p:spTgt spid="88067">
                                            <p:txEl>
                                              <p:pRg st="0" end="0"/>
                                            </p:txEl>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8067">
                                            <p:txEl>
                                              <p:pRg st="1" end="1"/>
                                            </p:txEl>
                                          </p:spTgt>
                                        </p:tgtEl>
                                        <p:attrNameLst>
                                          <p:attrName>style.visibility</p:attrName>
                                        </p:attrNameLst>
                                      </p:cBhvr>
                                      <p:to>
                                        <p:strVal val="visible"/>
                                      </p:to>
                                    </p:set>
                                    <p:animEffect transition="in" filter="box(out)">
                                      <p:cBhvr>
                                        <p:cTn id="10" dur="500"/>
                                        <p:tgtEl>
                                          <p:spTgt spid="880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pPr eaLnBrk="1" hangingPunct="1"/>
            <a:r>
              <a:rPr lang="en-US" sz="2800" b="1" dirty="0" smtClean="0">
                <a:solidFill>
                  <a:schemeClr val="bg1"/>
                </a:solidFill>
                <a:latin typeface="Comic Sans MS" pitchFamily="66" charset="0"/>
              </a:rPr>
              <a:t/>
            </a:r>
            <a:br>
              <a:rPr lang="en-US" sz="2800" b="1" dirty="0" smtClean="0">
                <a:solidFill>
                  <a:schemeClr val="bg1"/>
                </a:solidFill>
                <a:latin typeface="Comic Sans MS" pitchFamily="66" charset="0"/>
              </a:rPr>
            </a:br>
            <a:r>
              <a:rPr lang="en-US" sz="2800" b="1" dirty="0" smtClean="0">
                <a:solidFill>
                  <a:schemeClr val="bg1"/>
                </a:solidFill>
                <a:latin typeface="Comic Sans MS" pitchFamily="66" charset="0"/>
              </a:rPr>
              <a:t>5</a:t>
            </a:r>
            <a:r>
              <a:rPr lang="en-US" sz="4000" b="1" dirty="0" smtClean="0">
                <a:solidFill>
                  <a:schemeClr val="bg1"/>
                </a:solidFill>
                <a:latin typeface="Comic Sans MS" pitchFamily="66" charset="0"/>
              </a:rPr>
              <a:t>. MENUJU BISNIS SEBAGAI  PROFESI LUHUR </a:t>
            </a:r>
            <a:br>
              <a:rPr lang="en-US" sz="4000" b="1" dirty="0" smtClean="0">
                <a:solidFill>
                  <a:schemeClr val="bg1"/>
                </a:solidFill>
                <a:latin typeface="Comic Sans MS" pitchFamily="66" charset="0"/>
              </a:rPr>
            </a:br>
            <a:endParaRPr lang="en-US" sz="4000" b="1" dirty="0" smtClean="0">
              <a:solidFill>
                <a:schemeClr val="bg1"/>
              </a:solidFill>
              <a:latin typeface="Comic Sans MS" pitchFamily="66" charset="0"/>
            </a:endParaRPr>
          </a:p>
        </p:txBody>
      </p:sp>
      <p:sp>
        <p:nvSpPr>
          <p:cNvPr id="89092" name="Text Box 4"/>
          <p:cNvSpPr>
            <a:spLocks noGrp="1" noChangeArrowheads="1"/>
          </p:cNvSpPr>
          <p:nvPr>
            <p:ph type="body" idx="1"/>
          </p:nvPr>
        </p:nvSpPr>
        <p:spPr>
          <a:noFill/>
        </p:spPr>
        <p:txBody>
          <a:bodyPr/>
          <a:lstStyle/>
          <a:p>
            <a:pPr algn="just">
              <a:spcBef>
                <a:spcPct val="0"/>
              </a:spcBef>
              <a:buFontTx/>
              <a:buNone/>
            </a:pP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Baru</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belakangan</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ini</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bisnis</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dianggap</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sebuah</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profesi</a:t>
            </a:r>
            <a:r>
              <a:rPr lang="en-US" sz="2800" b="1" dirty="0" smtClean="0">
                <a:solidFill>
                  <a:schemeClr val="bg1"/>
                </a:solidFill>
                <a:latin typeface="Comic Sans MS" pitchFamily="66" charset="0"/>
              </a:rPr>
              <a:t> : </a:t>
            </a:r>
            <a:r>
              <a:rPr lang="en-US" sz="2800" b="1" dirty="0" err="1" smtClean="0">
                <a:solidFill>
                  <a:schemeClr val="bg1"/>
                </a:solidFill>
                <a:latin typeface="Comic Sans MS" pitchFamily="66" charset="0"/>
              </a:rPr>
              <a:t>Hanya</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saja</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sering</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sikap</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profesional</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dan</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profesionalisme</a:t>
            </a:r>
            <a:r>
              <a:rPr lang="en-US" sz="2800" b="1" dirty="0" smtClean="0">
                <a:solidFill>
                  <a:schemeClr val="bg1"/>
                </a:solidFill>
                <a:latin typeface="Comic Sans MS" pitchFamily="66" charset="0"/>
              </a:rPr>
              <a:t> yang </a:t>
            </a:r>
            <a:r>
              <a:rPr lang="en-US" sz="2800" b="1" dirty="0" err="1" smtClean="0">
                <a:solidFill>
                  <a:schemeClr val="bg1"/>
                </a:solidFill>
                <a:latin typeface="Comic Sans MS" pitchFamily="66" charset="0"/>
              </a:rPr>
              <a:t>dimaksudkan</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di</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dalam</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bisnis</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hanya</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terbatas</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pada</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kemampuan</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teknis</a:t>
            </a:r>
            <a:r>
              <a:rPr lang="en-US" sz="2800" b="1" dirty="0" smtClean="0">
                <a:solidFill>
                  <a:schemeClr val="bg1"/>
                </a:solidFill>
                <a:latin typeface="Comic Sans MS" pitchFamily="66" charset="0"/>
              </a:rPr>
              <a:t> yang </a:t>
            </a:r>
            <a:r>
              <a:rPr lang="en-US" sz="2800" b="1" dirty="0" err="1" smtClean="0">
                <a:solidFill>
                  <a:schemeClr val="bg1"/>
                </a:solidFill>
                <a:latin typeface="Comic Sans MS" pitchFamily="66" charset="0"/>
              </a:rPr>
              <a:t>menyangkut</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keahlian</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dan</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ketrampilan</a:t>
            </a:r>
            <a:r>
              <a:rPr lang="en-US" sz="2800" b="1" dirty="0" smtClean="0">
                <a:solidFill>
                  <a:schemeClr val="bg1"/>
                </a:solidFill>
                <a:latin typeface="Comic Sans MS" pitchFamily="66" charset="0"/>
              </a:rPr>
              <a:t> yang </a:t>
            </a:r>
            <a:r>
              <a:rPr lang="en-US" sz="2800" b="1" dirty="0" err="1" smtClean="0">
                <a:solidFill>
                  <a:schemeClr val="bg1"/>
                </a:solidFill>
                <a:latin typeface="Comic Sans MS" pitchFamily="66" charset="0"/>
              </a:rPr>
              <a:t>terkait</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dengan</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bisniss</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Manajemen</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prodoksi</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pemasaran</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personalia</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keuangan</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dsb</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terutama</a:t>
            </a:r>
            <a:r>
              <a:rPr lang="en-US" sz="2800" b="1" dirty="0" smtClean="0">
                <a:solidFill>
                  <a:schemeClr val="bg1"/>
                </a:solidFill>
                <a:latin typeface="Comic Sans MS" pitchFamily="66" charset="0"/>
              </a:rPr>
              <a:t> yang </a:t>
            </a:r>
            <a:r>
              <a:rPr lang="en-US" sz="2800" b="1" dirty="0" err="1" smtClean="0">
                <a:solidFill>
                  <a:schemeClr val="bg1"/>
                </a:solidFill>
                <a:latin typeface="Comic Sans MS" pitchFamily="66" charset="0"/>
              </a:rPr>
              <a:t>terkait</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dengan</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efisiensi</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demi</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mendatangkan</a:t>
            </a:r>
            <a:r>
              <a:rPr lang="en-US" sz="2800" b="1" dirty="0" smtClean="0">
                <a:solidFill>
                  <a:schemeClr val="bg1"/>
                </a:solidFill>
                <a:latin typeface="Comic Sans MS" pitchFamily="66" charset="0"/>
              </a:rPr>
              <a:t> </a:t>
            </a:r>
            <a:r>
              <a:rPr lang="en-US" sz="2800" b="1" dirty="0" err="1" smtClean="0">
                <a:solidFill>
                  <a:schemeClr val="bg1"/>
                </a:solidFill>
                <a:latin typeface="Comic Sans MS" pitchFamily="66" charset="0"/>
              </a:rPr>
              <a:t>keuntungan</a:t>
            </a:r>
            <a:r>
              <a:rPr lang="en-US" sz="2800" b="1" dirty="0" smtClean="0">
                <a:solidFill>
                  <a:schemeClr val="bg1"/>
                </a:solidFill>
                <a:latin typeface="Comic Sans MS" pitchFamily="66" charset="0"/>
              </a:rPr>
              <a:t> yang </a:t>
            </a:r>
            <a:r>
              <a:rPr lang="en-US" sz="2800" b="1" dirty="0" err="1" smtClean="0">
                <a:solidFill>
                  <a:schemeClr val="bg1"/>
                </a:solidFill>
                <a:latin typeface="Comic Sans MS" pitchFamily="66" charset="0"/>
              </a:rPr>
              <a:t>besar</a:t>
            </a:r>
            <a:r>
              <a:rPr lang="en-US" sz="2800" b="1" dirty="0" smtClean="0">
                <a:solidFill>
                  <a:schemeClr val="bg1"/>
                </a:solidFill>
                <a:latin typeface="Comic Sans MS" pitchFamily="66"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blinds(vertical)">
                                      <p:cBhvr>
                                        <p:cTn id="7" dur="500"/>
                                        <p:tgtEl>
                                          <p:spTgt spid="89090"/>
                                        </p:tgtEl>
                                      </p:cBhvr>
                                    </p:animEffect>
                                  </p:childTnLst>
                                </p:cTn>
                              </p:par>
                              <p:par>
                                <p:cTn id="8" presetID="2" presetClass="entr" presetSubtype="1" fill="hold" grpId="0" nodeType="withEffect">
                                  <p:stCondLst>
                                    <p:cond delay="0"/>
                                  </p:stCondLst>
                                  <p:childTnLst>
                                    <p:set>
                                      <p:cBhvr>
                                        <p:cTn id="9" dur="1" fill="hold">
                                          <p:stCondLst>
                                            <p:cond delay="0"/>
                                          </p:stCondLst>
                                        </p:cTn>
                                        <p:tgtEl>
                                          <p:spTgt spid="89092">
                                            <p:txEl>
                                              <p:pRg st="0" end="0"/>
                                            </p:txEl>
                                          </p:spTgt>
                                        </p:tgtEl>
                                        <p:attrNameLst>
                                          <p:attrName>style.visibility</p:attrName>
                                        </p:attrNameLst>
                                      </p:cBhvr>
                                      <p:to>
                                        <p:strVal val="visible"/>
                                      </p:to>
                                    </p:set>
                                    <p:anim calcmode="lin" valueType="num">
                                      <p:cBhvr additive="base">
                                        <p:cTn id="10" dur="500" fill="hold"/>
                                        <p:tgtEl>
                                          <p:spTgt spid="89092">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89092">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P spid="89092"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91140" name="Text Box 4"/>
          <p:cNvSpPr>
            <a:spLocks noGrp="1" noChangeArrowheads="1"/>
          </p:cNvSpPr>
          <p:nvPr>
            <p:ph type="body" idx="1"/>
          </p:nvPr>
        </p:nvSpPr>
        <p:spPr>
          <a:xfrm>
            <a:off x="457200" y="981075"/>
            <a:ext cx="8229600" cy="5145088"/>
          </a:xfrm>
        </p:spPr>
        <p:txBody>
          <a:bodyPr/>
          <a:lstStyle/>
          <a:p>
            <a:pPr marL="0" indent="0" algn="just">
              <a:lnSpc>
                <a:spcPct val="120000"/>
              </a:lnSpc>
              <a:spcBef>
                <a:spcPct val="0"/>
              </a:spcBef>
              <a:buFontTx/>
              <a:buNone/>
              <a:defRPr/>
            </a:pPr>
            <a:r>
              <a:rPr lang="en-US" sz="3600" b="1" dirty="0" smtClean="0">
                <a:solidFill>
                  <a:schemeClr val="bg1"/>
                </a:solidFill>
                <a:latin typeface="AvantGarde Md BT" pitchFamily="34" charset="0"/>
              </a:rPr>
              <a:t>	Yang </a:t>
            </a:r>
            <a:r>
              <a:rPr lang="en-US" sz="3600" b="1" dirty="0" err="1" smtClean="0">
                <a:solidFill>
                  <a:schemeClr val="bg1"/>
                </a:solidFill>
                <a:latin typeface="AvantGarde Md BT" pitchFamily="34" charset="0"/>
              </a:rPr>
              <a:t>sering</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dilupakan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dan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tidak</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banyak</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mendapatkan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perhatian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adalah</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profesionalisme</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dan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sikap</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profesional</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juga</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mengandung</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pengertian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komitmen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pribadi</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dan</a:t>
            </a:r>
            <a:r>
              <a:rPr lang="en-US" sz="3600" b="1" dirty="0" smtClean="0">
                <a:solidFill>
                  <a:schemeClr val="bg1"/>
                </a:solidFill>
                <a:latin typeface="AvantGarde Md BT" pitchFamily="34" charset="0"/>
              </a:rPr>
              <a:t> moral </a:t>
            </a:r>
            <a:r>
              <a:rPr lang="en-US" sz="3600" b="1" dirty="0" err="1" smtClean="0">
                <a:solidFill>
                  <a:schemeClr val="bg1"/>
                </a:solidFill>
                <a:latin typeface="AvantGarde Md BT" pitchFamily="34" charset="0"/>
              </a:rPr>
              <a:t>pada</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profesi</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tersebut</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dan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pada</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kepentingan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pihak-pihak</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terkait</a:t>
            </a:r>
            <a:endParaRPr lang="en-US" sz="3600" b="1" dirty="0" smtClean="0">
              <a:solidFill>
                <a:schemeClr val="bg1"/>
              </a:solidFill>
              <a:latin typeface="AvantGarde Md BT" pitchFamily="34" charset="0"/>
            </a:endParaRPr>
          </a:p>
          <a:p>
            <a:pPr algn="just">
              <a:spcBef>
                <a:spcPct val="0"/>
              </a:spcBef>
              <a:buFontTx/>
              <a:buNone/>
              <a:defRPr/>
            </a:pPr>
            <a:endParaRPr lang="en-US" sz="3600" b="1" dirty="0" smtClean="0">
              <a:solidFill>
                <a:schemeClr val="bg1"/>
              </a:solidFill>
              <a:latin typeface="AvantGarde Md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91140">
                                            <p:txEl>
                                              <p:pRg st="0" end="0"/>
                                            </p:txEl>
                                          </p:spTgt>
                                        </p:tgtEl>
                                        <p:attrNameLst>
                                          <p:attrName>style.visibility</p:attrName>
                                        </p:attrNameLst>
                                      </p:cBhvr>
                                      <p:to>
                                        <p:strVal val="visible"/>
                                      </p:to>
                                    </p:set>
                                    <p:animEffect transition="in" filter="box(out)">
                                      <p:cBhvr>
                                        <p:cTn id="7" dur="500"/>
                                        <p:tgtEl>
                                          <p:spTgt spid="9114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0"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0116" name="Text Box 4"/>
          <p:cNvSpPr>
            <a:spLocks noGrp="1" noChangeArrowheads="1"/>
          </p:cNvSpPr>
          <p:nvPr>
            <p:ph type="body" idx="1"/>
          </p:nvPr>
        </p:nvSpPr>
        <p:spPr>
          <a:xfrm>
            <a:off x="485775" y="642938"/>
            <a:ext cx="8229600" cy="5145087"/>
          </a:xfrm>
          <a:noFill/>
        </p:spPr>
        <p:txBody>
          <a:bodyPr/>
          <a:lstStyle/>
          <a:p>
            <a:pPr marL="0" indent="0" algn="just">
              <a:lnSpc>
                <a:spcPct val="120000"/>
              </a:lnSpc>
              <a:spcBef>
                <a:spcPct val="0"/>
              </a:spcBef>
              <a:buFontTx/>
              <a:buNone/>
            </a:pPr>
            <a:r>
              <a:rPr lang="en-US" sz="3600" b="1" dirty="0" smtClean="0">
                <a:latin typeface="AvantGarde Md BT" pitchFamily="34" charset="0"/>
              </a:rPr>
              <a:t>	</a:t>
            </a:r>
            <a:r>
              <a:rPr lang="en-US" sz="3600" b="1" dirty="0" err="1" smtClean="0">
                <a:latin typeface="AvantGarde Md BT" pitchFamily="34" charset="0"/>
              </a:rPr>
              <a:t>Untuk</a:t>
            </a:r>
            <a:r>
              <a:rPr lang="en-US" sz="3600" b="1" dirty="0" smtClean="0">
                <a:latin typeface="AvantGarde Md BT" pitchFamily="34" charset="0"/>
              </a:rPr>
              <a:t> </a:t>
            </a:r>
            <a:r>
              <a:rPr lang="en-US" sz="3600" b="1" dirty="0" err="1" smtClean="0">
                <a:latin typeface="AvantGarde Md BT" pitchFamily="34" charset="0"/>
              </a:rPr>
              <a:t>melihat</a:t>
            </a:r>
            <a:r>
              <a:rPr lang="en-US" sz="3600" b="1" dirty="0" smtClean="0">
                <a:latin typeface="AvantGarde Md BT" pitchFamily="34" charset="0"/>
              </a:rPr>
              <a:t> </a:t>
            </a:r>
            <a:r>
              <a:rPr lang="en-US" sz="3600" b="1" dirty="0" err="1" smtClean="0">
                <a:latin typeface="AvantGarde Md BT" pitchFamily="34" charset="0"/>
              </a:rPr>
              <a:t>tepat</a:t>
            </a:r>
            <a:r>
              <a:rPr lang="en-US" sz="3600" b="1" dirty="0" smtClean="0">
                <a:latin typeface="AvantGarde Md BT" pitchFamily="34" charset="0"/>
              </a:rPr>
              <a:t> </a:t>
            </a:r>
            <a:r>
              <a:rPr lang="en-US" sz="3600" b="1" dirty="0" err="1" smtClean="0">
                <a:latin typeface="AvantGarde Md BT" pitchFamily="34" charset="0"/>
              </a:rPr>
              <a:t>tidaknya</a:t>
            </a:r>
            <a:r>
              <a:rPr lang="en-US" sz="3600" b="1" dirty="0" smtClean="0">
                <a:latin typeface="AvantGarde Md BT" pitchFamily="34" charset="0"/>
              </a:rPr>
              <a:t> </a:t>
            </a:r>
            <a:r>
              <a:rPr lang="en-US" sz="3600" b="1" dirty="0" err="1" smtClean="0">
                <a:latin typeface="AvantGarde Md BT" pitchFamily="34" charset="0"/>
              </a:rPr>
              <a:t>kata</a:t>
            </a:r>
            <a:r>
              <a:rPr lang="en-US" sz="3600" b="1" dirty="0" smtClean="0">
                <a:latin typeface="AvantGarde Md BT" pitchFamily="34" charset="0"/>
              </a:rPr>
              <a:t> </a:t>
            </a:r>
            <a:r>
              <a:rPr lang="en-US" sz="3600" b="1" dirty="0" err="1" smtClean="0">
                <a:latin typeface="AvantGarde Md BT" pitchFamily="34" charset="0"/>
              </a:rPr>
              <a:t>profesi</a:t>
            </a:r>
            <a:r>
              <a:rPr lang="en-US" sz="3600" b="1" dirty="0" smtClean="0">
                <a:latin typeface="AvantGarde Md BT" pitchFamily="34" charset="0"/>
              </a:rPr>
              <a:t> </a:t>
            </a:r>
            <a:r>
              <a:rPr lang="en-US" sz="3600" b="1" dirty="0" err="1" smtClean="0">
                <a:latin typeface="AvantGarde Md BT" pitchFamily="34" charset="0"/>
              </a:rPr>
              <a:t>dipakai</a:t>
            </a:r>
            <a:r>
              <a:rPr lang="en-US" sz="3600" b="1" dirty="0" smtClean="0">
                <a:latin typeface="AvantGarde Md BT" pitchFamily="34" charset="0"/>
              </a:rPr>
              <a:t> </a:t>
            </a:r>
            <a:r>
              <a:rPr lang="en-US" sz="3600" b="1" dirty="0" err="1" smtClean="0">
                <a:latin typeface="AvantGarde Md BT" pitchFamily="34" charset="0"/>
              </a:rPr>
              <a:t>pada</a:t>
            </a:r>
            <a:r>
              <a:rPr lang="en-US" sz="3600" b="1" smtClean="0">
                <a:latin typeface="AvantGarde Md BT" pitchFamily="34" charset="0"/>
              </a:rPr>
              <a:t> area </a:t>
            </a:r>
            <a:r>
              <a:rPr lang="en-US" sz="3600" b="1" dirty="0" err="1" smtClean="0">
                <a:latin typeface="AvantGarde Md BT" pitchFamily="34" charset="0"/>
              </a:rPr>
              <a:t>bisnis</a:t>
            </a:r>
            <a:r>
              <a:rPr lang="en-US" sz="3600" b="1" dirty="0" smtClean="0">
                <a:latin typeface="AvantGarde Md BT" pitchFamily="34" charset="0"/>
              </a:rPr>
              <a:t> </a:t>
            </a:r>
            <a:r>
              <a:rPr lang="en-US" sz="3600" b="1" dirty="0" err="1" smtClean="0">
                <a:latin typeface="AvantGarde Md BT" pitchFamily="34" charset="0"/>
              </a:rPr>
              <a:t>dan</a:t>
            </a:r>
            <a:r>
              <a:rPr lang="en-US" sz="3600" b="1" dirty="0" smtClean="0">
                <a:latin typeface="AvantGarde Md BT" pitchFamily="34" charset="0"/>
              </a:rPr>
              <a:t> </a:t>
            </a:r>
            <a:r>
              <a:rPr lang="en-US" sz="3600" b="1" dirty="0" err="1" smtClean="0">
                <a:latin typeface="AvantGarde Md BT" pitchFamily="34" charset="0"/>
              </a:rPr>
              <a:t>untuk</a:t>
            </a:r>
            <a:r>
              <a:rPr lang="en-US" sz="3600" b="1" dirty="0" smtClean="0">
                <a:latin typeface="AvantGarde Md BT" pitchFamily="34" charset="0"/>
              </a:rPr>
              <a:t> </a:t>
            </a:r>
            <a:r>
              <a:rPr lang="en-US" sz="3600" b="1" dirty="0" err="1" smtClean="0">
                <a:latin typeface="AvantGarde Md BT" pitchFamily="34" charset="0"/>
              </a:rPr>
              <a:t>melihat</a:t>
            </a:r>
            <a:r>
              <a:rPr lang="en-US" sz="3600" b="1" dirty="0" smtClean="0">
                <a:latin typeface="AvantGarde Md BT" pitchFamily="34" charset="0"/>
              </a:rPr>
              <a:t> </a:t>
            </a:r>
            <a:r>
              <a:rPr lang="en-US" sz="3600" b="1" dirty="0" err="1" smtClean="0">
                <a:latin typeface="AvantGarde Md BT" pitchFamily="34" charset="0"/>
              </a:rPr>
              <a:t>apakah</a:t>
            </a:r>
            <a:r>
              <a:rPr lang="en-US" sz="3600" b="1" dirty="0" smtClean="0">
                <a:latin typeface="AvantGarde Md BT" pitchFamily="34" charset="0"/>
              </a:rPr>
              <a:t> </a:t>
            </a:r>
            <a:r>
              <a:rPr lang="en-US" sz="3600" b="1" dirty="0" err="1" smtClean="0">
                <a:latin typeface="AvantGarde Md BT" pitchFamily="34" charset="0"/>
              </a:rPr>
              <a:t>bisnis</a:t>
            </a:r>
            <a:r>
              <a:rPr lang="en-US" sz="3600" b="1" dirty="0" smtClean="0">
                <a:latin typeface="AvantGarde Md BT" pitchFamily="34" charset="0"/>
              </a:rPr>
              <a:t> </a:t>
            </a:r>
            <a:r>
              <a:rPr lang="en-US" sz="3600" b="1" dirty="0" err="1" smtClean="0">
                <a:latin typeface="AvantGarde Md BT" pitchFamily="34" charset="0"/>
              </a:rPr>
              <a:t>dapat</a:t>
            </a:r>
            <a:r>
              <a:rPr lang="en-US" sz="3600" b="1" dirty="0" smtClean="0">
                <a:latin typeface="AvantGarde Md BT" pitchFamily="34" charset="0"/>
              </a:rPr>
              <a:t> </a:t>
            </a:r>
            <a:r>
              <a:rPr lang="en-US" sz="3600" b="1" dirty="0" err="1" smtClean="0">
                <a:latin typeface="AvantGarde Md BT" pitchFamily="34" charset="0"/>
              </a:rPr>
              <a:t>menjadi</a:t>
            </a:r>
            <a:r>
              <a:rPr lang="en-US" sz="3600" b="1" dirty="0" smtClean="0">
                <a:latin typeface="AvantGarde Md BT" pitchFamily="34" charset="0"/>
              </a:rPr>
              <a:t> </a:t>
            </a:r>
            <a:r>
              <a:rPr lang="en-US" sz="3600" b="1" dirty="0" err="1" smtClean="0">
                <a:latin typeface="AvantGarde Md BT" pitchFamily="34" charset="0"/>
              </a:rPr>
              <a:t>profesi</a:t>
            </a:r>
            <a:r>
              <a:rPr lang="en-US" sz="3600" b="1" dirty="0" smtClean="0">
                <a:latin typeface="AvantGarde Md BT" pitchFamily="34" charset="0"/>
              </a:rPr>
              <a:t> yang </a:t>
            </a:r>
            <a:r>
              <a:rPr lang="en-US" sz="3600" b="1" dirty="0" err="1" smtClean="0">
                <a:latin typeface="AvantGarde Md BT" pitchFamily="34" charset="0"/>
              </a:rPr>
              <a:t>luhur</a:t>
            </a:r>
            <a:r>
              <a:rPr lang="en-US" sz="3600" b="1" dirty="0" smtClean="0">
                <a:latin typeface="AvantGarde Md BT" pitchFamily="34" charset="0"/>
              </a:rPr>
              <a:t> </a:t>
            </a:r>
            <a:r>
              <a:rPr lang="en-US" sz="3600" b="1" dirty="0" err="1" smtClean="0">
                <a:latin typeface="AvantGarde Md BT" pitchFamily="34" charset="0"/>
              </a:rPr>
              <a:t>kita</a:t>
            </a:r>
            <a:r>
              <a:rPr lang="en-US" sz="3600" b="1" dirty="0" smtClean="0">
                <a:latin typeface="AvantGarde Md BT" pitchFamily="34" charset="0"/>
              </a:rPr>
              <a:t> </a:t>
            </a:r>
            <a:r>
              <a:rPr lang="en-US" sz="3600" b="1" dirty="0" err="1" smtClean="0">
                <a:latin typeface="AvantGarde Md BT" pitchFamily="34" charset="0"/>
              </a:rPr>
              <a:t>tinjau</a:t>
            </a:r>
            <a:r>
              <a:rPr lang="en-US" sz="3600" b="1" dirty="0" smtClean="0">
                <a:latin typeface="AvantGarde Md BT" pitchFamily="34" charset="0"/>
              </a:rPr>
              <a:t> </a:t>
            </a:r>
            <a:r>
              <a:rPr lang="en-US" sz="3600" b="1" dirty="0" err="1" smtClean="0">
                <a:latin typeface="AvantGarde Md BT" pitchFamily="34" charset="0"/>
              </a:rPr>
              <a:t>dua</a:t>
            </a:r>
            <a:r>
              <a:rPr lang="en-US" sz="3600" b="1" dirty="0" smtClean="0">
                <a:latin typeface="AvantGarde Md BT" pitchFamily="34" charset="0"/>
              </a:rPr>
              <a:t> </a:t>
            </a:r>
            <a:r>
              <a:rPr lang="en-US" sz="3600" b="1" dirty="0" err="1" smtClean="0">
                <a:latin typeface="AvantGarde Md BT" pitchFamily="34" charset="0"/>
              </a:rPr>
              <a:t>pandangan</a:t>
            </a:r>
            <a:r>
              <a:rPr lang="en-US" sz="3600" b="1" dirty="0" smtClean="0">
                <a:latin typeface="AvantGarde Md BT" pitchFamily="34" charset="0"/>
              </a:rPr>
              <a:t> yang </a:t>
            </a:r>
            <a:r>
              <a:rPr lang="en-US" sz="3600" b="1" dirty="0" err="1" smtClean="0">
                <a:latin typeface="AvantGarde Md BT" pitchFamily="34" charset="0"/>
              </a:rPr>
              <a:t>berbeda</a:t>
            </a:r>
            <a:r>
              <a:rPr lang="en-US" sz="3600" b="1" dirty="0" smtClean="0">
                <a:latin typeface="AvantGarde Md BT" pitchFamily="34" charset="0"/>
              </a:rPr>
              <a:t> </a:t>
            </a:r>
            <a:r>
              <a:rPr lang="en-US" sz="3600" b="1" dirty="0" err="1" smtClean="0">
                <a:latin typeface="AvantGarde Md BT" pitchFamily="34" charset="0"/>
              </a:rPr>
              <a:t>mengenai</a:t>
            </a:r>
            <a:r>
              <a:rPr lang="en-US" sz="3600" b="1" dirty="0" smtClean="0">
                <a:latin typeface="AvantGarde Md BT" pitchFamily="34" charset="0"/>
              </a:rPr>
              <a:t> </a:t>
            </a:r>
            <a:r>
              <a:rPr lang="en-US" sz="3600" b="1" dirty="0" err="1" smtClean="0">
                <a:latin typeface="AvantGarde Md BT" pitchFamily="34" charset="0"/>
              </a:rPr>
              <a:t>pekerjaan</a:t>
            </a:r>
            <a:r>
              <a:rPr lang="en-US" sz="3600" b="1" dirty="0" smtClean="0">
                <a:latin typeface="AvantGarde Md BT" pitchFamily="34" charset="0"/>
              </a:rPr>
              <a:t> </a:t>
            </a:r>
            <a:r>
              <a:rPr lang="en-US" sz="3600" b="1" dirty="0" err="1" smtClean="0">
                <a:latin typeface="AvantGarde Md BT" pitchFamily="34" charset="0"/>
              </a:rPr>
              <a:t>dan</a:t>
            </a:r>
            <a:r>
              <a:rPr lang="en-US" sz="3600" b="1" dirty="0" smtClean="0">
                <a:latin typeface="AvantGarde Md BT" pitchFamily="34" charset="0"/>
              </a:rPr>
              <a:t> </a:t>
            </a:r>
            <a:r>
              <a:rPr lang="en-US" sz="3600" b="1" dirty="0" err="1" smtClean="0">
                <a:latin typeface="AvantGarde Md BT" pitchFamily="34" charset="0"/>
              </a:rPr>
              <a:t>kegiatan</a:t>
            </a:r>
            <a:r>
              <a:rPr lang="en-US" sz="3600" b="1" dirty="0" smtClean="0">
                <a:latin typeface="AvantGarde Md BT" pitchFamily="34" charset="0"/>
              </a:rPr>
              <a:t> </a:t>
            </a:r>
            <a:r>
              <a:rPr lang="en-US" sz="3600" b="1" dirty="0" err="1" smtClean="0">
                <a:latin typeface="AvantGarde Md BT" pitchFamily="34" charset="0"/>
              </a:rPr>
              <a:t>bisnis</a:t>
            </a:r>
            <a:r>
              <a:rPr lang="en-US" sz="3600" b="1" dirty="0" smtClean="0">
                <a:latin typeface="AvantGarde Md BT" pitchFamily="34" charset="0"/>
              </a:rPr>
              <a:t> yang </a:t>
            </a:r>
            <a:r>
              <a:rPr lang="en-US" sz="3600" b="1" dirty="0" err="1" smtClean="0">
                <a:latin typeface="AvantGarde Md BT" pitchFamily="34" charset="0"/>
              </a:rPr>
              <a:t>diatur</a:t>
            </a:r>
            <a:r>
              <a:rPr lang="en-US" sz="3600" b="1" dirty="0" smtClean="0">
                <a:latin typeface="AvantGarde Md BT" pitchFamily="34" charset="0"/>
              </a:rPr>
              <a:t> </a:t>
            </a:r>
            <a:r>
              <a:rPr lang="en-US" sz="3600" b="1" dirty="0" err="1" smtClean="0">
                <a:latin typeface="AvantGarde Md BT" pitchFamily="34" charset="0"/>
              </a:rPr>
              <a:t>oleh</a:t>
            </a:r>
            <a:r>
              <a:rPr lang="en-US" sz="3600" b="1" dirty="0" smtClean="0">
                <a:latin typeface="AvantGarde Md BT" pitchFamily="34" charset="0"/>
              </a:rPr>
              <a:t> </a:t>
            </a:r>
            <a:r>
              <a:rPr lang="en-US" sz="3600" b="1" dirty="0" err="1" smtClean="0">
                <a:latin typeface="AvantGarde Md BT" pitchFamily="34" charset="0"/>
              </a:rPr>
              <a:t>para</a:t>
            </a:r>
            <a:r>
              <a:rPr lang="en-US" sz="3600" b="1" dirty="0" smtClean="0">
                <a:latin typeface="AvantGarde Md BT" pitchFamily="34" charset="0"/>
              </a:rPr>
              <a:t> </a:t>
            </a:r>
            <a:r>
              <a:rPr lang="en-US" sz="3600" b="1" dirty="0" err="1" smtClean="0">
                <a:latin typeface="AvantGarde Md BT" pitchFamily="34" charset="0"/>
              </a:rPr>
              <a:t>pelaku</a:t>
            </a:r>
            <a:r>
              <a:rPr lang="en-US" sz="3600" b="1" dirty="0" smtClean="0">
                <a:latin typeface="AvantGarde Md BT" pitchFamily="34" charset="0"/>
              </a:rPr>
              <a:t> </a:t>
            </a:r>
            <a:r>
              <a:rPr lang="en-US" sz="3600" b="1" dirty="0" err="1" smtClean="0">
                <a:latin typeface="AvantGarde Md BT" pitchFamily="34" charset="0"/>
              </a:rPr>
              <a:t>bisnis</a:t>
            </a:r>
            <a:r>
              <a:rPr lang="en-US" sz="3600" b="1" dirty="0" smtClean="0">
                <a:latin typeface="AvantGarde Md BT" pitchFamily="34" charset="0"/>
              </a:rPr>
              <a:t>  </a:t>
            </a:r>
            <a:r>
              <a:rPr lang="en-US" sz="3600" b="1" dirty="0" err="1" smtClean="0">
                <a:latin typeface="AvantGarde Md BT" pitchFamily="34" charset="0"/>
              </a:rPr>
              <a:t>yaitu</a:t>
            </a:r>
            <a:r>
              <a:rPr lang="en-US" sz="3600" b="1" dirty="0" smtClean="0">
                <a:latin typeface="AvantGarde Md BT" pitchFamily="34"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90116">
                                            <p:txEl>
                                              <p:pRg st="0" end="0"/>
                                            </p:txEl>
                                          </p:spTgt>
                                        </p:tgtEl>
                                        <p:attrNameLst>
                                          <p:attrName>style.visibility</p:attrName>
                                        </p:attrNameLst>
                                      </p:cBhvr>
                                      <p:to>
                                        <p:strVal val="visible"/>
                                      </p:to>
                                    </p:set>
                                    <p:animEffect transition="in" filter="box(out)">
                                      <p:cBhvr>
                                        <p:cTn id="7" dur="500"/>
                                        <p:tgtEl>
                                          <p:spTgt spid="901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6"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18900000" scaled="1"/>
        </a:gradFill>
        <a:effectLst/>
      </p:bgPr>
    </p:bg>
    <p:spTree>
      <p:nvGrpSpPr>
        <p:cNvPr id="1" name=""/>
        <p:cNvGrpSpPr/>
        <p:nvPr/>
      </p:nvGrpSpPr>
      <p:grpSpPr>
        <a:xfrm>
          <a:off x="0" y="0"/>
          <a:ext cx="0" cy="0"/>
          <a:chOff x="0" y="0"/>
          <a:chExt cx="0" cy="0"/>
        </a:xfrm>
      </p:grpSpPr>
      <p:sp>
        <p:nvSpPr>
          <p:cNvPr id="87044" name="Text Box 4"/>
          <p:cNvSpPr>
            <a:spLocks noGrp="1" noChangeArrowheads="1"/>
          </p:cNvSpPr>
          <p:nvPr>
            <p:ph type="body" idx="1"/>
          </p:nvPr>
        </p:nvSpPr>
        <p:spPr>
          <a:xfrm>
            <a:off x="457200" y="981075"/>
            <a:ext cx="8229600" cy="5145088"/>
          </a:xfrm>
          <a:noFill/>
        </p:spPr>
        <p:txBody>
          <a:bodyPr/>
          <a:lstStyle/>
          <a:p>
            <a:pPr algn="just" eaLnBrk="1" hangingPunct="1">
              <a:buFontTx/>
              <a:buNone/>
            </a:pPr>
            <a:r>
              <a:rPr lang="en-US" sz="3000" b="1" smtClean="0">
                <a:solidFill>
                  <a:schemeClr val="accent2"/>
                </a:solidFill>
                <a:latin typeface="Comic Sans MS" pitchFamily="66" charset="0"/>
              </a:rPr>
              <a:t>a). PANDANGAN PRAKTIS REALITIS</a:t>
            </a:r>
          </a:p>
          <a:p>
            <a:pPr algn="just" eaLnBrk="1" hangingPunct="1"/>
            <a:r>
              <a:rPr lang="en-US" sz="3000" b="1" smtClean="0">
                <a:solidFill>
                  <a:schemeClr val="accent2"/>
                </a:solidFill>
                <a:latin typeface="Comic Sans MS" pitchFamily="66" charset="0"/>
              </a:rPr>
              <a:t>Pandangan ini bertumpu pada kenyataan ( umumnya ) yang berlaku di dalam  bisnis dewasa ini. Pandangan ini didasarkan yang berlaku pada umumnya bagi pelaku bisnis. Pandangan ini melihat bisnis merupakan kegiatan </a:t>
            </a:r>
            <a:r>
              <a:rPr lang="en-US" sz="3000" b="1" smtClean="0">
                <a:solidFill>
                  <a:schemeClr val="accent2"/>
                </a:solidFill>
                <a:latin typeface="Lucida Calligraphy" pitchFamily="66" charset="0"/>
              </a:rPr>
              <a:t>diantara manusia  yang menyangkut : memprodoksi, menjual, membeli barang dan jasa untuk memperoleh keuntungan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87044">
                                            <p:txEl>
                                              <p:pRg st="0" end="0"/>
                                            </p:txEl>
                                          </p:spTgt>
                                        </p:tgtEl>
                                        <p:attrNameLst>
                                          <p:attrName>style.visibility</p:attrName>
                                        </p:attrNameLst>
                                      </p:cBhvr>
                                      <p:to>
                                        <p:strVal val="visible"/>
                                      </p:to>
                                    </p:set>
                                    <p:anim calcmode="lin" valueType="num">
                                      <p:cBhvr additive="base">
                                        <p:cTn id="7" dur="500" fill="hold"/>
                                        <p:tgtEl>
                                          <p:spTgt spid="87044">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87044">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87044">
                                            <p:txEl>
                                              <p:pRg st="1" end="1"/>
                                            </p:txEl>
                                          </p:spTgt>
                                        </p:tgtEl>
                                        <p:attrNameLst>
                                          <p:attrName>style.visibility</p:attrName>
                                        </p:attrNameLst>
                                      </p:cBhvr>
                                      <p:to>
                                        <p:strVal val="visible"/>
                                      </p:to>
                                    </p:set>
                                    <p:anim calcmode="lin" valueType="num">
                                      <p:cBhvr additive="base">
                                        <p:cTn id="11" dur="500" fill="hold"/>
                                        <p:tgtEl>
                                          <p:spTgt spid="87044">
                                            <p:txEl>
                                              <p:pRg st="1" end="1"/>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87044">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4"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type="body" idx="1"/>
          </p:nvPr>
        </p:nvSpPr>
        <p:spPr>
          <a:xfrm>
            <a:off x="468313" y="642938"/>
            <a:ext cx="8229600" cy="4525962"/>
          </a:xfrm>
          <a:solidFill>
            <a:schemeClr val="accent2"/>
          </a:solidFill>
        </p:spPr>
        <p:txBody>
          <a:bodyPr/>
          <a:lstStyle/>
          <a:p>
            <a:pPr algn="just" eaLnBrk="1" hangingPunct="1">
              <a:buFontTx/>
              <a:buNone/>
            </a:pPr>
            <a:r>
              <a:rPr lang="en-US" b="1" smtClean="0">
                <a:solidFill>
                  <a:schemeClr val="bg1"/>
                </a:solidFill>
                <a:latin typeface="Comic Sans MS" pitchFamily="66" charset="0"/>
              </a:rPr>
              <a:t>Asumsi Adam Smith bahwa :</a:t>
            </a:r>
          </a:p>
          <a:p>
            <a:pPr algn="just" eaLnBrk="1" hangingPunct="1"/>
            <a:r>
              <a:rPr lang="en-US" b="1" smtClean="0">
                <a:solidFill>
                  <a:schemeClr val="bg1"/>
                </a:solidFill>
                <a:latin typeface="Comic Sans MS" pitchFamily="66" charset="0"/>
              </a:rPr>
              <a:t>Didalam masyarakat modern telah terjadi pembagian kerja dimana setiap orang tidak bisa mengerjakan segala sesuatu dan sekaligus bisa memenuhi segala kebutuhan hidupnya. Didalam perkembangannya ada yang berhasil mengumpulkan modal dan memperbesar usahanya, sementara yang lain hanya menjadi pekerja sebagai timbullah kelas-kelas di masyarakat</a:t>
            </a:r>
            <a:r>
              <a:rPr lang="en-US" sz="2800" b="1" smtClean="0">
                <a:solidFill>
                  <a:schemeClr val="bg1"/>
                </a:solidFill>
                <a:latin typeface="Comic Sans MS" pitchFamily="66"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8915">
                                            <p:bg/>
                                          </p:spTgt>
                                        </p:tgtEl>
                                        <p:attrNameLst>
                                          <p:attrName>style.visibility</p:attrName>
                                        </p:attrNameLst>
                                      </p:cBhvr>
                                      <p:to>
                                        <p:strVal val="visible"/>
                                      </p:to>
                                    </p:set>
                                    <p:animEffect transition="in" filter="box(out)">
                                      <p:cBhvr>
                                        <p:cTn id="7" dur="500"/>
                                        <p:tgtEl>
                                          <p:spTgt spid="38915">
                                            <p:bg/>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38915">
                                            <p:txEl>
                                              <p:pRg st="0" end="0"/>
                                            </p:txEl>
                                          </p:spTgt>
                                        </p:tgtEl>
                                        <p:attrNameLst>
                                          <p:attrName>style.visibility</p:attrName>
                                        </p:attrNameLst>
                                      </p:cBhvr>
                                      <p:to>
                                        <p:strVal val="visible"/>
                                      </p:to>
                                    </p:set>
                                    <p:animEffect transition="in" filter="box(out)">
                                      <p:cBhvr>
                                        <p:cTn id="10" dur="500"/>
                                        <p:tgtEl>
                                          <p:spTgt spid="38915">
                                            <p:txEl>
                                              <p:pRg st="0" end="0"/>
                                            </p:txEl>
                                          </p:spTgt>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38915">
                                            <p:txEl>
                                              <p:pRg st="1" end="1"/>
                                            </p:txEl>
                                          </p:spTgt>
                                        </p:tgtEl>
                                        <p:attrNameLst>
                                          <p:attrName>style.visibility</p:attrName>
                                        </p:attrNameLst>
                                      </p:cBhvr>
                                      <p:to>
                                        <p:strVal val="visible"/>
                                      </p:to>
                                    </p:set>
                                    <p:animEffect transition="in" filter="box(out)">
                                      <p:cBhvr>
                                        <p:cTn id="13" dur="500"/>
                                        <p:tgtEl>
                                          <p:spTgt spid="389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9939" name="Rectangle 3"/>
          <p:cNvSpPr>
            <a:spLocks noGrp="1" noChangeArrowheads="1"/>
          </p:cNvSpPr>
          <p:nvPr>
            <p:ph type="body" idx="1"/>
          </p:nvPr>
        </p:nvSpPr>
        <p:spPr>
          <a:xfrm>
            <a:off x="468313" y="571500"/>
            <a:ext cx="8229600" cy="4525963"/>
          </a:xfrm>
        </p:spPr>
        <p:txBody>
          <a:bodyPr/>
          <a:lstStyle/>
          <a:p>
            <a:pPr algn="just" eaLnBrk="1" hangingPunct="1"/>
            <a:r>
              <a:rPr lang="en-US" b="1" smtClean="0">
                <a:latin typeface="Comic Sans MS" pitchFamily="66" charset="0"/>
              </a:rPr>
              <a:t>Semua orang ada kecenderungan untuk memperbaiki kondisi hidupnya lebih baik. Karena pada kondisi sosial telah terjadi kelas-kelas sosial, jalan terbaik untuk dapat mempertahankan kegiatan ekonominya adalah dengan cara merangsang kepemilik modal untuk menanamkan modalnya dalam kegiatan produktif, sehingga banyak orang bisa memasuki kebutuhan hidupnya.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Effect transition="in" filter="box(out)">
                                      <p:cBhvr>
                                        <p:cTn id="7" dur="500"/>
                                        <p:tgtEl>
                                          <p:spTgt spid="399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rotWithShape="0">
          <a:gsLst>
            <a:gs pos="0">
              <a:srgbClr val="EA0C0C"/>
            </a:gs>
            <a:gs pos="100000">
              <a:srgbClr val="FFEBFA"/>
            </a:gs>
          </a:gsLst>
          <a:path path="rect">
            <a:fillToRect t="100000" r="100000"/>
          </a:path>
        </a:gradFill>
        <a:effectLst/>
      </p:bgPr>
    </p:bg>
    <p:spTree>
      <p:nvGrpSpPr>
        <p:cNvPr id="1" name=""/>
        <p:cNvGrpSpPr/>
        <p:nvPr/>
      </p:nvGrpSpPr>
      <p:grpSpPr>
        <a:xfrm>
          <a:off x="0" y="0"/>
          <a:ext cx="0" cy="0"/>
          <a:chOff x="0" y="0"/>
          <a:chExt cx="0" cy="0"/>
        </a:xfrm>
      </p:grpSpPr>
      <p:sp>
        <p:nvSpPr>
          <p:cNvPr id="40963" name="Rectangle 3"/>
          <p:cNvSpPr>
            <a:spLocks noGrp="1" noChangeArrowheads="1"/>
          </p:cNvSpPr>
          <p:nvPr>
            <p:ph type="body" idx="1"/>
          </p:nvPr>
        </p:nvSpPr>
        <p:spPr>
          <a:xfrm>
            <a:off x="468313" y="1052513"/>
            <a:ext cx="8229600" cy="4525962"/>
          </a:xfrm>
        </p:spPr>
        <p:txBody>
          <a:bodyPr/>
          <a:lstStyle/>
          <a:p>
            <a:pPr marL="742950" indent="-742950" algn="just" eaLnBrk="1" hangingPunct="1">
              <a:lnSpc>
                <a:spcPct val="120000"/>
              </a:lnSpc>
              <a:spcBef>
                <a:spcPct val="0"/>
              </a:spcBef>
              <a:buFontTx/>
              <a:buAutoNum type="alphaLcParenR" startAt="2"/>
            </a:pPr>
            <a:r>
              <a:rPr lang="en-US" sz="3600" b="1" smtClean="0">
                <a:latin typeface="Comic Sans MS" pitchFamily="66" charset="0"/>
              </a:rPr>
              <a:t>PANDANGAN IDEAL</a:t>
            </a:r>
          </a:p>
          <a:p>
            <a:pPr marL="742950" indent="-742950" algn="just" eaLnBrk="1" hangingPunct="1">
              <a:lnSpc>
                <a:spcPct val="120000"/>
              </a:lnSpc>
              <a:spcBef>
                <a:spcPts val="1200"/>
              </a:spcBef>
              <a:buFontTx/>
              <a:buNone/>
            </a:pPr>
            <a:r>
              <a:rPr lang="en-US" sz="3600" b="1" smtClean="0">
                <a:latin typeface="Comic Sans MS" pitchFamily="66" charset="0"/>
              </a:rPr>
              <a:t>Padangan ini masih merupakan yang ideal di dunia bisnis. Pandangan ini baru dianut oleh kalangan terbatas yang dipengaruhi oleh idealisme tertentu.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Effect transition="in" filter="box(out)">
                                      <p:cBhvr>
                                        <p:cTn id="7" dur="500"/>
                                        <p:tgtEl>
                                          <p:spTgt spid="40963">
                                            <p:txEl>
                                              <p:pRg st="0" end="0"/>
                                            </p:txEl>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0963">
                                            <p:txEl>
                                              <p:pRg st="1" end="1"/>
                                            </p:txEl>
                                          </p:spTgt>
                                        </p:tgtEl>
                                        <p:attrNameLst>
                                          <p:attrName>style.visibility</p:attrName>
                                        </p:attrNameLst>
                                      </p:cBhvr>
                                      <p:to>
                                        <p:strVal val="visible"/>
                                      </p:to>
                                    </p:set>
                                    <p:animEffect transition="in" filter="box(out)">
                                      <p:cBhvr>
                                        <p:cTn id="10" dur="500"/>
                                        <p:tgtEl>
                                          <p:spTgt spid="4096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4F25"/>
        </a:solidFill>
        <a:effectLst/>
      </p:bgPr>
    </p:bg>
    <p:spTree>
      <p:nvGrpSpPr>
        <p:cNvPr id="1" name=""/>
        <p:cNvGrpSpPr/>
        <p:nvPr/>
      </p:nvGrpSpPr>
      <p:grpSpPr>
        <a:xfrm>
          <a:off x="0" y="0"/>
          <a:ext cx="0" cy="0"/>
          <a:chOff x="0" y="0"/>
          <a:chExt cx="0" cy="0"/>
        </a:xfrm>
      </p:grpSpPr>
      <p:sp>
        <p:nvSpPr>
          <p:cNvPr id="41987" name="Rectangle 3"/>
          <p:cNvSpPr>
            <a:spLocks noGrp="1" noChangeArrowheads="1"/>
          </p:cNvSpPr>
          <p:nvPr>
            <p:ph type="body" idx="1"/>
          </p:nvPr>
        </p:nvSpPr>
        <p:spPr>
          <a:xfrm>
            <a:off x="457200" y="692150"/>
            <a:ext cx="8229600" cy="5434013"/>
          </a:xfrm>
        </p:spPr>
        <p:txBody>
          <a:bodyPr/>
          <a:lstStyle/>
          <a:p>
            <a:pPr algn="just" eaLnBrk="1" hangingPunct="1">
              <a:buFontTx/>
              <a:buNone/>
            </a:pPr>
            <a:r>
              <a:rPr lang="en-US" sz="2900" b="1" smtClean="0">
                <a:solidFill>
                  <a:schemeClr val="bg1"/>
                </a:solidFill>
                <a:latin typeface="Comic Sans MS" pitchFamily="66" charset="0"/>
              </a:rPr>
              <a:t>	Menurut pandangan Idial, bisnis adalah suatu kegiatan diantara manusia yang menyangkut </a:t>
            </a:r>
            <a:r>
              <a:rPr lang="en-US" sz="2900" b="1" smtClean="0">
                <a:solidFill>
                  <a:schemeClr val="bg1"/>
                </a:solidFill>
                <a:latin typeface="Lucida Calligraphy" pitchFamily="66" charset="0"/>
              </a:rPr>
              <a:t>produksi, menjual, membeli barang dan jasa untuk memenuhi kebutuhan masyarakat.</a:t>
            </a:r>
            <a:r>
              <a:rPr lang="en-US" sz="2900" b="1" smtClean="0">
                <a:solidFill>
                  <a:schemeClr val="bg1"/>
                </a:solidFill>
                <a:latin typeface="Comic Sans MS" pitchFamily="66" charset="0"/>
              </a:rPr>
              <a:t> Pandangan ini tidak menolak keuntungan keuntungan merupakan tujuan utama bisnis namun keuntungan hanya dilihat sebagai konsekwensi logis dari kegiatan bisnis. Masyarakat akan terkait membeli barang dan jasa untuk memenuhi kebutuhan mereka dengan harga dan mutu yang baik.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animEffect transition="in" filter="box(in)">
                                      <p:cBhvr>
                                        <p:cTn id="7" dur="500"/>
                                        <p:tgtEl>
                                          <p:spTgt spid="419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sp>
        <p:nvSpPr>
          <p:cNvPr id="43011" name="Rectangle 3"/>
          <p:cNvSpPr>
            <a:spLocks noGrp="1" noChangeArrowheads="1"/>
          </p:cNvSpPr>
          <p:nvPr>
            <p:ph type="body" idx="1"/>
          </p:nvPr>
        </p:nvSpPr>
        <p:spPr>
          <a:xfrm>
            <a:off x="539750" y="428625"/>
            <a:ext cx="8229600" cy="4525963"/>
          </a:xfrm>
        </p:spPr>
        <p:txBody>
          <a:bodyPr/>
          <a:lstStyle/>
          <a:p>
            <a:pPr algn="just" eaLnBrk="1" hangingPunct="1">
              <a:lnSpc>
                <a:spcPct val="110000"/>
              </a:lnSpc>
            </a:pPr>
            <a:r>
              <a:rPr lang="en-US" sz="3400" b="1" smtClean="0">
                <a:latin typeface="Arial Rounded MT Bold" pitchFamily="34" charset="0"/>
              </a:rPr>
              <a:t>Misalnya :</a:t>
            </a:r>
          </a:p>
          <a:p>
            <a:pPr algn="just" eaLnBrk="1" hangingPunct="1">
              <a:lnSpc>
                <a:spcPct val="110000"/>
              </a:lnSpc>
              <a:buFontTx/>
              <a:buNone/>
            </a:pPr>
            <a:r>
              <a:rPr lang="en-US" sz="3400" b="1" smtClean="0">
                <a:latin typeface="Arial Rounded MT Bold" pitchFamily="34" charset="0"/>
              </a:rPr>
              <a:t>	KONOSUKE MATSUHITA, pendiri perusahaan Matsuhita Jepang, tujuan bisnis sebenarnya bukan mencari keuntungan, melainkan untuk melayani kebutuhan masyarakat, sedangkan keuntungan hanyalah simbul kepercayaan masyarakat atas kegiatan bisnis suatu perusahaan.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blinds(vertical)">
                                      <p:cBhvr>
                                        <p:cTn id="7" dur="500"/>
                                        <p:tgtEl>
                                          <p:spTgt spid="43011">
                                            <p:txEl>
                                              <p:pRg st="0" end="0"/>
                                            </p:txEl>
                                          </p:spTgt>
                                        </p:tgtEl>
                                      </p:cBhvr>
                                    </p:animEffect>
                                  </p:childTnLst>
                                </p:cTn>
                              </p:par>
                              <p:par>
                                <p:cTn id="8" presetID="3" presetClass="entr" presetSubtype="5" fill="hold" grpId="0" nodeType="withEffect">
                                  <p:stCondLst>
                                    <p:cond delay="0"/>
                                  </p:stCondLst>
                                  <p:childTnLst>
                                    <p:set>
                                      <p:cBhvr>
                                        <p:cTn id="9" dur="1" fill="hold">
                                          <p:stCondLst>
                                            <p:cond delay="0"/>
                                          </p:stCondLst>
                                        </p:cTn>
                                        <p:tgtEl>
                                          <p:spTgt spid="43011">
                                            <p:txEl>
                                              <p:pRg st="1" end="1"/>
                                            </p:txEl>
                                          </p:spTgt>
                                        </p:tgtEl>
                                        <p:attrNameLst>
                                          <p:attrName>style.visibility</p:attrName>
                                        </p:attrNameLst>
                                      </p:cBhvr>
                                      <p:to>
                                        <p:strVal val="visible"/>
                                      </p:to>
                                    </p:set>
                                    <p:animEffect transition="in" filter="blinds(vertical)">
                                      <p:cBhvr>
                                        <p:cTn id="10" dur="500"/>
                                        <p:tgtEl>
                                          <p:spTgt spid="430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0">
          <a:gsLst>
            <a:gs pos="0">
              <a:srgbClr val="EA0C0C"/>
            </a:gs>
            <a:gs pos="50000">
              <a:srgbClr val="FFEBFA"/>
            </a:gs>
            <a:gs pos="100000">
              <a:srgbClr val="EA0C0C"/>
            </a:gs>
          </a:gsLst>
          <a:lin ang="18900000" scaled="1"/>
        </a:gradFill>
        <a:effectLst/>
      </p:bgPr>
    </p:bg>
    <p:spTree>
      <p:nvGrpSpPr>
        <p:cNvPr id="1" name=""/>
        <p:cNvGrpSpPr/>
        <p:nvPr/>
      </p:nvGrpSpPr>
      <p:grpSpPr>
        <a:xfrm>
          <a:off x="0" y="0"/>
          <a:ext cx="0" cy="0"/>
          <a:chOff x="0" y="0"/>
          <a:chExt cx="0" cy="0"/>
        </a:xfrm>
      </p:grpSpPr>
      <p:sp>
        <p:nvSpPr>
          <p:cNvPr id="48131" name="Rectangle 3"/>
          <p:cNvSpPr>
            <a:spLocks noGrp="1" noChangeArrowheads="1"/>
          </p:cNvSpPr>
          <p:nvPr>
            <p:ph type="body" idx="1"/>
          </p:nvPr>
        </p:nvSpPr>
        <p:spPr>
          <a:xfrm>
            <a:off x="468313" y="692150"/>
            <a:ext cx="8229600" cy="5400675"/>
          </a:xfrm>
        </p:spPr>
        <p:txBody>
          <a:bodyPr/>
          <a:lstStyle/>
          <a:p>
            <a:pPr algn="just" eaLnBrk="1" hangingPunct="1"/>
            <a:endParaRPr lang="en-US" b="1" smtClean="0">
              <a:solidFill>
                <a:schemeClr val="accent2"/>
              </a:solidFill>
              <a:latin typeface="Comic Sans MS" pitchFamily="66" charset="0"/>
            </a:endParaRPr>
          </a:p>
          <a:p>
            <a:pPr algn="just" eaLnBrk="1" hangingPunct="1"/>
            <a:r>
              <a:rPr lang="en-US" b="1" smtClean="0">
                <a:solidFill>
                  <a:schemeClr val="accent2"/>
                </a:solidFill>
                <a:latin typeface="Comic Sans MS" pitchFamily="66" charset="0"/>
              </a:rPr>
              <a:t>Dengan pandangan bisnis semacam ini menurut Masuhita, bisnis yang baik selalu memiliki misi tertentu yang luhur yang tidak selalu mencari keuntungan sebagaimana yang terungkap di dalam bukunya : NOT FOR BREAD ALONE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48131">
                                            <p:txEl>
                                              <p:pRg st="1" end="1"/>
                                            </p:txEl>
                                          </p:spTgt>
                                        </p:tgtEl>
                                        <p:attrNameLst>
                                          <p:attrName>style.visibility</p:attrName>
                                        </p:attrNameLst>
                                      </p:cBhvr>
                                      <p:to>
                                        <p:strVal val="visible"/>
                                      </p:to>
                                    </p:set>
                                    <p:animEffect transition="in" filter="box(in)">
                                      <p:cBhvr>
                                        <p:cTn id="7" dur="500"/>
                                        <p:tgtEl>
                                          <p:spTgt spid="481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noChangeArrowheads="1"/>
          </p:cNvSpPr>
          <p:nvPr>
            <p:ph type="body" idx="1"/>
          </p:nvPr>
        </p:nvSpPr>
        <p:spPr>
          <a:xfrm>
            <a:off x="457200" y="981075"/>
            <a:ext cx="8229600" cy="5145088"/>
          </a:xfrm>
        </p:spPr>
        <p:txBody>
          <a:bodyPr/>
          <a:lstStyle/>
          <a:p>
            <a:pPr algn="just" eaLnBrk="1" hangingPunct="1"/>
            <a:r>
              <a:rPr lang="en-US" b="1" smtClean="0">
                <a:solidFill>
                  <a:schemeClr val="bg1"/>
                </a:solidFill>
                <a:latin typeface="Comic Sans MS" pitchFamily="66" charset="0"/>
              </a:rPr>
              <a:t>Pandangan Matsuhita diatas, sebenarnya dalam arti tertentu tidak sangat idialis, karena lahir dari sebuah visi bisnis yang kemudian diperkuat dan didukung oleh pengalaman di dalam mengelola bisnisnya; ternyata bisnisnya bisa berkembang tanpa harus menggunakan segala cara demi mencapai keuntungan.</a:t>
            </a:r>
          </a:p>
          <a:p>
            <a:pPr eaLnBrk="1" hangingPunct="1"/>
            <a:endParaRPr lang="en-US" smtClean="0">
              <a:solidFill>
                <a:schemeClr val="bg1"/>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11619">
                                            <p:txEl>
                                              <p:pRg st="0" end="0"/>
                                            </p:txEl>
                                          </p:spTgt>
                                        </p:tgtEl>
                                        <p:attrNameLst>
                                          <p:attrName>style.visibility</p:attrName>
                                        </p:attrNameLst>
                                      </p:cBhvr>
                                      <p:to>
                                        <p:strVal val="visible"/>
                                      </p:to>
                                    </p:set>
                                    <p:animEffect transition="in" filter="checkerboard(across)">
                                      <p:cBhvr>
                                        <p:cTn id="7" dur="500"/>
                                        <p:tgtEl>
                                          <p:spTgt spid="1116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9"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49155" name="Rectangle 3"/>
          <p:cNvSpPr>
            <a:spLocks noGrp="1" noChangeArrowheads="1"/>
          </p:cNvSpPr>
          <p:nvPr>
            <p:ph type="body" idx="1"/>
          </p:nvPr>
        </p:nvSpPr>
        <p:spPr>
          <a:xfrm>
            <a:off x="457200" y="765175"/>
            <a:ext cx="8229600" cy="5360988"/>
          </a:xfrm>
        </p:spPr>
        <p:txBody>
          <a:bodyPr/>
          <a:lstStyle/>
          <a:p>
            <a:pPr algn="just" eaLnBrk="1" hangingPunct="1"/>
            <a:r>
              <a:rPr lang="en-US" sz="3600" b="1" smtClean="0">
                <a:solidFill>
                  <a:schemeClr val="bg1"/>
                </a:solidFill>
                <a:latin typeface="Comic Sans MS" pitchFamily="66" charset="0"/>
              </a:rPr>
              <a:t>Pandangan ini dibenarkan oleh IBM (Kredo Johnson And Johnson) dan Borg –Warner adalah contoh kongkret mengenai kebenaran pandangan Matsuhita. Keberhasilan pandangan tersebut sekaligus menunjukkan bahwa pandangan idial mengenai suatu bisnis bukan suatu khayalan.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animEffect transition="in" filter="box(out)">
                                      <p:cBhvr>
                                        <p:cTn id="7" dur="500"/>
                                        <p:tgtEl>
                                          <p:spTgt spid="491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468313" y="620713"/>
            <a:ext cx="8229600" cy="1143000"/>
          </a:xfrm>
          <a:solidFill>
            <a:schemeClr val="accent2"/>
          </a:solidFill>
        </p:spPr>
        <p:txBody>
          <a:bodyPr/>
          <a:lstStyle/>
          <a:p>
            <a:pPr eaLnBrk="1" hangingPunct="1"/>
            <a:r>
              <a:rPr lang="en-US" sz="3600" b="1" smtClean="0">
                <a:solidFill>
                  <a:schemeClr val="bg1"/>
                </a:solidFill>
                <a:latin typeface="Comic Sans MS" pitchFamily="66" charset="0"/>
              </a:rPr>
              <a:t>BISNIS DAN ETIKA</a:t>
            </a:r>
          </a:p>
        </p:txBody>
      </p:sp>
      <p:sp>
        <p:nvSpPr>
          <p:cNvPr id="50179" name="Rectangle 3"/>
          <p:cNvSpPr>
            <a:spLocks noGrp="1" noChangeArrowheads="1"/>
          </p:cNvSpPr>
          <p:nvPr>
            <p:ph type="body" idx="1"/>
          </p:nvPr>
        </p:nvSpPr>
        <p:spPr/>
        <p:txBody>
          <a:bodyPr/>
          <a:lstStyle/>
          <a:p>
            <a:pPr algn="just" eaLnBrk="1" hangingPunct="1"/>
            <a:endParaRPr lang="en-US" sz="2800" b="1" smtClean="0">
              <a:solidFill>
                <a:schemeClr val="bg1"/>
              </a:solidFill>
              <a:latin typeface="Comic Sans MS" pitchFamily="66" charset="0"/>
            </a:endParaRPr>
          </a:p>
          <a:p>
            <a:pPr algn="just" eaLnBrk="1" hangingPunct="1"/>
            <a:r>
              <a:rPr lang="en-US" sz="2800" b="1" smtClean="0">
                <a:solidFill>
                  <a:schemeClr val="bg1"/>
                </a:solidFill>
                <a:latin typeface="Comic Sans MS" pitchFamily="66" charset="0"/>
              </a:rPr>
              <a:t>Bisnis dapat berkembang menjadi sebuah profesi yang luhur atau etis. Ini berarti bisnis perlu dijalankan secara etis. Untuk itu adalah tugas ETIKA BISNIS.</a:t>
            </a:r>
          </a:p>
          <a:p>
            <a:pPr algn="just" eaLnBrk="1" hangingPunct="1"/>
            <a:r>
              <a:rPr lang="en-US" sz="2800" b="1" smtClean="0">
                <a:solidFill>
                  <a:schemeClr val="bg1"/>
                </a:solidFill>
                <a:latin typeface="Comic Sans MS" pitchFamily="66" charset="0"/>
              </a:rPr>
              <a:t>Untuk memperlihatkan bahwa memang bisnis perlu etika, bukan hanya berdasarkan tuntutan kelangsungan bisnis itu sendiri.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0178"/>
                                        </p:tgtEl>
                                        <p:attrNameLst>
                                          <p:attrName>style.visibility</p:attrName>
                                        </p:attrNameLst>
                                      </p:cBhvr>
                                      <p:to>
                                        <p:strVal val="visible"/>
                                      </p:to>
                                    </p:set>
                                    <p:animEffect transition="in" filter="blinds(horizontal)">
                                      <p:cBhvr>
                                        <p:cTn id="7" dur="500"/>
                                        <p:tgtEl>
                                          <p:spTgt spid="5017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0179">
                                            <p:txEl>
                                              <p:pRg st="1" end="1"/>
                                            </p:txEl>
                                          </p:spTgt>
                                        </p:tgtEl>
                                        <p:attrNameLst>
                                          <p:attrName>style.visibility</p:attrName>
                                        </p:attrNameLst>
                                      </p:cBhvr>
                                      <p:to>
                                        <p:strVal val="visible"/>
                                      </p:to>
                                    </p:set>
                                    <p:anim calcmode="lin" valueType="num">
                                      <p:cBhvr additive="base">
                                        <p:cTn id="10" dur="500" fill="hold"/>
                                        <p:tgtEl>
                                          <p:spTgt spid="50179">
                                            <p:txEl>
                                              <p:pRg st="1" end="1"/>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50179">
                                            <p:txEl>
                                              <p:pRg st="1" end="1"/>
                                            </p:txEl>
                                          </p:spTgt>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0179">
                                            <p:txEl>
                                              <p:pRg st="2" end="2"/>
                                            </p:txEl>
                                          </p:spTgt>
                                        </p:tgtEl>
                                        <p:attrNameLst>
                                          <p:attrName>style.visibility</p:attrName>
                                        </p:attrNameLst>
                                      </p:cBhvr>
                                      <p:to>
                                        <p:strVal val="visible"/>
                                      </p:to>
                                    </p:set>
                                    <p:anim calcmode="lin" valueType="num">
                                      <p:cBhvr additive="base">
                                        <p:cTn id="14" dur="500" fill="hold"/>
                                        <p:tgtEl>
                                          <p:spTgt spid="50179">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5017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animBg="1"/>
      <p:bldP spid="50179"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path path="rect">
            <a:fillToRect t="100000" r="100000"/>
          </a:path>
        </a:gra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468313" y="260350"/>
            <a:ext cx="8229600" cy="1143000"/>
          </a:xfrm>
          <a:solidFill>
            <a:schemeClr val="accent2"/>
          </a:solidFill>
        </p:spPr>
        <p:txBody>
          <a:bodyPr/>
          <a:lstStyle/>
          <a:p>
            <a:pPr eaLnBrk="1" hangingPunct="1"/>
            <a:r>
              <a:rPr lang="en-US" sz="3200" b="1" smtClean="0">
                <a:solidFill>
                  <a:schemeClr val="bg1"/>
                </a:solidFill>
                <a:latin typeface="Comic Sans MS" pitchFamily="66" charset="0"/>
              </a:rPr>
              <a:t>V. MITOS BISNIS AMORAL</a:t>
            </a:r>
          </a:p>
        </p:txBody>
      </p:sp>
      <p:sp>
        <p:nvSpPr>
          <p:cNvPr id="59395" name="Rectangle 3"/>
          <p:cNvSpPr>
            <a:spLocks noGrp="1" noChangeArrowheads="1"/>
          </p:cNvSpPr>
          <p:nvPr>
            <p:ph type="body" idx="1"/>
          </p:nvPr>
        </p:nvSpPr>
        <p:spPr/>
        <p:txBody>
          <a:bodyPr/>
          <a:lstStyle/>
          <a:p>
            <a:pPr algn="just" eaLnBrk="1" hangingPunct="1"/>
            <a:r>
              <a:rPr lang="en-US" b="1" smtClean="0">
                <a:solidFill>
                  <a:schemeClr val="accent2"/>
                </a:solidFill>
                <a:latin typeface="Comic Sans MS" pitchFamily="66" charset="0"/>
              </a:rPr>
              <a:t>Bisnis adalah bisnis. Bisnis jangan dicampur adukkan dengan etika. Demikian ungkapan yang sering kita dengar yang menggambarkan hubungan antara bisnis dan etika sebagai dua hal yang terpisah satu sama lain. Inilah ungkapan yang oleh De George disebut sebagai mitos bisnis amoral.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blinds(vertical)">
                                      <p:cBhvr>
                                        <p:cTn id="7" dur="500"/>
                                        <p:tgtEl>
                                          <p:spTgt spid="5939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9395">
                                            <p:txEl>
                                              <p:pRg st="0" end="0"/>
                                            </p:txEl>
                                          </p:spTgt>
                                        </p:tgtEl>
                                        <p:attrNameLst>
                                          <p:attrName>style.visibility</p:attrName>
                                        </p:attrNameLst>
                                      </p:cBhvr>
                                      <p:to>
                                        <p:strVal val="visible"/>
                                      </p:to>
                                    </p:set>
                                    <p:anim calcmode="lin" valueType="num">
                                      <p:cBhvr additive="base">
                                        <p:cTn id="10" dur="500" fill="hold"/>
                                        <p:tgtEl>
                                          <p:spTgt spid="59395">
                                            <p:txEl>
                                              <p:pRg st="0" end="0"/>
                                            </p:txEl>
                                          </p:spTgt>
                                        </p:tgtEl>
                                        <p:attrNameLst>
                                          <p:attrName>ppt_x</p:attrName>
                                        </p:attrNameLst>
                                      </p:cBhvr>
                                      <p:tavLst>
                                        <p:tav tm="0">
                                          <p:val>
                                            <p:strVal val="1+#ppt_w/2"/>
                                          </p:val>
                                        </p:tav>
                                        <p:tav tm="100000">
                                          <p:val>
                                            <p:strVal val="#ppt_x"/>
                                          </p:val>
                                        </p:tav>
                                      </p:tavLst>
                                    </p:anim>
                                    <p:anim calcmode="lin" valueType="num">
                                      <p:cBhvr additive="base">
                                        <p:cTn id="11" dur="500" fill="hold"/>
                                        <p:tgtEl>
                                          <p:spTgt spid="5939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animBg="1"/>
      <p:bldP spid="59395"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Rectangle 3"/>
          <p:cNvSpPr>
            <a:spLocks noGrp="1" noChangeArrowheads="1"/>
          </p:cNvSpPr>
          <p:nvPr>
            <p:ph type="body" idx="1"/>
          </p:nvPr>
        </p:nvSpPr>
        <p:spPr>
          <a:xfrm>
            <a:off x="468313" y="981075"/>
            <a:ext cx="8229600" cy="4525963"/>
          </a:xfrm>
        </p:spPr>
        <p:txBody>
          <a:bodyPr/>
          <a:lstStyle/>
          <a:p>
            <a:pPr algn="just" eaLnBrk="1" hangingPunct="1">
              <a:lnSpc>
                <a:spcPct val="90000"/>
              </a:lnSpc>
            </a:pPr>
            <a:r>
              <a:rPr lang="en-US" b="1" smtClean="0">
                <a:solidFill>
                  <a:schemeClr val="bg1"/>
                </a:solidFill>
                <a:latin typeface="Comic Sans MS" pitchFamily="66" charset="0"/>
              </a:rPr>
              <a:t>Untuk memperlihatkan kebenaran mitos bisnis amoral tersebut, bisnis diibaratkan sebagai judi yang menghalalkan segala cara untuk menang, untuk memperoleh keuntungan. Atas dasar itu muncul beberapa argumentasi bahwa antara bisnis dan etika tidak ada hubungan sama sekali, argumentasi itu adalah sebagai berikut :</a:t>
            </a:r>
          </a:p>
          <a:p>
            <a:pPr algn="just" eaLnBrk="1" hangingPunct="1">
              <a:lnSpc>
                <a:spcPct val="90000"/>
              </a:lnSpc>
            </a:pPr>
            <a:endParaRPr lang="en-US"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12643">
                                            <p:txEl>
                                              <p:pRg st="0" end="0"/>
                                            </p:txEl>
                                          </p:spTgt>
                                        </p:tgtEl>
                                        <p:attrNameLst>
                                          <p:attrName>style.visibility</p:attrName>
                                        </p:attrNameLst>
                                      </p:cBhvr>
                                      <p:to>
                                        <p:strVal val="visible"/>
                                      </p:to>
                                    </p:set>
                                    <p:animEffect transition="in" filter="box(in)">
                                      <p:cBhvr>
                                        <p:cTn id="7" dur="500"/>
                                        <p:tgtEl>
                                          <p:spTgt spid="1126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60419" name="Rectangle 3"/>
          <p:cNvSpPr>
            <a:spLocks noGrp="1" noChangeArrowheads="1"/>
          </p:cNvSpPr>
          <p:nvPr>
            <p:ph type="body" idx="1"/>
          </p:nvPr>
        </p:nvSpPr>
        <p:spPr>
          <a:xfrm>
            <a:off x="342900" y="571500"/>
            <a:ext cx="8229600" cy="5289550"/>
          </a:xfrm>
        </p:spPr>
        <p:txBody>
          <a:bodyPr/>
          <a:lstStyle/>
          <a:p>
            <a:pPr marL="609600" indent="-609600" algn="just" eaLnBrk="1" hangingPunct="1">
              <a:buFontTx/>
              <a:buAutoNum type="arabicPeriod"/>
            </a:pPr>
            <a:r>
              <a:rPr lang="en-US" sz="3600" b="1" smtClean="0">
                <a:solidFill>
                  <a:schemeClr val="bg1"/>
                </a:solidFill>
                <a:latin typeface="Comic Sans MS" pitchFamily="66" charset="0"/>
              </a:rPr>
              <a:t>Seperti halnya judi bisnis adalah sebuah bentuk persaingan (yang mengutamakan kepentingan pribadi) yang utama bagi orang bisnis adalah bagaimana bisa menang didalam persaingan yang ketat dan bagaimana bisa untung sebesar-besarnya, Berarti etika tidak memiliki temapt dan tidak relevan untuk kegiatan bisnis.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animEffect transition="in" filter="box(in)">
                                      <p:cBhvr>
                                        <p:cTn id="7" dur="500"/>
                                        <p:tgtEl>
                                          <p:spTgt spid="604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51203" name="Rectangle 3"/>
          <p:cNvSpPr>
            <a:spLocks noGrp="1" noChangeArrowheads="1"/>
          </p:cNvSpPr>
          <p:nvPr>
            <p:ph type="body" idx="1"/>
          </p:nvPr>
        </p:nvSpPr>
        <p:spPr>
          <a:xfrm>
            <a:off x="457200" y="836613"/>
            <a:ext cx="8229600" cy="5289550"/>
          </a:xfrm>
        </p:spPr>
        <p:txBody>
          <a:bodyPr/>
          <a:lstStyle/>
          <a:p>
            <a:pPr marL="609600" indent="-609600" algn="just" eaLnBrk="1" hangingPunct="1">
              <a:buFontTx/>
              <a:buNone/>
            </a:pPr>
            <a:r>
              <a:rPr lang="en-US" sz="2800" b="1" smtClean="0">
                <a:solidFill>
                  <a:schemeClr val="accent2"/>
                </a:solidFill>
                <a:latin typeface="Comic Sans MS" pitchFamily="66" charset="0"/>
              </a:rPr>
              <a:t>2. 	</a:t>
            </a:r>
            <a:r>
              <a:rPr lang="en-US" sz="3600" b="1" smtClean="0">
                <a:solidFill>
                  <a:schemeClr val="accent2"/>
                </a:solidFill>
                <a:latin typeface="Comic Sans MS" pitchFamily="66" charset="0"/>
              </a:rPr>
              <a:t>Aturan yang digunakan di dalam permainan penuh persaingan, ini akan berbeda dari aturan yang ada dan dikenal didalam kehidupan sosial. Karena itu bisnis tidak dapat dinilai dengan aturan moral sebagaimana yang kita temukan di dalam kehidupan sosial pada umumnya.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51203">
                                            <p:txEl>
                                              <p:pRg st="0" end="0"/>
                                            </p:txEl>
                                          </p:spTgt>
                                        </p:tgtEl>
                                        <p:attrNameLst>
                                          <p:attrName>style.visibility</p:attrName>
                                        </p:attrNameLst>
                                      </p:cBhvr>
                                      <p:to>
                                        <p:strVal val="visible"/>
                                      </p:to>
                                    </p:set>
                                    <p:animEffect transition="in" filter="box(in)">
                                      <p:cBhvr>
                                        <p:cTn id="7" dur="500"/>
                                        <p:tgtEl>
                                          <p:spTgt spid="512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457200" y="925513"/>
            <a:ext cx="8229600" cy="5289550"/>
          </a:xfrm>
        </p:spPr>
        <p:txBody>
          <a:bodyPr/>
          <a:lstStyle/>
          <a:p>
            <a:pPr marL="609600" indent="-609600" algn="just" eaLnBrk="1" hangingPunct="1">
              <a:buFontTx/>
              <a:buAutoNum type="alphaUcPeriod" startAt="3"/>
            </a:pPr>
            <a:r>
              <a:rPr lang="en-US" sz="3600" b="1" smtClean="0">
                <a:solidFill>
                  <a:schemeClr val="accent2"/>
                </a:solidFill>
                <a:latin typeface="Comic Sans MS" pitchFamily="66" charset="0"/>
              </a:rPr>
              <a:t>Ditengah persaingan bisnis yang ketat, orang yang masih mempertahankan etika dan moralitas akan kalah, merugi dan tersingkir dengan sendirinya. Oleh karena itu orang bisnis tidak perlu memperhatikan norma dan nilai moral.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 calcmode="lin" valueType="num">
                                      <p:cBhvr additive="base">
                                        <p:cTn id="7" dur="500" fill="hold"/>
                                        <p:tgtEl>
                                          <p:spTgt spid="5222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222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rotWithShape="0">
          <a:gsLst>
            <a:gs pos="0">
              <a:srgbClr val="99CCFF"/>
            </a:gs>
            <a:gs pos="100000">
              <a:srgbClr val="FFFFCC"/>
            </a:gs>
          </a:gsLst>
          <a:path path="rect">
            <a:fillToRect t="100000" r="100000"/>
          </a:path>
        </a:gradFill>
        <a:effectLst/>
      </p:bgPr>
    </p:bg>
    <p:spTree>
      <p:nvGrpSpPr>
        <p:cNvPr id="1" name=""/>
        <p:cNvGrpSpPr/>
        <p:nvPr/>
      </p:nvGrpSpPr>
      <p:grpSpPr>
        <a:xfrm>
          <a:off x="0" y="0"/>
          <a:ext cx="0" cy="0"/>
          <a:chOff x="0" y="0"/>
          <a:chExt cx="0" cy="0"/>
        </a:xfrm>
      </p:grpSpPr>
      <p:sp>
        <p:nvSpPr>
          <p:cNvPr id="53251" name="Rectangle 3"/>
          <p:cNvSpPr>
            <a:spLocks noGrp="1" noChangeArrowheads="1"/>
          </p:cNvSpPr>
          <p:nvPr>
            <p:ph type="body" idx="1"/>
          </p:nvPr>
        </p:nvSpPr>
        <p:spPr>
          <a:xfrm>
            <a:off x="457200" y="1052513"/>
            <a:ext cx="8229600" cy="5073650"/>
          </a:xfrm>
        </p:spPr>
        <p:txBody>
          <a:bodyPr/>
          <a:lstStyle/>
          <a:p>
            <a:pPr algn="just" eaLnBrk="1" hangingPunct="1"/>
            <a:r>
              <a:rPr lang="en-US" sz="3300" b="1" smtClean="0">
                <a:solidFill>
                  <a:schemeClr val="accent2"/>
                </a:solidFill>
                <a:latin typeface="Comic Sans MS" pitchFamily="66" charset="0"/>
              </a:rPr>
              <a:t>Bagi orang bisnis yang menginginkan agar bisnisnya bertahan lama dan sukses tidak hanya dari segi material tapi dalam arti seluas-luasnya, mitos bisnis amoral sulit dipertahankan. Pengalaman bisnis mereka memperlihatkan bahwa mitos bisnis amoral sama sekali tidak benar.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box(in)">
                                      <p:cBhvr>
                                        <p:cTn id="7" dur="500"/>
                                        <p:tgtEl>
                                          <p:spTgt spid="532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3"/>
          <p:cNvSpPr>
            <a:spLocks noGrp="1" noChangeArrowheads="1"/>
          </p:cNvSpPr>
          <p:nvPr>
            <p:ph type="body" idx="1"/>
          </p:nvPr>
        </p:nvSpPr>
        <p:spPr>
          <a:xfrm>
            <a:off x="457200" y="688975"/>
            <a:ext cx="8229600" cy="4525963"/>
          </a:xfrm>
        </p:spPr>
        <p:txBody>
          <a:bodyPr/>
          <a:lstStyle/>
          <a:p>
            <a:pPr algn="just" eaLnBrk="1" hangingPunct="1">
              <a:lnSpc>
                <a:spcPct val="120000"/>
              </a:lnSpc>
            </a:pPr>
            <a:r>
              <a:rPr lang="en-US" sz="3600" b="1" smtClean="0">
                <a:solidFill>
                  <a:schemeClr val="bg1"/>
                </a:solidFill>
                <a:latin typeface="Comic Sans MS" pitchFamily="66" charset="0"/>
              </a:rPr>
              <a:t>Kenyataan bahwa IBM (Johnson and Johnson) dan beberapa perusahaan besar kelas dunia, berhasil karena memegang teguh kode etis atau komitmen moral tertentu sudah membuktikan ketidakbenaran mitos tersebut; sebab:</a:t>
            </a:r>
          </a:p>
          <a:p>
            <a:pPr eaLnBrk="1" hangingPunct="1">
              <a:lnSpc>
                <a:spcPct val="120000"/>
              </a:lnSpc>
            </a:pPr>
            <a:endParaRPr lang="en-US" sz="360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13667">
                                            <p:txEl>
                                              <p:pRg st="0" end="0"/>
                                            </p:txEl>
                                          </p:spTgt>
                                        </p:tgtEl>
                                        <p:attrNameLst>
                                          <p:attrName>style.visibility</p:attrName>
                                        </p:attrNameLst>
                                      </p:cBhvr>
                                      <p:to>
                                        <p:strVal val="visible"/>
                                      </p:to>
                                    </p:set>
                                    <p:anim calcmode="lin" valueType="num">
                                      <p:cBhvr additive="base">
                                        <p:cTn id="7" dur="500" fill="hold"/>
                                        <p:tgtEl>
                                          <p:spTgt spid="1136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366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7"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457200" y="500063"/>
            <a:ext cx="8229600" cy="5360987"/>
          </a:xfrm>
        </p:spPr>
        <p:txBody>
          <a:bodyPr/>
          <a:lstStyle/>
          <a:p>
            <a:pPr algn="just" eaLnBrk="1" hangingPunct="1"/>
            <a:r>
              <a:rPr lang="en-US" sz="3000" smtClean="0">
                <a:solidFill>
                  <a:schemeClr val="bg1"/>
                </a:solidFill>
                <a:latin typeface="Comic Sans MS" pitchFamily="66" charset="0"/>
              </a:rPr>
              <a:t>Bisnis memang sering diibaratkan dengan judi atau permainan penuh persaingan ketat, namun tidak sepenuhnya bisnis sama dengan judi atau permainan. Bisnis memang perlu menerapkan cara dan strategi yang tepat agar bisa berhasil, namun cara dan strategi diperhitungkan dengan matang, sehingga tidak merugikan pihak lain. Karena didalam bisnis ada nilai manusiawi yang dipertaruhkan, maka cara dan strategi untuk menangpun harus manusiawi dengan kata lain cara dan strategi bisnis harus Etis.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1443">
                                            <p:txEl>
                                              <p:pRg st="0" end="0"/>
                                            </p:txEl>
                                          </p:spTgt>
                                        </p:tgtEl>
                                        <p:attrNameLst>
                                          <p:attrName>style.visibility</p:attrName>
                                        </p:attrNameLst>
                                      </p:cBhvr>
                                      <p:to>
                                        <p:strVal val="visible"/>
                                      </p:to>
                                    </p:set>
                                    <p:animEffect transition="in" filter="blinds(horizontal)">
                                      <p:cBhvr>
                                        <p:cTn id="7" dur="500"/>
                                        <p:tgtEl>
                                          <p:spTgt spid="614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rotWithShape="0">
          <a:gsLst>
            <a:gs pos="0">
              <a:srgbClr val="FA3000"/>
            </a:gs>
            <a:gs pos="50000">
              <a:srgbClr val="FFFFCC"/>
            </a:gs>
            <a:gs pos="100000">
              <a:srgbClr val="FA3000"/>
            </a:gs>
          </a:gsLst>
          <a:lin ang="2700000" scaled="1"/>
        </a:gradFill>
        <a:effectLst/>
      </p:bgPr>
    </p:bg>
    <p:spTree>
      <p:nvGrpSpPr>
        <p:cNvPr id="1" name=""/>
        <p:cNvGrpSpPr/>
        <p:nvPr/>
      </p:nvGrpSpPr>
      <p:grpSpPr>
        <a:xfrm>
          <a:off x="0" y="0"/>
          <a:ext cx="0" cy="0"/>
          <a:chOff x="0" y="0"/>
          <a:chExt cx="0" cy="0"/>
        </a:xfrm>
      </p:grpSpPr>
      <p:sp>
        <p:nvSpPr>
          <p:cNvPr id="62467" name="Rectangle 3"/>
          <p:cNvSpPr>
            <a:spLocks noGrp="1" noChangeArrowheads="1"/>
          </p:cNvSpPr>
          <p:nvPr>
            <p:ph type="body" idx="1"/>
          </p:nvPr>
        </p:nvSpPr>
        <p:spPr>
          <a:xfrm>
            <a:off x="457200" y="981075"/>
            <a:ext cx="8229600" cy="5145088"/>
          </a:xfrm>
        </p:spPr>
        <p:txBody>
          <a:bodyPr/>
          <a:lstStyle/>
          <a:p>
            <a:pPr algn="just" eaLnBrk="1" hangingPunct="1">
              <a:buFontTx/>
              <a:buNone/>
            </a:pPr>
            <a:r>
              <a:rPr lang="en-US" sz="3600" smtClean="0">
                <a:solidFill>
                  <a:schemeClr val="accent2"/>
                </a:solidFill>
                <a:latin typeface="Comic Sans MS" pitchFamily="66" charset="0"/>
              </a:rPr>
              <a:t>Seperti dikatakan Richard De George “ bisnis seperti kegiatan sosial lainnya, dan mustahil bisa dijalankan tanpa ada latar belakang moral. Apabila orang yang terlibat di dalam bisnis (pembeli, penjual, produsen, manager, karyawan dan konsumen) bertindak secara amoral maka bisnis akan segera berhenti.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2467">
                                            <p:txEl>
                                              <p:pRg st="0" end="0"/>
                                            </p:txEl>
                                          </p:spTgt>
                                        </p:tgtEl>
                                        <p:attrNameLst>
                                          <p:attrName>style.visibility</p:attrName>
                                        </p:attrNameLst>
                                      </p:cBhvr>
                                      <p:to>
                                        <p:strVal val="visible"/>
                                      </p:to>
                                    </p:set>
                                    <p:anim calcmode="lin" valueType="num">
                                      <p:cBhvr additive="base">
                                        <p:cTn id="7" dur="500" fill="hold"/>
                                        <p:tgtEl>
                                          <p:spTgt spid="624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246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5E9EFF"/>
            </a:gs>
            <a:gs pos="39999">
              <a:srgbClr val="85C2FF"/>
            </a:gs>
            <a:gs pos="70000">
              <a:srgbClr val="C4D6EB"/>
            </a:gs>
            <a:gs pos="100000">
              <a:srgbClr val="FFEBFA"/>
            </a:gs>
          </a:gsLst>
          <a:path path="shape">
            <a:fillToRect l="50000" t="50000" r="50000" b="50000"/>
          </a:path>
        </a:gradFill>
        <a:effectLst/>
      </p:bgPr>
    </p:bg>
    <p:spTree>
      <p:nvGrpSpPr>
        <p:cNvPr id="1" name=""/>
        <p:cNvGrpSpPr/>
        <p:nvPr/>
      </p:nvGrpSpPr>
      <p:grpSpPr>
        <a:xfrm>
          <a:off x="0" y="0"/>
          <a:ext cx="0" cy="0"/>
          <a:chOff x="0" y="0"/>
          <a:chExt cx="0" cy="0"/>
        </a:xfrm>
      </p:grpSpPr>
      <p:sp>
        <p:nvSpPr>
          <p:cNvPr id="63491" name="Rectangle 3"/>
          <p:cNvSpPr>
            <a:spLocks noGrp="1" noChangeArrowheads="1"/>
          </p:cNvSpPr>
          <p:nvPr>
            <p:ph type="body" idx="1"/>
          </p:nvPr>
        </p:nvSpPr>
        <p:spPr>
          <a:xfrm>
            <a:off x="457200" y="642938"/>
            <a:ext cx="8229600" cy="5073650"/>
          </a:xfrm>
        </p:spPr>
        <p:txBody>
          <a:bodyPr/>
          <a:lstStyle/>
          <a:p>
            <a:pPr algn="just" eaLnBrk="1" hangingPunct="1">
              <a:lnSpc>
                <a:spcPct val="120000"/>
              </a:lnSpc>
            </a:pPr>
            <a:r>
              <a:rPr lang="en-US" sz="3400" b="1" smtClean="0">
                <a:solidFill>
                  <a:schemeClr val="accent2"/>
                </a:solidFill>
                <a:latin typeface="Comic Sans MS" pitchFamily="66" charset="0"/>
              </a:rPr>
              <a:t>Harus dibedakan anatara Legalitas dan Moralitas suatu kegiatan mungkin saja legal karena ada dasar hukumnya. Secara legal praktek tersebut tidak ada salahnya karena sudah sesuai dengan aturan (entah melalui kolusi, suap dll) namun tidak dengan sendirinya praktek ini dibenarkan secara moral.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3491">
                                            <p:txEl>
                                              <p:pRg st="0" end="0"/>
                                            </p:txEl>
                                          </p:spTgt>
                                        </p:tgtEl>
                                        <p:attrNameLst>
                                          <p:attrName>style.visibility</p:attrName>
                                        </p:attrNameLst>
                                      </p:cBhvr>
                                      <p:to>
                                        <p:strVal val="visible"/>
                                      </p:to>
                                    </p:set>
                                    <p:animEffect transition="in" filter="box(in)">
                                      <p:cBhvr>
                                        <p:cTn id="7" dur="500"/>
                                        <p:tgtEl>
                                          <p:spTgt spid="634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noChangeArrowheads="1"/>
          </p:cNvSpPr>
          <p:nvPr>
            <p:ph type="body" idx="1"/>
          </p:nvPr>
        </p:nvSpPr>
        <p:spPr>
          <a:xfrm>
            <a:off x="457200" y="641350"/>
            <a:ext cx="8229600" cy="5145088"/>
          </a:xfrm>
        </p:spPr>
        <p:txBody>
          <a:bodyPr/>
          <a:lstStyle/>
          <a:p>
            <a:pPr algn="just" eaLnBrk="1" hangingPunct="1">
              <a:lnSpc>
                <a:spcPct val="110000"/>
              </a:lnSpc>
            </a:pPr>
            <a:r>
              <a:rPr lang="en-US" sz="3000" b="1" smtClean="0">
                <a:solidFill>
                  <a:schemeClr val="bg1"/>
                </a:solidFill>
                <a:latin typeface="Comic Sans MS" pitchFamily="66" charset="0"/>
              </a:rPr>
              <a:t>Pemberitaan surat pembaca dan berbagai aksi protes yang terjadi dimana-mana (khususnya di dunia barat) yang mengecam pelanggaran didalam kegiatan bisnis, menunjukkan masih banyak orang atau kelompok (misalnya lingkungan hidup, konsumen, buruh, wanita dan sejenisnya) mengharapkan bisnis dijalankan secara baik dan etis dengan memperhatikan masalah lingkunagn, hak konsumen, hak buruh dsb.</a:t>
            </a:r>
          </a:p>
          <a:p>
            <a:pPr eaLnBrk="1" hangingPunct="1">
              <a:lnSpc>
                <a:spcPct val="110000"/>
              </a:lnSpc>
            </a:pPr>
            <a:endParaRPr lang="en-US" sz="300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14691">
                                            <p:txEl>
                                              <p:pRg st="0" end="0"/>
                                            </p:txEl>
                                          </p:spTgt>
                                        </p:tgtEl>
                                        <p:attrNameLst>
                                          <p:attrName>style.visibility</p:attrName>
                                        </p:attrNameLst>
                                      </p:cBhvr>
                                      <p:to>
                                        <p:strVal val="visible"/>
                                      </p:to>
                                    </p:set>
                                    <p:animEffect transition="in" filter="box(in)">
                                      <p:cBhvr>
                                        <p:cTn id="7" dur="500"/>
                                        <p:tgtEl>
                                          <p:spTgt spid="1146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468313" y="404813"/>
            <a:ext cx="8229600" cy="1143000"/>
          </a:xfrm>
          <a:solidFill>
            <a:schemeClr val="accent2"/>
          </a:solidFill>
        </p:spPr>
        <p:txBody>
          <a:bodyPr/>
          <a:lstStyle/>
          <a:p>
            <a:pPr algn="l" eaLnBrk="1" hangingPunct="1"/>
            <a:r>
              <a:rPr lang="en-US" sz="3200" b="1" smtClean="0">
                <a:solidFill>
                  <a:schemeClr val="bg1"/>
                </a:solidFill>
                <a:latin typeface="Comic Sans MS" pitchFamily="66" charset="0"/>
              </a:rPr>
              <a:t>KEUNTUNGAN DAN ETIKA</a:t>
            </a:r>
          </a:p>
        </p:txBody>
      </p:sp>
      <p:sp>
        <p:nvSpPr>
          <p:cNvPr id="54275" name="Rectangle 3"/>
          <p:cNvSpPr>
            <a:spLocks noGrp="1" noChangeArrowheads="1"/>
          </p:cNvSpPr>
          <p:nvPr>
            <p:ph type="body" idx="1"/>
          </p:nvPr>
        </p:nvSpPr>
        <p:spPr/>
        <p:txBody>
          <a:bodyPr/>
          <a:lstStyle/>
          <a:p>
            <a:pPr algn="just" eaLnBrk="1" hangingPunct="1"/>
            <a:r>
              <a:rPr lang="en-US" b="1" smtClean="0">
                <a:solidFill>
                  <a:schemeClr val="bg1"/>
                </a:solidFill>
                <a:latin typeface="Comic Sans MS" pitchFamily="66" charset="0"/>
              </a:rPr>
              <a:t>Perlu digaris bawahi bahwa tujuan utama bisnis adalah mengejar keuntungan walaupun bukan tujuan satu-satunya sebagaimana yang dianut pada pandangan bisnis yang idial dari sudut etika keuntungan bukan hal yang buruk, bahkan secara moral keuntungan merupakan sesuatu yang baik dan diterima karena: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4274"/>
                                        </p:tgtEl>
                                        <p:attrNameLst>
                                          <p:attrName>style.visibility</p:attrName>
                                        </p:attrNameLst>
                                      </p:cBhvr>
                                      <p:to>
                                        <p:strVal val="visible"/>
                                      </p:to>
                                    </p:set>
                                    <p:anim calcmode="lin" valueType="num">
                                      <p:cBhvr additive="base">
                                        <p:cTn id="7" dur="500" fill="hold"/>
                                        <p:tgtEl>
                                          <p:spTgt spid="54274"/>
                                        </p:tgtEl>
                                        <p:attrNameLst>
                                          <p:attrName>ppt_x</p:attrName>
                                        </p:attrNameLst>
                                      </p:cBhvr>
                                      <p:tavLst>
                                        <p:tav tm="0">
                                          <p:val>
                                            <p:strVal val="#ppt_x"/>
                                          </p:val>
                                        </p:tav>
                                        <p:tav tm="100000">
                                          <p:val>
                                            <p:strVal val="#ppt_x"/>
                                          </p:val>
                                        </p:tav>
                                      </p:tavLst>
                                    </p:anim>
                                    <p:anim calcmode="lin" valueType="num">
                                      <p:cBhvr additive="base">
                                        <p:cTn id="8" dur="500" fill="hold"/>
                                        <p:tgtEl>
                                          <p:spTgt spid="54274"/>
                                        </p:tgtEl>
                                        <p:attrNameLst>
                                          <p:attrName>ppt_y</p:attrName>
                                        </p:attrNameLst>
                                      </p:cBhvr>
                                      <p:tavLst>
                                        <p:tav tm="0">
                                          <p:val>
                                            <p:strVal val="1+#ppt_h/2"/>
                                          </p:val>
                                        </p:tav>
                                        <p:tav tm="100000">
                                          <p:val>
                                            <p:strVal val="#ppt_y"/>
                                          </p:val>
                                        </p:tav>
                                      </p:tavLst>
                                    </p:anim>
                                  </p:childTnLst>
                                </p:cTn>
                              </p:par>
                              <p:par>
                                <p:cTn id="9" presetID="5" presetClass="entr" presetSubtype="10" fill="hold" grpId="0" nodeType="withEffect">
                                  <p:stCondLst>
                                    <p:cond delay="0"/>
                                  </p:stCondLst>
                                  <p:childTnLst>
                                    <p:set>
                                      <p:cBhvr>
                                        <p:cTn id="10" dur="1" fill="hold">
                                          <p:stCondLst>
                                            <p:cond delay="0"/>
                                          </p:stCondLst>
                                        </p:cTn>
                                        <p:tgtEl>
                                          <p:spTgt spid="54275">
                                            <p:txEl>
                                              <p:pRg st="0" end="0"/>
                                            </p:txEl>
                                          </p:spTgt>
                                        </p:tgtEl>
                                        <p:attrNameLst>
                                          <p:attrName>style.visibility</p:attrName>
                                        </p:attrNameLst>
                                      </p:cBhvr>
                                      <p:to>
                                        <p:strVal val="visible"/>
                                      </p:to>
                                    </p:set>
                                    <p:animEffect transition="in" filter="checkerboard(across)">
                                      <p:cBhvr>
                                        <p:cTn id="11" dur="500"/>
                                        <p:tgtEl>
                                          <p:spTgt spid="542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animBg="1"/>
      <p:bldP spid="54275"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5299" name="Rectangle 3"/>
          <p:cNvSpPr>
            <a:spLocks noGrp="1" noChangeArrowheads="1"/>
          </p:cNvSpPr>
          <p:nvPr>
            <p:ph type="body" idx="1"/>
          </p:nvPr>
        </p:nvSpPr>
        <p:spPr>
          <a:xfrm>
            <a:off x="457200" y="571500"/>
            <a:ext cx="8229600" cy="5073650"/>
          </a:xfrm>
        </p:spPr>
        <p:txBody>
          <a:bodyPr/>
          <a:lstStyle/>
          <a:p>
            <a:pPr marL="609600" indent="-609600" algn="just" eaLnBrk="1" hangingPunct="1">
              <a:spcBef>
                <a:spcPct val="0"/>
              </a:spcBef>
              <a:spcAft>
                <a:spcPts val="1200"/>
              </a:spcAft>
              <a:buFontTx/>
              <a:buAutoNum type="arabicPeriod"/>
            </a:pPr>
            <a:r>
              <a:rPr lang="en-US" sz="3000" b="1" smtClean="0"/>
              <a:t>Keuntungan memungkinkan perusahaan bertahan didalam kegiatan bisnisnya.</a:t>
            </a:r>
          </a:p>
          <a:p>
            <a:pPr marL="609600" indent="-609600" algn="just" eaLnBrk="1" hangingPunct="1">
              <a:spcBef>
                <a:spcPct val="0"/>
              </a:spcBef>
              <a:spcAft>
                <a:spcPts val="1200"/>
              </a:spcAft>
              <a:buFontTx/>
              <a:buAutoNum type="arabicPeriod"/>
            </a:pPr>
            <a:r>
              <a:rPr lang="en-US" sz="3000" b="1" smtClean="0"/>
              <a:t>Tanpa keuntungan tidak ada orang yang menanamkan modalnya, sehingga tidak terjadi kegiatan ekonomi yang produktif untuk memacu pertumbuhan ekonomi.</a:t>
            </a:r>
          </a:p>
          <a:p>
            <a:pPr marL="609600" indent="-609600" algn="just" eaLnBrk="1" hangingPunct="1">
              <a:buFontTx/>
              <a:buAutoNum type="arabicPeriod"/>
            </a:pPr>
            <a:r>
              <a:rPr lang="en-US" sz="3000" b="1" smtClean="0"/>
              <a:t>Keuntungan memungkinkan perusahaan dapat mengembangkan terus usahanya sehingga dapat membuka lapangan kerja baru dan ini dapat memajukan ekonomi nasional.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box(in)">
                                      <p:cBhvr>
                                        <p:cTn id="7" dur="500"/>
                                        <p:tgtEl>
                                          <p:spTgt spid="55299">
                                            <p:txEl>
                                              <p:pRg st="0" end="0"/>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5299">
                                            <p:txEl>
                                              <p:pRg st="1" end="1"/>
                                            </p:txEl>
                                          </p:spTgt>
                                        </p:tgtEl>
                                        <p:attrNameLst>
                                          <p:attrName>style.visibility</p:attrName>
                                        </p:attrNameLst>
                                      </p:cBhvr>
                                      <p:to>
                                        <p:strVal val="visible"/>
                                      </p:to>
                                    </p:set>
                                    <p:animEffect transition="in" filter="box(in)">
                                      <p:cBhvr>
                                        <p:cTn id="10" dur="500"/>
                                        <p:tgtEl>
                                          <p:spTgt spid="55299">
                                            <p:txEl>
                                              <p:pRg st="1" end="1"/>
                                            </p:txEl>
                                          </p:spTgt>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55299">
                                            <p:txEl>
                                              <p:pRg st="2" end="2"/>
                                            </p:txEl>
                                          </p:spTgt>
                                        </p:tgtEl>
                                        <p:attrNameLst>
                                          <p:attrName>style.visibility</p:attrName>
                                        </p:attrNameLst>
                                      </p:cBhvr>
                                      <p:to>
                                        <p:strVal val="visible"/>
                                      </p:to>
                                    </p:set>
                                    <p:animEffect transition="in" filter="box(in)">
                                      <p:cBhvr>
                                        <p:cTn id="13" dur="500"/>
                                        <p:tgtEl>
                                          <p:spTgt spid="552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18900000" scaled="1"/>
        </a:gradFill>
        <a:effectLst/>
      </p:bgPr>
    </p:bg>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714375" y="336550"/>
            <a:ext cx="7961313" cy="5037138"/>
          </a:xfrm>
        </p:spPr>
        <p:txBody>
          <a:bodyPr/>
          <a:lstStyle/>
          <a:p>
            <a:pPr algn="just" eaLnBrk="1" hangingPunct="1">
              <a:lnSpc>
                <a:spcPct val="150000"/>
              </a:lnSpc>
            </a:pPr>
            <a:r>
              <a:rPr lang="en-US" sz="3600" b="1" smtClean="0">
                <a:solidFill>
                  <a:schemeClr val="accent2"/>
                </a:solidFill>
                <a:latin typeface="Comic Sans MS" pitchFamily="66" charset="0"/>
              </a:rPr>
              <a:t>Ada beberapa argumen yang dapat diajukan justru demi memperoleh keuntungan etika sangat dibutuhkan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diamond(out)">
                                      <p:cBhvr>
                                        <p:cTn id="7" dur="2000"/>
                                        <p:tgtEl>
                                          <p:spTgt spid="56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6" name="Rectangle 4"/>
          <p:cNvSpPr>
            <a:spLocks noGrp="1" noChangeArrowheads="1"/>
          </p:cNvSpPr>
          <p:nvPr>
            <p:ph type="body" idx="1"/>
          </p:nvPr>
        </p:nvSpPr>
        <p:spPr>
          <a:xfrm>
            <a:off x="457200" y="714375"/>
            <a:ext cx="8229600" cy="5145088"/>
          </a:xfrm>
          <a:noFill/>
        </p:spPr>
        <p:txBody>
          <a:bodyPr/>
          <a:lstStyle/>
          <a:p>
            <a:pPr algn="just" eaLnBrk="1" hangingPunct="1">
              <a:lnSpc>
                <a:spcPct val="110000"/>
              </a:lnSpc>
            </a:pPr>
            <a:r>
              <a:rPr lang="en-US" sz="3000" b="1" smtClean="0">
                <a:solidFill>
                  <a:schemeClr val="bg1"/>
                </a:solidFill>
                <a:latin typeface="Comic Sans MS" pitchFamily="66" charset="0"/>
              </a:rPr>
              <a:t>Pada bisnis modern dewasa ini para pelaku bisnis dituntut menjadi orang yang profesional pada bidangnya. Kaum profesional bisnis dituntut untuk kinerja tertentu berada diatas kinerja rata-rata pelaku bisnis amatir. Kinerja yang menjadi pra syarat keberhasilan bisnis juga menyangkut komitmen moral, integritas moral, disiplin, loyalitas dsb. Yang lama kelamaan akan berkembang menjadi etos bisnis.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15716">
                                            <p:txEl>
                                              <p:pRg st="0" end="0"/>
                                            </p:txEl>
                                          </p:spTgt>
                                        </p:tgtEl>
                                        <p:attrNameLst>
                                          <p:attrName>style.visibility</p:attrName>
                                        </p:attrNameLst>
                                      </p:cBhvr>
                                      <p:to>
                                        <p:strVal val="visible"/>
                                      </p:to>
                                    </p:set>
                                    <p:anim calcmode="lin" valueType="num">
                                      <p:cBhvr>
                                        <p:cTn id="7" dur="500" fill="hold"/>
                                        <p:tgtEl>
                                          <p:spTgt spid="11571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15716">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157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6"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457200" y="639763"/>
            <a:ext cx="8229600" cy="5289550"/>
          </a:xfrm>
        </p:spPr>
        <p:txBody>
          <a:bodyPr/>
          <a:lstStyle/>
          <a:p>
            <a:pPr algn="just" eaLnBrk="1" hangingPunct="1">
              <a:lnSpc>
                <a:spcPct val="120000"/>
              </a:lnSpc>
            </a:pPr>
            <a:r>
              <a:rPr lang="en-US" b="1" smtClean="0">
                <a:solidFill>
                  <a:schemeClr val="bg1"/>
                </a:solidFill>
                <a:latin typeface="Comic Sans MS" pitchFamily="66" charset="0"/>
              </a:rPr>
              <a:t>Pada persaingan bisnis yang ketat para pelaku bisnis sangat sadar bahwa konsumen adalah raja. Untuk itu kepercayaan konsumen hanya mungkin dijaga dengan memperlihatkan citra bisnis sebagai bisnis yang baik yang masuk didalamnya pelayanan, tanggapan tehadap keluhan, tidak menipu konsumen dengan iklan dsb.</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 calcmode="lin" valueType="num">
                                      <p:cBhvr>
                                        <p:cTn id="7" dur="1000" fill="hold"/>
                                        <p:tgtEl>
                                          <p:spTgt spid="6451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451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45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FF4F25"/>
        </a:solidFill>
        <a:effectLst/>
      </p:bgPr>
    </p:bg>
    <p:spTree>
      <p:nvGrpSpPr>
        <p:cNvPr id="1" name=""/>
        <p:cNvGrpSpPr/>
        <p:nvPr/>
      </p:nvGrpSpPr>
      <p:grpSpPr>
        <a:xfrm>
          <a:off x="0" y="0"/>
          <a:ext cx="0" cy="0"/>
          <a:chOff x="0" y="0"/>
          <a:chExt cx="0" cy="0"/>
        </a:xfrm>
      </p:grpSpPr>
      <p:sp>
        <p:nvSpPr>
          <p:cNvPr id="65539" name="Rectangle 3"/>
          <p:cNvSpPr>
            <a:spLocks noGrp="1" noChangeArrowheads="1"/>
          </p:cNvSpPr>
          <p:nvPr>
            <p:ph type="body" idx="1"/>
          </p:nvPr>
        </p:nvSpPr>
        <p:spPr>
          <a:xfrm>
            <a:off x="468313" y="260350"/>
            <a:ext cx="8229600" cy="4525963"/>
          </a:xfrm>
        </p:spPr>
        <p:txBody>
          <a:bodyPr/>
          <a:lstStyle/>
          <a:p>
            <a:pPr algn="just" eaLnBrk="1" hangingPunct="1"/>
            <a:endParaRPr lang="en-US" sz="2800" b="1" smtClean="0">
              <a:solidFill>
                <a:schemeClr val="bg1"/>
              </a:solidFill>
              <a:latin typeface="Comic Sans MS" pitchFamily="66" charset="0"/>
            </a:endParaRPr>
          </a:p>
          <a:p>
            <a:pPr algn="just" eaLnBrk="1" hangingPunct="1"/>
            <a:r>
              <a:rPr lang="en-US" sz="2800" b="1" smtClean="0">
                <a:solidFill>
                  <a:schemeClr val="bg1"/>
                </a:solidFill>
                <a:latin typeface="Comic Sans MS" pitchFamily="66" charset="0"/>
              </a:rPr>
              <a:t>Didalam sistem pasar terbuka sehingga peran pemerintah lebih netral dan tidak berpihak tetapi menjaga agar kepentingan dan hak semua pihak dijamin. Salah satu cara yang paling efektif adalah menjalankan bisnisnya secara baik dan etis yaitu menjalankan bisnis sedemikian rupa tanpa merugikan hak dan kepentingan semua pihak. Karena apabila ada pelanggaran kemungkinan ijin usaha akan dicabut pemerintah dan ini sangat merugikan perusahaan.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65539">
                                            <p:txEl>
                                              <p:pRg st="1" end="1"/>
                                            </p:txEl>
                                          </p:spTgt>
                                        </p:tgtEl>
                                        <p:attrNameLst>
                                          <p:attrName>style.visibility</p:attrName>
                                        </p:attrNameLst>
                                      </p:cBhvr>
                                      <p:to>
                                        <p:strVal val="visible"/>
                                      </p:to>
                                    </p:set>
                                    <p:animEffect transition="in" filter="box(out)">
                                      <p:cBhvr>
                                        <p:cTn id="7" dur="500"/>
                                        <p:tgtEl>
                                          <p:spTgt spid="6553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6563" name="Rectangle 3"/>
          <p:cNvSpPr>
            <a:spLocks noGrp="1" noChangeArrowheads="1"/>
          </p:cNvSpPr>
          <p:nvPr>
            <p:ph type="body" idx="1"/>
          </p:nvPr>
        </p:nvSpPr>
        <p:spPr>
          <a:xfrm>
            <a:off x="468313" y="546100"/>
            <a:ext cx="8229600" cy="4525963"/>
          </a:xfrm>
        </p:spPr>
        <p:txBody>
          <a:bodyPr/>
          <a:lstStyle/>
          <a:p>
            <a:pPr algn="just" eaLnBrk="1" hangingPunct="1">
              <a:lnSpc>
                <a:spcPct val="120000"/>
              </a:lnSpc>
            </a:pPr>
            <a:r>
              <a:rPr lang="en-US" b="1" smtClean="0">
                <a:latin typeface="Comic Sans MS" pitchFamily="66" charset="0"/>
              </a:rPr>
              <a:t>Perusahaan modern juga semakin menyadari bahwa karyawan bukanlah tenaga yang siap untuk dieksploitasi demi mencari keuntungan yang sebesar besarnya justru sebaliknya karyawan semakin dianggap sebagai subyek utama dari bisnis suatu perusahaan, yang menentukan berhasil atau gagalnya sebuah perusahaan.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withEffect">
                                  <p:stCondLst>
                                    <p:cond delay="0"/>
                                  </p:stCondLst>
                                  <p:childTnLst>
                                    <p:animEffect transition="out" filter="fade">
                                      <p:cBhvr>
                                        <p:cTn id="6" dur="500" tmFilter="0, 0; .2, .5; .8, .5; 1, 0"/>
                                        <p:tgtEl>
                                          <p:spTgt spid="66563">
                                            <p:txEl>
                                              <p:pRg st="0" end="0"/>
                                            </p:txEl>
                                          </p:spTgt>
                                        </p:tgtEl>
                                      </p:cBhvr>
                                    </p:animEffect>
                                    <p:animScale>
                                      <p:cBhvr>
                                        <p:cTn id="7" dur="250" autoRev="1" fill="hold"/>
                                        <p:tgtEl>
                                          <p:spTgt spid="66563">
                                            <p:txEl>
                                              <p:pRg st="0" end="0"/>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solidFill>
            <a:schemeClr val="accent2"/>
          </a:solidFill>
        </p:spPr>
        <p:txBody>
          <a:bodyPr/>
          <a:lstStyle/>
          <a:p>
            <a:pPr algn="l" eaLnBrk="1" hangingPunct="1"/>
            <a:r>
              <a:rPr lang="en-US" sz="3600" b="1" smtClean="0">
                <a:solidFill>
                  <a:schemeClr val="bg1"/>
                </a:solidFill>
              </a:rPr>
              <a:t>VI. PRINSIP – PRINSIP ETIKA BISNIS</a:t>
            </a:r>
          </a:p>
        </p:txBody>
      </p:sp>
      <p:sp>
        <p:nvSpPr>
          <p:cNvPr id="67587" name="Rectangle 3"/>
          <p:cNvSpPr>
            <a:spLocks noGrp="1" noChangeArrowheads="1"/>
          </p:cNvSpPr>
          <p:nvPr>
            <p:ph type="body" idx="1"/>
          </p:nvPr>
        </p:nvSpPr>
        <p:spPr>
          <a:xfrm>
            <a:off x="468313" y="1628775"/>
            <a:ext cx="8229600" cy="4525963"/>
          </a:xfrm>
        </p:spPr>
        <p:txBody>
          <a:bodyPr/>
          <a:lstStyle/>
          <a:p>
            <a:pPr algn="just" eaLnBrk="1" hangingPunct="1"/>
            <a:endParaRPr lang="en-US" b="1" smtClean="0">
              <a:solidFill>
                <a:schemeClr val="bg1"/>
              </a:solidFill>
            </a:endParaRPr>
          </a:p>
          <a:p>
            <a:pPr algn="just" eaLnBrk="1" hangingPunct="1"/>
            <a:r>
              <a:rPr lang="en-US" b="1" smtClean="0">
                <a:solidFill>
                  <a:schemeClr val="bg1"/>
                </a:solidFill>
              </a:rPr>
              <a:t>Bisnis memang memiliki etika, maka pertanyaan yang akan timbul adalah norma-norma atau prinsip etika yang mana yang berlaku di dalam kegiatan bisnis. Apakah prinsip itu berlaku secara universal, mengingat bisnis global yang tidak mengenal batas bangsa dan negara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blinds(horizontal)">
                                      <p:cBhvr>
                                        <p:cTn id="7" dur="500"/>
                                        <p:tgtEl>
                                          <p:spTgt spid="6758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7587">
                                            <p:txEl>
                                              <p:pRg st="1" end="1"/>
                                            </p:txEl>
                                          </p:spTgt>
                                        </p:tgtEl>
                                        <p:attrNameLst>
                                          <p:attrName>style.visibility</p:attrName>
                                        </p:attrNameLst>
                                      </p:cBhvr>
                                      <p:to>
                                        <p:strVal val="visible"/>
                                      </p:to>
                                    </p:set>
                                    <p:anim calcmode="lin" valueType="num">
                                      <p:cBhvr additive="base">
                                        <p:cTn id="10" dur="500" fill="hold"/>
                                        <p:tgtEl>
                                          <p:spTgt spid="67587">
                                            <p:txEl>
                                              <p:pRg st="1" end="1"/>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6758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animBg="1"/>
      <p:bldP spid="67587"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8611" name="Rectangle 3"/>
          <p:cNvSpPr>
            <a:spLocks noGrp="1" noChangeArrowheads="1"/>
          </p:cNvSpPr>
          <p:nvPr>
            <p:ph type="body" idx="1"/>
          </p:nvPr>
        </p:nvSpPr>
        <p:spPr>
          <a:xfrm>
            <a:off x="214313" y="314325"/>
            <a:ext cx="8429625" cy="5472113"/>
          </a:xfrm>
        </p:spPr>
        <p:txBody>
          <a:bodyPr/>
          <a:lstStyle/>
          <a:p>
            <a:pPr marL="609600" indent="-609600" algn="just" eaLnBrk="1" hangingPunct="1">
              <a:lnSpc>
                <a:spcPct val="110000"/>
              </a:lnSpc>
              <a:buFontTx/>
              <a:buAutoNum type="arabicPeriod"/>
            </a:pPr>
            <a:r>
              <a:rPr lang="en-US" sz="2800" b="1" smtClean="0">
                <a:latin typeface="Comic Sans MS" pitchFamily="66" charset="0"/>
              </a:rPr>
              <a:t>Beberapa Prinsip Umum Etika Bisnis</a:t>
            </a:r>
          </a:p>
          <a:p>
            <a:pPr marL="609600" indent="-609600" algn="just" eaLnBrk="1" hangingPunct="1">
              <a:lnSpc>
                <a:spcPct val="110000"/>
              </a:lnSpc>
              <a:buFontTx/>
              <a:buNone/>
            </a:pPr>
            <a:r>
              <a:rPr lang="en-US" sz="2800" b="1" smtClean="0">
                <a:latin typeface="Comic Sans MS" pitchFamily="66" charset="0"/>
              </a:rPr>
              <a:t>	Secara umum prinsip yang berlaku didalam kegiatan bisnis yang baik sesungguhnya tidak dapat dilepaskan dari kehidupan manusia. Bisnis di Jepang akan dipengaruhi oleh sistem nilai di Jepang demikian pula di Eropa, Amerika dan di Indonesia.</a:t>
            </a:r>
          </a:p>
          <a:p>
            <a:pPr marL="609600" indent="-609600" algn="just" eaLnBrk="1" hangingPunct="1">
              <a:lnSpc>
                <a:spcPct val="110000"/>
              </a:lnSpc>
              <a:buFontTx/>
              <a:buNone/>
            </a:pPr>
            <a:r>
              <a:rPr lang="en-US" sz="2800" b="1" smtClean="0">
                <a:latin typeface="Comic Sans MS" pitchFamily="66" charset="0"/>
              </a:rPr>
              <a:t>	Namun sebagai etika khusus (terapan) prinsip etika yang berlaku di dalam bisnis adalah penerapan dari prinsip etika pada umumnya. Beberapa prinsip etika bisnis yaitu.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anim calcmode="lin" valueType="num">
                                      <p:cBhvr>
                                        <p:cTn id="7" dur="500" fill="hold"/>
                                        <p:tgtEl>
                                          <p:spTgt spid="6861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8611">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68611">
                                            <p:txEl>
                                              <p:pRg st="0" end="0"/>
                                            </p:txEl>
                                          </p:spTgt>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68611">
                                            <p:txEl>
                                              <p:pRg st="1" end="1"/>
                                            </p:txEl>
                                          </p:spTgt>
                                        </p:tgtEl>
                                        <p:attrNameLst>
                                          <p:attrName>style.visibility</p:attrName>
                                        </p:attrNameLst>
                                      </p:cBhvr>
                                      <p:to>
                                        <p:strVal val="visible"/>
                                      </p:to>
                                    </p:set>
                                    <p:anim calcmode="lin" valueType="num">
                                      <p:cBhvr>
                                        <p:cTn id="12" dur="500" fill="hold"/>
                                        <p:tgtEl>
                                          <p:spTgt spid="68611">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68611">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68611">
                                            <p:txEl>
                                              <p:pRg st="1" end="1"/>
                                            </p:txEl>
                                          </p:spTgt>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68611">
                                            <p:txEl>
                                              <p:pRg st="2" end="2"/>
                                            </p:txEl>
                                          </p:spTgt>
                                        </p:tgtEl>
                                        <p:attrNameLst>
                                          <p:attrName>style.visibility</p:attrName>
                                        </p:attrNameLst>
                                      </p:cBhvr>
                                      <p:to>
                                        <p:strVal val="visible"/>
                                      </p:to>
                                    </p:set>
                                    <p:anim calcmode="lin" valueType="num">
                                      <p:cBhvr>
                                        <p:cTn id="17" dur="500" fill="hold"/>
                                        <p:tgtEl>
                                          <p:spTgt spid="68611">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68611">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686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69635" name="Rectangle 3"/>
          <p:cNvSpPr>
            <a:spLocks noGrp="1" noChangeArrowheads="1"/>
          </p:cNvSpPr>
          <p:nvPr>
            <p:ph type="body" idx="1"/>
          </p:nvPr>
        </p:nvSpPr>
        <p:spPr>
          <a:xfrm>
            <a:off x="900113" y="836613"/>
            <a:ext cx="7643812" cy="5145087"/>
          </a:xfrm>
        </p:spPr>
        <p:txBody>
          <a:bodyPr/>
          <a:lstStyle/>
          <a:p>
            <a:pPr algn="just" eaLnBrk="1" hangingPunct="1">
              <a:lnSpc>
                <a:spcPct val="90000"/>
              </a:lnSpc>
              <a:buFontTx/>
              <a:buNone/>
            </a:pPr>
            <a:endParaRPr lang="en-US" sz="2400" b="1" smtClean="0">
              <a:solidFill>
                <a:schemeClr val="bg1"/>
              </a:solidFill>
              <a:latin typeface="Comic Sans MS" pitchFamily="66" charset="0"/>
            </a:endParaRPr>
          </a:p>
          <a:p>
            <a:pPr algn="just" eaLnBrk="1" hangingPunct="1">
              <a:lnSpc>
                <a:spcPct val="90000"/>
              </a:lnSpc>
              <a:buFontTx/>
              <a:buNone/>
            </a:pPr>
            <a:r>
              <a:rPr lang="en-US" sz="2400" b="1" smtClean="0">
                <a:solidFill>
                  <a:schemeClr val="bg1"/>
                </a:solidFill>
                <a:latin typeface="Comic Sans MS" pitchFamily="66" charset="0"/>
              </a:rPr>
              <a:t>a). Prinsip Otonomi</a:t>
            </a:r>
          </a:p>
          <a:p>
            <a:pPr algn="just" eaLnBrk="1" hangingPunct="1">
              <a:lnSpc>
                <a:spcPct val="90000"/>
              </a:lnSpc>
              <a:buFontTx/>
              <a:buNone/>
            </a:pPr>
            <a:r>
              <a:rPr lang="en-US" sz="2400" b="1" smtClean="0">
                <a:solidFill>
                  <a:schemeClr val="bg1"/>
                </a:solidFill>
                <a:latin typeface="Comic Sans MS" pitchFamily="66" charset="0"/>
              </a:rPr>
              <a:t>	  	Otonomi adalah sikap dan kemampuan          manusia 	untuk mengambil keputusan dan      bertindak berdasarkan kesadarannya sendiri tentang apa yang dianggap baik untuk dilakukan. Kebebasan bertindak secara otonom misalnya didalam mengambil keputusan dia mengetahui situasi yang dihadapi, apa yang diharapkan serta resiko yang akan dihadapinya. Namun kebebasan kebebasan saja belum menjamin bahwa seseorang bertindak secara otonom dan etis, untuk itu otonom juga dituntut tanggung jawab.</a:t>
            </a:r>
          </a:p>
          <a:p>
            <a:pPr algn="just" eaLnBrk="1" hangingPunct="1">
              <a:lnSpc>
                <a:spcPct val="90000"/>
              </a:lnSpc>
              <a:buFontTx/>
              <a:buNone/>
            </a:pPr>
            <a:r>
              <a:rPr lang="en-US" sz="2400" b="1" smtClean="0">
                <a:solidFill>
                  <a:schemeClr val="bg1"/>
                </a:solidFill>
                <a:latin typeface="Comic Sans MS" pitchFamily="66"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69635">
                                            <p:txEl>
                                              <p:pRg st="1" end="1"/>
                                            </p:txEl>
                                          </p:spTgt>
                                        </p:tgtEl>
                                        <p:attrNameLst>
                                          <p:attrName>style.visibility</p:attrName>
                                        </p:attrNameLst>
                                      </p:cBhvr>
                                      <p:to>
                                        <p:strVal val="visible"/>
                                      </p:to>
                                    </p:set>
                                    <p:anim calcmode="lin" valueType="num">
                                      <p:cBhvr>
                                        <p:cTn id="7" dur="500" fill="hold"/>
                                        <p:tgtEl>
                                          <p:spTgt spid="69635">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69635">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69635">
                                            <p:txEl>
                                              <p:pRg st="1" end="1"/>
                                            </p:txEl>
                                          </p:spTgt>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69635">
                                            <p:txEl>
                                              <p:pRg st="2" end="2"/>
                                            </p:txEl>
                                          </p:spTgt>
                                        </p:tgtEl>
                                        <p:attrNameLst>
                                          <p:attrName>style.visibility</p:attrName>
                                        </p:attrNameLst>
                                      </p:cBhvr>
                                      <p:to>
                                        <p:strVal val="visible"/>
                                      </p:to>
                                    </p:set>
                                    <p:anim calcmode="lin" valueType="num">
                                      <p:cBhvr>
                                        <p:cTn id="12" dur="500" fill="hold"/>
                                        <p:tgtEl>
                                          <p:spTgt spid="69635">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69635">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69635">
                                            <p:txEl>
                                              <p:pRg st="2" end="2"/>
                                            </p:txEl>
                                          </p:spTgt>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69635">
                                            <p:txEl>
                                              <p:pRg st="3" end="3"/>
                                            </p:txEl>
                                          </p:spTgt>
                                        </p:tgtEl>
                                        <p:attrNameLst>
                                          <p:attrName>style.visibility</p:attrName>
                                        </p:attrNameLst>
                                      </p:cBhvr>
                                      <p:to>
                                        <p:strVal val="visible"/>
                                      </p:to>
                                    </p:set>
                                    <p:anim calcmode="lin" valueType="num">
                                      <p:cBhvr>
                                        <p:cTn id="17" dur="500" fill="hold"/>
                                        <p:tgtEl>
                                          <p:spTgt spid="69635">
                                            <p:txEl>
                                              <p:pRg st="3" end="3"/>
                                            </p:txEl>
                                          </p:spTgt>
                                        </p:tgtEl>
                                        <p:attrNameLst>
                                          <p:attrName>ppt_w</p:attrName>
                                        </p:attrNameLst>
                                      </p:cBhvr>
                                      <p:tavLst>
                                        <p:tav tm="0">
                                          <p:val>
                                            <p:fltVal val="0"/>
                                          </p:val>
                                        </p:tav>
                                        <p:tav tm="100000">
                                          <p:val>
                                            <p:strVal val="#ppt_w"/>
                                          </p:val>
                                        </p:tav>
                                      </p:tavLst>
                                    </p:anim>
                                    <p:anim calcmode="lin" valueType="num">
                                      <p:cBhvr>
                                        <p:cTn id="18" dur="500" fill="hold"/>
                                        <p:tgtEl>
                                          <p:spTgt spid="69635">
                                            <p:txEl>
                                              <p:pRg st="3" end="3"/>
                                            </p:txEl>
                                          </p:spTgt>
                                        </p:tgtEl>
                                        <p:attrNameLst>
                                          <p:attrName>ppt_h</p:attrName>
                                        </p:attrNameLst>
                                      </p:cBhvr>
                                      <p:tavLst>
                                        <p:tav tm="0">
                                          <p:val>
                                            <p:fltVal val="0"/>
                                          </p:val>
                                        </p:tav>
                                        <p:tav tm="100000">
                                          <p:val>
                                            <p:strVal val="#ppt_h"/>
                                          </p:val>
                                        </p:tav>
                                      </p:tavLst>
                                    </p:anim>
                                    <p:animEffect transition="in" filter="fade">
                                      <p:cBhvr>
                                        <p:cTn id="19" dur="500"/>
                                        <p:tgtEl>
                                          <p:spTgt spid="696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18900000" scaled="1"/>
        </a:gradFill>
        <a:effectLst/>
      </p:bgPr>
    </p:bg>
    <p:spTree>
      <p:nvGrpSpPr>
        <p:cNvPr id="1" name=""/>
        <p:cNvGrpSpPr/>
        <p:nvPr/>
      </p:nvGrpSpPr>
      <p:grpSpPr>
        <a:xfrm>
          <a:off x="0" y="0"/>
          <a:ext cx="0" cy="0"/>
          <a:chOff x="0" y="0"/>
          <a:chExt cx="0" cy="0"/>
        </a:xfrm>
      </p:grpSpPr>
      <p:sp>
        <p:nvSpPr>
          <p:cNvPr id="70659" name="Rectangle 3"/>
          <p:cNvSpPr>
            <a:spLocks noGrp="1" noChangeArrowheads="1"/>
          </p:cNvSpPr>
          <p:nvPr>
            <p:ph type="body" idx="1"/>
          </p:nvPr>
        </p:nvSpPr>
        <p:spPr>
          <a:xfrm>
            <a:off x="1042988" y="908050"/>
            <a:ext cx="7210425" cy="5145088"/>
          </a:xfrm>
        </p:spPr>
        <p:txBody>
          <a:bodyPr/>
          <a:lstStyle/>
          <a:p>
            <a:pPr algn="just" eaLnBrk="1" hangingPunct="1">
              <a:buFontTx/>
              <a:buNone/>
            </a:pPr>
            <a:endParaRPr lang="en-US" sz="2800" smtClean="0">
              <a:solidFill>
                <a:schemeClr val="accent2"/>
              </a:solidFill>
              <a:latin typeface="Comic Sans MS" pitchFamily="66" charset="0"/>
            </a:endParaRPr>
          </a:p>
          <a:p>
            <a:pPr algn="just" eaLnBrk="1" hangingPunct="1">
              <a:buFontTx/>
              <a:buNone/>
            </a:pPr>
            <a:r>
              <a:rPr lang="en-US" sz="2800" smtClean="0">
                <a:solidFill>
                  <a:schemeClr val="accent2"/>
                </a:solidFill>
                <a:latin typeface="Comic Sans MS" pitchFamily="66" charset="0"/>
              </a:rPr>
              <a:t>b). Prinsip Kejujuran</a:t>
            </a:r>
          </a:p>
          <a:p>
            <a:pPr algn="just" eaLnBrk="1" hangingPunct="1">
              <a:buFontTx/>
              <a:buNone/>
            </a:pPr>
            <a:r>
              <a:rPr lang="en-US" sz="2800" smtClean="0">
                <a:solidFill>
                  <a:schemeClr val="accent2"/>
                </a:solidFill>
                <a:latin typeface="Comic Sans MS" pitchFamily="66" charset="0"/>
              </a:rPr>
              <a:t>	  Sekilas kedengarannya aneh bahwa kejujuran merupakan prinsip etika bisnis, karena mitos  keliru bahwa bisnis adalah kegiatan tipu menipu demi keuntungan. Ada tiga lingkup kegiatan bisnis bahwa bisnis tidak bisa berhasil dan tahan lama kalau tidak didasarkan pada prinsip kejujuran yaitu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70659">
                                            <p:txEl>
                                              <p:pRg st="1" end="1"/>
                                            </p:txEl>
                                          </p:spTgt>
                                        </p:tgtEl>
                                        <p:attrNameLst>
                                          <p:attrName>style.visibility</p:attrName>
                                        </p:attrNameLst>
                                      </p:cBhvr>
                                      <p:to>
                                        <p:strVal val="visible"/>
                                      </p:to>
                                    </p:set>
                                    <p:animEffect transition="in" filter="box(in)">
                                      <p:cBhvr>
                                        <p:cTn id="7" dur="500"/>
                                        <p:tgtEl>
                                          <p:spTgt spid="70659">
                                            <p:txEl>
                                              <p:pRg st="1" end="1"/>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0659">
                                            <p:txEl>
                                              <p:pRg st="2" end="2"/>
                                            </p:txEl>
                                          </p:spTgt>
                                        </p:tgtEl>
                                        <p:attrNameLst>
                                          <p:attrName>style.visibility</p:attrName>
                                        </p:attrNameLst>
                                      </p:cBhvr>
                                      <p:to>
                                        <p:strVal val="visible"/>
                                      </p:to>
                                    </p:set>
                                    <p:animEffect transition="in" filter="box(in)">
                                      <p:cBhvr>
                                        <p:cTn id="10" dur="500"/>
                                        <p:tgtEl>
                                          <p:spTgt spid="7065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57347" name="Rectangle 3"/>
          <p:cNvSpPr>
            <a:spLocks noGrp="1" noChangeArrowheads="1"/>
          </p:cNvSpPr>
          <p:nvPr>
            <p:ph type="body" idx="1"/>
          </p:nvPr>
        </p:nvSpPr>
        <p:spPr>
          <a:xfrm>
            <a:off x="468313" y="765175"/>
            <a:ext cx="8229600" cy="5360988"/>
          </a:xfrm>
        </p:spPr>
        <p:txBody>
          <a:bodyPr/>
          <a:lstStyle/>
          <a:p>
            <a:pPr algn="just" eaLnBrk="1" hangingPunct="1"/>
            <a:r>
              <a:rPr lang="en-US" sz="3500" b="1" smtClean="0">
                <a:solidFill>
                  <a:schemeClr val="accent2"/>
                </a:solidFill>
              </a:rPr>
              <a:t>Kejujuran relevan di dalam memenuhi syarat-syarat perjanjian dan kontrak. Didalam mengikat perjanjian dan kontrak tertentu, semua pihak (pelaku bisnis) saling percaya satu sama lain, bahwa masing-masing pihak tulus dan jujur di dalam membuat perjanjian dan kontrak.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Effect transition="in" filter="diamond(in)">
                                      <p:cBhvr>
                                        <p:cTn id="7" dur="2000"/>
                                        <p:tgtEl>
                                          <p:spTgt spid="573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Rectangle 3"/>
          <p:cNvSpPr>
            <a:spLocks noGrp="1" noChangeArrowheads="1"/>
          </p:cNvSpPr>
          <p:nvPr>
            <p:ph type="body" idx="1"/>
          </p:nvPr>
        </p:nvSpPr>
        <p:spPr>
          <a:xfrm>
            <a:off x="457200" y="836613"/>
            <a:ext cx="8229600" cy="5289550"/>
          </a:xfrm>
        </p:spPr>
        <p:txBody>
          <a:bodyPr/>
          <a:lstStyle/>
          <a:p>
            <a:pPr algn="just" eaLnBrk="1" hangingPunct="1">
              <a:lnSpc>
                <a:spcPct val="90000"/>
              </a:lnSpc>
            </a:pPr>
            <a:r>
              <a:rPr lang="en-US" sz="3500" b="1" smtClean="0">
                <a:solidFill>
                  <a:schemeClr val="bg1"/>
                </a:solidFill>
              </a:rPr>
              <a:t>Kejujuran juga relavan di dalam penawaran barang dan jasa dengan mutu dan harga yang sebanding. Didalam bisnis modern penuh persaingan, sekali saja konsumen ditipu efeknya besar apalagi pada pasar terbuka dengan jenis barang yang beragam dan banyak konsumen dengan mudah berpaling dari satu produk ke produk lain.</a:t>
            </a:r>
          </a:p>
          <a:p>
            <a:pPr eaLnBrk="1" hangingPunct="1">
              <a:lnSpc>
                <a:spcPct val="90000"/>
              </a:lnSpc>
            </a:pPr>
            <a:endParaRPr lang="en-US"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16739">
                                            <p:txEl>
                                              <p:pRg st="0" end="0"/>
                                            </p:txEl>
                                          </p:spTgt>
                                        </p:tgtEl>
                                        <p:attrNameLst>
                                          <p:attrName>style.visibility</p:attrName>
                                        </p:attrNameLst>
                                      </p:cBhvr>
                                      <p:to>
                                        <p:strVal val="visible"/>
                                      </p:to>
                                    </p:set>
                                    <p:animEffect transition="in" filter="box(out)">
                                      <p:cBhvr>
                                        <p:cTn id="7" dur="500"/>
                                        <p:tgtEl>
                                          <p:spTgt spid="1167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9"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FF4F25"/>
        </a:solidFill>
        <a:effectLst/>
      </p:bgPr>
    </p:bg>
    <p:spTree>
      <p:nvGrpSpPr>
        <p:cNvPr id="1" name=""/>
        <p:cNvGrpSpPr/>
        <p:nvPr/>
      </p:nvGrpSpPr>
      <p:grpSpPr>
        <a:xfrm>
          <a:off x="0" y="0"/>
          <a:ext cx="0" cy="0"/>
          <a:chOff x="0" y="0"/>
          <a:chExt cx="0" cy="0"/>
        </a:xfrm>
      </p:grpSpPr>
      <p:sp>
        <p:nvSpPr>
          <p:cNvPr id="58371" name="Rectangle 3"/>
          <p:cNvSpPr>
            <a:spLocks noGrp="1" noChangeArrowheads="1"/>
          </p:cNvSpPr>
          <p:nvPr>
            <p:ph type="body" idx="1"/>
          </p:nvPr>
        </p:nvSpPr>
        <p:spPr>
          <a:xfrm>
            <a:off x="468313" y="620713"/>
            <a:ext cx="8229600" cy="5246687"/>
          </a:xfrm>
        </p:spPr>
        <p:txBody>
          <a:bodyPr/>
          <a:lstStyle/>
          <a:p>
            <a:pPr algn="just" eaLnBrk="1" hangingPunct="1"/>
            <a:endParaRPr lang="en-US" sz="3600" smtClean="0">
              <a:solidFill>
                <a:srgbClr val="FFFFCC"/>
              </a:solidFill>
            </a:endParaRPr>
          </a:p>
          <a:p>
            <a:pPr algn="just" eaLnBrk="1" hangingPunct="1"/>
            <a:r>
              <a:rPr lang="en-US" sz="3600" smtClean="0">
                <a:solidFill>
                  <a:srgbClr val="FFFFCC"/>
                </a:solidFill>
              </a:rPr>
              <a:t>Kejujuran juga relevan dalam hubungan kerja intern di dalam suatu perusahaan. Perusahaan tidak bisa bertahan apabila saling tipu - menipu antara pimpinan demikian pula sebaliknya. Maka kejujuran di dalam perusahaan adalah inti dan kekuatan perusahaan itu.</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8371">
                                            <p:txEl>
                                              <p:pRg st="1" end="1"/>
                                            </p:txEl>
                                          </p:spTgt>
                                        </p:tgtEl>
                                        <p:attrNameLst>
                                          <p:attrName>style.visibility</p:attrName>
                                        </p:attrNameLst>
                                      </p:cBhvr>
                                      <p:to>
                                        <p:strVal val="visible"/>
                                      </p:to>
                                    </p:set>
                                    <p:animEffect transition="in" filter="blinds(horizontal)">
                                      <p:cBhvr>
                                        <p:cTn id="7" dur="500"/>
                                        <p:tgtEl>
                                          <p:spTgt spid="5837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468313" y="260350"/>
            <a:ext cx="8229600" cy="1143000"/>
          </a:xfrm>
          <a:solidFill>
            <a:schemeClr val="accent2"/>
          </a:solidFill>
        </p:spPr>
        <p:txBody>
          <a:bodyPr/>
          <a:lstStyle/>
          <a:p>
            <a:pPr algn="l" eaLnBrk="1" hangingPunct="1"/>
            <a:r>
              <a:rPr lang="en-US" sz="3600" b="1" smtClean="0">
                <a:solidFill>
                  <a:schemeClr val="bg1"/>
                </a:solidFill>
                <a:latin typeface="Comic Sans MS" pitchFamily="66" charset="0"/>
              </a:rPr>
              <a:t>C). PRINSIP KEADILAN</a:t>
            </a:r>
          </a:p>
        </p:txBody>
      </p:sp>
      <p:sp>
        <p:nvSpPr>
          <p:cNvPr id="71683" name="Rectangle 3"/>
          <p:cNvSpPr>
            <a:spLocks noGrp="1" noChangeArrowheads="1"/>
          </p:cNvSpPr>
          <p:nvPr>
            <p:ph type="body" idx="1"/>
          </p:nvPr>
        </p:nvSpPr>
        <p:spPr>
          <a:noFill/>
        </p:spPr>
        <p:txBody>
          <a:bodyPr/>
          <a:lstStyle/>
          <a:p>
            <a:pPr algn="just" eaLnBrk="1" hangingPunct="1"/>
            <a:r>
              <a:rPr lang="en-US" sz="2800" smtClean="0">
                <a:solidFill>
                  <a:schemeClr val="bg1"/>
                </a:solidFill>
              </a:rPr>
              <a:t>Prinsip keadilan menuntut agar semua orang diperlakukan sama sesuai dengan peraturan yang adil. Prinsip ini menuntut agar setiap orang di dalam kegiatan bisnis diperlakukan sebagaimana hak dan kewajibannya. Keadilan menuntut agar tidak boleh ada yang dirugikan hak dan kepentingannya.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blinds(horizontal)">
                                      <p:cBhvr>
                                        <p:cTn id="7" dur="500"/>
                                        <p:tgtEl>
                                          <p:spTgt spid="71682"/>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1683">
                                            <p:txEl>
                                              <p:pRg st="0" end="0"/>
                                            </p:txEl>
                                          </p:spTgt>
                                        </p:tgtEl>
                                        <p:attrNameLst>
                                          <p:attrName>style.visibility</p:attrName>
                                        </p:attrNameLst>
                                      </p:cBhvr>
                                      <p:to>
                                        <p:strVal val="visible"/>
                                      </p:to>
                                    </p:set>
                                    <p:animEffect transition="in" filter="box(out)">
                                      <p:cBhvr>
                                        <p:cTn id="10" dur="500"/>
                                        <p:tgtEl>
                                          <p:spTgt spid="7168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2" grpId="0" animBg="1"/>
      <p:bldP spid="71683"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468313" y="260350"/>
            <a:ext cx="8229600" cy="1143000"/>
          </a:xfrm>
          <a:solidFill>
            <a:schemeClr val="accent2"/>
          </a:solidFill>
        </p:spPr>
        <p:txBody>
          <a:bodyPr/>
          <a:lstStyle/>
          <a:p>
            <a:pPr algn="l" eaLnBrk="1" hangingPunct="1"/>
            <a:r>
              <a:rPr lang="en-US" sz="3200" smtClean="0">
                <a:solidFill>
                  <a:schemeClr val="bg1"/>
                </a:solidFill>
                <a:latin typeface="Comic Sans MS" pitchFamily="66" charset="0"/>
              </a:rPr>
              <a:t>D) Prinsip Saling Menguntungkan </a:t>
            </a:r>
            <a:br>
              <a:rPr lang="en-US" sz="3200" smtClean="0">
                <a:solidFill>
                  <a:schemeClr val="bg1"/>
                </a:solidFill>
                <a:latin typeface="Comic Sans MS" pitchFamily="66" charset="0"/>
              </a:rPr>
            </a:br>
            <a:r>
              <a:rPr lang="en-US" sz="3200" smtClean="0">
                <a:solidFill>
                  <a:schemeClr val="bg1"/>
                </a:solidFill>
                <a:latin typeface="Comic Sans MS" pitchFamily="66" charset="0"/>
              </a:rPr>
              <a:t>     (Mutual Benefit Prinsiple)</a:t>
            </a:r>
          </a:p>
        </p:txBody>
      </p:sp>
      <p:sp>
        <p:nvSpPr>
          <p:cNvPr id="72707" name="Rectangle 3"/>
          <p:cNvSpPr>
            <a:spLocks noGrp="1" noChangeArrowheads="1"/>
          </p:cNvSpPr>
          <p:nvPr>
            <p:ph type="body" idx="1"/>
          </p:nvPr>
        </p:nvSpPr>
        <p:spPr/>
        <p:txBody>
          <a:bodyPr/>
          <a:lstStyle/>
          <a:p>
            <a:pPr algn="just" eaLnBrk="1" hangingPunct="1"/>
            <a:r>
              <a:rPr lang="en-US" sz="2800" smtClean="0">
                <a:solidFill>
                  <a:schemeClr val="accent2"/>
                </a:solidFill>
                <a:latin typeface="Comic Sans MS" pitchFamily="66" charset="0"/>
              </a:rPr>
              <a:t>Prinsip ini menuntut agar bisnis dijalankan sedemikian rupa sehingga menguntungkan semua pihak. Prinsip saling menguntungkan secara positip menuntut hal yang sama, yaitu agar semua pihak berusaha saling menguntungkan satu sama lain. Sebagai produsen ingin untung dan sebagai konsumen juga ingin mendapatkan barang dan jasa yang memuaskan (menguntungkan dalam bentuk harga dan kualitas yang baik).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blinds(horizontal)">
                                      <p:cBhvr>
                                        <p:cTn id="7" dur="500"/>
                                        <p:tgtEl>
                                          <p:spTgt spid="7270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2707">
                                            <p:txEl>
                                              <p:pRg st="0" end="0"/>
                                            </p:txEl>
                                          </p:spTgt>
                                        </p:tgtEl>
                                        <p:attrNameLst>
                                          <p:attrName>style.visibility</p:attrName>
                                        </p:attrNameLst>
                                      </p:cBhvr>
                                      <p:to>
                                        <p:strVal val="visible"/>
                                      </p:to>
                                    </p:set>
                                    <p:animEffect transition="in" filter="blinds(horizontal)">
                                      <p:cBhvr>
                                        <p:cTn id="10" dur="500"/>
                                        <p:tgtEl>
                                          <p:spTgt spid="727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6" grpId="0" animBg="1"/>
      <p:bldP spid="72707"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5400000" scaled="1"/>
        </a:gra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solidFill>
            <a:schemeClr val="accent2"/>
          </a:solidFill>
        </p:spPr>
        <p:txBody>
          <a:bodyPr/>
          <a:lstStyle/>
          <a:p>
            <a:pPr algn="l" eaLnBrk="1" hangingPunct="1"/>
            <a:r>
              <a:rPr lang="en-US" sz="3200" smtClean="0">
                <a:solidFill>
                  <a:schemeClr val="bg1"/>
                </a:solidFill>
                <a:latin typeface="Comic Sans MS" pitchFamily="66" charset="0"/>
              </a:rPr>
              <a:t>E) Prinsip Integritas Moral</a:t>
            </a:r>
          </a:p>
        </p:txBody>
      </p:sp>
      <p:sp>
        <p:nvSpPr>
          <p:cNvPr id="73731" name="Rectangle 3"/>
          <p:cNvSpPr>
            <a:spLocks noGrp="1" noChangeArrowheads="1"/>
          </p:cNvSpPr>
          <p:nvPr>
            <p:ph type="body" idx="1"/>
          </p:nvPr>
        </p:nvSpPr>
        <p:spPr/>
        <p:txBody>
          <a:bodyPr/>
          <a:lstStyle/>
          <a:p>
            <a:pPr algn="just" eaLnBrk="1" hangingPunct="1">
              <a:lnSpc>
                <a:spcPct val="90000"/>
              </a:lnSpc>
            </a:pPr>
            <a:r>
              <a:rPr lang="en-US" smtClean="0">
                <a:solidFill>
                  <a:schemeClr val="accent2"/>
                </a:solidFill>
                <a:latin typeface="Comic Sans MS" pitchFamily="66" charset="0"/>
              </a:rPr>
              <a:t>Prinsip ini terutama dihayati sebagai tuntutan internal dalam diri pelaku bisnis atau perusahaan di dalam menjalankan bisnis agar tetap menjaga nama baik perusahaan pada sebuah imperatif moral yang berlaku bagi dirinya sendiri dan perusahaan sedemikian rupa agar tetap dipercaya, tetap paling unggul dan tetap yang terbaik.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box(in)">
                                      <p:cBhvr>
                                        <p:cTn id="7" dur="500"/>
                                        <p:tgtEl>
                                          <p:spTgt spid="7373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3731">
                                            <p:txEl>
                                              <p:pRg st="0" end="0"/>
                                            </p:txEl>
                                          </p:spTgt>
                                        </p:tgtEl>
                                        <p:attrNameLst>
                                          <p:attrName>style.visibility</p:attrName>
                                        </p:attrNameLst>
                                      </p:cBhvr>
                                      <p:to>
                                        <p:strVal val="visible"/>
                                      </p:to>
                                    </p:set>
                                    <p:anim calcmode="lin" valueType="num">
                                      <p:cBhvr additive="base">
                                        <p:cTn id="10" dur="500" fill="hold"/>
                                        <p:tgtEl>
                                          <p:spTgt spid="73731">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7373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animBg="1"/>
      <p:bldP spid="73731"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74755" name="Rectangle 3"/>
          <p:cNvSpPr>
            <a:spLocks noGrp="1" noChangeArrowheads="1"/>
          </p:cNvSpPr>
          <p:nvPr>
            <p:ph type="body" idx="1"/>
          </p:nvPr>
        </p:nvSpPr>
        <p:spPr>
          <a:xfrm>
            <a:off x="457200" y="908050"/>
            <a:ext cx="8229600" cy="5218113"/>
          </a:xfrm>
        </p:spPr>
        <p:txBody>
          <a:bodyPr/>
          <a:lstStyle/>
          <a:p>
            <a:pPr algn="just" eaLnBrk="1" hangingPunct="1"/>
            <a:r>
              <a:rPr lang="en-US" sz="2800" smtClean="0">
                <a:solidFill>
                  <a:srgbClr val="FFFFCC"/>
                </a:solidFill>
                <a:latin typeface="Comic Sans MS" pitchFamily="66" charset="0"/>
              </a:rPr>
              <a:t>Dari ke lima prinsip tersebut, menurut Adam Smit Prinsip Keadilan  adalah prinsip yang paling pokok, ini berarti dalam kaitanya dengan bisnis No Harm (tidak merugikan hak dan kepentingan orang lain) merupakan prinsip yang paling utama. Prinsip keadilan, khususnya No Harm merupakan rumusan lain dari The Golden Role (Kaidah Emas) yang klasik itu. Perlakukan orang lain sebagaimana anda ingin diperlakukan dan jangan lakukan pada orang lain apa yang anda sendiri tidak ingin dilakukan pada anda.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74755">
                                            <p:txEl>
                                              <p:pRg st="0" end="0"/>
                                            </p:txEl>
                                          </p:spTgt>
                                        </p:tgtEl>
                                        <p:attrNameLst>
                                          <p:attrName>style.visibility</p:attrName>
                                        </p:attrNameLst>
                                      </p:cBhvr>
                                      <p:to>
                                        <p:strVal val="visible"/>
                                      </p:to>
                                    </p:set>
                                    <p:anim calcmode="lin" valueType="num">
                                      <p:cBhvr>
                                        <p:cTn id="7" dur="500" fill="hold"/>
                                        <p:tgtEl>
                                          <p:spTgt spid="7475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475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47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build="p"/>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solidFill>
            <a:schemeClr val="accent2"/>
          </a:solidFill>
        </p:spPr>
        <p:txBody>
          <a:bodyPr/>
          <a:lstStyle/>
          <a:p>
            <a:pPr algn="l" eaLnBrk="1" hangingPunct="1"/>
            <a:r>
              <a:rPr lang="en-US" sz="3200" b="1" smtClean="0">
                <a:solidFill>
                  <a:schemeClr val="bg1"/>
                </a:solidFill>
                <a:latin typeface="Comic Sans MS" pitchFamily="66" charset="0"/>
              </a:rPr>
              <a:t>2. ETOS BISNIS</a:t>
            </a:r>
          </a:p>
        </p:txBody>
      </p:sp>
      <p:sp>
        <p:nvSpPr>
          <p:cNvPr id="79875" name="Rectangle 3"/>
          <p:cNvSpPr>
            <a:spLocks noGrp="1" noChangeArrowheads="1"/>
          </p:cNvSpPr>
          <p:nvPr>
            <p:ph type="body" idx="1"/>
          </p:nvPr>
        </p:nvSpPr>
        <p:spPr/>
        <p:txBody>
          <a:bodyPr/>
          <a:lstStyle/>
          <a:p>
            <a:pPr algn="just" eaLnBrk="1" hangingPunct="1"/>
            <a:r>
              <a:rPr lang="en-US" sz="2800" smtClean="0">
                <a:solidFill>
                  <a:schemeClr val="bg1"/>
                </a:solidFill>
                <a:latin typeface="Comic Sans MS" pitchFamily="66" charset="0"/>
              </a:rPr>
              <a:t>Yang dimaksud etos bisnis adalah suatu kebiasaan atau budaya moral yang menyangkut kegiatan bisnis yang dianut oleh suatu perusahaan dari suatu generasi ke generasi selanjutnya. Inti etos ini adalah pembudayaan atau pembiasaan dan penghayatan akan nilai , norma, atau prinsip moral yang dianggap sebagai inti kekuatan dari suatu perusahaan sekaligus yang membedakan dari perusahaan lain.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9874"/>
                                        </p:tgtEl>
                                        <p:attrNameLst>
                                          <p:attrName>style.visibility</p:attrName>
                                        </p:attrNameLst>
                                      </p:cBhvr>
                                      <p:to>
                                        <p:strVal val="visible"/>
                                      </p:to>
                                    </p:set>
                                    <p:animEffect transition="in" filter="blinds(horizontal)">
                                      <p:cBhvr>
                                        <p:cTn id="7" dur="500"/>
                                        <p:tgtEl>
                                          <p:spTgt spid="7987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9875">
                                            <p:txEl>
                                              <p:pRg st="0" end="0"/>
                                            </p:txEl>
                                          </p:spTgt>
                                        </p:tgtEl>
                                        <p:attrNameLst>
                                          <p:attrName>style.visibility</p:attrName>
                                        </p:attrNameLst>
                                      </p:cBhvr>
                                      <p:to>
                                        <p:strVal val="visible"/>
                                      </p:to>
                                    </p:set>
                                    <p:anim calcmode="lin" valueType="num">
                                      <p:cBhvr additive="base">
                                        <p:cTn id="10" dur="500" fill="hold"/>
                                        <p:tgtEl>
                                          <p:spTgt spid="79875">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7987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4" grpId="0" animBg="1"/>
      <p:bldP spid="79875"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1923" name="Rectangle 3"/>
          <p:cNvSpPr>
            <a:spLocks noGrp="1" noChangeArrowheads="1"/>
          </p:cNvSpPr>
          <p:nvPr>
            <p:ph type="body" idx="1"/>
          </p:nvPr>
        </p:nvSpPr>
        <p:spPr>
          <a:xfrm>
            <a:off x="457200" y="908050"/>
            <a:ext cx="8229600" cy="5218113"/>
          </a:xfrm>
        </p:spPr>
        <p:txBody>
          <a:bodyPr/>
          <a:lstStyle/>
          <a:p>
            <a:pPr algn="just" eaLnBrk="1" hangingPunct="1"/>
            <a:endParaRPr lang="en-US" sz="2800" smtClean="0">
              <a:solidFill>
                <a:schemeClr val="accent2"/>
              </a:solidFill>
              <a:latin typeface="Comic Sans MS" pitchFamily="66" charset="0"/>
            </a:endParaRPr>
          </a:p>
          <a:p>
            <a:pPr algn="just" eaLnBrk="1" hangingPunct="1"/>
            <a:endParaRPr lang="en-US" sz="2800" smtClean="0">
              <a:solidFill>
                <a:schemeClr val="accent2"/>
              </a:solidFill>
              <a:latin typeface="Comic Sans MS" pitchFamily="66" charset="0"/>
            </a:endParaRPr>
          </a:p>
          <a:p>
            <a:pPr algn="just" eaLnBrk="1" hangingPunct="1"/>
            <a:r>
              <a:rPr lang="en-US" sz="2800" smtClean="0">
                <a:solidFill>
                  <a:schemeClr val="bg1"/>
                </a:solidFill>
                <a:latin typeface="Comic Sans MS" pitchFamily="66" charset="0"/>
              </a:rPr>
              <a:t>Wujud etos bisnis bisa dalam bentuk pengutamaan mutu, pelayanan, disiplin, kejujuran, tanggung jawab, perlakuan yang fair tanpa diskriminasi dsb. Mulanya etos bisnis ini dibangun atas dasar Visi, atau filsafat bisnis dari peendiri perusahaan.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81923">
                                            <p:txEl>
                                              <p:pRg st="2" end="2"/>
                                            </p:txEl>
                                          </p:spTgt>
                                        </p:tgtEl>
                                        <p:attrNameLst>
                                          <p:attrName>style.visibility</p:attrName>
                                        </p:attrNameLst>
                                      </p:cBhvr>
                                      <p:to>
                                        <p:strVal val="visible"/>
                                      </p:to>
                                    </p:set>
                                    <p:animEffect transition="in" filter="diamond(out)">
                                      <p:cBhvr>
                                        <p:cTn id="7" dur="2000"/>
                                        <p:tgtEl>
                                          <p:spTgt spid="819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solidFill>
            <a:schemeClr val="accent2"/>
          </a:solidFill>
        </p:spPr>
        <p:txBody>
          <a:bodyPr/>
          <a:lstStyle/>
          <a:p>
            <a:pPr algn="l" eaLnBrk="1" hangingPunct="1"/>
            <a:r>
              <a:rPr lang="en-US" sz="2800" smtClean="0">
                <a:solidFill>
                  <a:schemeClr val="bg1"/>
                </a:solidFill>
                <a:latin typeface="Comic Sans MS" pitchFamily="66" charset="0"/>
              </a:rPr>
              <a:t>3. RELATIVITAS MORAL DALAM  BISNIS</a:t>
            </a:r>
          </a:p>
        </p:txBody>
      </p:sp>
      <p:sp>
        <p:nvSpPr>
          <p:cNvPr id="82947" name="Rectangle 3"/>
          <p:cNvSpPr>
            <a:spLocks noGrp="1" noChangeArrowheads="1"/>
          </p:cNvSpPr>
          <p:nvPr>
            <p:ph type="body" idx="1"/>
          </p:nvPr>
        </p:nvSpPr>
        <p:spPr/>
        <p:txBody>
          <a:bodyPr/>
          <a:lstStyle/>
          <a:p>
            <a:pPr algn="just" eaLnBrk="1" hangingPunct="1"/>
            <a:r>
              <a:rPr lang="en-US" sz="2400" b="1" smtClean="0">
                <a:solidFill>
                  <a:schemeClr val="bg1"/>
                </a:solidFill>
                <a:latin typeface="Comic Sans MS" pitchFamily="66" charset="0"/>
              </a:rPr>
              <a:t>Didalam bisnis modern dewasa ini orang dituntut untuk bersaing secara etis. Dalam persaingan global yang ketat tanpa mengenal adanya perlindungan dan dukungan politik tertentu. </a:t>
            </a:r>
          </a:p>
          <a:p>
            <a:pPr algn="just" eaLnBrk="1" hangingPunct="1"/>
            <a:r>
              <a:rPr lang="en-US" sz="2400" b="1" smtClean="0">
                <a:solidFill>
                  <a:schemeClr val="bg1"/>
                </a:solidFill>
                <a:latin typeface="Comic Sans MS" pitchFamily="66" charset="0"/>
              </a:rPr>
              <a:t>Persoalannya, menurut De George, etika siapa? Ini terutama dalam bisnis global yang tidak mengenal batas negara. Kongkretnya etika masyarakat mana yang harus diikuti oleh perusahaan internasional, misalnya dari Amerika yang beroperasi di Asia? Dimana norma etika dan cara melakukan bisnis berbeda.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82946"/>
                                        </p:tgtEl>
                                        <p:attrNameLst>
                                          <p:attrName>style.visibility</p:attrName>
                                        </p:attrNameLst>
                                      </p:cBhvr>
                                      <p:to>
                                        <p:strVal val="visible"/>
                                      </p:to>
                                    </p:set>
                                    <p:animEffect transition="in" filter="blinds(vertical)">
                                      <p:cBhvr>
                                        <p:cTn id="7" dur="500"/>
                                        <p:tgtEl>
                                          <p:spTgt spid="8294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2947">
                                            <p:txEl>
                                              <p:pRg st="0" end="0"/>
                                            </p:txEl>
                                          </p:spTgt>
                                        </p:tgtEl>
                                        <p:attrNameLst>
                                          <p:attrName>style.visibility</p:attrName>
                                        </p:attrNameLst>
                                      </p:cBhvr>
                                      <p:to>
                                        <p:strVal val="visible"/>
                                      </p:to>
                                    </p:set>
                                    <p:animEffect transition="in" filter="box(out)">
                                      <p:cBhvr>
                                        <p:cTn id="10" dur="500"/>
                                        <p:tgtEl>
                                          <p:spTgt spid="82947">
                                            <p:txEl>
                                              <p:pRg st="0" end="0"/>
                                            </p:txEl>
                                          </p:spTgt>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82947">
                                            <p:txEl>
                                              <p:pRg st="1" end="1"/>
                                            </p:txEl>
                                          </p:spTgt>
                                        </p:tgtEl>
                                        <p:attrNameLst>
                                          <p:attrName>style.visibility</p:attrName>
                                        </p:attrNameLst>
                                      </p:cBhvr>
                                      <p:to>
                                        <p:strVal val="visible"/>
                                      </p:to>
                                    </p:set>
                                    <p:animEffect transition="in" filter="box(out)">
                                      <p:cBhvr>
                                        <p:cTn id="13" dur="500"/>
                                        <p:tgtEl>
                                          <p:spTgt spid="829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animBg="1"/>
      <p:bldP spid="82947" grpId="0" build="p"/>
    </p:bldLst>
  </p:timing>
</p:sld>
</file>

<file path=ppt/slides/slide78.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lin ang="5400000" scaled="1"/>
        </a:gradFill>
        <a:effectLst/>
      </p:bgPr>
    </p:bg>
    <p:spTree>
      <p:nvGrpSpPr>
        <p:cNvPr id="1" name=""/>
        <p:cNvGrpSpPr/>
        <p:nvPr/>
      </p:nvGrpSpPr>
      <p:grpSpPr>
        <a:xfrm>
          <a:off x="0" y="0"/>
          <a:ext cx="0" cy="0"/>
          <a:chOff x="0" y="0"/>
          <a:chExt cx="0" cy="0"/>
        </a:xfrm>
      </p:grpSpPr>
      <p:sp>
        <p:nvSpPr>
          <p:cNvPr id="83971" name="Rectangle 3"/>
          <p:cNvSpPr>
            <a:spLocks noGrp="1" noChangeArrowheads="1"/>
          </p:cNvSpPr>
          <p:nvPr>
            <p:ph type="body" idx="1"/>
          </p:nvPr>
        </p:nvSpPr>
        <p:spPr>
          <a:xfrm>
            <a:off x="468313" y="1268413"/>
            <a:ext cx="8229600" cy="4525962"/>
          </a:xfrm>
        </p:spPr>
        <p:txBody>
          <a:bodyPr/>
          <a:lstStyle/>
          <a:p>
            <a:pPr algn="just" eaLnBrk="1" hangingPunct="1"/>
            <a:r>
              <a:rPr lang="en-US" sz="2800" smtClean="0">
                <a:solidFill>
                  <a:schemeClr val="accent2"/>
                </a:solidFill>
                <a:latin typeface="Comic Sans MS" pitchFamily="66" charset="0"/>
              </a:rPr>
              <a:t>Untuk menjawab pertanyaan ini menurut De Goorge kita perlu melihat dahulu pandangan umum yang dianut. Pandangan pertama adalah norma etis berbeda satu tempat dengan tempat yang lain. Maka prinsip pokok yang harus dipegang adalah “Kalau di Roma, bertindaklah sebagaimana dilakukan orang di Roma” artinya dimana saja perusahaan itu beroperasi, ikuti norma dan moral yang berlaku di negara tersebut.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anim calcmode="lin" valueType="num">
                                      <p:cBhvr>
                                        <p:cTn id="7" dur="500" fill="hold"/>
                                        <p:tgtEl>
                                          <p:spTgt spid="8397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3971">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39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p:bld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80899" name="Rectangle 3"/>
          <p:cNvSpPr>
            <a:spLocks noGrp="1" noChangeArrowheads="1"/>
          </p:cNvSpPr>
          <p:nvPr>
            <p:ph type="body" idx="1"/>
          </p:nvPr>
        </p:nvSpPr>
        <p:spPr>
          <a:xfrm>
            <a:off x="457200" y="1125538"/>
            <a:ext cx="8229600" cy="5000625"/>
          </a:xfrm>
        </p:spPr>
        <p:txBody>
          <a:bodyPr/>
          <a:lstStyle/>
          <a:p>
            <a:pPr algn="just" eaLnBrk="1" hangingPunct="1"/>
            <a:endParaRPr lang="en-US" sz="2800" dirty="0" smtClean="0">
              <a:solidFill>
                <a:schemeClr val="bg1"/>
              </a:solidFill>
              <a:latin typeface="Comic Sans MS" pitchFamily="66" charset="0"/>
            </a:endParaRPr>
          </a:p>
          <a:p>
            <a:pPr algn="just" eaLnBrk="1" hangingPunct="1"/>
            <a:r>
              <a:rPr lang="en-US" sz="2800" dirty="0" err="1" smtClean="0">
                <a:solidFill>
                  <a:schemeClr val="bg1"/>
                </a:solidFill>
                <a:latin typeface="Comic Sans MS" pitchFamily="66" charset="0"/>
              </a:rPr>
              <a:t>Pandangan</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Kedua</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adalah</a:t>
            </a:r>
            <a:r>
              <a:rPr lang="en-US" sz="2800" dirty="0" smtClean="0">
                <a:solidFill>
                  <a:schemeClr val="bg1"/>
                </a:solidFill>
                <a:latin typeface="Comic Sans MS" pitchFamily="66" charset="0"/>
              </a:rPr>
              <a:t> “ Norma </a:t>
            </a:r>
            <a:r>
              <a:rPr lang="en-US" sz="2800" dirty="0" err="1" smtClean="0">
                <a:solidFill>
                  <a:schemeClr val="bg1"/>
                </a:solidFill>
                <a:latin typeface="Comic Sans MS" pitchFamily="66" charset="0"/>
              </a:rPr>
              <a:t>sendirilah</a:t>
            </a:r>
            <a:r>
              <a:rPr lang="en-US" sz="2800" dirty="0" smtClean="0">
                <a:solidFill>
                  <a:schemeClr val="bg1"/>
                </a:solidFill>
                <a:latin typeface="Comic Sans MS" pitchFamily="66" charset="0"/>
              </a:rPr>
              <a:t> yang paling </a:t>
            </a:r>
            <a:r>
              <a:rPr lang="en-US" sz="2800" dirty="0" err="1" smtClean="0">
                <a:solidFill>
                  <a:schemeClr val="bg1"/>
                </a:solidFill>
                <a:latin typeface="Comic Sans MS" pitchFamily="66" charset="0"/>
              </a:rPr>
              <a:t>tepat</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dan</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benar</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Karena</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itu</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prinsip</a:t>
            </a:r>
            <a:r>
              <a:rPr lang="en-US" sz="2800" dirty="0" smtClean="0">
                <a:solidFill>
                  <a:schemeClr val="bg1"/>
                </a:solidFill>
                <a:latin typeface="Comic Sans MS" pitchFamily="66" charset="0"/>
              </a:rPr>
              <a:t> yang </a:t>
            </a:r>
            <a:r>
              <a:rPr lang="en-US" sz="2800" dirty="0" err="1" smtClean="0">
                <a:solidFill>
                  <a:schemeClr val="bg1"/>
                </a:solidFill>
                <a:latin typeface="Comic Sans MS" pitchFamily="66" charset="0"/>
              </a:rPr>
              <a:t>harus</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dipegang</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adalah</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Bertindaklah</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dimana</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saja</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seperti</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dengan</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prinsip</a:t>
            </a:r>
            <a:r>
              <a:rPr lang="en-US" sz="2800" dirty="0" smtClean="0">
                <a:solidFill>
                  <a:schemeClr val="bg1"/>
                </a:solidFill>
                <a:latin typeface="Comic Sans MS" pitchFamily="66" charset="0"/>
              </a:rPr>
              <a:t> yang </a:t>
            </a:r>
            <a:r>
              <a:rPr lang="en-US" sz="2800" dirty="0" err="1" smtClean="0">
                <a:solidFill>
                  <a:schemeClr val="bg1"/>
                </a:solidFill>
                <a:latin typeface="Comic Sans MS" pitchFamily="66" charset="0"/>
              </a:rPr>
              <a:t>dianut</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di</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negaramu</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sendiri</a:t>
            </a:r>
            <a:r>
              <a:rPr lang="en-US" sz="2800" dirty="0" smtClean="0">
                <a:solidFill>
                  <a:schemeClr val="bg1"/>
                </a:solidFill>
                <a:latin typeface="Comic Sans MS" pitchFamily="66" charset="0"/>
              </a:rPr>
              <a:t> .</a:t>
            </a:r>
          </a:p>
          <a:p>
            <a:pPr algn="just" eaLnBrk="1" hangingPunct="1"/>
            <a:r>
              <a:rPr lang="en-US" sz="2800" dirty="0" err="1" smtClean="0">
                <a:solidFill>
                  <a:schemeClr val="bg1"/>
                </a:solidFill>
                <a:latin typeface="Comic Sans MS" pitchFamily="66" charset="0"/>
              </a:rPr>
              <a:t>pandangan</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Ketiga</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adalah</a:t>
            </a:r>
            <a:r>
              <a:rPr lang="en-US" sz="2800" dirty="0" smtClean="0">
                <a:solidFill>
                  <a:schemeClr val="bg1"/>
                </a:solidFill>
                <a:latin typeface="Comic Sans MS" pitchFamily="66" charset="0"/>
              </a:rPr>
              <a:t> : </a:t>
            </a:r>
            <a:r>
              <a:rPr lang="en-US" sz="2800" dirty="0" err="1" smtClean="0">
                <a:solidFill>
                  <a:schemeClr val="bg1"/>
                </a:solidFill>
                <a:latin typeface="Comic Sans MS" pitchFamily="66" charset="0"/>
              </a:rPr>
              <a:t>Pandangan</a:t>
            </a:r>
            <a:r>
              <a:rPr lang="en-US" sz="2800" dirty="0" smtClean="0">
                <a:solidFill>
                  <a:schemeClr val="bg1"/>
                </a:solidFill>
                <a:latin typeface="Comic Sans MS" pitchFamily="66" charset="0"/>
              </a:rPr>
              <a:t> yang </a:t>
            </a:r>
            <a:r>
              <a:rPr lang="en-US" sz="2800" dirty="0" err="1" smtClean="0">
                <a:solidFill>
                  <a:schemeClr val="bg1"/>
                </a:solidFill>
                <a:latin typeface="Comic Sans MS" pitchFamily="66" charset="0"/>
              </a:rPr>
              <a:t>disebut</a:t>
            </a:r>
            <a:r>
              <a:rPr lang="en-US" sz="2800" dirty="0" smtClean="0">
                <a:solidFill>
                  <a:schemeClr val="bg1"/>
                </a:solidFill>
                <a:latin typeface="Comic Sans MS" pitchFamily="66" charset="0"/>
              </a:rPr>
              <a:t> De George </a:t>
            </a:r>
            <a:r>
              <a:rPr lang="en-US" sz="2800" dirty="0" err="1" smtClean="0">
                <a:solidFill>
                  <a:schemeClr val="bg1"/>
                </a:solidFill>
                <a:latin typeface="Comic Sans MS" pitchFamily="66" charset="0"/>
              </a:rPr>
              <a:t>Imoralitas</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Naif</a:t>
            </a:r>
            <a:r>
              <a:rPr lang="en-US" sz="2800" dirty="0" smtClean="0">
                <a:solidFill>
                  <a:schemeClr val="bg1"/>
                </a:solidFill>
                <a:latin typeface="Comic Sans MS" pitchFamily="66" charset="0"/>
              </a:rPr>
              <a:t> yang </a:t>
            </a:r>
            <a:r>
              <a:rPr lang="en-US" sz="2800" dirty="0" err="1" smtClean="0">
                <a:solidFill>
                  <a:schemeClr val="bg1"/>
                </a:solidFill>
                <a:latin typeface="Comic Sans MS" pitchFamily="66" charset="0"/>
              </a:rPr>
              <a:t>mengatakan</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bahwa</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tidak</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ada</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norma</a:t>
            </a:r>
            <a:r>
              <a:rPr lang="en-US" sz="2800" dirty="0" smtClean="0">
                <a:solidFill>
                  <a:schemeClr val="bg1"/>
                </a:solidFill>
                <a:latin typeface="Comic Sans MS" pitchFamily="66" charset="0"/>
              </a:rPr>
              <a:t> moral yang </a:t>
            </a:r>
            <a:r>
              <a:rPr lang="en-US" sz="2800" dirty="0" err="1" smtClean="0">
                <a:solidFill>
                  <a:schemeClr val="bg1"/>
                </a:solidFill>
                <a:latin typeface="Comic Sans MS" pitchFamily="66" charset="0"/>
              </a:rPr>
              <a:t>perlu</a:t>
            </a:r>
            <a:r>
              <a:rPr lang="en-US" sz="2800" dirty="0" smtClean="0">
                <a:solidFill>
                  <a:schemeClr val="bg1"/>
                </a:solidFill>
                <a:latin typeface="Comic Sans MS" pitchFamily="66" charset="0"/>
              </a:rPr>
              <a:t> </a:t>
            </a:r>
            <a:r>
              <a:rPr lang="en-US" sz="2800" dirty="0" err="1" smtClean="0">
                <a:solidFill>
                  <a:schemeClr val="bg1"/>
                </a:solidFill>
                <a:latin typeface="Comic Sans MS" pitchFamily="66" charset="0"/>
              </a:rPr>
              <a:t>diikuti</a:t>
            </a:r>
            <a:r>
              <a:rPr lang="en-US" sz="2800" dirty="0" smtClean="0">
                <a:solidFill>
                  <a:schemeClr val="bg1"/>
                </a:solidFill>
                <a:latin typeface="Comic Sans MS" pitchFamily="66"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80899">
                                            <p:txEl>
                                              <p:pRg st="1" end="1"/>
                                            </p:txEl>
                                          </p:spTgt>
                                        </p:tgtEl>
                                        <p:attrNameLst>
                                          <p:attrName>style.visibility</p:attrName>
                                        </p:attrNameLst>
                                      </p:cBhvr>
                                      <p:to>
                                        <p:strVal val="visible"/>
                                      </p:to>
                                    </p:set>
                                    <p:anim calcmode="lin" valueType="num">
                                      <p:cBhvr>
                                        <p:cTn id="7" dur="500" fill="hold"/>
                                        <p:tgtEl>
                                          <p:spTgt spid="80899">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80899">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80899">
                                            <p:txEl>
                                              <p:pRg st="1" end="1"/>
                                            </p:txEl>
                                          </p:spTgt>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80899">
                                            <p:txEl>
                                              <p:pRg st="2" end="2"/>
                                            </p:txEl>
                                          </p:spTgt>
                                        </p:tgtEl>
                                        <p:attrNameLst>
                                          <p:attrName>style.visibility</p:attrName>
                                        </p:attrNameLst>
                                      </p:cBhvr>
                                      <p:to>
                                        <p:strVal val="visible"/>
                                      </p:to>
                                    </p:set>
                                    <p:anim calcmode="lin" valueType="num">
                                      <p:cBhvr>
                                        <p:cTn id="12" dur="500" fill="hold"/>
                                        <p:tgtEl>
                                          <p:spTgt spid="80899">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80899">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808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build="p"/>
    </p:bldLst>
  </p:timing>
</p:sld>
</file>

<file path=ppt/slides/slide8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457200" y="579438"/>
            <a:ext cx="8229600" cy="5530850"/>
          </a:xfrm>
        </p:spPr>
        <p:txBody>
          <a:bodyPr/>
          <a:lstStyle/>
          <a:p>
            <a:pPr eaLnBrk="1" hangingPunct="1"/>
            <a:r>
              <a:rPr lang="en-US" sz="3200" b="1" dirty="0" smtClean="0">
                <a:solidFill>
                  <a:schemeClr val="tx1"/>
                </a:solidFill>
              </a:rPr>
              <a:t>ETIKA TERHADAP ALAM DAN LINGKUNGAN HIDUP</a:t>
            </a:r>
            <a:br>
              <a:rPr lang="en-US" sz="3200" b="1" dirty="0" smtClean="0">
                <a:solidFill>
                  <a:schemeClr val="tx1"/>
                </a:solidFill>
              </a:rPr>
            </a:br>
            <a:r>
              <a:rPr lang="en-US" sz="3200" b="1" dirty="0" smtClean="0">
                <a:solidFill>
                  <a:schemeClr val="tx1"/>
                </a:solidFill>
              </a:rPr>
              <a:t>(TINJAUAN DARI SUDUT ISLAM)</a:t>
            </a:r>
            <a:br>
              <a:rPr lang="en-US" sz="3200" b="1" dirty="0" smtClean="0">
                <a:solidFill>
                  <a:schemeClr val="tx1"/>
                </a:solidFill>
              </a:rPr>
            </a:br>
            <a:endParaRPr lang="en-US" sz="2400" b="1" dirty="0" smtClean="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19810"/>
                                        </p:tgtEl>
                                        <p:attrNameLst>
                                          <p:attrName>style.visibility</p:attrName>
                                        </p:attrNameLst>
                                      </p:cBhvr>
                                      <p:to>
                                        <p:strVal val="visible"/>
                                      </p:to>
                                    </p:set>
                                    <p:animEffect transition="in" filter="box(out)">
                                      <p:cBhvr>
                                        <p:cTn id="7" dur="500"/>
                                        <p:tgtEl>
                                          <p:spTgt spid="1198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0" grpId="0"/>
    </p:bld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120835" name="Rectangle 3"/>
          <p:cNvSpPr>
            <a:spLocks noGrp="1" noChangeArrowheads="1"/>
          </p:cNvSpPr>
          <p:nvPr>
            <p:ph type="body" idx="1"/>
          </p:nvPr>
        </p:nvSpPr>
        <p:spPr>
          <a:xfrm>
            <a:off x="457200" y="692150"/>
            <a:ext cx="8229600" cy="5434013"/>
          </a:xfrm>
        </p:spPr>
        <p:txBody>
          <a:bodyPr/>
          <a:lstStyle/>
          <a:p>
            <a:pPr algn="just" eaLnBrk="1" hangingPunct="1">
              <a:spcAft>
                <a:spcPct val="20000"/>
              </a:spcAft>
              <a:buFontTx/>
              <a:buNone/>
            </a:pPr>
            <a:r>
              <a:rPr lang="en-US" sz="2600" b="1" smtClean="0">
                <a:solidFill>
                  <a:schemeClr val="accent2"/>
                </a:solidFill>
                <a:latin typeface="Comic Sans MS" pitchFamily="66" charset="0"/>
              </a:rPr>
              <a:t>1. Manusia Sebagai Makhluk Allah</a:t>
            </a:r>
            <a:endParaRPr lang="en-US" sz="2600" smtClean="0">
              <a:solidFill>
                <a:schemeClr val="accent2"/>
              </a:solidFill>
              <a:latin typeface="Comic Sans MS" pitchFamily="66" charset="0"/>
            </a:endParaRPr>
          </a:p>
          <a:p>
            <a:pPr algn="just" eaLnBrk="1" hangingPunct="1">
              <a:spcAft>
                <a:spcPct val="20000"/>
              </a:spcAft>
              <a:buFontTx/>
              <a:buNone/>
            </a:pPr>
            <a:r>
              <a:rPr lang="en-US" sz="2600" smtClean="0">
                <a:solidFill>
                  <a:schemeClr val="accent2"/>
                </a:solidFill>
                <a:latin typeface="Comic Sans MS" pitchFamily="66" charset="0"/>
              </a:rPr>
              <a:t>	Jagat raya seisinya, adalah alam semesta ciptaan Allah. </a:t>
            </a:r>
            <a:r>
              <a:rPr lang="fi-FI" sz="2600" smtClean="0">
                <a:solidFill>
                  <a:schemeClr val="accent2"/>
                </a:solidFill>
                <a:latin typeface="Comic Sans MS" pitchFamily="66" charset="0"/>
              </a:rPr>
              <a:t>Karena makluk Allah maka manusia, langit, bumi dan yang lainnya, adalah makluk Allah. Karena makhluk Allah, maka manusia adalah bagian dari alam. Walaupun begitu, manusia merupakan makhluk yang mulia. Allah SWT menciptakan manusia tidak hanya berbeda dengan makhluk lainnya, tetapi juga memberi kelebihan yang tidak diberikan kepada yang lainnya. Allah menciptakan manusia dalam wujud sebaik-baik kejadian, sebagaimana firman Allah dalam Al-Qur'an yang artinya:</a:t>
            </a:r>
            <a:endParaRPr lang="en-US" sz="2600" smtClean="0">
              <a:solidFill>
                <a:schemeClr val="accent2"/>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20835">
                                            <p:txEl>
                                              <p:pRg st="0" end="0"/>
                                            </p:txEl>
                                          </p:spTgt>
                                        </p:tgtEl>
                                        <p:attrNameLst>
                                          <p:attrName>style.visibility</p:attrName>
                                        </p:attrNameLst>
                                      </p:cBhvr>
                                      <p:to>
                                        <p:strVal val="visible"/>
                                      </p:to>
                                    </p:set>
                                    <p:anim calcmode="lin" valueType="num">
                                      <p:cBhvr additive="base">
                                        <p:cTn id="7" dur="500" fill="hold"/>
                                        <p:tgtEl>
                                          <p:spTgt spid="12083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083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120835">
                                            <p:txEl>
                                              <p:pRg st="1" end="1"/>
                                            </p:txEl>
                                          </p:spTgt>
                                        </p:tgtEl>
                                        <p:attrNameLst>
                                          <p:attrName>style.visibility</p:attrName>
                                        </p:attrNameLst>
                                      </p:cBhvr>
                                      <p:to>
                                        <p:strVal val="visible"/>
                                      </p:to>
                                    </p:set>
                                    <p:anim calcmode="lin" valueType="num">
                                      <p:cBhvr additive="base">
                                        <p:cTn id="11" dur="500" fill="hold"/>
                                        <p:tgtEl>
                                          <p:spTgt spid="120835">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2083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5" grpId="0" build="p"/>
    </p:bld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FF4F25"/>
        </a:solidFill>
        <a:effectLst/>
      </p:bgPr>
    </p:bg>
    <p:spTree>
      <p:nvGrpSpPr>
        <p:cNvPr id="1" name=""/>
        <p:cNvGrpSpPr/>
        <p:nvPr/>
      </p:nvGrpSpPr>
      <p:grpSpPr>
        <a:xfrm>
          <a:off x="0" y="0"/>
          <a:ext cx="0" cy="0"/>
          <a:chOff x="0" y="0"/>
          <a:chExt cx="0" cy="0"/>
        </a:xfrm>
      </p:grpSpPr>
      <p:sp>
        <p:nvSpPr>
          <p:cNvPr id="121859" name="Rectangle 3"/>
          <p:cNvSpPr>
            <a:spLocks noGrp="1" noChangeArrowheads="1"/>
          </p:cNvSpPr>
          <p:nvPr>
            <p:ph type="body" idx="1"/>
          </p:nvPr>
        </p:nvSpPr>
        <p:spPr>
          <a:xfrm>
            <a:off x="1228725" y="2732088"/>
            <a:ext cx="6840538" cy="2973387"/>
          </a:xfrm>
        </p:spPr>
        <p:txBody>
          <a:bodyPr/>
          <a:lstStyle/>
          <a:p>
            <a:pPr algn="just" eaLnBrk="1" hangingPunct="1"/>
            <a:r>
              <a:rPr lang="fi-FI" sz="3600" i="1" smtClean="0">
                <a:solidFill>
                  <a:schemeClr val="bg1"/>
                </a:solidFill>
              </a:rPr>
              <a:t>”Sesungguhnya Kami telah menciptakan manusia dalam bentuk yang sebaik-baiknya”</a:t>
            </a:r>
            <a:r>
              <a:rPr lang="fi-FI" sz="3600" smtClean="0">
                <a:solidFill>
                  <a:schemeClr val="bg1"/>
                </a:solidFill>
              </a:rPr>
              <a:t> </a:t>
            </a:r>
            <a:r>
              <a:rPr lang="fi-FI" sz="3600" b="1" i="1" smtClean="0">
                <a:solidFill>
                  <a:schemeClr val="bg1"/>
                </a:solidFill>
              </a:rPr>
              <a:t>(Q.S. At-Tin :4).</a:t>
            </a:r>
            <a:endParaRPr lang="en-US" sz="3600" b="1" i="1" smtClean="0">
              <a:solidFill>
                <a:schemeClr val="bg1"/>
              </a:solidFill>
            </a:endParaRPr>
          </a:p>
        </p:txBody>
      </p:sp>
      <p:pic>
        <p:nvPicPr>
          <p:cNvPr id="130051" name="Picture 4"/>
          <p:cNvPicPr>
            <a:picLocks noChangeAspect="1" noChangeArrowheads="1"/>
          </p:cNvPicPr>
          <p:nvPr/>
        </p:nvPicPr>
        <p:blipFill>
          <a:blip r:embed="rId3"/>
          <a:srcRect/>
          <a:stretch>
            <a:fillRect/>
          </a:stretch>
        </p:blipFill>
        <p:spPr bwMode="auto">
          <a:xfrm>
            <a:off x="1111250" y="836613"/>
            <a:ext cx="7200900" cy="16557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21859">
                                            <p:txEl>
                                              <p:pRg st="0" end="0"/>
                                            </p:txEl>
                                          </p:spTgt>
                                        </p:tgtEl>
                                        <p:attrNameLst>
                                          <p:attrName>style.visibility</p:attrName>
                                        </p:attrNameLst>
                                      </p:cBhvr>
                                      <p:to>
                                        <p:strVal val="visible"/>
                                      </p:to>
                                    </p:set>
                                    <p:animEffect transition="in" filter="box(in)">
                                      <p:cBhvr>
                                        <p:cTn id="7" dur="500"/>
                                        <p:tgtEl>
                                          <p:spTgt spid="1218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9" grpId="0" build="p"/>
    </p:bld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22883" name="Rectangle 3"/>
          <p:cNvSpPr>
            <a:spLocks noGrp="1" noChangeArrowheads="1"/>
          </p:cNvSpPr>
          <p:nvPr>
            <p:ph type="body" idx="1"/>
          </p:nvPr>
        </p:nvSpPr>
        <p:spPr>
          <a:xfrm>
            <a:off x="457200" y="908050"/>
            <a:ext cx="8229600" cy="5218113"/>
          </a:xfrm>
        </p:spPr>
        <p:txBody>
          <a:bodyPr/>
          <a:lstStyle/>
          <a:p>
            <a:pPr algn="just" eaLnBrk="1" hangingPunct="1">
              <a:lnSpc>
                <a:spcPct val="90000"/>
              </a:lnSpc>
            </a:pPr>
            <a:r>
              <a:rPr lang="fi-FI" sz="2800" smtClean="0">
                <a:solidFill>
                  <a:schemeClr val="bg1"/>
                </a:solidFill>
              </a:rPr>
              <a:t>Manusia dianugerahi akal. Dengan akal itu manusia bisa berfikir, memilih yang benar dan yang salah, memilih yang baik dan buruk, dan dengan akal itu manusia bisa mengembangkan kehidupannya. Akal itulah yang merupakan kelebihan manusia dibanding makhluk-makhluk lainnya, disamping memiliki indera utama, pendengaran dan penglihatan. Oleh karena itu Allah SWT bertanya kepada manusia: </a:t>
            </a:r>
            <a:r>
              <a:rPr lang="fi-FI" sz="2800" b="1" smtClean="0">
                <a:solidFill>
                  <a:schemeClr val="bg1"/>
                </a:solidFill>
              </a:rPr>
              <a:t>"Afa laa ta'qiluun? afa laa tadzakkarun? afa laa tatafakkaruun?"</a:t>
            </a:r>
            <a:r>
              <a:rPr lang="fi-FI" sz="2800" smtClean="0">
                <a:solidFill>
                  <a:schemeClr val="bg1"/>
                </a:solidFill>
              </a:rPr>
              <a:t>. Karena akal itu pula manusia dimintai tanggung jawab atas perbuatan sebagai hasil oleh akalnya. </a:t>
            </a:r>
            <a:endParaRPr lang="en-US" sz="280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122883">
                                            <p:txEl>
                                              <p:pRg st="0" end="0"/>
                                            </p:txEl>
                                          </p:spTgt>
                                        </p:tgtEl>
                                        <p:attrNameLst>
                                          <p:attrName>style.visibility</p:attrName>
                                        </p:attrNameLst>
                                      </p:cBhvr>
                                      <p:to>
                                        <p:strVal val="visible"/>
                                      </p:to>
                                    </p:set>
                                    <p:animEffect transition="in" filter="blinds(vertical)">
                                      <p:cBhvr>
                                        <p:cTn id="7" dur="500"/>
                                        <p:tgtEl>
                                          <p:spTgt spid="12288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3" grpId="0" build="p"/>
    </p:bldLst>
  </p:timing>
</p:sld>
</file>

<file path=ppt/slides/slide8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23907" name="Rectangle 3"/>
          <p:cNvSpPr>
            <a:spLocks noGrp="1" noChangeArrowheads="1"/>
          </p:cNvSpPr>
          <p:nvPr>
            <p:ph type="body" idx="1"/>
          </p:nvPr>
        </p:nvSpPr>
        <p:spPr>
          <a:xfrm>
            <a:off x="457200" y="836613"/>
            <a:ext cx="8229600" cy="5289550"/>
          </a:xfrm>
        </p:spPr>
        <p:txBody>
          <a:bodyPr/>
          <a:lstStyle/>
          <a:p>
            <a:pPr algn="just" eaLnBrk="1" hangingPunct="1">
              <a:lnSpc>
                <a:spcPct val="90000"/>
              </a:lnSpc>
            </a:pPr>
            <a:r>
              <a:rPr lang="fi-FI" smtClean="0">
                <a:solidFill>
                  <a:srgbClr val="000099"/>
                </a:solidFill>
              </a:rPr>
              <a:t>Mengenai kelebihan itu, Allah SWT berfirman dalam Al-Qur'an:</a:t>
            </a:r>
          </a:p>
          <a:p>
            <a:pPr algn="just" eaLnBrk="1" hangingPunct="1">
              <a:lnSpc>
                <a:spcPct val="90000"/>
              </a:lnSpc>
            </a:pPr>
            <a:endParaRPr lang="fi-FI" smtClean="0">
              <a:solidFill>
                <a:srgbClr val="000099"/>
              </a:solidFill>
            </a:endParaRPr>
          </a:p>
          <a:p>
            <a:pPr algn="just" eaLnBrk="1" hangingPunct="1">
              <a:lnSpc>
                <a:spcPct val="90000"/>
              </a:lnSpc>
            </a:pPr>
            <a:endParaRPr lang="fi-FI" smtClean="0">
              <a:solidFill>
                <a:srgbClr val="000099"/>
              </a:solidFill>
            </a:endParaRPr>
          </a:p>
          <a:p>
            <a:pPr algn="just" eaLnBrk="1" hangingPunct="1">
              <a:lnSpc>
                <a:spcPct val="90000"/>
              </a:lnSpc>
              <a:buFontTx/>
              <a:buNone/>
            </a:pPr>
            <a:endParaRPr lang="fi-FI" i="1" smtClean="0"/>
          </a:p>
          <a:p>
            <a:pPr algn="just" eaLnBrk="1" hangingPunct="1">
              <a:lnSpc>
                <a:spcPct val="90000"/>
              </a:lnSpc>
            </a:pPr>
            <a:r>
              <a:rPr lang="fi-FI" i="1" smtClean="0">
                <a:solidFill>
                  <a:srgbClr val="000099"/>
                </a:solidFill>
              </a:rPr>
              <a:t>"Katakanlah: Dialah yang menciptakan kamu  dan menjadikan bagimu pendengaran, penglihatan dan akal fikiran. Tapi sangat sedikit diantara kamu yang bersyukur</a:t>
            </a:r>
            <a:r>
              <a:rPr lang="fi-FI" b="1" i="1" smtClean="0">
                <a:solidFill>
                  <a:srgbClr val="000099"/>
                </a:solidFill>
              </a:rPr>
              <a:t>" (Q.S. AI-Mulk :23).</a:t>
            </a:r>
            <a:endParaRPr lang="en-US" b="1" i="1" smtClean="0">
              <a:solidFill>
                <a:srgbClr val="000099"/>
              </a:solidFill>
            </a:endParaRPr>
          </a:p>
        </p:txBody>
      </p:sp>
      <p:pic>
        <p:nvPicPr>
          <p:cNvPr id="132099" name="Picture 4"/>
          <p:cNvPicPr>
            <a:picLocks noChangeAspect="1" noChangeArrowheads="1"/>
          </p:cNvPicPr>
          <p:nvPr/>
        </p:nvPicPr>
        <p:blipFill>
          <a:blip r:embed="rId4"/>
          <a:srcRect/>
          <a:stretch>
            <a:fillRect/>
          </a:stretch>
        </p:blipFill>
        <p:spPr bwMode="auto">
          <a:xfrm>
            <a:off x="900113" y="1916113"/>
            <a:ext cx="7488237" cy="151288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23907">
                                            <p:txEl>
                                              <p:pRg st="0" end="0"/>
                                            </p:txEl>
                                          </p:spTgt>
                                        </p:tgtEl>
                                        <p:attrNameLst>
                                          <p:attrName>style.visibility</p:attrName>
                                        </p:attrNameLst>
                                      </p:cBhvr>
                                      <p:to>
                                        <p:strVal val="visible"/>
                                      </p:to>
                                    </p:set>
                                    <p:animEffect transition="in" filter="box(out)">
                                      <p:cBhvr>
                                        <p:cTn id="7" dur="500"/>
                                        <p:tgtEl>
                                          <p:spTgt spid="123907">
                                            <p:txEl>
                                              <p:pRg st="0" end="0"/>
                                            </p:txEl>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123907">
                                            <p:txEl>
                                              <p:pRg st="4" end="4"/>
                                            </p:txEl>
                                          </p:spTgt>
                                        </p:tgtEl>
                                        <p:attrNameLst>
                                          <p:attrName>style.visibility</p:attrName>
                                        </p:attrNameLst>
                                      </p:cBhvr>
                                      <p:to>
                                        <p:strVal val="visible"/>
                                      </p:to>
                                    </p:set>
                                    <p:animEffect transition="in" filter="box(out)">
                                      <p:cBhvr>
                                        <p:cTn id="10" dur="500"/>
                                        <p:tgtEl>
                                          <p:spTgt spid="1239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build="p"/>
    </p:bldLst>
  </p:timing>
</p:sld>
</file>

<file path=ppt/slides/slide85.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EBFA"/>
            </a:gs>
            <a:gs pos="30000">
              <a:srgbClr val="C4D6EB"/>
            </a:gs>
            <a:gs pos="60001">
              <a:srgbClr val="85C2FF"/>
            </a:gs>
            <a:gs pos="100000">
              <a:srgbClr val="5E9EFF"/>
            </a:gs>
          </a:gsLst>
          <a:lin ang="18900000" scaled="1"/>
        </a:gradFill>
        <a:effectLst/>
      </p:bgPr>
    </p:bg>
    <p:spTree>
      <p:nvGrpSpPr>
        <p:cNvPr id="1" name=""/>
        <p:cNvGrpSpPr/>
        <p:nvPr/>
      </p:nvGrpSpPr>
      <p:grpSpPr>
        <a:xfrm>
          <a:off x="0" y="0"/>
          <a:ext cx="0" cy="0"/>
          <a:chOff x="0" y="0"/>
          <a:chExt cx="0" cy="0"/>
        </a:xfrm>
      </p:grpSpPr>
      <p:sp>
        <p:nvSpPr>
          <p:cNvPr id="124931" name="Rectangle 3"/>
          <p:cNvSpPr>
            <a:spLocks noGrp="1" noChangeArrowheads="1"/>
          </p:cNvSpPr>
          <p:nvPr>
            <p:ph type="body" idx="1"/>
          </p:nvPr>
        </p:nvSpPr>
        <p:spPr>
          <a:xfrm>
            <a:off x="457200" y="549275"/>
            <a:ext cx="8229600" cy="5576888"/>
          </a:xfrm>
        </p:spPr>
        <p:txBody>
          <a:bodyPr/>
          <a:lstStyle/>
          <a:p>
            <a:pPr algn="just" eaLnBrk="1" hangingPunct="1"/>
            <a:r>
              <a:rPr lang="en-US" smtClean="0">
                <a:solidFill>
                  <a:srgbClr val="000099"/>
                </a:solidFill>
              </a:rPr>
              <a:t>Firmannya lagi :</a:t>
            </a:r>
          </a:p>
          <a:p>
            <a:pPr algn="just" eaLnBrk="1" hangingPunct="1"/>
            <a:endParaRPr lang="en-US" smtClean="0">
              <a:solidFill>
                <a:srgbClr val="000099"/>
              </a:solidFill>
            </a:endParaRPr>
          </a:p>
          <a:p>
            <a:pPr algn="just" eaLnBrk="1" hangingPunct="1"/>
            <a:endParaRPr lang="en-US" smtClean="0"/>
          </a:p>
          <a:p>
            <a:pPr algn="just" eaLnBrk="1" hangingPunct="1">
              <a:buFontTx/>
              <a:buNone/>
            </a:pPr>
            <a:endParaRPr lang="en-US" i="1" smtClean="0"/>
          </a:p>
          <a:p>
            <a:pPr algn="just" eaLnBrk="1" hangingPunct="1">
              <a:buFontTx/>
              <a:buNone/>
            </a:pPr>
            <a:r>
              <a:rPr lang="en-US" i="1" smtClean="0"/>
              <a:t>	</a:t>
            </a:r>
            <a:r>
              <a:rPr lang="en-US" i="1" smtClean="0">
                <a:solidFill>
                  <a:srgbClr val="000099"/>
                </a:solidFill>
              </a:rPr>
              <a:t>“Dan Dialah yang telah menciptakan bagimu sekalian penglihatan, pendengaran dan hati. </a:t>
            </a:r>
            <a:r>
              <a:rPr lang="fi-FI" i="1" smtClean="0">
                <a:solidFill>
                  <a:srgbClr val="000099"/>
                </a:solidFill>
              </a:rPr>
              <a:t>Tetapi amat sedikit diantara kamu yang bersyukur" </a:t>
            </a:r>
            <a:r>
              <a:rPr lang="fi-FI" b="1" i="1" smtClean="0">
                <a:solidFill>
                  <a:srgbClr val="000099"/>
                </a:solidFill>
              </a:rPr>
              <a:t>(Q.S. AI-Muminun : 78).</a:t>
            </a:r>
            <a:endParaRPr lang="en-US" b="1" i="1" smtClean="0">
              <a:solidFill>
                <a:srgbClr val="000099"/>
              </a:solidFill>
            </a:endParaRPr>
          </a:p>
        </p:txBody>
      </p:sp>
      <p:pic>
        <p:nvPicPr>
          <p:cNvPr id="133123" name="Picture 4"/>
          <p:cNvPicPr>
            <a:picLocks noChangeAspect="1" noChangeArrowheads="1"/>
          </p:cNvPicPr>
          <p:nvPr/>
        </p:nvPicPr>
        <p:blipFill>
          <a:blip r:embed="rId3"/>
          <a:srcRect/>
          <a:stretch>
            <a:fillRect/>
          </a:stretch>
        </p:blipFill>
        <p:spPr bwMode="auto">
          <a:xfrm>
            <a:off x="947738" y="1412875"/>
            <a:ext cx="7369175" cy="12239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24931">
                                            <p:txEl>
                                              <p:pRg st="0" end="0"/>
                                            </p:txEl>
                                          </p:spTgt>
                                        </p:tgtEl>
                                        <p:attrNameLst>
                                          <p:attrName>style.visibility</p:attrName>
                                        </p:attrNameLst>
                                      </p:cBhvr>
                                      <p:to>
                                        <p:strVal val="visible"/>
                                      </p:to>
                                    </p:set>
                                    <p:animEffect transition="in" filter="box(out)">
                                      <p:cBhvr>
                                        <p:cTn id="7" dur="500"/>
                                        <p:tgtEl>
                                          <p:spTgt spid="124931">
                                            <p:txEl>
                                              <p:pRg st="0" end="0"/>
                                            </p:txEl>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124931">
                                            <p:txEl>
                                              <p:pRg st="4" end="4"/>
                                            </p:txEl>
                                          </p:spTgt>
                                        </p:tgtEl>
                                        <p:attrNameLst>
                                          <p:attrName>style.visibility</p:attrName>
                                        </p:attrNameLst>
                                      </p:cBhvr>
                                      <p:to>
                                        <p:strVal val="visible"/>
                                      </p:to>
                                    </p:set>
                                    <p:animEffect transition="in" filter="box(out)">
                                      <p:cBhvr>
                                        <p:cTn id="10" dur="500"/>
                                        <p:tgtEl>
                                          <p:spTgt spid="12493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1" grpId="0" build="p"/>
    </p:bld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125955" name="Rectangle 3"/>
          <p:cNvSpPr>
            <a:spLocks noGrp="1" noChangeArrowheads="1"/>
          </p:cNvSpPr>
          <p:nvPr>
            <p:ph type="body" idx="1"/>
          </p:nvPr>
        </p:nvSpPr>
        <p:spPr>
          <a:xfrm>
            <a:off x="468313" y="692150"/>
            <a:ext cx="8229600" cy="4970463"/>
          </a:xfrm>
        </p:spPr>
        <p:txBody>
          <a:bodyPr/>
          <a:lstStyle/>
          <a:p>
            <a:pPr algn="just" eaLnBrk="1" hangingPunct="1">
              <a:buFontTx/>
              <a:buNone/>
            </a:pPr>
            <a:r>
              <a:rPr lang="fi-FI" b="1" smtClean="0">
                <a:solidFill>
                  <a:srgbClr val="000099"/>
                </a:solidFill>
              </a:rPr>
              <a:t>2.Manusia sebagai Khalifah Allah di    Bumi</a:t>
            </a:r>
          </a:p>
          <a:p>
            <a:pPr algn="just" eaLnBrk="1" hangingPunct="1">
              <a:buFontTx/>
              <a:buNone/>
            </a:pPr>
            <a:endParaRPr lang="fi-FI" smtClean="0">
              <a:solidFill>
                <a:srgbClr val="000099"/>
              </a:solidFill>
            </a:endParaRPr>
          </a:p>
          <a:p>
            <a:pPr algn="just" eaLnBrk="1" hangingPunct="1">
              <a:buFontTx/>
              <a:buNone/>
            </a:pPr>
            <a:r>
              <a:rPr lang="fi-FI" smtClean="0">
                <a:solidFill>
                  <a:srgbClr val="000099"/>
                </a:solidFill>
              </a:rPr>
              <a:t>	Kelebihan dan keistimewaan manusia itu menempatkan sebagai makhluk yang terhormat dan memperoleh martabat yang tinggi di antara makhluk lainnya, bahkan ia dimuliakan oleh Allah SWT sebagaimana firman-Nya:</a:t>
            </a:r>
            <a:endParaRPr lang="en-US" smtClean="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125955">
                                            <p:txEl>
                                              <p:pRg st="0" end="0"/>
                                            </p:txEl>
                                          </p:spTgt>
                                        </p:tgtEl>
                                        <p:attrNameLst>
                                          <p:attrName>style.visibility</p:attrName>
                                        </p:attrNameLst>
                                      </p:cBhvr>
                                      <p:to>
                                        <p:strVal val="visible"/>
                                      </p:to>
                                    </p:set>
                                    <p:anim calcmode="lin" valueType="num">
                                      <p:cBhvr>
                                        <p:cTn id="7" dur="1000" fill="hold"/>
                                        <p:tgtEl>
                                          <p:spTgt spid="12595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2595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25955">
                                            <p:txEl>
                                              <p:pRg st="0" end="0"/>
                                            </p:tx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25955">
                                            <p:txEl>
                                              <p:pRg st="2" end="2"/>
                                            </p:txEl>
                                          </p:spTgt>
                                        </p:tgtEl>
                                        <p:attrNameLst>
                                          <p:attrName>style.visibility</p:attrName>
                                        </p:attrNameLst>
                                      </p:cBhvr>
                                      <p:to>
                                        <p:strVal val="visible"/>
                                      </p:to>
                                    </p:set>
                                    <p:anim calcmode="lin" valueType="num">
                                      <p:cBhvr>
                                        <p:cTn id="12" dur="1000" fill="hold"/>
                                        <p:tgtEl>
                                          <p:spTgt spid="125955">
                                            <p:txEl>
                                              <p:pRg st="2" end="2"/>
                                            </p:txEl>
                                          </p:spTgt>
                                        </p:tgtEl>
                                        <p:attrNameLst>
                                          <p:attrName>ppt_w</p:attrName>
                                        </p:attrNameLst>
                                      </p:cBhvr>
                                      <p:tavLst>
                                        <p:tav tm="0">
                                          <p:val>
                                            <p:strVal val="#ppt_w*0.70"/>
                                          </p:val>
                                        </p:tav>
                                        <p:tav tm="100000">
                                          <p:val>
                                            <p:strVal val="#ppt_w"/>
                                          </p:val>
                                        </p:tav>
                                      </p:tavLst>
                                    </p:anim>
                                    <p:anim calcmode="lin" valueType="num">
                                      <p:cBhvr>
                                        <p:cTn id="13" dur="1000" fill="hold"/>
                                        <p:tgtEl>
                                          <p:spTgt spid="125955">
                                            <p:txEl>
                                              <p:pRg st="2" end="2"/>
                                            </p:txEl>
                                          </p:spTgt>
                                        </p:tgtEl>
                                        <p:attrNameLst>
                                          <p:attrName>ppt_h</p:attrName>
                                        </p:attrNameLst>
                                      </p:cBhvr>
                                      <p:tavLst>
                                        <p:tav tm="0">
                                          <p:val>
                                            <p:strVal val="#ppt_h"/>
                                          </p:val>
                                        </p:tav>
                                        <p:tav tm="100000">
                                          <p:val>
                                            <p:strVal val="#ppt_h"/>
                                          </p:val>
                                        </p:tav>
                                      </p:tavLst>
                                    </p:anim>
                                    <p:animEffect transition="in" filter="fade">
                                      <p:cBhvr>
                                        <p:cTn id="14" dur="1000"/>
                                        <p:tgtEl>
                                          <p:spTgt spid="12595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EBFA"/>
            </a:gs>
            <a:gs pos="14999">
              <a:srgbClr val="C4D6EB"/>
            </a:gs>
            <a:gs pos="30000">
              <a:srgbClr val="85C2FF"/>
            </a:gs>
            <a:gs pos="50000">
              <a:srgbClr val="5E9EFF"/>
            </a:gs>
            <a:gs pos="70000">
              <a:srgbClr val="85C2FF"/>
            </a:gs>
            <a:gs pos="85001">
              <a:srgbClr val="C4D6EB"/>
            </a:gs>
            <a:gs pos="100000">
              <a:srgbClr val="FFEBFA"/>
            </a:gs>
          </a:gsLst>
          <a:lin ang="18900000" scaled="1"/>
        </a:gradFill>
        <a:effectLst/>
      </p:bgPr>
    </p:bg>
    <p:spTree>
      <p:nvGrpSpPr>
        <p:cNvPr id="1" name=""/>
        <p:cNvGrpSpPr/>
        <p:nvPr/>
      </p:nvGrpSpPr>
      <p:grpSpPr>
        <a:xfrm>
          <a:off x="0" y="0"/>
          <a:ext cx="0" cy="0"/>
          <a:chOff x="0" y="0"/>
          <a:chExt cx="0" cy="0"/>
        </a:xfrm>
      </p:grpSpPr>
      <p:sp>
        <p:nvSpPr>
          <p:cNvPr id="126979" name="Rectangle 3"/>
          <p:cNvSpPr>
            <a:spLocks noGrp="1" noChangeArrowheads="1"/>
          </p:cNvSpPr>
          <p:nvPr>
            <p:ph type="body" idx="1"/>
          </p:nvPr>
        </p:nvSpPr>
        <p:spPr>
          <a:xfrm>
            <a:off x="468313" y="2781300"/>
            <a:ext cx="8229600" cy="3111500"/>
          </a:xfrm>
        </p:spPr>
        <p:txBody>
          <a:bodyPr/>
          <a:lstStyle/>
          <a:p>
            <a:pPr algn="just" eaLnBrk="1" hangingPunct="1"/>
            <a:r>
              <a:rPr lang="fi-FI" sz="2800" i="1" smtClean="0">
                <a:solidFill>
                  <a:srgbClr val="000099"/>
                </a:solidFill>
              </a:rPr>
              <a:t>"Dan sesungguhnya telah Kami muliakan anak-anak Adam. Kami angkut mereka didaratan dan dilautan, dan Kami beri rizki dari yang baik-baik. Kami lebihkan mereka dengan kelebihan yang serupa sempuma atas kebanyakan makhluk yang telah Kami ciptakan" </a:t>
            </a:r>
            <a:r>
              <a:rPr lang="fi-FI" sz="2800" b="1" i="1" smtClean="0">
                <a:solidFill>
                  <a:srgbClr val="000099"/>
                </a:solidFill>
              </a:rPr>
              <a:t>(Q.S. AI-Isra : 70).</a:t>
            </a:r>
            <a:endParaRPr lang="en-US" sz="2800" b="1" i="1" smtClean="0">
              <a:solidFill>
                <a:srgbClr val="000099"/>
              </a:solidFill>
            </a:endParaRPr>
          </a:p>
        </p:txBody>
      </p:sp>
      <p:pic>
        <p:nvPicPr>
          <p:cNvPr id="135171" name="Picture 4"/>
          <p:cNvPicPr>
            <a:picLocks noChangeAspect="1" noChangeArrowheads="1"/>
          </p:cNvPicPr>
          <p:nvPr/>
        </p:nvPicPr>
        <p:blipFill>
          <a:blip r:embed="rId3"/>
          <a:srcRect/>
          <a:stretch>
            <a:fillRect/>
          </a:stretch>
        </p:blipFill>
        <p:spPr bwMode="auto">
          <a:xfrm>
            <a:off x="971550" y="692150"/>
            <a:ext cx="7488238" cy="15113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26979">
                                            <p:txEl>
                                              <p:pRg st="0" end="0"/>
                                            </p:txEl>
                                          </p:spTgt>
                                        </p:tgtEl>
                                        <p:attrNameLst>
                                          <p:attrName>style.visibility</p:attrName>
                                        </p:attrNameLst>
                                      </p:cBhvr>
                                      <p:to>
                                        <p:strVal val="visible"/>
                                      </p:to>
                                    </p:set>
                                    <p:animEffect transition="in" filter="blinds(horizontal)">
                                      <p:cBhvr>
                                        <p:cTn id="7" dur="500"/>
                                        <p:tgtEl>
                                          <p:spTgt spid="1269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9" grpId="0" build="p"/>
    </p:bld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28003" name="Rectangle 3"/>
          <p:cNvSpPr>
            <a:spLocks noGrp="1" noChangeArrowheads="1"/>
          </p:cNvSpPr>
          <p:nvPr>
            <p:ph type="body" idx="1"/>
          </p:nvPr>
        </p:nvSpPr>
        <p:spPr>
          <a:xfrm>
            <a:off x="457200" y="1008063"/>
            <a:ext cx="8229600" cy="4752975"/>
          </a:xfrm>
        </p:spPr>
        <p:txBody>
          <a:bodyPr/>
          <a:lstStyle/>
          <a:p>
            <a:pPr algn="just" eaLnBrk="1" hangingPunct="1"/>
            <a:r>
              <a:rPr lang="fi-FI" sz="2800" smtClean="0">
                <a:solidFill>
                  <a:srgbClr val="FFFFCC"/>
                </a:solidFill>
              </a:rPr>
              <a:t>Karena martabat manusia yang mulia itu, yang mengemban amanah luhur yang tidak sanggup diemban oleh makhluk-makhluk tumbuhan, jin bahkan malaikat, karena manusia dibekali Allah dengan akal, perasaan dan nafsu, sedangkan makhluk lain hanya dibekali sebagaian dari unsur-unsur tersebut. Kemampuan potensial yang ada pada manusia menyebabkan manusia lebih mampu memikul amanah Allah itu, sebagaimana firman-Nya:</a:t>
            </a:r>
            <a:endParaRPr lang="en-US" sz="2800" smtClean="0">
              <a:solidFill>
                <a:srgbClr val="FFFF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28003">
                                            <p:txEl>
                                              <p:pRg st="0" end="0"/>
                                            </p:txEl>
                                          </p:spTgt>
                                        </p:tgtEl>
                                        <p:attrNameLst>
                                          <p:attrName>style.visibility</p:attrName>
                                        </p:attrNameLst>
                                      </p:cBhvr>
                                      <p:to>
                                        <p:strVal val="visible"/>
                                      </p:to>
                                    </p:set>
                                    <p:animEffect transition="in" filter="box(in)">
                                      <p:cBhvr>
                                        <p:cTn id="7" dur="500"/>
                                        <p:tgtEl>
                                          <p:spTgt spid="1280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3" grpId="0" build="p"/>
    </p:bldLst>
  </p:timing>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FF4F25"/>
        </a:solidFill>
        <a:effectLst/>
      </p:bgPr>
    </p:bg>
    <p:spTree>
      <p:nvGrpSpPr>
        <p:cNvPr id="1" name=""/>
        <p:cNvGrpSpPr/>
        <p:nvPr/>
      </p:nvGrpSpPr>
      <p:grpSpPr>
        <a:xfrm>
          <a:off x="0" y="0"/>
          <a:ext cx="0" cy="0"/>
          <a:chOff x="0" y="0"/>
          <a:chExt cx="0" cy="0"/>
        </a:xfrm>
      </p:grpSpPr>
      <p:sp>
        <p:nvSpPr>
          <p:cNvPr id="129027" name="Rectangle 3"/>
          <p:cNvSpPr>
            <a:spLocks noGrp="1" noChangeArrowheads="1"/>
          </p:cNvSpPr>
          <p:nvPr>
            <p:ph type="body" idx="1"/>
          </p:nvPr>
        </p:nvSpPr>
        <p:spPr>
          <a:xfrm>
            <a:off x="468313" y="2466975"/>
            <a:ext cx="8229600" cy="3384550"/>
          </a:xfrm>
        </p:spPr>
        <p:txBody>
          <a:bodyPr/>
          <a:lstStyle/>
          <a:p>
            <a:pPr algn="just" eaLnBrk="1" hangingPunct="1"/>
            <a:r>
              <a:rPr lang="fi-FI" sz="2800" i="1" smtClean="0">
                <a:solidFill>
                  <a:schemeClr val="bg1"/>
                </a:solidFill>
              </a:rPr>
              <a:t>"Sesungguhnya telah Kami tunjukkan amanah kepada langit dan Bumi serta gunung-gunung, lalu semuanya enggan memikul amanah itu dan mereka khawatir akan menghianatinya, lalu amanah itu dipikul manusia. Sesungguhnya manusia itu amat zalim dan jahil" </a:t>
            </a:r>
            <a:r>
              <a:rPr lang="fi-FI" sz="2800" b="1" i="1" smtClean="0">
                <a:solidFill>
                  <a:schemeClr val="bg1"/>
                </a:solidFill>
              </a:rPr>
              <a:t>(Q.S.AlAhzab : 72).</a:t>
            </a:r>
            <a:endParaRPr lang="en-US" sz="2800" b="1" i="1" smtClean="0">
              <a:solidFill>
                <a:schemeClr val="bg1"/>
              </a:solidFill>
            </a:endParaRPr>
          </a:p>
        </p:txBody>
      </p:sp>
      <p:pic>
        <p:nvPicPr>
          <p:cNvPr id="137219" name="Picture 5"/>
          <p:cNvPicPr>
            <a:picLocks noChangeAspect="1" noChangeArrowheads="1"/>
          </p:cNvPicPr>
          <p:nvPr/>
        </p:nvPicPr>
        <p:blipFill>
          <a:blip r:embed="rId3"/>
          <a:srcRect/>
          <a:stretch>
            <a:fillRect/>
          </a:stretch>
        </p:blipFill>
        <p:spPr bwMode="auto">
          <a:xfrm>
            <a:off x="774700" y="404813"/>
            <a:ext cx="7777163" cy="172878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29027">
                                            <p:txEl>
                                              <p:pRg st="0" end="0"/>
                                            </p:txEl>
                                          </p:spTgt>
                                        </p:tgtEl>
                                        <p:attrNameLst>
                                          <p:attrName>style.visibility</p:attrName>
                                        </p:attrNameLst>
                                      </p:cBhvr>
                                      <p:to>
                                        <p:strVal val="visible"/>
                                      </p:to>
                                    </p:set>
                                    <p:animEffect transition="in" filter="blinds(horizontal)">
                                      <p:cBhvr>
                                        <p:cTn id="7" dur="500"/>
                                        <p:tgtEl>
                                          <p:spTgt spid="12902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7" grpId="0" build="p"/>
    </p:bldLst>
  </p:timing>
</p:sld>
</file>

<file path=ppt/slides/slide9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0051" name="Rectangle 3"/>
          <p:cNvSpPr>
            <a:spLocks noGrp="1" noChangeArrowheads="1"/>
          </p:cNvSpPr>
          <p:nvPr>
            <p:ph type="body" idx="1"/>
          </p:nvPr>
        </p:nvSpPr>
        <p:spPr>
          <a:xfrm>
            <a:off x="457200" y="1047750"/>
            <a:ext cx="8229600" cy="4525963"/>
          </a:xfrm>
        </p:spPr>
        <p:txBody>
          <a:bodyPr/>
          <a:lstStyle/>
          <a:p>
            <a:pPr algn="just" eaLnBrk="1" hangingPunct="1"/>
            <a:r>
              <a:rPr lang="fi-FI" sz="2800" b="1" smtClean="0">
                <a:solidFill>
                  <a:schemeClr val="bg1"/>
                </a:solidFill>
              </a:rPr>
              <a:t>Dari ayat di atas, Allah sudah mensinyalir bahwa manusia melaksanakan amanah yang dipikulkan secara baik. Amanah luhur inilah yang merupakan tanggung jawab kekhalifahan. Jabatan khalifah yang diberikan kepada manusia itu dikemukakan oleh Allah kepada para malaikat tatkala ia merancang penciptaan manusia setelah terciptanya alam semesta. Hal tersebut dijelaskan dalam Al-Qur'an :</a:t>
            </a:r>
            <a:endParaRPr lang="en-US" sz="2800" b="1"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30051">
                                            <p:txEl>
                                              <p:pRg st="0" end="0"/>
                                            </p:txEl>
                                          </p:spTgt>
                                        </p:tgtEl>
                                        <p:attrNameLst>
                                          <p:attrName>style.visibility</p:attrName>
                                        </p:attrNameLst>
                                      </p:cBhvr>
                                      <p:to>
                                        <p:strVal val="visible"/>
                                      </p:to>
                                    </p:set>
                                    <p:anim calcmode="lin" valueType="num">
                                      <p:cBhvr additive="base">
                                        <p:cTn id="7" dur="500" fill="hold"/>
                                        <p:tgtEl>
                                          <p:spTgt spid="13005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005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1"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50531" name="Rectangle 3"/>
          <p:cNvSpPr>
            <a:spLocks noGrp="1" noChangeArrowheads="1"/>
          </p:cNvSpPr>
          <p:nvPr>
            <p:ph type="body" idx="1"/>
          </p:nvPr>
        </p:nvSpPr>
        <p:spPr>
          <a:xfrm>
            <a:off x="539750" y="2852738"/>
            <a:ext cx="8229600" cy="2692400"/>
          </a:xfrm>
        </p:spPr>
        <p:txBody>
          <a:bodyPr/>
          <a:lstStyle/>
          <a:p>
            <a:pPr algn="just" eaLnBrk="1" hangingPunct="1"/>
            <a:r>
              <a:rPr lang="fi-FI" i="1" smtClean="0">
                <a:solidFill>
                  <a:schemeClr val="bg1"/>
                </a:solidFill>
              </a:rPr>
              <a:t>"Ingatlah ketika Tuhanmu berfirman kepada para malaikat : Sesungguhnya Aku hendak meniadikan seorang khalitah dimuka bumi" </a:t>
            </a:r>
            <a:r>
              <a:rPr lang="fi-FI" b="1" i="1" smtClean="0">
                <a:solidFill>
                  <a:schemeClr val="bg1"/>
                </a:solidFill>
              </a:rPr>
              <a:t>(Q.S.Al-Baqarah : 30).</a:t>
            </a:r>
            <a:endParaRPr lang="en-US" b="1" i="1" smtClean="0">
              <a:solidFill>
                <a:schemeClr val="bg1"/>
              </a:solidFill>
            </a:endParaRPr>
          </a:p>
        </p:txBody>
      </p:sp>
      <p:pic>
        <p:nvPicPr>
          <p:cNvPr id="139267" name="Picture 4"/>
          <p:cNvPicPr>
            <a:picLocks noChangeAspect="1" noChangeArrowheads="1"/>
          </p:cNvPicPr>
          <p:nvPr/>
        </p:nvPicPr>
        <p:blipFill>
          <a:blip r:embed="rId3"/>
          <a:srcRect/>
          <a:stretch>
            <a:fillRect/>
          </a:stretch>
        </p:blipFill>
        <p:spPr bwMode="auto">
          <a:xfrm>
            <a:off x="971550" y="620713"/>
            <a:ext cx="7488238" cy="18002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50531">
                                            <p:txEl>
                                              <p:pRg st="0" end="0"/>
                                            </p:txEl>
                                          </p:spTgt>
                                        </p:tgtEl>
                                        <p:attrNameLst>
                                          <p:attrName>style.visibility</p:attrName>
                                        </p:attrNameLst>
                                      </p:cBhvr>
                                      <p:to>
                                        <p:strVal val="visible"/>
                                      </p:to>
                                    </p:set>
                                    <p:anim calcmode="lin" valueType="num">
                                      <p:cBhvr additive="base">
                                        <p:cTn id="7" dur="500" fill="hold"/>
                                        <p:tgtEl>
                                          <p:spTgt spid="1505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053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1" grpId="0" build="p"/>
    </p:bldLst>
  </p:timing>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151555" name="Rectangle 3"/>
          <p:cNvSpPr>
            <a:spLocks noGrp="1" noChangeArrowheads="1"/>
          </p:cNvSpPr>
          <p:nvPr>
            <p:ph type="body" idx="1"/>
          </p:nvPr>
        </p:nvSpPr>
        <p:spPr/>
        <p:txBody>
          <a:bodyPr/>
          <a:lstStyle/>
          <a:p>
            <a:pPr algn="just" eaLnBrk="1" hangingPunct="1"/>
            <a:r>
              <a:rPr lang="fi-FI" b="1" smtClean="0">
                <a:solidFill>
                  <a:schemeClr val="accent2"/>
                </a:solidFill>
                <a:latin typeface="Comic Sans MS" pitchFamily="66" charset="0"/>
              </a:rPr>
              <a:t>Dalam dialog antara malaikat dengan Allah itu, malaikat mengemukakan keberatannya. Para malaikat menduga bahwa manusia yang dijadikan khalifah itu akan membuat kerusuhan dan pertumpahan darah di muka bumi;</a:t>
            </a:r>
            <a:endParaRPr lang="en-US" b="1" smtClean="0">
              <a:solidFill>
                <a:schemeClr val="accent2"/>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51555">
                                            <p:txEl>
                                              <p:pRg st="0" end="0"/>
                                            </p:txEl>
                                          </p:spTgt>
                                        </p:tgtEl>
                                        <p:attrNameLst>
                                          <p:attrName>style.visibility</p:attrName>
                                        </p:attrNameLst>
                                      </p:cBhvr>
                                      <p:to>
                                        <p:strVal val="visible"/>
                                      </p:to>
                                    </p:set>
                                    <p:anim calcmode="lin" valueType="num">
                                      <p:cBhvr additive="base">
                                        <p:cTn id="7" dur="500" fill="hold"/>
                                        <p:tgtEl>
                                          <p:spTgt spid="1515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155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55" grpId="0" build="p"/>
    </p:bldLst>
  </p:timing>
</p:sld>
</file>

<file path=ppt/slides/slide9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52579" name="Rectangle 3"/>
          <p:cNvSpPr>
            <a:spLocks noGrp="1" noChangeArrowheads="1"/>
          </p:cNvSpPr>
          <p:nvPr>
            <p:ph type="body" idx="1"/>
          </p:nvPr>
        </p:nvSpPr>
        <p:spPr>
          <a:xfrm>
            <a:off x="468313" y="2765425"/>
            <a:ext cx="8229600" cy="2879725"/>
          </a:xfrm>
        </p:spPr>
        <p:txBody>
          <a:bodyPr/>
          <a:lstStyle/>
          <a:p>
            <a:pPr algn="just" eaLnBrk="1" hangingPunct="1"/>
            <a:r>
              <a:rPr lang="fi-FI" sz="2800" b="1" i="1" smtClean="0">
                <a:solidFill>
                  <a:schemeClr val="accent2"/>
                </a:solidFill>
              </a:rPr>
              <a:t>"Mereka berkata: Mengapa engkau hendak menjadikan (khalifah) di bumi itu, yang akan membuat kerusakan padanya dan menumpahkan darah, padahal kami senantiasa bertasbih dengan memuji Engkau dan mensucikan Engkau?, Tuhan berfirman: "Sesungguhnya Aku mengetahui apa yang tidak kamu ketahui" (Q.S.Al-Baqarah: 30).</a:t>
            </a:r>
            <a:endParaRPr lang="en-US" sz="2800" b="1" i="1" smtClean="0">
              <a:solidFill>
                <a:schemeClr val="accent2"/>
              </a:solidFill>
            </a:endParaRPr>
          </a:p>
        </p:txBody>
      </p:sp>
      <p:pic>
        <p:nvPicPr>
          <p:cNvPr id="141315" name="Picture 4"/>
          <p:cNvPicPr>
            <a:picLocks noChangeAspect="1" noChangeArrowheads="1"/>
          </p:cNvPicPr>
          <p:nvPr/>
        </p:nvPicPr>
        <p:blipFill>
          <a:blip r:embed="rId4"/>
          <a:srcRect/>
          <a:stretch>
            <a:fillRect/>
          </a:stretch>
        </p:blipFill>
        <p:spPr bwMode="auto">
          <a:xfrm>
            <a:off x="989013" y="436563"/>
            <a:ext cx="7343775" cy="22526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52579">
                                            <p:txEl>
                                              <p:pRg st="0" end="0"/>
                                            </p:txEl>
                                          </p:spTgt>
                                        </p:tgtEl>
                                        <p:attrNameLst>
                                          <p:attrName>style.visibility</p:attrName>
                                        </p:attrNameLst>
                                      </p:cBhvr>
                                      <p:to>
                                        <p:strVal val="visible"/>
                                      </p:to>
                                    </p:set>
                                    <p:animEffect transition="in" filter="box(in)">
                                      <p:cBhvr>
                                        <p:cTn id="7" dur="500"/>
                                        <p:tgtEl>
                                          <p:spTgt spid="1525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9" grpId="0" build="p"/>
    </p:bldLst>
  </p:timing>
</p:sld>
</file>

<file path=ppt/slides/slide9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31075" name="Rectangle 3"/>
          <p:cNvSpPr>
            <a:spLocks noGrp="1" noChangeArrowheads="1"/>
          </p:cNvSpPr>
          <p:nvPr>
            <p:ph type="body" idx="1"/>
          </p:nvPr>
        </p:nvSpPr>
        <p:spPr/>
        <p:txBody>
          <a:bodyPr/>
          <a:lstStyle/>
          <a:p>
            <a:pPr algn="just" eaLnBrk="1" hangingPunct="1"/>
            <a:r>
              <a:rPr lang="en-US" b="1" smtClean="0">
                <a:solidFill>
                  <a:srgbClr val="000099"/>
                </a:solidFill>
                <a:latin typeface="Comic Sans MS" pitchFamily="66" charset="0"/>
              </a:rPr>
              <a:t>Anugerah Allah SWT kepada manusia selain martabat yang mulia dan amanah khalifah, juga segala yang ada di bumi diperuntukkan bagi kepentingan manusia. </a:t>
            </a:r>
            <a:r>
              <a:rPr lang="fi-FI" b="1" smtClean="0">
                <a:solidFill>
                  <a:srgbClr val="000099"/>
                </a:solidFill>
                <a:latin typeface="Comic Sans MS" pitchFamily="66" charset="0"/>
              </a:rPr>
              <a:t>Allah berfirman:</a:t>
            </a:r>
            <a:endParaRPr lang="en-US" b="1" smtClean="0">
              <a:solidFill>
                <a:srgbClr val="000099"/>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31075">
                                            <p:txEl>
                                              <p:pRg st="0" end="0"/>
                                            </p:txEl>
                                          </p:spTgt>
                                        </p:tgtEl>
                                        <p:attrNameLst>
                                          <p:attrName>style.visibility</p:attrName>
                                        </p:attrNameLst>
                                      </p:cBhvr>
                                      <p:to>
                                        <p:strVal val="visible"/>
                                      </p:to>
                                    </p:set>
                                    <p:anim calcmode="lin" valueType="num">
                                      <p:cBhvr additive="base">
                                        <p:cTn id="7" dur="500" fill="hold"/>
                                        <p:tgtEl>
                                          <p:spTgt spid="13107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107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5" grpId="0" build="p"/>
    </p:bldLst>
  </p:timing>
</p:sld>
</file>

<file path=ppt/slides/slide95.xml><?xml version="1.0" encoding="utf-8"?>
<p:sld xmlns:a="http://schemas.openxmlformats.org/drawingml/2006/main" xmlns:r="http://schemas.openxmlformats.org/officeDocument/2006/relationships" xmlns:p="http://schemas.openxmlformats.org/presentationml/2006/main">
  <p:cSld>
    <p:bg>
      <p:bgPr>
        <a:solidFill>
          <a:srgbClr val="FF4F25"/>
        </a:solidFill>
        <a:effectLst/>
      </p:bgPr>
    </p:bg>
    <p:spTree>
      <p:nvGrpSpPr>
        <p:cNvPr id="1" name=""/>
        <p:cNvGrpSpPr/>
        <p:nvPr/>
      </p:nvGrpSpPr>
      <p:grpSpPr>
        <a:xfrm>
          <a:off x="0" y="0"/>
          <a:ext cx="0" cy="0"/>
          <a:chOff x="0" y="0"/>
          <a:chExt cx="0" cy="0"/>
        </a:xfrm>
      </p:grpSpPr>
      <p:sp>
        <p:nvSpPr>
          <p:cNvPr id="132099" name="Rectangle 3"/>
          <p:cNvSpPr>
            <a:spLocks noGrp="1" noChangeArrowheads="1"/>
          </p:cNvSpPr>
          <p:nvPr>
            <p:ph type="body" idx="1"/>
          </p:nvPr>
        </p:nvSpPr>
        <p:spPr>
          <a:xfrm>
            <a:off x="468313" y="2133600"/>
            <a:ext cx="8229600" cy="3916363"/>
          </a:xfrm>
        </p:spPr>
        <p:txBody>
          <a:bodyPr/>
          <a:lstStyle/>
          <a:p>
            <a:pPr algn="just" eaLnBrk="1" hangingPunct="1"/>
            <a:r>
              <a:rPr lang="fi-FI" b="1" i="1" smtClean="0">
                <a:solidFill>
                  <a:schemeClr val="bg1"/>
                </a:solidFill>
              </a:rPr>
              <a:t>”la menciptakan untukmu seluruh apa yang ada di bumi...” (Q.S.Al-Baqarah :29).</a:t>
            </a:r>
            <a:endParaRPr lang="fi-FI" b="1" smtClean="0">
              <a:solidFill>
                <a:schemeClr val="bg1"/>
              </a:solidFill>
            </a:endParaRPr>
          </a:p>
          <a:p>
            <a:pPr algn="just" eaLnBrk="1" hangingPunct="1"/>
            <a:r>
              <a:rPr lang="fi-FI" b="1" smtClean="0">
                <a:solidFill>
                  <a:schemeClr val="bg1"/>
                </a:solidFill>
              </a:rPr>
              <a:t>Sebagai tanggung jawab kekalifahan dan tugas utama umat manusia sebagai makhluk Allah ialah sebagaimana firmanNya:</a:t>
            </a:r>
            <a:endParaRPr lang="en-US" b="1" smtClean="0">
              <a:solidFill>
                <a:schemeClr val="bg1"/>
              </a:solidFill>
            </a:endParaRPr>
          </a:p>
        </p:txBody>
      </p:sp>
      <p:pic>
        <p:nvPicPr>
          <p:cNvPr id="143363" name="Picture 4"/>
          <p:cNvPicPr>
            <a:picLocks noChangeAspect="1" noChangeArrowheads="1"/>
          </p:cNvPicPr>
          <p:nvPr/>
        </p:nvPicPr>
        <p:blipFill>
          <a:blip r:embed="rId3"/>
          <a:srcRect/>
          <a:stretch>
            <a:fillRect/>
          </a:stretch>
        </p:blipFill>
        <p:spPr bwMode="auto">
          <a:xfrm>
            <a:off x="827088" y="476250"/>
            <a:ext cx="7489825" cy="12239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box(in)">
                                      <p:cBhvr>
                                        <p:cTn id="7" dur="500"/>
                                        <p:tgtEl>
                                          <p:spTgt spid="132099">
                                            <p:txEl>
                                              <p:pRg st="0" end="0"/>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32099">
                                            <p:txEl>
                                              <p:pRg st="1" end="1"/>
                                            </p:txEl>
                                          </p:spTgt>
                                        </p:tgtEl>
                                        <p:attrNameLst>
                                          <p:attrName>style.visibility</p:attrName>
                                        </p:attrNameLst>
                                      </p:cBhvr>
                                      <p:to>
                                        <p:strVal val="visible"/>
                                      </p:to>
                                    </p:set>
                                    <p:animEffect transition="in" filter="box(in)">
                                      <p:cBhvr>
                                        <p:cTn id="10" dur="500"/>
                                        <p:tgtEl>
                                          <p:spTgt spid="1320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96.xml><?xml version="1.0" encoding="utf-8"?>
<p:sld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path path="rect">
            <a:fillToRect l="100000" b="100000"/>
          </a:path>
        </a:gradFill>
        <a:effectLst/>
      </p:bgPr>
    </p:bg>
    <p:spTree>
      <p:nvGrpSpPr>
        <p:cNvPr id="1" name=""/>
        <p:cNvGrpSpPr/>
        <p:nvPr/>
      </p:nvGrpSpPr>
      <p:grpSpPr>
        <a:xfrm>
          <a:off x="0" y="0"/>
          <a:ext cx="0" cy="0"/>
          <a:chOff x="0" y="0"/>
          <a:chExt cx="0" cy="0"/>
        </a:xfrm>
      </p:grpSpPr>
      <p:sp>
        <p:nvSpPr>
          <p:cNvPr id="133123" name="Rectangle 3"/>
          <p:cNvSpPr>
            <a:spLocks noGrp="1" noChangeArrowheads="1"/>
          </p:cNvSpPr>
          <p:nvPr>
            <p:ph type="body" idx="1"/>
          </p:nvPr>
        </p:nvSpPr>
        <p:spPr>
          <a:xfrm>
            <a:off x="533400" y="2997200"/>
            <a:ext cx="8229600" cy="2692400"/>
          </a:xfrm>
        </p:spPr>
        <p:txBody>
          <a:bodyPr/>
          <a:lstStyle/>
          <a:p>
            <a:pPr algn="just" eaLnBrk="1" hangingPunct="1"/>
            <a:r>
              <a:rPr lang="fi-FI" i="1" smtClean="0">
                <a:solidFill>
                  <a:srgbClr val="000099"/>
                </a:solidFill>
              </a:rPr>
              <a:t>"Dan Aku tidak menciptakan jin dan manusia melainkan supaya mereka menyembahKu” </a:t>
            </a:r>
            <a:r>
              <a:rPr lang="fi-FI" b="1" i="1" smtClean="0">
                <a:solidFill>
                  <a:srgbClr val="000099"/>
                </a:solidFill>
              </a:rPr>
              <a:t>(Q.S. Adz.Dzariyat: 56).</a:t>
            </a:r>
            <a:endParaRPr lang="en-US" b="1" i="1" smtClean="0">
              <a:solidFill>
                <a:srgbClr val="000099"/>
              </a:solidFill>
            </a:endParaRPr>
          </a:p>
        </p:txBody>
      </p:sp>
      <p:pic>
        <p:nvPicPr>
          <p:cNvPr id="144387" name="Picture 4"/>
          <p:cNvPicPr>
            <a:picLocks noChangeAspect="1" noChangeArrowheads="1"/>
          </p:cNvPicPr>
          <p:nvPr/>
        </p:nvPicPr>
        <p:blipFill>
          <a:blip r:embed="rId3"/>
          <a:srcRect/>
          <a:stretch>
            <a:fillRect/>
          </a:stretch>
        </p:blipFill>
        <p:spPr bwMode="auto">
          <a:xfrm>
            <a:off x="939800" y="679450"/>
            <a:ext cx="7304088" cy="17287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33123">
                                            <p:txEl>
                                              <p:pRg st="0" end="0"/>
                                            </p:txEl>
                                          </p:spTgt>
                                        </p:tgtEl>
                                        <p:attrNameLst>
                                          <p:attrName>style.visibility</p:attrName>
                                        </p:attrNameLst>
                                      </p:cBhvr>
                                      <p:to>
                                        <p:strVal val="visible"/>
                                      </p:to>
                                    </p:set>
                                    <p:animEffect transition="in" filter="box(in)">
                                      <p:cBhvr>
                                        <p:cTn id="7" dur="500"/>
                                        <p:tgtEl>
                                          <p:spTgt spid="1331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build="p"/>
    </p:bldLst>
  </p:timing>
</p:sld>
</file>

<file path=ppt/slides/slide9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34147" name="Rectangle 3"/>
          <p:cNvSpPr>
            <a:spLocks noGrp="1" noChangeArrowheads="1"/>
          </p:cNvSpPr>
          <p:nvPr>
            <p:ph type="body" idx="1"/>
          </p:nvPr>
        </p:nvSpPr>
        <p:spPr>
          <a:xfrm>
            <a:off x="660400" y="1052513"/>
            <a:ext cx="7848600" cy="4525962"/>
          </a:xfrm>
        </p:spPr>
        <p:txBody>
          <a:bodyPr/>
          <a:lstStyle/>
          <a:p>
            <a:pPr algn="just" eaLnBrk="1" hangingPunct="1">
              <a:lnSpc>
                <a:spcPct val="90000"/>
              </a:lnSpc>
              <a:buFontTx/>
              <a:buNone/>
            </a:pPr>
            <a:r>
              <a:rPr lang="fi-FI" sz="2800" b="1" smtClean="0">
                <a:solidFill>
                  <a:srgbClr val="000099"/>
                </a:solidFill>
              </a:rPr>
              <a:t>3. Interaksi Manusia dengan Lingkungannya</a:t>
            </a:r>
          </a:p>
          <a:p>
            <a:pPr algn="just" eaLnBrk="1" hangingPunct="1">
              <a:lnSpc>
                <a:spcPct val="90000"/>
              </a:lnSpc>
              <a:buFontTx/>
              <a:buNone/>
            </a:pPr>
            <a:endParaRPr lang="fi-FI" sz="2800" smtClean="0">
              <a:solidFill>
                <a:srgbClr val="000099"/>
              </a:solidFill>
            </a:endParaRPr>
          </a:p>
          <a:p>
            <a:pPr algn="just" eaLnBrk="1" hangingPunct="1">
              <a:lnSpc>
                <a:spcPct val="90000"/>
              </a:lnSpc>
            </a:pPr>
            <a:r>
              <a:rPr lang="fi-FI" sz="2800" smtClean="0">
                <a:solidFill>
                  <a:srgbClr val="000099"/>
                </a:solidFill>
              </a:rPr>
              <a:t>Langit dan bumi dengan segala isinya, termasuk matahari, bulan, bintang, air, tanah, tumbuh-tumbuhan dan hewan, merupakan alam ciptaan Allah yang saling berhubungan satu sama lain dan saling mempengaruhi dalam komposisi ekosistem yang serasi dan seimbang serta berjalan secara teratur. Kesemua itu diatur oleh Allah SWT.</a:t>
            </a:r>
            <a:endParaRPr lang="en-US" sz="2800" smtClean="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34147">
                                            <p:txEl>
                                              <p:pRg st="0" end="0"/>
                                            </p:txEl>
                                          </p:spTgt>
                                        </p:tgtEl>
                                        <p:attrNameLst>
                                          <p:attrName>style.visibility</p:attrName>
                                        </p:attrNameLst>
                                      </p:cBhvr>
                                      <p:to>
                                        <p:strVal val="visible"/>
                                      </p:to>
                                    </p:set>
                                    <p:animEffect transition="in" filter="blinds(horizontal)">
                                      <p:cBhvr>
                                        <p:cTn id="7" dur="500"/>
                                        <p:tgtEl>
                                          <p:spTgt spid="134147">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34147">
                                            <p:txEl>
                                              <p:pRg st="2" end="2"/>
                                            </p:txEl>
                                          </p:spTgt>
                                        </p:tgtEl>
                                        <p:attrNameLst>
                                          <p:attrName>style.visibility</p:attrName>
                                        </p:attrNameLst>
                                      </p:cBhvr>
                                      <p:to>
                                        <p:strVal val="visible"/>
                                      </p:to>
                                    </p:set>
                                    <p:animEffect transition="in" filter="blinds(horizontal)">
                                      <p:cBhvr>
                                        <p:cTn id="10" dur="500"/>
                                        <p:tgtEl>
                                          <p:spTgt spid="1341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7" grpId="0" build="p"/>
    </p:bldLst>
  </p:timing>
</p:sld>
</file>

<file path=ppt/slides/slide9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135171" name="Rectangle 3"/>
          <p:cNvSpPr>
            <a:spLocks noGrp="1" noChangeArrowheads="1"/>
          </p:cNvSpPr>
          <p:nvPr>
            <p:ph type="body" idx="1"/>
          </p:nvPr>
        </p:nvSpPr>
        <p:spPr>
          <a:xfrm>
            <a:off x="457200" y="908050"/>
            <a:ext cx="8229600" cy="5218113"/>
          </a:xfrm>
        </p:spPr>
        <p:txBody>
          <a:bodyPr/>
          <a:lstStyle/>
          <a:p>
            <a:pPr algn="just" eaLnBrk="1" hangingPunct="1"/>
            <a:r>
              <a:rPr lang="fi-FI" sz="2800" smtClean="0">
                <a:solidFill>
                  <a:srgbClr val="000099"/>
                </a:solidFill>
              </a:rPr>
              <a:t>Lingkungan alami yang demikian itu sangat cocok untuk kehidupan manusia karena semua itu diciptakan justru untuk kepentingan umat manusia. Keteraturan, keserasian dan keseimbangan ekosistem diantara unsur alam itu disebabkan karena Pencipta dan Pengaturannya adalah Esa, yakni Allah Rabbul Alamin. Di dalam Al-Qur'an dilukiskan, bahwa apabila ada beberapa Tuhan maka niscaya langit dan bumi ini akan hancur. Allah menegaskan hal ini dalam firman-Nya:</a:t>
            </a:r>
            <a:endParaRPr lang="en-US" sz="2800" smtClean="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35171">
                                            <p:txEl>
                                              <p:pRg st="0" end="0"/>
                                            </p:txEl>
                                          </p:spTgt>
                                        </p:tgtEl>
                                        <p:attrNameLst>
                                          <p:attrName>style.visibility</p:attrName>
                                        </p:attrNameLst>
                                      </p:cBhvr>
                                      <p:to>
                                        <p:strVal val="visible"/>
                                      </p:to>
                                    </p:set>
                                    <p:animEffect transition="in" filter="box(in)">
                                      <p:cBhvr>
                                        <p:cTn id="7" dur="500"/>
                                        <p:tgtEl>
                                          <p:spTgt spid="1351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build="p"/>
    </p:bldLst>
  </p:timing>
</p:sld>
</file>

<file path=ppt/slides/slide9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36195" name="Rectangle 3"/>
          <p:cNvSpPr>
            <a:spLocks noGrp="1" noChangeArrowheads="1"/>
          </p:cNvSpPr>
          <p:nvPr>
            <p:ph type="body" idx="1"/>
          </p:nvPr>
        </p:nvSpPr>
        <p:spPr>
          <a:xfrm>
            <a:off x="539750" y="2708275"/>
            <a:ext cx="8229600" cy="2908300"/>
          </a:xfrm>
        </p:spPr>
        <p:txBody>
          <a:bodyPr/>
          <a:lstStyle/>
          <a:p>
            <a:pPr algn="just" eaLnBrk="1" hangingPunct="1"/>
            <a:r>
              <a:rPr lang="fi-FI" i="1" smtClean="0">
                <a:solidFill>
                  <a:schemeClr val="bg1"/>
                </a:solidFill>
              </a:rPr>
              <a:t>"Kalau sekiranya di langit dan di bumi ada beberapa Allah, pastilah langit dan bumi akan hancur. Maha Suci Allah, Tuhan Al-”Arsy, dari apa yang mereka sebutkan” </a:t>
            </a:r>
            <a:r>
              <a:rPr lang="fi-FI" b="1" i="1" smtClean="0">
                <a:solidFill>
                  <a:schemeClr val="bg1"/>
                </a:solidFill>
              </a:rPr>
              <a:t>(Q.S. Al-Anbiya : 22).</a:t>
            </a:r>
            <a:endParaRPr lang="en-US" b="1" i="1" smtClean="0">
              <a:solidFill>
                <a:schemeClr val="bg1"/>
              </a:solidFill>
            </a:endParaRPr>
          </a:p>
        </p:txBody>
      </p:sp>
      <p:sp>
        <p:nvSpPr>
          <p:cNvPr id="147459" name="Rectangle 5"/>
          <p:cNvSpPr>
            <a:spLocks noChangeArrowheads="1"/>
          </p:cNvSpPr>
          <p:nvPr/>
        </p:nvSpPr>
        <p:spPr bwMode="auto">
          <a:xfrm>
            <a:off x="0" y="2990850"/>
            <a:ext cx="9144000" cy="0"/>
          </a:xfrm>
          <a:prstGeom prst="rect">
            <a:avLst/>
          </a:prstGeom>
          <a:noFill/>
          <a:ln w="9525" algn="ctr">
            <a:noFill/>
            <a:miter lim="800000"/>
            <a:headEnd/>
            <a:tailEnd/>
          </a:ln>
        </p:spPr>
        <p:txBody>
          <a:bodyPr wrap="none" anchor="ctr">
            <a:spAutoFit/>
          </a:bodyPr>
          <a:lstStyle/>
          <a:p>
            <a:endParaRPr lang="id-ID"/>
          </a:p>
        </p:txBody>
      </p:sp>
      <p:pic>
        <p:nvPicPr>
          <p:cNvPr id="147460" name="Picture 4"/>
          <p:cNvPicPr>
            <a:picLocks noChangeAspect="1" noChangeArrowheads="1"/>
          </p:cNvPicPr>
          <p:nvPr/>
        </p:nvPicPr>
        <p:blipFill>
          <a:blip r:embed="rId3"/>
          <a:srcRect/>
          <a:stretch>
            <a:fillRect/>
          </a:stretch>
        </p:blipFill>
        <p:spPr bwMode="auto">
          <a:xfrm>
            <a:off x="741363" y="620713"/>
            <a:ext cx="7848600" cy="18002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36195">
                                            <p:txEl>
                                              <p:pRg st="0" end="0"/>
                                            </p:txEl>
                                          </p:spTgt>
                                        </p:tgtEl>
                                        <p:attrNameLst>
                                          <p:attrName>style.visibility</p:attrName>
                                        </p:attrNameLst>
                                      </p:cBhvr>
                                      <p:to>
                                        <p:strVal val="visible"/>
                                      </p:to>
                                    </p:set>
                                    <p:animEffect transition="in" filter="box(in)">
                                      <p:cBhvr>
                                        <p:cTn id="7" dur="500"/>
                                        <p:tgtEl>
                                          <p:spTgt spid="13619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5" grpId="0" build="p"/>
    </p:bldLst>
  </p:timing>
</p:sld>
</file>

<file path=ppt/slides/slide100.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37219" name="Rectangle 3"/>
          <p:cNvSpPr>
            <a:spLocks noGrp="1" noChangeArrowheads="1"/>
          </p:cNvSpPr>
          <p:nvPr>
            <p:ph type="body" idx="1"/>
          </p:nvPr>
        </p:nvSpPr>
        <p:spPr>
          <a:xfrm>
            <a:off x="457200" y="836613"/>
            <a:ext cx="8229600" cy="5289550"/>
          </a:xfrm>
        </p:spPr>
        <p:txBody>
          <a:bodyPr/>
          <a:lstStyle/>
          <a:p>
            <a:pPr algn="just" eaLnBrk="1" hangingPunct="1">
              <a:lnSpc>
                <a:spcPct val="90000"/>
              </a:lnSpc>
            </a:pPr>
            <a:r>
              <a:rPr lang="fi-FI" sz="2800" smtClean="0">
                <a:solidFill>
                  <a:schemeClr val="accent2"/>
                </a:solidFill>
              </a:rPr>
              <a:t>Dalam lingkungan hidup, selain bertalian antara manusia dengan alam yang berada disekitamya, bertalian pula antara manusia dengan manusia. Lingkungan ini disebut lingkungan sosial. Lingkungan sosial bersifat dinamis. la terus tumbuh dan berkembang dari masa ke masa. Pertambahan penduduk secara deret ukur menimbulkan dampak semakin banyaknya tuntutan keperluan hidup, sementara sumber daya alam serba terbatas. Hal ini mendorong manusia untuk mengembangkan pemikiran untuk menggali dan mengolah alam sebagai upaya kebutuhan manusia.</a:t>
            </a:r>
            <a:endParaRPr lang="en-US" sz="2800" smtClean="0">
              <a:solidFill>
                <a:schemeClr val="accent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37219">
                                            <p:txEl>
                                              <p:pRg st="0" end="0"/>
                                            </p:txEl>
                                          </p:spTgt>
                                        </p:tgtEl>
                                        <p:attrNameLst>
                                          <p:attrName>style.visibility</p:attrName>
                                        </p:attrNameLst>
                                      </p:cBhvr>
                                      <p:to>
                                        <p:strVal val="visible"/>
                                      </p:to>
                                    </p:set>
                                    <p:animEffect transition="in" filter="box(in)">
                                      <p:cBhvr>
                                        <p:cTn id="7" dur="500"/>
                                        <p:tgtEl>
                                          <p:spTgt spid="1372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19" grpId="0" build="p"/>
    </p:bldLst>
  </p:timing>
</p:sld>
</file>

<file path=ppt/slides/slide101.xml><?xml version="1.0" encoding="utf-8"?>
<p:sld xmlns:a="http://schemas.openxmlformats.org/drawingml/2006/main" xmlns:r="http://schemas.openxmlformats.org/officeDocument/2006/relationships" xmlns:p="http://schemas.openxmlformats.org/presentationml/2006/main">
  <p:cSld>
    <p:bg>
      <p:bgPr>
        <a:solidFill>
          <a:srgbClr val="FF4F25"/>
        </a:solidFill>
        <a:effectLst/>
      </p:bgPr>
    </p:bg>
    <p:spTree>
      <p:nvGrpSpPr>
        <p:cNvPr id="1" name=""/>
        <p:cNvGrpSpPr/>
        <p:nvPr/>
      </p:nvGrpSpPr>
      <p:grpSpPr>
        <a:xfrm>
          <a:off x="0" y="0"/>
          <a:ext cx="0" cy="0"/>
          <a:chOff x="0" y="0"/>
          <a:chExt cx="0" cy="0"/>
        </a:xfrm>
      </p:grpSpPr>
      <p:sp>
        <p:nvSpPr>
          <p:cNvPr id="138243" name="Rectangle 3"/>
          <p:cNvSpPr>
            <a:spLocks noGrp="1" noChangeArrowheads="1"/>
          </p:cNvSpPr>
          <p:nvPr>
            <p:ph type="body" idx="1"/>
          </p:nvPr>
        </p:nvSpPr>
        <p:spPr>
          <a:xfrm>
            <a:off x="457200" y="1600200"/>
            <a:ext cx="8229600" cy="3844925"/>
          </a:xfrm>
        </p:spPr>
        <p:txBody>
          <a:bodyPr/>
          <a:lstStyle/>
          <a:p>
            <a:pPr algn="just" eaLnBrk="1" hangingPunct="1"/>
            <a:r>
              <a:rPr lang="fi-FI" b="1" smtClean="0">
                <a:solidFill>
                  <a:schemeClr val="bg1"/>
                </a:solidFill>
                <a:latin typeface="Comic Sans MS" pitchFamily="66" charset="0"/>
              </a:rPr>
              <a:t>Islam tidak mengingkari adanya persaingan di antara manusia. Tetapi Islam mengarahkan persaingan itu dalam melakukan kebaikan yang membawa kemaslahatan bagi lingkungan sosial. Hal ini dijelaskan oleh Tuhan dalam firmanNya :</a:t>
            </a:r>
            <a:endParaRPr lang="en-US" b="1" smtClean="0">
              <a:solidFill>
                <a:schemeClr val="bg1"/>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withEffect">
                                  <p:stCondLst>
                                    <p:cond delay="0"/>
                                  </p:stCondLst>
                                  <p:childTnLst>
                                    <p:set>
                                      <p:cBhvr>
                                        <p:cTn id="6" dur="1" fill="hold">
                                          <p:stCondLst>
                                            <p:cond delay="0"/>
                                          </p:stCondLst>
                                        </p:cTn>
                                        <p:tgtEl>
                                          <p:spTgt spid="138243">
                                            <p:txEl>
                                              <p:pRg st="0" end="0"/>
                                            </p:txEl>
                                          </p:spTgt>
                                        </p:tgtEl>
                                        <p:attrNameLst>
                                          <p:attrName>style.visibility</p:attrName>
                                        </p:attrNameLst>
                                      </p:cBhvr>
                                      <p:to>
                                        <p:strVal val="visible"/>
                                      </p:to>
                                    </p:set>
                                    <p:anim to="" calcmode="lin" valueType="num">
                                      <p:cBhvr>
                                        <p:cTn id="7" dur="1" fill="hold"/>
                                        <p:tgtEl>
                                          <p:spTgt spid="13824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3" grpId="0" build="p"/>
    </p:bldLst>
  </p:timing>
</p:sld>
</file>

<file path=ppt/slides/slide10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39267" name="Rectangle 3"/>
          <p:cNvSpPr>
            <a:spLocks noGrp="1" noChangeArrowheads="1"/>
          </p:cNvSpPr>
          <p:nvPr>
            <p:ph type="body" idx="1"/>
          </p:nvPr>
        </p:nvSpPr>
        <p:spPr>
          <a:xfrm>
            <a:off x="457200" y="2305050"/>
            <a:ext cx="8229600" cy="3484563"/>
          </a:xfrm>
        </p:spPr>
        <p:txBody>
          <a:bodyPr/>
          <a:lstStyle/>
          <a:p>
            <a:pPr algn="just" eaLnBrk="1" hangingPunct="1"/>
            <a:r>
              <a:rPr lang="fi-FI" sz="2800" i="1" smtClean="0">
                <a:solidFill>
                  <a:srgbClr val="000099"/>
                </a:solidFill>
              </a:rPr>
              <a:t>"Dan bagi tiap-tiap umat ada kiblatnya (sendiri) yang ia menghadap kepada-Nya. Maka berlomba-lombalah kamu (dalam membuat) kebaikan. Dimana saja kamu berada pasti Allah akan mengumpulkan kamu sekalian (pada hari kiamat). Sesungguhnya Allah Maha Kuasa atas segala sesuatu. </a:t>
            </a:r>
            <a:r>
              <a:rPr lang="fi-FI" sz="2800" b="1" i="1" smtClean="0">
                <a:solidFill>
                  <a:srgbClr val="000099"/>
                </a:solidFill>
              </a:rPr>
              <a:t>(Q.S. Al-Baqarah :148).</a:t>
            </a:r>
            <a:endParaRPr lang="en-US" sz="2800" b="1" i="1" smtClean="0">
              <a:solidFill>
                <a:srgbClr val="000099"/>
              </a:solidFill>
            </a:endParaRPr>
          </a:p>
        </p:txBody>
      </p:sp>
      <p:pic>
        <p:nvPicPr>
          <p:cNvPr id="150531" name="Picture 4"/>
          <p:cNvPicPr>
            <a:picLocks noChangeAspect="1" noChangeArrowheads="1"/>
          </p:cNvPicPr>
          <p:nvPr/>
        </p:nvPicPr>
        <p:blipFill>
          <a:blip r:embed="rId3"/>
          <a:srcRect/>
          <a:stretch>
            <a:fillRect/>
          </a:stretch>
        </p:blipFill>
        <p:spPr bwMode="auto">
          <a:xfrm>
            <a:off x="900113" y="549275"/>
            <a:ext cx="7559675" cy="14398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39267">
                                            <p:txEl>
                                              <p:pRg st="0" end="0"/>
                                            </p:txEl>
                                          </p:spTgt>
                                        </p:tgtEl>
                                        <p:attrNameLst>
                                          <p:attrName>style.visibility</p:attrName>
                                        </p:attrNameLst>
                                      </p:cBhvr>
                                      <p:to>
                                        <p:strVal val="visible"/>
                                      </p:to>
                                    </p:set>
                                    <p:animEffect transition="in" filter="box(in)">
                                      <p:cBhvr>
                                        <p:cTn id="7" dur="500"/>
                                        <p:tgtEl>
                                          <p:spTgt spid="13926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7" grpId="0" build="p"/>
    </p:bldLst>
  </p:timing>
</p:sld>
</file>

<file path=ppt/slides/slide10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40291" name="Rectangle 3"/>
          <p:cNvSpPr>
            <a:spLocks noGrp="1" noChangeArrowheads="1"/>
          </p:cNvSpPr>
          <p:nvPr>
            <p:ph type="body" idx="1"/>
          </p:nvPr>
        </p:nvSpPr>
        <p:spPr>
          <a:xfrm>
            <a:off x="457200" y="692150"/>
            <a:ext cx="8229600" cy="5434013"/>
          </a:xfrm>
        </p:spPr>
        <p:txBody>
          <a:bodyPr/>
          <a:lstStyle/>
          <a:p>
            <a:pPr algn="just" eaLnBrk="1" hangingPunct="1">
              <a:lnSpc>
                <a:spcPct val="90000"/>
              </a:lnSpc>
            </a:pPr>
            <a:r>
              <a:rPr lang="en-US" smtClean="0">
                <a:solidFill>
                  <a:schemeClr val="bg1"/>
                </a:solidFill>
              </a:rPr>
              <a:t>Dalam hadits Nabi Muhammad SAW bersabda yang artinya :</a:t>
            </a:r>
            <a:endParaRPr lang="fi-FI" i="1" smtClean="0">
              <a:solidFill>
                <a:schemeClr val="bg1"/>
              </a:solidFill>
            </a:endParaRPr>
          </a:p>
          <a:p>
            <a:pPr algn="just" eaLnBrk="1" hangingPunct="1">
              <a:lnSpc>
                <a:spcPct val="90000"/>
              </a:lnSpc>
            </a:pPr>
            <a:r>
              <a:rPr lang="fi-FI" i="1" smtClean="0">
                <a:solidFill>
                  <a:schemeClr val="bg1"/>
                </a:solidFill>
              </a:rPr>
              <a:t>"Dari lbnu Abbas: Janganlah kamu merugikan kamu sendiri dan diri orang lain". </a:t>
            </a:r>
            <a:r>
              <a:rPr lang="fi-FI" b="1" i="1" smtClean="0">
                <a:solidFill>
                  <a:schemeClr val="bg1"/>
                </a:solidFill>
              </a:rPr>
              <a:t>(H.R. Ahmad dan Ibnu Majah).</a:t>
            </a:r>
            <a:endParaRPr lang="fi-FI" smtClean="0">
              <a:solidFill>
                <a:schemeClr val="bg1"/>
              </a:solidFill>
            </a:endParaRPr>
          </a:p>
          <a:p>
            <a:pPr algn="just" eaLnBrk="1" hangingPunct="1">
              <a:lnSpc>
                <a:spcPct val="90000"/>
              </a:lnSpc>
            </a:pPr>
            <a:r>
              <a:rPr lang="fi-FI" smtClean="0">
                <a:solidFill>
                  <a:schemeClr val="bg1"/>
                </a:solidFill>
              </a:rPr>
              <a:t>Pengertian mengenai lingkungan manusia pada dasarnya dapat dibedakan menjadi: (1) lingkungan fisik (</a:t>
            </a:r>
            <a:r>
              <a:rPr lang="fi-FI" i="1" smtClean="0">
                <a:solidFill>
                  <a:schemeClr val="bg1"/>
                </a:solidFill>
              </a:rPr>
              <a:t>physical environment</a:t>
            </a:r>
            <a:r>
              <a:rPr lang="fi-FI" smtClean="0">
                <a:solidFill>
                  <a:schemeClr val="bg1"/>
                </a:solidFill>
              </a:rPr>
              <a:t>), (2) lingkungan hayati </a:t>
            </a:r>
            <a:r>
              <a:rPr lang="fi-FI" i="1" smtClean="0">
                <a:solidFill>
                  <a:schemeClr val="bg1"/>
                </a:solidFill>
              </a:rPr>
              <a:t>(biologocal environment</a:t>
            </a:r>
            <a:r>
              <a:rPr lang="fi-FI" smtClean="0">
                <a:solidFill>
                  <a:schemeClr val="bg1"/>
                </a:solidFill>
              </a:rPr>
              <a:t>), dan (3) lingkungan sosial budaya (</a:t>
            </a:r>
            <a:r>
              <a:rPr lang="fi-FI" i="1" smtClean="0">
                <a:solidFill>
                  <a:schemeClr val="bg1"/>
                </a:solidFill>
              </a:rPr>
              <a:t>social environment</a:t>
            </a:r>
            <a:r>
              <a:rPr lang="fi-FI" smtClean="0">
                <a:solidFill>
                  <a:schemeClr val="bg1"/>
                </a:solidFill>
              </a:rPr>
              <a:t>).</a:t>
            </a:r>
            <a:endParaRPr lang="en-US"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40291">
                                            <p:txEl>
                                              <p:pRg st="0" end="0"/>
                                            </p:txEl>
                                          </p:spTgt>
                                        </p:tgtEl>
                                        <p:attrNameLst>
                                          <p:attrName>style.visibility</p:attrName>
                                        </p:attrNameLst>
                                      </p:cBhvr>
                                      <p:to>
                                        <p:strVal val="visible"/>
                                      </p:to>
                                    </p:set>
                                    <p:animEffect transition="in" filter="box(in)">
                                      <p:cBhvr>
                                        <p:cTn id="7" dur="500"/>
                                        <p:tgtEl>
                                          <p:spTgt spid="140291">
                                            <p:txEl>
                                              <p:pRg st="0" end="0"/>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40291">
                                            <p:txEl>
                                              <p:pRg st="1" end="1"/>
                                            </p:txEl>
                                          </p:spTgt>
                                        </p:tgtEl>
                                        <p:attrNameLst>
                                          <p:attrName>style.visibility</p:attrName>
                                        </p:attrNameLst>
                                      </p:cBhvr>
                                      <p:to>
                                        <p:strVal val="visible"/>
                                      </p:to>
                                    </p:set>
                                    <p:animEffect transition="in" filter="box(in)">
                                      <p:cBhvr>
                                        <p:cTn id="10" dur="500"/>
                                        <p:tgtEl>
                                          <p:spTgt spid="140291">
                                            <p:txEl>
                                              <p:pRg st="1" end="1"/>
                                            </p:txEl>
                                          </p:spTgt>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40291">
                                            <p:txEl>
                                              <p:pRg st="2" end="2"/>
                                            </p:txEl>
                                          </p:spTgt>
                                        </p:tgtEl>
                                        <p:attrNameLst>
                                          <p:attrName>style.visibility</p:attrName>
                                        </p:attrNameLst>
                                      </p:cBhvr>
                                      <p:to>
                                        <p:strVal val="visible"/>
                                      </p:to>
                                    </p:set>
                                    <p:animEffect transition="in" filter="box(in)">
                                      <p:cBhvr>
                                        <p:cTn id="13" dur="500"/>
                                        <p:tgtEl>
                                          <p:spTgt spid="14029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1" grpId="0" build="p"/>
    </p:bldLst>
  </p:timing>
</p:sld>
</file>

<file path=ppt/slides/slide104.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EBFA"/>
            </a:gs>
            <a:gs pos="14999">
              <a:srgbClr val="C4D6EB"/>
            </a:gs>
            <a:gs pos="30000">
              <a:srgbClr val="85C2FF"/>
            </a:gs>
            <a:gs pos="50000">
              <a:srgbClr val="5E9EFF"/>
            </a:gs>
            <a:gs pos="70000">
              <a:srgbClr val="85C2FF"/>
            </a:gs>
            <a:gs pos="85001">
              <a:srgbClr val="C4D6EB"/>
            </a:gs>
            <a:gs pos="100000">
              <a:srgbClr val="FFEBFA"/>
            </a:gs>
          </a:gsLst>
          <a:lin ang="18900000" scaled="1"/>
        </a:gradFill>
        <a:effectLst/>
      </p:bgPr>
    </p:bg>
    <p:spTree>
      <p:nvGrpSpPr>
        <p:cNvPr id="1" name=""/>
        <p:cNvGrpSpPr/>
        <p:nvPr/>
      </p:nvGrpSpPr>
      <p:grpSpPr>
        <a:xfrm>
          <a:off x="0" y="0"/>
          <a:ext cx="0" cy="0"/>
          <a:chOff x="0" y="0"/>
          <a:chExt cx="0" cy="0"/>
        </a:xfrm>
      </p:grpSpPr>
      <p:sp>
        <p:nvSpPr>
          <p:cNvPr id="141315" name="Rectangle 3"/>
          <p:cNvSpPr>
            <a:spLocks noGrp="1" noChangeArrowheads="1"/>
          </p:cNvSpPr>
          <p:nvPr>
            <p:ph type="body" idx="1"/>
          </p:nvPr>
        </p:nvSpPr>
        <p:spPr>
          <a:xfrm>
            <a:off x="395288" y="1196975"/>
            <a:ext cx="8229600" cy="4752975"/>
          </a:xfrm>
        </p:spPr>
        <p:txBody>
          <a:bodyPr/>
          <a:lstStyle/>
          <a:p>
            <a:pPr algn="just" eaLnBrk="1" hangingPunct="1">
              <a:lnSpc>
                <a:spcPct val="90000"/>
              </a:lnSpc>
            </a:pPr>
            <a:r>
              <a:rPr lang="fi-FI" sz="2800" b="1" smtClean="0">
                <a:latin typeface="Comic Sans MS" pitchFamily="66" charset="0"/>
              </a:rPr>
              <a:t>Lingkungan manusia yang terdiri dari benda-benda mati (abiosis) dan makhluk hidup (biosis) pada mulanya dibentuk secara alami (</a:t>
            </a:r>
            <a:r>
              <a:rPr lang="fi-FI" sz="2800" b="1" i="1" smtClean="0">
                <a:latin typeface="Comic Sans MS" pitchFamily="66" charset="0"/>
              </a:rPr>
              <a:t>natural environment</a:t>
            </a:r>
            <a:r>
              <a:rPr lang="fi-FI" sz="2800" b="1" smtClean="0">
                <a:latin typeface="Comic Sans MS" pitchFamily="66" charset="0"/>
              </a:rPr>
              <a:t>). Setelah keberadaan manusia di bumi, lingkungan alami mengenal perubahan akibat perilaku manusia dalam upayanya untuk mengamankan dan meningkatkan kehidupannya baik secara kuantitas maupun kualitas. </a:t>
            </a:r>
            <a:r>
              <a:rPr lang="en-US" sz="2800" b="1" smtClean="0">
                <a:latin typeface="Comic Sans MS" pitchFamily="66" charset="0"/>
              </a:rPr>
              <a:t>Lingkungan hidup akibat perilaku manusia disebut lingkungan hidup binaan (</a:t>
            </a:r>
            <a:r>
              <a:rPr lang="en-US" sz="2800" b="1" i="1" smtClean="0">
                <a:latin typeface="Comic Sans MS" pitchFamily="66" charset="0"/>
              </a:rPr>
              <a:t>man made environment</a:t>
            </a:r>
            <a:r>
              <a:rPr lang="en-US" sz="2800" b="1" smtClean="0">
                <a:latin typeface="Comic Sans MS" pitchFamily="66"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41315">
                                            <p:txEl>
                                              <p:pRg st="0" end="0"/>
                                            </p:txEl>
                                          </p:spTgt>
                                        </p:tgtEl>
                                        <p:attrNameLst>
                                          <p:attrName>style.visibility</p:attrName>
                                        </p:attrNameLst>
                                      </p:cBhvr>
                                      <p:to>
                                        <p:strVal val="visible"/>
                                      </p:to>
                                    </p:set>
                                    <p:animEffect transition="in" filter="blinds(horizontal)">
                                      <p:cBhvr>
                                        <p:cTn id="7" dur="500"/>
                                        <p:tgtEl>
                                          <p:spTgt spid="141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5" grpId="0" build="p"/>
    </p:bldLst>
  </p:timing>
</p:sld>
</file>

<file path=ppt/slides/slide105.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4F25"/>
            </a:gs>
            <a:gs pos="50000">
              <a:srgbClr val="FFFFCC"/>
            </a:gs>
            <a:gs pos="100000">
              <a:srgbClr val="FF4F25"/>
            </a:gs>
          </a:gsLst>
          <a:lin ang="18900000" scaled="1"/>
        </a:gradFill>
        <a:effectLst/>
      </p:bgPr>
    </p:bg>
    <p:spTree>
      <p:nvGrpSpPr>
        <p:cNvPr id="1" name=""/>
        <p:cNvGrpSpPr/>
        <p:nvPr/>
      </p:nvGrpSpPr>
      <p:grpSpPr>
        <a:xfrm>
          <a:off x="0" y="0"/>
          <a:ext cx="0" cy="0"/>
          <a:chOff x="0" y="0"/>
          <a:chExt cx="0" cy="0"/>
        </a:xfrm>
      </p:grpSpPr>
      <p:sp>
        <p:nvSpPr>
          <p:cNvPr id="142339" name="Rectangle 3"/>
          <p:cNvSpPr>
            <a:spLocks noGrp="1" noChangeArrowheads="1"/>
          </p:cNvSpPr>
          <p:nvPr>
            <p:ph type="body" idx="1"/>
          </p:nvPr>
        </p:nvSpPr>
        <p:spPr>
          <a:xfrm>
            <a:off x="457200" y="1485900"/>
            <a:ext cx="8229600" cy="4525963"/>
          </a:xfrm>
        </p:spPr>
        <p:txBody>
          <a:bodyPr/>
          <a:lstStyle/>
          <a:p>
            <a:pPr algn="just" eaLnBrk="1" hangingPunct="1"/>
            <a:r>
              <a:rPr lang="en-US" b="1" smtClean="0">
                <a:latin typeface="Comic Sans MS" pitchFamily="66" charset="0"/>
              </a:rPr>
              <a:t>Perkembangan manusia dan interaksinya dengan komponen lain dalam lingkungan hidup yang dikodratkan sebagai khalifah di muka bumi. </a:t>
            </a:r>
            <a:r>
              <a:rPr lang="fi-FI" b="1" smtClean="0">
                <a:latin typeface="Comic Sans MS" pitchFamily="66" charset="0"/>
              </a:rPr>
              <a:t>Dengan demikian manusia bertanggung jawab terhadap keberadaan dan kesejahteraan manusia dan makhluk hidup lainnya.</a:t>
            </a:r>
            <a:endParaRPr lang="en-US" b="1" smtClean="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42339">
                                            <p:txEl>
                                              <p:pRg st="0" end="0"/>
                                            </p:txEl>
                                          </p:spTgt>
                                        </p:tgtEl>
                                        <p:attrNameLst>
                                          <p:attrName>style.visibility</p:attrName>
                                        </p:attrNameLst>
                                      </p:cBhvr>
                                      <p:to>
                                        <p:strVal val="visible"/>
                                      </p:to>
                                    </p:set>
                                    <p:animEffect transition="in" filter="box(in)">
                                      <p:cBhvr>
                                        <p:cTn id="7" dur="500"/>
                                        <p:tgtEl>
                                          <p:spTgt spid="1423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9" grpId="0" build="p"/>
    </p:bldLst>
  </p:timing>
</p:sld>
</file>

<file path=ppt/slides/slide10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143363" name="Rectangle 3"/>
          <p:cNvSpPr>
            <a:spLocks noGrp="1" noChangeArrowheads="1"/>
          </p:cNvSpPr>
          <p:nvPr>
            <p:ph type="body" idx="1"/>
          </p:nvPr>
        </p:nvSpPr>
        <p:spPr>
          <a:xfrm>
            <a:off x="457200" y="981075"/>
            <a:ext cx="8229600" cy="5145088"/>
          </a:xfrm>
        </p:spPr>
        <p:txBody>
          <a:bodyPr/>
          <a:lstStyle/>
          <a:p>
            <a:pPr algn="just" eaLnBrk="1" hangingPunct="1">
              <a:lnSpc>
                <a:spcPct val="90000"/>
              </a:lnSpc>
              <a:buFontTx/>
              <a:buNone/>
            </a:pPr>
            <a:r>
              <a:rPr lang="en-US" sz="2800" b="1" smtClean="0">
                <a:solidFill>
                  <a:srgbClr val="FF4F25"/>
                </a:solidFill>
              </a:rPr>
              <a:t>4. Sikap Ramah Lingkungan dalam Pandangan     Islam </a:t>
            </a:r>
          </a:p>
          <a:p>
            <a:pPr algn="just" eaLnBrk="1" hangingPunct="1">
              <a:lnSpc>
                <a:spcPct val="90000"/>
              </a:lnSpc>
            </a:pPr>
            <a:r>
              <a:rPr lang="en-US" sz="2800" b="1" smtClean="0">
                <a:solidFill>
                  <a:srgbClr val="FF4F25"/>
                </a:solidFill>
              </a:rPr>
              <a:t>Melalui Kitab Suci Al-Qur'an, Allah telah memberikan informasi spiritual kepada manusia untuk bersikap ramah terhadap lingkungan. Informasi tersebut memberikan sinyalamen bahwa manusia harus selalu menjaga dan melestarikan lingkungan agar tidak menjadi rusak, tercemar bahkan menjadi punah, sebab yang Allah berikan kepada manusia semata-mata merupakan suatu amanah.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43363">
                                            <p:txEl>
                                              <p:pRg st="0" end="0"/>
                                            </p:txEl>
                                          </p:spTgt>
                                        </p:tgtEl>
                                        <p:attrNameLst>
                                          <p:attrName>style.visibility</p:attrName>
                                        </p:attrNameLst>
                                      </p:cBhvr>
                                      <p:to>
                                        <p:strVal val="visible"/>
                                      </p:to>
                                    </p:set>
                                    <p:animEffect transition="in" filter="checkerboard(across)">
                                      <p:cBhvr>
                                        <p:cTn id="7" dur="500"/>
                                        <p:tgtEl>
                                          <p:spTgt spid="143363">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43363">
                                            <p:txEl>
                                              <p:pRg st="1" end="1"/>
                                            </p:txEl>
                                          </p:spTgt>
                                        </p:tgtEl>
                                        <p:attrNameLst>
                                          <p:attrName>style.visibility</p:attrName>
                                        </p:attrNameLst>
                                      </p:cBhvr>
                                      <p:to>
                                        <p:strVal val="visible"/>
                                      </p:to>
                                    </p:set>
                                    <p:animEffect transition="in" filter="checkerboard(across)">
                                      <p:cBhvr>
                                        <p:cTn id="10" dur="500"/>
                                        <p:tgtEl>
                                          <p:spTgt spid="14336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3" grpId="0" build="p"/>
    </p:bldLst>
  </p:timing>
</p:sld>
</file>

<file path=ppt/slides/slide107.xml><?xml version="1.0" encoding="utf-8"?>
<p:sld xmlns:a="http://schemas.openxmlformats.org/drawingml/2006/main" xmlns:r="http://schemas.openxmlformats.org/officeDocument/2006/relationships" xmlns:p="http://schemas.openxmlformats.org/presentationml/2006/main">
  <p:cSld>
    <p:bg>
      <p:bgPr>
        <a:solidFill>
          <a:srgbClr val="FF4F25"/>
        </a:solidFill>
        <a:effectLst/>
      </p:bgPr>
    </p:bg>
    <p:spTree>
      <p:nvGrpSpPr>
        <p:cNvPr id="1" name=""/>
        <p:cNvGrpSpPr/>
        <p:nvPr/>
      </p:nvGrpSpPr>
      <p:grpSpPr>
        <a:xfrm>
          <a:off x="0" y="0"/>
          <a:ext cx="0" cy="0"/>
          <a:chOff x="0" y="0"/>
          <a:chExt cx="0" cy="0"/>
        </a:xfrm>
      </p:grpSpPr>
      <p:sp>
        <p:nvSpPr>
          <p:cNvPr id="144387" name="Rectangle 3"/>
          <p:cNvSpPr>
            <a:spLocks noGrp="1" noChangeArrowheads="1"/>
          </p:cNvSpPr>
          <p:nvPr>
            <p:ph type="body" idx="1"/>
          </p:nvPr>
        </p:nvSpPr>
        <p:spPr>
          <a:xfrm>
            <a:off x="457200" y="908050"/>
            <a:ext cx="8229600" cy="5218113"/>
          </a:xfrm>
        </p:spPr>
        <p:txBody>
          <a:bodyPr/>
          <a:lstStyle/>
          <a:p>
            <a:pPr algn="just" eaLnBrk="1" hangingPunct="1"/>
            <a:r>
              <a:rPr lang="en-US" b="1" smtClean="0">
                <a:solidFill>
                  <a:schemeClr val="bg1"/>
                </a:solidFill>
              </a:rPr>
              <a:t>Melalui Kitab Suci yang Agung ini (Al-Qur’an) membuktikan bahwa Islam adalah agama yang mengajarkan kepada umatnya untuk bersikap ramah lngkungan. Firman Allah SWT Di dalam Al-Qur’an sangat jelas berbicara tentang hal tersebut. </a:t>
            </a:r>
          </a:p>
          <a:p>
            <a:pPr algn="just" eaLnBrk="1" hangingPunct="1"/>
            <a:r>
              <a:rPr lang="en-US" b="1" smtClean="0">
                <a:solidFill>
                  <a:schemeClr val="bg1"/>
                </a:solidFill>
              </a:rPr>
              <a:t> Sikap ramah lingkungan yang diajarkan oleh agama Islam kepada manusia dapat dirinci sebagai berikut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44387">
                                            <p:txEl>
                                              <p:pRg st="0" end="0"/>
                                            </p:txEl>
                                          </p:spTgt>
                                        </p:tgtEl>
                                        <p:attrNameLst>
                                          <p:attrName>style.visibility</p:attrName>
                                        </p:attrNameLst>
                                      </p:cBhvr>
                                      <p:to>
                                        <p:strVal val="visible"/>
                                      </p:to>
                                    </p:set>
                                    <p:animEffect transition="in" filter="box(in)">
                                      <p:cBhvr>
                                        <p:cTn id="7" dur="500"/>
                                        <p:tgtEl>
                                          <p:spTgt spid="144387">
                                            <p:txEl>
                                              <p:pRg st="0" end="0"/>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44387">
                                            <p:txEl>
                                              <p:pRg st="1" end="1"/>
                                            </p:txEl>
                                          </p:spTgt>
                                        </p:tgtEl>
                                        <p:attrNameLst>
                                          <p:attrName>style.visibility</p:attrName>
                                        </p:attrNameLst>
                                      </p:cBhvr>
                                      <p:to>
                                        <p:strVal val="visible"/>
                                      </p:to>
                                    </p:set>
                                    <p:animEffect transition="in" filter="box(in)">
                                      <p:cBhvr>
                                        <p:cTn id="10" dur="500"/>
                                        <p:tgtEl>
                                          <p:spTgt spid="14438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7" grpId="0" build="p"/>
    </p:bldLst>
  </p:timing>
</p:sld>
</file>

<file path=ppt/slides/slide10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53603" name="Rectangle 3"/>
          <p:cNvSpPr>
            <a:spLocks noGrp="1" noChangeArrowheads="1"/>
          </p:cNvSpPr>
          <p:nvPr>
            <p:ph type="body" idx="1"/>
          </p:nvPr>
        </p:nvSpPr>
        <p:spPr/>
        <p:txBody>
          <a:bodyPr/>
          <a:lstStyle/>
          <a:p>
            <a:pPr marL="609600" indent="-609600" algn="just" eaLnBrk="1" hangingPunct="1"/>
            <a:r>
              <a:rPr lang="fi-FI" b="1" smtClean="0">
                <a:solidFill>
                  <a:srgbClr val="000099"/>
                </a:solidFill>
              </a:rPr>
              <a:t>Agar manusia menjadi pelaku aktif</a:t>
            </a:r>
            <a:r>
              <a:rPr lang="fi-FI" smtClean="0">
                <a:solidFill>
                  <a:srgbClr val="000099"/>
                </a:solidFill>
              </a:rPr>
              <a:t> </a:t>
            </a:r>
            <a:r>
              <a:rPr lang="fi-FI" b="1" smtClean="0">
                <a:solidFill>
                  <a:srgbClr val="000099"/>
                </a:solidFill>
              </a:rPr>
              <a:t>dalam mengolah  lingkungan serta melestarikannya</a:t>
            </a:r>
            <a:endParaRPr lang="fi-FI" smtClean="0">
              <a:solidFill>
                <a:srgbClr val="000099"/>
              </a:solidFill>
            </a:endParaRPr>
          </a:p>
          <a:p>
            <a:pPr marL="609600" indent="-609600" algn="just" eaLnBrk="1" hangingPunct="1"/>
            <a:r>
              <a:rPr lang="fi-FI" smtClean="0">
                <a:solidFill>
                  <a:srgbClr val="000099"/>
                </a:solidFill>
              </a:rPr>
              <a:t>Perhatikan surat Ar Ruum ayat 9 dibawah ini :</a:t>
            </a:r>
            <a:endParaRPr lang="en-US" smtClean="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53603">
                                            <p:txEl>
                                              <p:pRg st="0" end="0"/>
                                            </p:txEl>
                                          </p:spTgt>
                                        </p:tgtEl>
                                        <p:attrNameLst>
                                          <p:attrName>style.visibility</p:attrName>
                                        </p:attrNameLst>
                                      </p:cBhvr>
                                      <p:to>
                                        <p:strVal val="visible"/>
                                      </p:to>
                                    </p:set>
                                    <p:anim calcmode="lin" valueType="num">
                                      <p:cBhvr>
                                        <p:cTn id="7" dur="500" fill="hold"/>
                                        <p:tgtEl>
                                          <p:spTgt spid="15360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360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3603">
                                            <p:txEl>
                                              <p:pRg st="0" end="0"/>
                                            </p:txEl>
                                          </p:spTgt>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153603">
                                            <p:txEl>
                                              <p:pRg st="1" end="1"/>
                                            </p:txEl>
                                          </p:spTgt>
                                        </p:tgtEl>
                                        <p:attrNameLst>
                                          <p:attrName>style.visibility</p:attrName>
                                        </p:attrNameLst>
                                      </p:cBhvr>
                                      <p:to>
                                        <p:strVal val="visible"/>
                                      </p:to>
                                    </p:set>
                                    <p:anim calcmode="lin" valueType="num">
                                      <p:cBhvr>
                                        <p:cTn id="12" dur="500" fill="hold"/>
                                        <p:tgtEl>
                                          <p:spTgt spid="15360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15360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15360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3" grpId="0" build="p"/>
    </p:bldLst>
  </p:timing>
</p:sld>
</file>

<file path=ppt/slides/slide10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54627" name="Rectangle 3"/>
          <p:cNvSpPr>
            <a:spLocks noGrp="1" noChangeArrowheads="1"/>
          </p:cNvSpPr>
          <p:nvPr>
            <p:ph type="body" idx="1"/>
          </p:nvPr>
        </p:nvSpPr>
        <p:spPr>
          <a:xfrm>
            <a:off x="468313" y="2924175"/>
            <a:ext cx="8229600" cy="3168650"/>
          </a:xfrm>
        </p:spPr>
        <p:txBody>
          <a:bodyPr/>
          <a:lstStyle/>
          <a:p>
            <a:pPr algn="just" eaLnBrk="1" hangingPunct="1">
              <a:lnSpc>
                <a:spcPct val="90000"/>
              </a:lnSpc>
            </a:pPr>
            <a:r>
              <a:rPr lang="fi-FI" sz="2200" b="1" i="1" smtClean="0">
                <a:solidFill>
                  <a:srgbClr val="FFFFCC"/>
                </a:solidFill>
              </a:rPr>
              <a:t>Artinya : Dan apakah mereka tidak mengadakan perjalanan di muka bumi dan memperhatikan bagaimana akibat (yang diderita) oleh orang-orang sebelum mereka? orang-orang itu adalah lebih kuat dari mereka (sendiri) dan telah mengolah bumi (tanah) serta memakmurkannya lebih banyak dari apa yang telah mereka makmurkan. Dan telah datang kepada mereka rasul-rasul mereka dengan membawa bukti-bukti yang nyata. Maka Allah sekali-kali tidak berlaku zalim kepada mereka, akan tetapi merekalah yang berlaku zalim kepada diri sendiri.</a:t>
            </a:r>
            <a:endParaRPr lang="en-US" sz="2200" b="1" i="1" smtClean="0">
              <a:solidFill>
                <a:srgbClr val="FFFFCC"/>
              </a:solidFill>
            </a:endParaRPr>
          </a:p>
        </p:txBody>
      </p:sp>
      <p:pic>
        <p:nvPicPr>
          <p:cNvPr id="157699" name="Picture 4"/>
          <p:cNvPicPr>
            <a:picLocks noChangeAspect="1" noChangeArrowheads="1"/>
          </p:cNvPicPr>
          <p:nvPr/>
        </p:nvPicPr>
        <p:blipFill>
          <a:blip r:embed="rId2"/>
          <a:srcRect/>
          <a:stretch>
            <a:fillRect/>
          </a:stretch>
        </p:blipFill>
        <p:spPr bwMode="auto">
          <a:xfrm>
            <a:off x="971550" y="549275"/>
            <a:ext cx="7488238" cy="20875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54627">
                                            <p:txEl>
                                              <p:pRg st="0" end="0"/>
                                            </p:txEl>
                                          </p:spTgt>
                                        </p:tgtEl>
                                        <p:attrNameLst>
                                          <p:attrName>style.visibility</p:attrName>
                                        </p:attrNameLst>
                                      </p:cBhvr>
                                      <p:to>
                                        <p:strVal val="visible"/>
                                      </p:to>
                                    </p:set>
                                    <p:animEffect transition="in" filter="blinds(horizontal)">
                                      <p:cBhvr>
                                        <p:cTn id="7" dur="500"/>
                                        <p:tgtEl>
                                          <p:spTgt spid="15462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7" grpId="0" build="p"/>
    </p:bldLst>
  </p:timing>
</p:sld>
</file>

<file path=ppt/slides/slide110.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55651" name="Rectangle 3"/>
          <p:cNvSpPr>
            <a:spLocks noGrp="1" noChangeArrowheads="1"/>
          </p:cNvSpPr>
          <p:nvPr>
            <p:ph type="body" idx="1"/>
          </p:nvPr>
        </p:nvSpPr>
        <p:spPr>
          <a:xfrm>
            <a:off x="457200" y="908050"/>
            <a:ext cx="8229600" cy="5218113"/>
          </a:xfrm>
        </p:spPr>
        <p:txBody>
          <a:bodyPr/>
          <a:lstStyle/>
          <a:p>
            <a:pPr algn="just" eaLnBrk="1" hangingPunct="1">
              <a:lnSpc>
                <a:spcPct val="90000"/>
              </a:lnSpc>
            </a:pPr>
            <a:r>
              <a:rPr lang="fi-FI" smtClean="0">
                <a:solidFill>
                  <a:srgbClr val="000099"/>
                </a:solidFill>
              </a:rPr>
              <a:t>Pesan yang disampaikan dalam surat Ar Ruum ayat 9  di atas menggambarkan agar manusia tidak mengeksploitasi sumber daya alam secara berlebihan yang dikwatirkan terjadinya kerusakan serta kepunahan sumber daya alam, sehingga tidak memberikan sisa sedikitpun untuk generasi mendatang. Untuk itu Islam mewajibkan agar manusia menjadi pelaku aktif dalam mengolah  lingkungan serta melestarikannya.</a:t>
            </a:r>
            <a:endParaRPr lang="en-US" smtClean="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55651">
                                            <p:txEl>
                                              <p:pRg st="0" end="0"/>
                                            </p:txEl>
                                          </p:spTgt>
                                        </p:tgtEl>
                                        <p:attrNameLst>
                                          <p:attrName>style.visibility</p:attrName>
                                        </p:attrNameLst>
                                      </p:cBhvr>
                                      <p:to>
                                        <p:strVal val="visible"/>
                                      </p:to>
                                    </p:set>
                                    <p:animEffect transition="in" filter="blinds(horizontal)">
                                      <p:cBhvr>
                                        <p:cTn id="7" dur="500"/>
                                        <p:tgtEl>
                                          <p:spTgt spid="1556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1" grpId="0" build="p"/>
    </p:bldLst>
  </p:timing>
</p:sld>
</file>

<file path=ppt/slides/slide111.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4F25"/>
            </a:gs>
            <a:gs pos="100000">
              <a:srgbClr val="FFFFCC"/>
            </a:gs>
          </a:gsLst>
          <a:lin ang="18900000" scaled="1"/>
        </a:gradFill>
        <a:effectLst/>
      </p:bgPr>
    </p:bg>
    <p:spTree>
      <p:nvGrpSpPr>
        <p:cNvPr id="1" name=""/>
        <p:cNvGrpSpPr/>
        <p:nvPr/>
      </p:nvGrpSpPr>
      <p:grpSpPr>
        <a:xfrm>
          <a:off x="0" y="0"/>
          <a:ext cx="0" cy="0"/>
          <a:chOff x="0" y="0"/>
          <a:chExt cx="0" cy="0"/>
        </a:xfrm>
      </p:grpSpPr>
      <p:sp>
        <p:nvSpPr>
          <p:cNvPr id="156675" name="Rectangle 3"/>
          <p:cNvSpPr>
            <a:spLocks noGrp="1" noChangeArrowheads="1"/>
          </p:cNvSpPr>
          <p:nvPr>
            <p:ph type="body" idx="1"/>
          </p:nvPr>
        </p:nvSpPr>
        <p:spPr>
          <a:xfrm>
            <a:off x="468313" y="1196975"/>
            <a:ext cx="8229600" cy="4525963"/>
          </a:xfrm>
        </p:spPr>
        <p:txBody>
          <a:bodyPr/>
          <a:lstStyle/>
          <a:p>
            <a:pPr algn="just" eaLnBrk="1" hangingPunct="1">
              <a:lnSpc>
                <a:spcPct val="90000"/>
              </a:lnSpc>
            </a:pPr>
            <a:r>
              <a:rPr lang="fi-FI" sz="2800" smtClean="0"/>
              <a:t>Mengolah serta melestarikan lingkungan tercermin secara sederhana dari  tempat tinggal (rumah) seorang muslim. Rasulullah SAW menegaskan dalam sebuah Hadits yang diriwayatkan oleh Thabrani :</a:t>
            </a:r>
            <a:endParaRPr lang="fi-FI" sz="2800" i="1" smtClean="0"/>
          </a:p>
          <a:p>
            <a:pPr algn="just" eaLnBrk="1" hangingPunct="1">
              <a:lnSpc>
                <a:spcPct val="90000"/>
              </a:lnSpc>
            </a:pPr>
            <a:r>
              <a:rPr lang="fi-FI" sz="2800" i="1" smtClean="0"/>
              <a:t>”Dari Abu Hurairah : jagalah kebersihan dengan segala usaha yang mampu kamu lakukan. Sesungguhnya Allah menegakkan Islam di atas prinsip kebersihan. Dan tidak akan masuk syurga, kecuali orang-orang yang bersih” . </a:t>
            </a:r>
            <a:r>
              <a:rPr lang="fi-FI" sz="2800" b="1" smtClean="0"/>
              <a:t>(HR. Thabrani).</a:t>
            </a:r>
            <a:endParaRPr lang="en-US" sz="2800" b="1"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56675">
                                            <p:txEl>
                                              <p:pRg st="0" end="0"/>
                                            </p:txEl>
                                          </p:spTgt>
                                        </p:tgtEl>
                                        <p:attrNameLst>
                                          <p:attrName>style.visibility</p:attrName>
                                        </p:attrNameLst>
                                      </p:cBhvr>
                                      <p:to>
                                        <p:strVal val="visible"/>
                                      </p:to>
                                    </p:set>
                                    <p:anim calcmode="lin" valueType="num">
                                      <p:cBhvr>
                                        <p:cTn id="7" dur="500" fill="hold"/>
                                        <p:tgtEl>
                                          <p:spTgt spid="15667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667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6675">
                                            <p:txEl>
                                              <p:pRg st="0" end="0"/>
                                            </p:txEl>
                                          </p:spTgt>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156675">
                                            <p:txEl>
                                              <p:pRg st="1" end="1"/>
                                            </p:txEl>
                                          </p:spTgt>
                                        </p:tgtEl>
                                        <p:attrNameLst>
                                          <p:attrName>style.visibility</p:attrName>
                                        </p:attrNameLst>
                                      </p:cBhvr>
                                      <p:to>
                                        <p:strVal val="visible"/>
                                      </p:to>
                                    </p:set>
                                    <p:anim calcmode="lin" valueType="num">
                                      <p:cBhvr>
                                        <p:cTn id="12" dur="500" fill="hold"/>
                                        <p:tgtEl>
                                          <p:spTgt spid="156675">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156675">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1566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5" grpId="0" build="p"/>
    </p:bldLst>
  </p:timing>
</p:sld>
</file>

<file path=ppt/slides/slide112.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4F25"/>
            </a:gs>
            <a:gs pos="50000">
              <a:srgbClr val="FF8467"/>
            </a:gs>
            <a:gs pos="100000">
              <a:srgbClr val="FF4F25"/>
            </a:gs>
          </a:gsLst>
          <a:lin ang="2700000" scaled="1"/>
        </a:gradFill>
        <a:effectLst/>
      </p:bgPr>
    </p:bg>
    <p:spTree>
      <p:nvGrpSpPr>
        <p:cNvPr id="1" name=""/>
        <p:cNvGrpSpPr/>
        <p:nvPr/>
      </p:nvGrpSpPr>
      <p:grpSpPr>
        <a:xfrm>
          <a:off x="0" y="0"/>
          <a:ext cx="0" cy="0"/>
          <a:chOff x="0" y="0"/>
          <a:chExt cx="0" cy="0"/>
        </a:xfrm>
      </p:grpSpPr>
      <p:sp>
        <p:nvSpPr>
          <p:cNvPr id="157699" name="Rectangle 3"/>
          <p:cNvSpPr>
            <a:spLocks noGrp="1" noChangeArrowheads="1"/>
          </p:cNvSpPr>
          <p:nvPr>
            <p:ph type="body" idx="1"/>
          </p:nvPr>
        </p:nvSpPr>
        <p:spPr>
          <a:xfrm>
            <a:off x="457200" y="765175"/>
            <a:ext cx="8229600" cy="5360988"/>
          </a:xfrm>
        </p:spPr>
        <p:txBody>
          <a:bodyPr/>
          <a:lstStyle/>
          <a:p>
            <a:pPr algn="just" eaLnBrk="1" hangingPunct="1"/>
            <a:r>
              <a:rPr lang="fi-FI" sz="2800" smtClean="0">
                <a:solidFill>
                  <a:schemeClr val="bg1"/>
                </a:solidFill>
              </a:rPr>
              <a:t>Dari Hadits di atas memberikan pengertian bahwa manusia tidak boleh kikir untuk membiayai diri dan lingkungan secara wajar untuk menjaga kebersihan agar kesehatan diri dan keluarga/masyarakat kita terpelihara.</a:t>
            </a:r>
          </a:p>
          <a:p>
            <a:pPr algn="just" eaLnBrk="1" hangingPunct="1"/>
            <a:r>
              <a:rPr lang="fi-FI" sz="2800" smtClean="0">
                <a:solidFill>
                  <a:schemeClr val="bg1"/>
                </a:solidFill>
              </a:rPr>
              <a:t>Demikian pula, mengusahakan penghijauan di sekitar tempat tinggal dengan menanamkan pepohonan yang bermanfaat untuk kepentingan ekonomi dan kesehatan, disamping juga dapat memelihara peredaran suara yang kita hisap agar selalu bersih, bebas dari pencemaran.</a:t>
            </a:r>
            <a:endParaRPr lang="en-US" sz="280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57699">
                                            <p:txEl>
                                              <p:pRg st="0" end="0"/>
                                            </p:txEl>
                                          </p:spTgt>
                                        </p:tgtEl>
                                        <p:attrNameLst>
                                          <p:attrName>style.visibility</p:attrName>
                                        </p:attrNameLst>
                                      </p:cBhvr>
                                      <p:to>
                                        <p:strVal val="visible"/>
                                      </p:to>
                                    </p:set>
                                    <p:animEffect transition="in" filter="box(in)">
                                      <p:cBhvr>
                                        <p:cTn id="7" dur="500"/>
                                        <p:tgtEl>
                                          <p:spTgt spid="157699">
                                            <p:txEl>
                                              <p:pRg st="0" end="0"/>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57699">
                                            <p:txEl>
                                              <p:pRg st="1" end="1"/>
                                            </p:txEl>
                                          </p:spTgt>
                                        </p:tgtEl>
                                        <p:attrNameLst>
                                          <p:attrName>style.visibility</p:attrName>
                                        </p:attrNameLst>
                                      </p:cBhvr>
                                      <p:to>
                                        <p:strVal val="visible"/>
                                      </p:to>
                                    </p:set>
                                    <p:animEffect transition="in" filter="box(in)">
                                      <p:cBhvr>
                                        <p:cTn id="10" dur="500"/>
                                        <p:tgtEl>
                                          <p:spTgt spid="1576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9" grpId="0" build="p"/>
    </p:bldLst>
  </p:timing>
</p:sld>
</file>

<file path=ppt/slides/slide11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58723" name="Rectangle 3"/>
          <p:cNvSpPr>
            <a:spLocks noGrp="1" noChangeArrowheads="1"/>
          </p:cNvSpPr>
          <p:nvPr>
            <p:ph type="body" idx="1"/>
          </p:nvPr>
        </p:nvSpPr>
        <p:spPr>
          <a:xfrm>
            <a:off x="468313" y="1196975"/>
            <a:ext cx="8229600" cy="3744913"/>
          </a:xfrm>
        </p:spPr>
        <p:txBody>
          <a:bodyPr/>
          <a:lstStyle/>
          <a:p>
            <a:pPr algn="just" eaLnBrk="1" hangingPunct="1"/>
            <a:r>
              <a:rPr lang="fi-FI" smtClean="0">
                <a:solidFill>
                  <a:srgbClr val="000099"/>
                </a:solidFill>
              </a:rPr>
              <a:t>Dalam sebuah Hadits disebutkan :</a:t>
            </a:r>
            <a:endParaRPr lang="fi-FI" i="1" smtClean="0">
              <a:solidFill>
                <a:srgbClr val="000099"/>
              </a:solidFill>
            </a:endParaRPr>
          </a:p>
          <a:p>
            <a:pPr algn="just" eaLnBrk="1" hangingPunct="1"/>
            <a:r>
              <a:rPr lang="fi-FI" i="1" smtClean="0">
                <a:solidFill>
                  <a:srgbClr val="000099"/>
                </a:solidFill>
              </a:rPr>
              <a:t>”Tiga hal yang menjemihkan pandangan, yaitu menyaksikan pandangan pada yang hijau lagi asri, dan pada air yang mengalir serta pada wajah yang rupawan</a:t>
            </a:r>
            <a:r>
              <a:rPr lang="fi-FI" b="1" smtClean="0">
                <a:solidFill>
                  <a:srgbClr val="000099"/>
                </a:solidFill>
              </a:rPr>
              <a:t> (HR. Ahmad)</a:t>
            </a:r>
            <a:endParaRPr lang="en-US" b="1" smtClean="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58723">
                                            <p:txEl>
                                              <p:pRg st="0" end="0"/>
                                            </p:txEl>
                                          </p:spTgt>
                                        </p:tgtEl>
                                        <p:attrNameLst>
                                          <p:attrName>style.visibility</p:attrName>
                                        </p:attrNameLst>
                                      </p:cBhvr>
                                      <p:to>
                                        <p:strVal val="visible"/>
                                      </p:to>
                                    </p:set>
                                    <p:anim calcmode="lin" valueType="num">
                                      <p:cBhvr>
                                        <p:cTn id="7" dur="500" fill="hold"/>
                                        <p:tgtEl>
                                          <p:spTgt spid="15872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872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8723">
                                            <p:txEl>
                                              <p:pRg st="0" end="0"/>
                                            </p:txEl>
                                          </p:spTgt>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158723">
                                            <p:txEl>
                                              <p:pRg st="1" end="1"/>
                                            </p:txEl>
                                          </p:spTgt>
                                        </p:tgtEl>
                                        <p:attrNameLst>
                                          <p:attrName>style.visibility</p:attrName>
                                        </p:attrNameLst>
                                      </p:cBhvr>
                                      <p:to>
                                        <p:strVal val="visible"/>
                                      </p:to>
                                    </p:set>
                                    <p:anim calcmode="lin" valueType="num">
                                      <p:cBhvr>
                                        <p:cTn id="12" dur="500" fill="hold"/>
                                        <p:tgtEl>
                                          <p:spTgt spid="15872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15872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1587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3" grpId="0" build="p"/>
    </p:bldLst>
  </p:timing>
</p:sld>
</file>

<file path=ppt/slides/slide11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59747" name="Rectangle 3"/>
          <p:cNvSpPr>
            <a:spLocks noGrp="1" noChangeArrowheads="1"/>
          </p:cNvSpPr>
          <p:nvPr>
            <p:ph type="body" idx="1"/>
          </p:nvPr>
        </p:nvSpPr>
        <p:spPr/>
        <p:txBody>
          <a:bodyPr/>
          <a:lstStyle/>
          <a:p>
            <a:pPr marL="609600" indent="-609600" algn="just" eaLnBrk="1" hangingPunct="1"/>
            <a:r>
              <a:rPr lang="en-US" b="1" smtClean="0">
                <a:solidFill>
                  <a:schemeClr val="bg1"/>
                </a:solidFill>
              </a:rPr>
              <a:t>Agar manusia tidak berbuat kerusakan terhadap lingkungan </a:t>
            </a:r>
            <a:endParaRPr lang="en-US" smtClean="0">
              <a:solidFill>
                <a:schemeClr val="bg1"/>
              </a:solidFill>
            </a:endParaRPr>
          </a:p>
          <a:p>
            <a:pPr marL="609600" indent="-609600" algn="just" eaLnBrk="1" hangingPunct="1"/>
            <a:r>
              <a:rPr lang="en-US" smtClean="0">
                <a:solidFill>
                  <a:schemeClr val="bg1"/>
                </a:solidFill>
              </a:rPr>
              <a:t>Di dalam surat Ar Ruum ayat 41 Allah SWT memperingatkan bahwa terjadinya kerusakan di darat dan di laut akibat ulah manusia.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59747">
                                            <p:txEl>
                                              <p:pRg st="0" end="0"/>
                                            </p:txEl>
                                          </p:spTgt>
                                        </p:tgtEl>
                                        <p:attrNameLst>
                                          <p:attrName>style.visibility</p:attrName>
                                        </p:attrNameLst>
                                      </p:cBhvr>
                                      <p:to>
                                        <p:strVal val="visible"/>
                                      </p:to>
                                    </p:set>
                                    <p:animEffect transition="in" filter="blinds(horizontal)">
                                      <p:cBhvr>
                                        <p:cTn id="7" dur="500"/>
                                        <p:tgtEl>
                                          <p:spTgt spid="159747">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59747">
                                            <p:txEl>
                                              <p:pRg st="1" end="1"/>
                                            </p:txEl>
                                          </p:spTgt>
                                        </p:tgtEl>
                                        <p:attrNameLst>
                                          <p:attrName>style.visibility</p:attrName>
                                        </p:attrNameLst>
                                      </p:cBhvr>
                                      <p:to>
                                        <p:strVal val="visible"/>
                                      </p:to>
                                    </p:set>
                                    <p:animEffect transition="in" filter="blinds(horizontal)">
                                      <p:cBhvr>
                                        <p:cTn id="10" dur="500"/>
                                        <p:tgtEl>
                                          <p:spTgt spid="1597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747" grpId="0" build="p"/>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1" name="Rectangle 3"/>
          <p:cNvSpPr>
            <a:spLocks noGrp="1" noChangeArrowheads="1"/>
          </p:cNvSpPr>
          <p:nvPr>
            <p:ph type="body" idx="1"/>
          </p:nvPr>
        </p:nvSpPr>
        <p:spPr>
          <a:xfrm>
            <a:off x="468313" y="2420938"/>
            <a:ext cx="8229600" cy="3484562"/>
          </a:xfrm>
        </p:spPr>
        <p:txBody>
          <a:bodyPr/>
          <a:lstStyle/>
          <a:p>
            <a:pPr algn="just" eaLnBrk="1" hangingPunct="1">
              <a:lnSpc>
                <a:spcPct val="90000"/>
              </a:lnSpc>
            </a:pPr>
            <a:r>
              <a:rPr lang="en-US" sz="2800" i="1" smtClean="0">
                <a:solidFill>
                  <a:schemeClr val="bg1"/>
                </a:solidFill>
              </a:rPr>
              <a:t>Artinya : Telah nampak </a:t>
            </a:r>
            <a:r>
              <a:rPr lang="en-US" sz="2800" b="1" i="1" smtClean="0">
                <a:solidFill>
                  <a:schemeClr val="bg1"/>
                </a:solidFill>
              </a:rPr>
              <a:t>kerusakan di darat dan di laut disebabkan karena perbuatan tangan manusia</a:t>
            </a:r>
            <a:r>
              <a:rPr lang="en-US" sz="2800" i="1" smtClean="0">
                <a:solidFill>
                  <a:schemeClr val="bg1"/>
                </a:solidFill>
              </a:rPr>
              <a:t>, supaya Allah merasakan kepada mereka sebahagian dari (akibat) perbuatan mereka, agar mereka kembali (ke jalan yang benar).</a:t>
            </a:r>
            <a:endParaRPr lang="fi-FI" sz="2800" smtClean="0">
              <a:solidFill>
                <a:schemeClr val="bg1"/>
              </a:solidFill>
            </a:endParaRPr>
          </a:p>
          <a:p>
            <a:pPr algn="just" eaLnBrk="1" hangingPunct="1">
              <a:lnSpc>
                <a:spcPct val="90000"/>
              </a:lnSpc>
            </a:pPr>
            <a:r>
              <a:rPr lang="fi-FI" sz="2800" smtClean="0">
                <a:solidFill>
                  <a:schemeClr val="bg1"/>
                </a:solidFill>
              </a:rPr>
              <a:t>Serta surat Al Qashash ayat 77 menjelaskan sebagai berikut :</a:t>
            </a:r>
            <a:endParaRPr lang="en-US" sz="2800" smtClean="0">
              <a:solidFill>
                <a:schemeClr val="bg1"/>
              </a:solidFill>
            </a:endParaRPr>
          </a:p>
        </p:txBody>
      </p:sp>
      <p:pic>
        <p:nvPicPr>
          <p:cNvPr id="163843" name="Picture 4"/>
          <p:cNvPicPr>
            <a:picLocks noChangeAspect="1" noChangeArrowheads="1"/>
          </p:cNvPicPr>
          <p:nvPr/>
        </p:nvPicPr>
        <p:blipFill>
          <a:blip r:embed="rId3"/>
          <a:srcRect/>
          <a:stretch>
            <a:fillRect/>
          </a:stretch>
        </p:blipFill>
        <p:spPr bwMode="auto">
          <a:xfrm>
            <a:off x="755650" y="476250"/>
            <a:ext cx="7753350" cy="15843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145411">
                                            <p:txEl>
                                              <p:pRg st="0" end="0"/>
                                            </p:txEl>
                                          </p:spTgt>
                                        </p:tgtEl>
                                        <p:attrNameLst>
                                          <p:attrName>style.visibility</p:attrName>
                                        </p:attrNameLst>
                                      </p:cBhvr>
                                      <p:to>
                                        <p:strVal val="visible"/>
                                      </p:to>
                                    </p:set>
                                  </p:childTnLst>
                                </p:cTn>
                              </p:par>
                              <p:par>
                                <p:cTn id="7" presetID="11" presetClass="entr" presetSubtype="0" fill="hold" grpId="0" nodeType="withEffect">
                                  <p:stCondLst>
                                    <p:cond delay="0"/>
                                  </p:stCondLst>
                                  <p:childTnLst>
                                    <p:set>
                                      <p:cBhvr>
                                        <p:cTn id="8" dur="1000">
                                          <p:stCondLst>
                                            <p:cond delay="0"/>
                                          </p:stCondLst>
                                        </p:cTn>
                                        <p:tgtEl>
                                          <p:spTgt spid="1454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1" grpId="0" build="p"/>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5" name="Rectangle 3"/>
          <p:cNvSpPr>
            <a:spLocks noGrp="1" noChangeArrowheads="1"/>
          </p:cNvSpPr>
          <p:nvPr>
            <p:ph type="body" idx="1"/>
          </p:nvPr>
        </p:nvSpPr>
        <p:spPr>
          <a:xfrm>
            <a:off x="292100" y="2851150"/>
            <a:ext cx="8229600" cy="3197225"/>
          </a:xfrm>
        </p:spPr>
        <p:txBody>
          <a:bodyPr/>
          <a:lstStyle/>
          <a:p>
            <a:pPr algn="just" eaLnBrk="1" hangingPunct="1">
              <a:lnSpc>
                <a:spcPct val="90000"/>
              </a:lnSpc>
            </a:pPr>
            <a:r>
              <a:rPr lang="fi-FI" sz="2400" b="1" i="1" smtClean="0">
                <a:solidFill>
                  <a:schemeClr val="bg1"/>
                </a:solidFill>
              </a:rPr>
              <a:t>Artinya : Dan carilah pada apa yang telah dianugerahkan Allah kepadamu (kebahagiaan) negeri akhirat, dan janganlah kamu melupakan bahagianmu dari (kenikmatan) duniawi dan berbuat baiklah (kepada orang lain) sebagaimana Allah telah berbuat baik, kepadamu, dan janganlah kamu berbuat kerusakan di (muka) bumi. Sesungguhnya Allah tidak menyukai orang-orang yang berbuat kerusakan.</a:t>
            </a:r>
            <a:endParaRPr lang="en-US" sz="2400" b="1" i="1" smtClean="0">
              <a:solidFill>
                <a:schemeClr val="bg1"/>
              </a:solidFill>
            </a:endParaRPr>
          </a:p>
        </p:txBody>
      </p:sp>
      <p:pic>
        <p:nvPicPr>
          <p:cNvPr id="164867" name="Picture 4"/>
          <p:cNvPicPr>
            <a:picLocks noChangeAspect="1" noChangeArrowheads="1"/>
          </p:cNvPicPr>
          <p:nvPr/>
        </p:nvPicPr>
        <p:blipFill>
          <a:blip r:embed="rId2"/>
          <a:srcRect/>
          <a:stretch>
            <a:fillRect/>
          </a:stretch>
        </p:blipFill>
        <p:spPr bwMode="auto">
          <a:xfrm>
            <a:off x="849313" y="549275"/>
            <a:ext cx="7416800" cy="18716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46435">
                                            <p:txEl>
                                              <p:pRg st="0" end="0"/>
                                            </p:txEl>
                                          </p:spTgt>
                                        </p:tgtEl>
                                        <p:attrNameLst>
                                          <p:attrName>style.visibility</p:attrName>
                                        </p:attrNameLst>
                                      </p:cBhvr>
                                      <p:to>
                                        <p:strVal val="visible"/>
                                      </p:to>
                                    </p:set>
                                    <p:animEffect transition="in" filter="checkerboard(across)">
                                      <p:cBhvr>
                                        <p:cTn id="7" dur="500"/>
                                        <p:tgtEl>
                                          <p:spTgt spid="1464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build="p"/>
    </p:bldLst>
  </p:timing>
</p:sld>
</file>

<file path=ppt/slides/slide117.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4F25"/>
            </a:gs>
            <a:gs pos="50000">
              <a:srgbClr val="FFB19E"/>
            </a:gs>
            <a:gs pos="100000">
              <a:srgbClr val="FF4F25"/>
            </a:gs>
          </a:gsLst>
          <a:lin ang="18900000" scaled="1"/>
        </a:gradFill>
        <a:effectLst/>
      </p:bgPr>
    </p:bg>
    <p:spTree>
      <p:nvGrpSpPr>
        <p:cNvPr id="1" name=""/>
        <p:cNvGrpSpPr/>
        <p:nvPr/>
      </p:nvGrpSpPr>
      <p:grpSpPr>
        <a:xfrm>
          <a:off x="0" y="0"/>
          <a:ext cx="0" cy="0"/>
          <a:chOff x="0" y="0"/>
          <a:chExt cx="0" cy="0"/>
        </a:xfrm>
      </p:grpSpPr>
      <p:sp>
        <p:nvSpPr>
          <p:cNvPr id="147459" name="Rectangle 3"/>
          <p:cNvSpPr>
            <a:spLocks noGrp="1" noChangeArrowheads="1"/>
          </p:cNvSpPr>
          <p:nvPr>
            <p:ph type="body" idx="1"/>
          </p:nvPr>
        </p:nvSpPr>
        <p:spPr>
          <a:xfrm>
            <a:off x="468313" y="1052513"/>
            <a:ext cx="8229600" cy="4525962"/>
          </a:xfrm>
        </p:spPr>
        <p:txBody>
          <a:bodyPr/>
          <a:lstStyle/>
          <a:p>
            <a:pPr algn="just" eaLnBrk="1" hangingPunct="1"/>
            <a:r>
              <a:rPr lang="fi-FI" smtClean="0"/>
              <a:t>Firman  Allah SWT di dalam surat Ar Ruum ayat 41 dan surat Al Qashash ayat 77 menekankan agar manusia berlaku ramah terhadap lingkungan (</a:t>
            </a:r>
            <a:r>
              <a:rPr lang="fi-FI" i="1" smtClean="0"/>
              <a:t>environmental friendly</a:t>
            </a:r>
            <a:r>
              <a:rPr lang="fi-FI" smtClean="0"/>
              <a:t>) dan tidak berbuat kerusakan di muka bumi ini. </a:t>
            </a:r>
          </a:p>
          <a:p>
            <a:pPr algn="just" eaLnBrk="1" hangingPunct="1"/>
            <a:r>
              <a:rPr lang="fi-FI" smtClean="0"/>
              <a:t>Dalam sebuah Hadits yang diriwayatkan oleh Anas, dijelaskan bahwa :</a:t>
            </a:r>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147459">
                                            <p:txEl>
                                              <p:pRg st="0" end="0"/>
                                            </p:txEl>
                                          </p:spTgt>
                                        </p:tgtEl>
                                        <p:attrNameLst>
                                          <p:attrName>style.visibility</p:attrName>
                                        </p:attrNameLst>
                                      </p:cBhvr>
                                      <p:to>
                                        <p:strVal val="visible"/>
                                      </p:to>
                                    </p:set>
                                    <p:anim calcmode="lin" valueType="num">
                                      <p:cBhvr>
                                        <p:cTn id="7" dur="1000" fill="hold"/>
                                        <p:tgtEl>
                                          <p:spTgt spid="147459">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47459">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47459">
                                            <p:txEl>
                                              <p:pRg st="0" end="0"/>
                                            </p:tx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47459">
                                            <p:txEl>
                                              <p:pRg st="1" end="1"/>
                                            </p:txEl>
                                          </p:spTgt>
                                        </p:tgtEl>
                                        <p:attrNameLst>
                                          <p:attrName>style.visibility</p:attrName>
                                        </p:attrNameLst>
                                      </p:cBhvr>
                                      <p:to>
                                        <p:strVal val="visible"/>
                                      </p:to>
                                    </p:set>
                                    <p:anim calcmode="lin" valueType="num">
                                      <p:cBhvr>
                                        <p:cTn id="12" dur="1000" fill="hold"/>
                                        <p:tgtEl>
                                          <p:spTgt spid="147459">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147459">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14745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9" grpId="0" build="p"/>
    </p:bldLst>
  </p:timing>
</p:sld>
</file>

<file path=ppt/slides/slide11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48483" name="Rectangle 3"/>
          <p:cNvSpPr>
            <a:spLocks noGrp="1" noChangeArrowheads="1"/>
          </p:cNvSpPr>
          <p:nvPr>
            <p:ph type="body" idx="1"/>
          </p:nvPr>
        </p:nvSpPr>
        <p:spPr>
          <a:xfrm>
            <a:off x="457200" y="1600200"/>
            <a:ext cx="8229600" cy="3052763"/>
          </a:xfrm>
        </p:spPr>
        <p:txBody>
          <a:bodyPr/>
          <a:lstStyle/>
          <a:p>
            <a:pPr algn="just" eaLnBrk="1" hangingPunct="1"/>
            <a:r>
              <a:rPr lang="fi-FI" smtClean="0">
                <a:solidFill>
                  <a:srgbClr val="000099"/>
                </a:solidFill>
              </a:rPr>
              <a:t> ”</a:t>
            </a:r>
            <a:r>
              <a:rPr lang="fi-FI" i="1" smtClean="0">
                <a:solidFill>
                  <a:srgbClr val="000099"/>
                </a:solidFill>
              </a:rPr>
              <a:t>Rasulullah ketika berwudhu’ dengan (takaran air sebanyak) satu mud dan mandi (dengan takaran air sebanyak) satu sha’ sampai lima mud”  </a:t>
            </a:r>
            <a:r>
              <a:rPr lang="fi-FI" b="1" smtClean="0">
                <a:solidFill>
                  <a:srgbClr val="000099"/>
                </a:solidFill>
              </a:rPr>
              <a:t>(HR. Muttafaq ’alaih).</a:t>
            </a:r>
            <a:endParaRPr lang="en-US" b="1" smtClean="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48483">
                                            <p:txEl>
                                              <p:pRg st="0" end="0"/>
                                            </p:txEl>
                                          </p:spTgt>
                                        </p:tgtEl>
                                        <p:attrNameLst>
                                          <p:attrName>style.visibility</p:attrName>
                                        </p:attrNameLst>
                                      </p:cBhvr>
                                      <p:to>
                                        <p:strVal val="visible"/>
                                      </p:to>
                                    </p:set>
                                    <p:animEffect transition="in" filter="box(out)">
                                      <p:cBhvr>
                                        <p:cTn id="7" dur="500"/>
                                        <p:tgtEl>
                                          <p:spTgt spid="14848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3" grpId="0" build="p"/>
    </p:bldLst>
  </p:timing>
</p:sld>
</file>

<file path=ppt/slides/slide119.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4F25"/>
            </a:gs>
            <a:gs pos="100000">
              <a:srgbClr val="FFFFCC"/>
            </a:gs>
          </a:gsLst>
          <a:lin ang="18900000" scaled="1"/>
        </a:gradFill>
        <a:effectLst/>
      </p:bgPr>
    </p:bg>
    <p:spTree>
      <p:nvGrpSpPr>
        <p:cNvPr id="1" name=""/>
        <p:cNvGrpSpPr/>
        <p:nvPr/>
      </p:nvGrpSpPr>
      <p:grpSpPr>
        <a:xfrm>
          <a:off x="0" y="0"/>
          <a:ext cx="0" cy="0"/>
          <a:chOff x="0" y="0"/>
          <a:chExt cx="0" cy="0"/>
        </a:xfrm>
      </p:grpSpPr>
      <p:sp>
        <p:nvSpPr>
          <p:cNvPr id="160771" name="Rectangle 3"/>
          <p:cNvSpPr>
            <a:spLocks noGrp="1" noChangeArrowheads="1"/>
          </p:cNvSpPr>
          <p:nvPr>
            <p:ph type="body" idx="1"/>
          </p:nvPr>
        </p:nvSpPr>
        <p:spPr>
          <a:xfrm>
            <a:off x="468313" y="981075"/>
            <a:ext cx="8229600" cy="4895850"/>
          </a:xfrm>
        </p:spPr>
        <p:txBody>
          <a:bodyPr/>
          <a:lstStyle/>
          <a:p>
            <a:pPr algn="just" eaLnBrk="1" hangingPunct="1"/>
            <a:r>
              <a:rPr lang="fi-FI" sz="2800" smtClean="0"/>
              <a:t>Satu mud sama dengan 1 1/3 liter menurut orang Hijaz dan 2 liter menurut orang Irak (lihat Lisanul Arab Jilid 3 hal 400). Padahal hasil penelitian yang dilakukan oleh Syahputra (2003) membuktikan bahwa rata-rata orang berwudhu’ sebanyak 5 liter. Hal ini membuktikan bahwa manusia sekarang cenderung mengekploitasi sumber daya air secara berlebihan, atau dengan kata lain, setiap manusia menghambur-hamburkan air sebanyak 3  sampai  3 2/3 liter setiap orangnya setiap kali mereka berwudhu’.</a:t>
            </a:r>
            <a:endParaRPr lang="en-US" sz="28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60771">
                                            <p:txEl>
                                              <p:pRg st="0" end="0"/>
                                            </p:txEl>
                                          </p:spTgt>
                                        </p:tgtEl>
                                        <p:attrNameLst>
                                          <p:attrName>style.visibility</p:attrName>
                                        </p:attrNameLst>
                                      </p:cBhvr>
                                      <p:to>
                                        <p:strVal val="visible"/>
                                      </p:to>
                                    </p:set>
                                    <p:animEffect transition="in" filter="blinds(horizontal)">
                                      <p:cBhvr>
                                        <p:cTn id="7" dur="500"/>
                                        <p:tgtEl>
                                          <p:spTgt spid="1607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1" grpId="0" build="p"/>
    </p:bldLst>
  </p:timing>
</p:sld>
</file>

<file path=ppt/slides/slide120.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2700000" scaled="1"/>
        </a:gradFill>
        <a:effectLst/>
      </p:bgPr>
    </p:bg>
    <p:spTree>
      <p:nvGrpSpPr>
        <p:cNvPr id="1" name=""/>
        <p:cNvGrpSpPr/>
        <p:nvPr/>
      </p:nvGrpSpPr>
      <p:grpSpPr>
        <a:xfrm>
          <a:off x="0" y="0"/>
          <a:ext cx="0" cy="0"/>
          <a:chOff x="0" y="0"/>
          <a:chExt cx="0" cy="0"/>
        </a:xfrm>
      </p:grpSpPr>
      <p:sp>
        <p:nvSpPr>
          <p:cNvPr id="161795" name="Rectangle 3"/>
          <p:cNvSpPr>
            <a:spLocks noGrp="1" noChangeArrowheads="1"/>
          </p:cNvSpPr>
          <p:nvPr>
            <p:ph type="body" idx="1"/>
          </p:nvPr>
        </p:nvSpPr>
        <p:spPr>
          <a:xfrm>
            <a:off x="457200" y="1066800"/>
            <a:ext cx="8229600" cy="4525963"/>
          </a:xfrm>
        </p:spPr>
        <p:txBody>
          <a:bodyPr/>
          <a:lstStyle/>
          <a:p>
            <a:pPr algn="just" eaLnBrk="1" hangingPunct="1"/>
            <a:r>
              <a:rPr lang="fi-FI" sz="2800" smtClean="0">
                <a:solidFill>
                  <a:srgbClr val="000099"/>
                </a:solidFill>
              </a:rPr>
              <a:t>Dalam Hadits lain yang diriwayatkan oleh Abu Hurairah, bahwa Nabi pemah bersabda :</a:t>
            </a:r>
            <a:endParaRPr lang="fi-FI" sz="2800" i="1" smtClean="0">
              <a:solidFill>
                <a:srgbClr val="000099"/>
              </a:solidFill>
            </a:endParaRPr>
          </a:p>
          <a:p>
            <a:pPr algn="just" eaLnBrk="1" hangingPunct="1"/>
            <a:r>
              <a:rPr lang="fi-FI" sz="2800" i="1" smtClean="0">
                <a:solidFill>
                  <a:srgbClr val="000099"/>
                </a:solidFill>
              </a:rPr>
              <a:t>”Hati-hatilah terhadap dua macam kutukan; sahabat yang mendengar bertanya : Apakah dua hal itu ya Rasulullah ? Nabi menjawab : yaitu  orang yang membuang hajat ditengah jalan atau di tempat orang yang berteduh” </a:t>
            </a:r>
            <a:r>
              <a:rPr lang="fi-FI" sz="2800" smtClean="0">
                <a:solidFill>
                  <a:srgbClr val="000099"/>
                </a:solidFill>
              </a:rPr>
              <a:t>Di dalam Hadits lainnya ditambah dengan </a:t>
            </a:r>
            <a:r>
              <a:rPr lang="fi-FI" sz="2800" i="1" smtClean="0">
                <a:solidFill>
                  <a:srgbClr val="000099"/>
                </a:solidFill>
              </a:rPr>
              <a:t>membuang hajat di tempat sumber air</a:t>
            </a:r>
            <a:r>
              <a:rPr lang="fi-FI" sz="2800" smtClean="0">
                <a:solidFill>
                  <a:srgbClr val="000099"/>
                </a:solidFill>
              </a:rPr>
              <a:t>.</a:t>
            </a:r>
            <a:endParaRPr lang="en-US" sz="2800" smtClean="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61795">
                                            <p:txEl>
                                              <p:pRg st="0" end="0"/>
                                            </p:txEl>
                                          </p:spTgt>
                                        </p:tgtEl>
                                        <p:attrNameLst>
                                          <p:attrName>style.visibility</p:attrName>
                                        </p:attrNameLst>
                                      </p:cBhvr>
                                      <p:to>
                                        <p:strVal val="visible"/>
                                      </p:to>
                                    </p:set>
                                    <p:animEffect transition="in" filter="blinds(horizontal)">
                                      <p:cBhvr>
                                        <p:cTn id="7" dur="500"/>
                                        <p:tgtEl>
                                          <p:spTgt spid="161795">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61795">
                                            <p:txEl>
                                              <p:pRg st="1" end="1"/>
                                            </p:txEl>
                                          </p:spTgt>
                                        </p:tgtEl>
                                        <p:attrNameLst>
                                          <p:attrName>style.visibility</p:attrName>
                                        </p:attrNameLst>
                                      </p:cBhvr>
                                      <p:to>
                                        <p:strVal val="visible"/>
                                      </p:to>
                                    </p:set>
                                    <p:animEffect transition="in" filter="blinds(horizontal)">
                                      <p:cBhvr>
                                        <p:cTn id="10" dur="500"/>
                                        <p:tgtEl>
                                          <p:spTgt spid="16179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795" grpId="0" build="p"/>
    </p:bldLst>
  </p:timing>
</p:sld>
</file>

<file path=ppt/slides/slide121.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5E9EFF"/>
            </a:gs>
            <a:gs pos="39999">
              <a:srgbClr val="85C2FF"/>
            </a:gs>
            <a:gs pos="70000">
              <a:srgbClr val="C4D6EB"/>
            </a:gs>
            <a:gs pos="100000">
              <a:srgbClr val="FFEBFA"/>
            </a:gs>
          </a:gsLst>
          <a:path path="shape">
            <a:fillToRect l="50000" t="50000" r="50000" b="50000"/>
          </a:path>
        </a:gradFill>
        <a:effectLst/>
      </p:bgPr>
    </p:bg>
    <p:spTree>
      <p:nvGrpSpPr>
        <p:cNvPr id="1" name=""/>
        <p:cNvGrpSpPr/>
        <p:nvPr/>
      </p:nvGrpSpPr>
      <p:grpSpPr>
        <a:xfrm>
          <a:off x="0" y="0"/>
          <a:ext cx="0" cy="0"/>
          <a:chOff x="0" y="0"/>
          <a:chExt cx="0" cy="0"/>
        </a:xfrm>
      </p:grpSpPr>
      <p:sp>
        <p:nvSpPr>
          <p:cNvPr id="162819" name="Rectangle 3"/>
          <p:cNvSpPr>
            <a:spLocks noGrp="1" noChangeArrowheads="1"/>
          </p:cNvSpPr>
          <p:nvPr>
            <p:ph type="body" idx="1"/>
          </p:nvPr>
        </p:nvSpPr>
        <p:spPr>
          <a:xfrm>
            <a:off x="457200" y="981075"/>
            <a:ext cx="8229600" cy="5145088"/>
          </a:xfrm>
        </p:spPr>
        <p:txBody>
          <a:bodyPr/>
          <a:lstStyle/>
          <a:p>
            <a:pPr algn="just" eaLnBrk="1" hangingPunct="1">
              <a:lnSpc>
                <a:spcPct val="90000"/>
              </a:lnSpc>
            </a:pPr>
            <a:r>
              <a:rPr lang="fi-FI" sz="2400" b="1" smtClean="0">
                <a:solidFill>
                  <a:srgbClr val="000099"/>
                </a:solidFill>
              </a:rPr>
              <a:t>Dari keterangan di atas, jelaslah aturan-aturan agama Islam yang menganjurkan untuk menjaga kebersihan dan lingkungan. Semua larangan tersebut dimaksudkan untuk mencegah agar tidak mencelakakan orang lain, sehingga terhindar dari musibah yang menimpahnya.</a:t>
            </a:r>
          </a:p>
          <a:p>
            <a:pPr algn="just" eaLnBrk="1" hangingPunct="1">
              <a:lnSpc>
                <a:spcPct val="90000"/>
              </a:lnSpc>
            </a:pPr>
            <a:r>
              <a:rPr lang="fi-FI" sz="2400" b="1" smtClean="0">
                <a:solidFill>
                  <a:srgbClr val="000099"/>
                </a:solidFill>
              </a:rPr>
              <a:t>Islam memberikan panduan yang cukup jelas bahwa sumber daya alam merupakan daya dukung bagi kehidupan manusia, sebab fakta spritual menunjukkan bahwa terjadinya bencana alam seperti banjir, longsor, serta bencana alam lainnya lebih banyak didominasi oleh aktifitas manusia. </a:t>
            </a:r>
            <a:r>
              <a:rPr lang="en-US" sz="2400" b="1" smtClean="0">
                <a:solidFill>
                  <a:srgbClr val="000099"/>
                </a:solidFill>
              </a:rPr>
              <a:t>Allah SWT Telah memberikan fasilitas daya dukung lingkungan bagi kehidupan manusia. Oleh karena itu, secara yuridis fiqhiyah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162819">
                                            <p:txEl>
                                              <p:pRg st="0" end="0"/>
                                            </p:txEl>
                                          </p:spTgt>
                                        </p:tgtEl>
                                        <p:attrNameLst>
                                          <p:attrName>style.visibility</p:attrName>
                                        </p:attrNameLst>
                                      </p:cBhvr>
                                      <p:to>
                                        <p:strVal val="visible"/>
                                      </p:to>
                                    </p:set>
                                    <p:animEffect transition="in" filter="diamond(out)">
                                      <p:cBhvr>
                                        <p:cTn id="7" dur="2000"/>
                                        <p:tgtEl>
                                          <p:spTgt spid="162819">
                                            <p:txEl>
                                              <p:pRg st="0" end="0"/>
                                            </p:txEl>
                                          </p:spTgt>
                                        </p:tgtEl>
                                      </p:cBhvr>
                                    </p:animEffect>
                                  </p:childTnLst>
                                </p:cTn>
                              </p:par>
                              <p:par>
                                <p:cTn id="8" presetID="8" presetClass="entr" presetSubtype="32" fill="hold" grpId="0" nodeType="withEffect">
                                  <p:stCondLst>
                                    <p:cond delay="0"/>
                                  </p:stCondLst>
                                  <p:childTnLst>
                                    <p:set>
                                      <p:cBhvr>
                                        <p:cTn id="9" dur="1" fill="hold">
                                          <p:stCondLst>
                                            <p:cond delay="0"/>
                                          </p:stCondLst>
                                        </p:cTn>
                                        <p:tgtEl>
                                          <p:spTgt spid="162819">
                                            <p:txEl>
                                              <p:pRg st="1" end="1"/>
                                            </p:txEl>
                                          </p:spTgt>
                                        </p:tgtEl>
                                        <p:attrNameLst>
                                          <p:attrName>style.visibility</p:attrName>
                                        </p:attrNameLst>
                                      </p:cBhvr>
                                      <p:to>
                                        <p:strVal val="visible"/>
                                      </p:to>
                                    </p:set>
                                    <p:animEffect transition="in" filter="diamond(out)">
                                      <p:cBhvr>
                                        <p:cTn id="10" dur="2000"/>
                                        <p:tgtEl>
                                          <p:spTgt spid="1628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19" grpId="0" build="p"/>
    </p:bldLst>
  </p:timing>
</p:sld>
</file>

<file path=ppt/slides/slide1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63843" name="Rectangle 3"/>
          <p:cNvSpPr>
            <a:spLocks noGrp="1" noChangeArrowheads="1"/>
          </p:cNvSpPr>
          <p:nvPr>
            <p:ph type="body" idx="1"/>
          </p:nvPr>
        </p:nvSpPr>
        <p:spPr>
          <a:xfrm>
            <a:off x="457200" y="1600200"/>
            <a:ext cx="8229600" cy="3557588"/>
          </a:xfrm>
        </p:spPr>
        <p:txBody>
          <a:bodyPr/>
          <a:lstStyle/>
          <a:p>
            <a:pPr algn="just" eaLnBrk="1" hangingPunct="1"/>
            <a:r>
              <a:rPr lang="en-US" b="1" smtClean="0">
                <a:solidFill>
                  <a:srgbClr val="000099"/>
                </a:solidFill>
              </a:rPr>
              <a:t>Oleh karena itu, secara yuridis fiqhiyah berpeluang dinyatakan bahwa dalam perspektif hukum Islam status hukum pelestarian lingkungan hukumnya adalah wajib (Abdillah, 2005 : 11-12).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63843">
                                            <p:txEl>
                                              <p:pRg st="0" end="0"/>
                                            </p:txEl>
                                          </p:spTgt>
                                        </p:tgtEl>
                                        <p:attrNameLst>
                                          <p:attrName>style.visibility</p:attrName>
                                        </p:attrNameLst>
                                      </p:cBhvr>
                                      <p:to>
                                        <p:strVal val="visible"/>
                                      </p:to>
                                    </p:set>
                                    <p:anim calcmode="lin" valueType="num">
                                      <p:cBhvr>
                                        <p:cTn id="7" dur="500" fill="hold"/>
                                        <p:tgtEl>
                                          <p:spTgt spid="16384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6384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638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3" grpId="0" build="p"/>
    </p:bldLst>
  </p:timing>
</p:sld>
</file>

<file path=ppt/slides/slide123.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18900000" scaled="1"/>
        </a:gradFill>
        <a:effectLst/>
      </p:bgPr>
    </p:bg>
    <p:spTree>
      <p:nvGrpSpPr>
        <p:cNvPr id="1" name=""/>
        <p:cNvGrpSpPr/>
        <p:nvPr/>
      </p:nvGrpSpPr>
      <p:grpSpPr>
        <a:xfrm>
          <a:off x="0" y="0"/>
          <a:ext cx="0" cy="0"/>
          <a:chOff x="0" y="0"/>
          <a:chExt cx="0" cy="0"/>
        </a:xfrm>
      </p:grpSpPr>
      <p:sp>
        <p:nvSpPr>
          <p:cNvPr id="166915" name="Rectangle 3"/>
          <p:cNvSpPr>
            <a:spLocks noGrp="1" noChangeArrowheads="1"/>
          </p:cNvSpPr>
          <p:nvPr>
            <p:ph type="body" idx="1"/>
          </p:nvPr>
        </p:nvSpPr>
        <p:spPr>
          <a:xfrm>
            <a:off x="457200" y="1600200"/>
            <a:ext cx="8229600" cy="3197225"/>
          </a:xfrm>
        </p:spPr>
        <p:txBody>
          <a:bodyPr/>
          <a:lstStyle/>
          <a:p>
            <a:pPr marL="609600" indent="-609600" algn="just" eaLnBrk="1" hangingPunct="1"/>
            <a:r>
              <a:rPr lang="en-US" b="1" smtClean="0">
                <a:solidFill>
                  <a:srgbClr val="000099"/>
                </a:solidFill>
              </a:rPr>
              <a:t>Agar manusia selalu membiasakan diri bersikap ramah terhadap lingkungan </a:t>
            </a:r>
            <a:endParaRPr lang="en-US" smtClean="0">
              <a:solidFill>
                <a:srgbClr val="000099"/>
              </a:solidFill>
            </a:endParaRPr>
          </a:p>
          <a:p>
            <a:pPr marL="609600" indent="-609600" algn="just" eaLnBrk="1" hangingPunct="1"/>
            <a:r>
              <a:rPr lang="en-US" smtClean="0">
                <a:solidFill>
                  <a:srgbClr val="000099"/>
                </a:solidFill>
              </a:rPr>
              <a:t>Di dalam Surat Huud ayat 117, Allah  SWT berfirman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66915">
                                            <p:txEl>
                                              <p:pRg st="0" end="0"/>
                                            </p:txEl>
                                          </p:spTgt>
                                        </p:tgtEl>
                                        <p:attrNameLst>
                                          <p:attrName>style.visibility</p:attrName>
                                        </p:attrNameLst>
                                      </p:cBhvr>
                                      <p:to>
                                        <p:strVal val="visible"/>
                                      </p:to>
                                    </p:set>
                                    <p:anim calcmode="lin" valueType="num">
                                      <p:cBhvr>
                                        <p:cTn id="7" dur="500" fill="hold"/>
                                        <p:tgtEl>
                                          <p:spTgt spid="1669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669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66915">
                                            <p:txEl>
                                              <p:pRg st="0" end="0"/>
                                            </p:txEl>
                                          </p:spTgt>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166915">
                                            <p:txEl>
                                              <p:pRg st="1" end="1"/>
                                            </p:txEl>
                                          </p:spTgt>
                                        </p:tgtEl>
                                        <p:attrNameLst>
                                          <p:attrName>style.visibility</p:attrName>
                                        </p:attrNameLst>
                                      </p:cBhvr>
                                      <p:to>
                                        <p:strVal val="visible"/>
                                      </p:to>
                                    </p:set>
                                    <p:anim calcmode="lin" valueType="num">
                                      <p:cBhvr>
                                        <p:cTn id="12" dur="500" fill="hold"/>
                                        <p:tgtEl>
                                          <p:spTgt spid="166915">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166915">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1669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15" grpId="0" build="p"/>
    </p:bldLst>
  </p:timing>
</p:sld>
</file>

<file path=ppt/slides/slide12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67939" name="Rectangle 3"/>
          <p:cNvSpPr>
            <a:spLocks noGrp="1" noChangeArrowheads="1"/>
          </p:cNvSpPr>
          <p:nvPr>
            <p:ph type="body" idx="1"/>
          </p:nvPr>
        </p:nvSpPr>
        <p:spPr>
          <a:xfrm>
            <a:off x="539750" y="3068638"/>
            <a:ext cx="8229600" cy="2447925"/>
          </a:xfrm>
        </p:spPr>
        <p:txBody>
          <a:bodyPr/>
          <a:lstStyle/>
          <a:p>
            <a:pPr algn="just" eaLnBrk="1" hangingPunct="1"/>
            <a:r>
              <a:rPr lang="fi-FI" i="1" smtClean="0">
                <a:solidFill>
                  <a:srgbClr val="FFFFCC"/>
                </a:solidFill>
              </a:rPr>
              <a:t>Artinya : Dan Tuhanmu sekali-kali tidak akan membinasakan negeri-negeri secara zalim, sedang penduduknya orang-orang yang berbuat kebaikan.</a:t>
            </a:r>
            <a:endParaRPr lang="en-US" i="1" smtClean="0">
              <a:solidFill>
                <a:srgbClr val="FFFFCC"/>
              </a:solidFill>
            </a:endParaRPr>
          </a:p>
        </p:txBody>
      </p:sp>
      <p:pic>
        <p:nvPicPr>
          <p:cNvPr id="173059" name="Picture 4"/>
          <p:cNvPicPr>
            <a:picLocks noChangeAspect="1" noChangeArrowheads="1"/>
          </p:cNvPicPr>
          <p:nvPr/>
        </p:nvPicPr>
        <p:blipFill>
          <a:blip r:embed="rId2"/>
          <a:srcRect/>
          <a:stretch>
            <a:fillRect/>
          </a:stretch>
        </p:blipFill>
        <p:spPr bwMode="auto">
          <a:xfrm>
            <a:off x="914400" y="692150"/>
            <a:ext cx="7632700" cy="18732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67939">
                                            <p:txEl>
                                              <p:pRg st="0" end="0"/>
                                            </p:txEl>
                                          </p:spTgt>
                                        </p:tgtEl>
                                        <p:attrNameLst>
                                          <p:attrName>style.visibility</p:attrName>
                                        </p:attrNameLst>
                                      </p:cBhvr>
                                      <p:to>
                                        <p:strVal val="visible"/>
                                      </p:to>
                                    </p:set>
                                    <p:animEffect transition="in" filter="blinds(horizontal)">
                                      <p:cBhvr>
                                        <p:cTn id="7" dur="500"/>
                                        <p:tgtEl>
                                          <p:spTgt spid="1679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9" grpId="0" build="p"/>
    </p:bldLst>
  </p:timing>
</p:sld>
</file>

<file path=ppt/slides/slide12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68963" name="Rectangle 3"/>
          <p:cNvSpPr>
            <a:spLocks noGrp="1" noChangeArrowheads="1"/>
          </p:cNvSpPr>
          <p:nvPr>
            <p:ph type="body" idx="1"/>
          </p:nvPr>
        </p:nvSpPr>
        <p:spPr>
          <a:xfrm>
            <a:off x="457200" y="981075"/>
            <a:ext cx="8229600" cy="5145088"/>
          </a:xfrm>
        </p:spPr>
        <p:txBody>
          <a:bodyPr/>
          <a:lstStyle/>
          <a:p>
            <a:pPr algn="just" eaLnBrk="1" hangingPunct="1">
              <a:lnSpc>
                <a:spcPct val="90000"/>
              </a:lnSpc>
            </a:pPr>
            <a:r>
              <a:rPr lang="fi-FI" sz="2800" smtClean="0">
                <a:solidFill>
                  <a:srgbClr val="000099"/>
                </a:solidFill>
              </a:rPr>
              <a:t>Fakta spritual yang terjadi selama ini membuktikan bahwa Surat Huud ayat 117 benar-benar terbukti. Perhatikan bencana alam banjir di Jakarta, tanah longsor yang di daerah-daerah di Jawa Tengah, intrusi air laut, tumpukan sampah dimana-mana, polusi udara yang tidak terkendali, serta bencana alam di daerah atau di negara lain membuktikan bahwa Allah akan membinasakan negeri-negeri secara zalim, melainkan penduduknya terdiri dari orang-orang yang berbuat kebaikan terhadap lingkungan.</a:t>
            </a:r>
            <a:endParaRPr lang="en-US" sz="2800" smtClean="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68963">
                                            <p:txEl>
                                              <p:pRg st="0" end="0"/>
                                            </p:txEl>
                                          </p:spTgt>
                                        </p:tgtEl>
                                        <p:attrNameLst>
                                          <p:attrName>style.visibility</p:attrName>
                                        </p:attrNameLst>
                                      </p:cBhvr>
                                      <p:to>
                                        <p:strVal val="visible"/>
                                      </p:to>
                                    </p:set>
                                    <p:animEffect transition="in" filter="box(out)">
                                      <p:cBhvr>
                                        <p:cTn id="7" dur="500"/>
                                        <p:tgtEl>
                                          <p:spTgt spid="1689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3" grpId="0" build="p"/>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7" name="Rectangle 3"/>
          <p:cNvSpPr>
            <a:spLocks noGrp="1" noChangeArrowheads="1"/>
          </p:cNvSpPr>
          <p:nvPr>
            <p:ph type="body" idx="1"/>
          </p:nvPr>
        </p:nvSpPr>
        <p:spPr>
          <a:xfrm>
            <a:off x="457200" y="836613"/>
            <a:ext cx="8229600" cy="5289550"/>
          </a:xfrm>
        </p:spPr>
        <p:txBody>
          <a:bodyPr/>
          <a:lstStyle/>
          <a:p>
            <a:pPr algn="just" eaLnBrk="1" hangingPunct="1">
              <a:lnSpc>
                <a:spcPct val="80000"/>
              </a:lnSpc>
            </a:pPr>
            <a:r>
              <a:rPr lang="fi-FI" sz="2800" smtClean="0">
                <a:solidFill>
                  <a:schemeClr val="bg1"/>
                </a:solidFill>
              </a:rPr>
              <a:t>Dalam suatu kisah diriwayatkan, ada seorang penghuni surga. Ketika ditanyakan kepadanya perbuatan apakah yang dilakukannya ketika di dunia hingga ia menjadi penghuni surga?. Dia menjawab bahwa selagi di dunia, ia pemah menanam sebuah pohon. Dengan sabar dan tulus, pohon itu dipeliharanya hingga tumbuh subur dan besar. Menyadari akan keadaannya yang miskin ia teringat bunyi sebuah hadits Nabi, "</a:t>
            </a:r>
            <a:r>
              <a:rPr lang="fi-FI" sz="2800" i="1" smtClean="0">
                <a:solidFill>
                  <a:schemeClr val="bg1"/>
                </a:solidFill>
              </a:rPr>
              <a:t>Tidak seorang muslim yang menanam tanaman atau menyemaikan tumbuh-tumbuhan, kemudian buah atau hasilnya dimakan manusia atau burung, melainkan yang demikian itu adalah shodaqoh baginya</a:t>
            </a:r>
            <a:r>
              <a:rPr lang="fi-FI" sz="2800" smtClean="0">
                <a:solidFill>
                  <a:schemeClr val="bg1"/>
                </a:solidFill>
              </a:rPr>
              <a:t>". </a:t>
            </a:r>
            <a:endParaRPr lang="en-US" sz="280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69987">
                                            <p:txEl>
                                              <p:pRg st="0" end="0"/>
                                            </p:txEl>
                                          </p:spTgt>
                                        </p:tgtEl>
                                        <p:attrNameLst>
                                          <p:attrName>style.visibility</p:attrName>
                                        </p:attrNameLst>
                                      </p:cBhvr>
                                      <p:to>
                                        <p:strVal val="visible"/>
                                      </p:to>
                                    </p:set>
                                    <p:animEffect transition="in" filter="blinds(horizontal)">
                                      <p:cBhvr>
                                        <p:cTn id="7" dur="500"/>
                                        <p:tgtEl>
                                          <p:spTgt spid="1699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7" grpId="0" build="p"/>
    </p:bldLst>
  </p:timing>
</p:sld>
</file>

<file path=ppt/slides/slide127.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171011" name="Rectangle 3"/>
          <p:cNvSpPr>
            <a:spLocks noGrp="1" noChangeArrowheads="1"/>
          </p:cNvSpPr>
          <p:nvPr>
            <p:ph type="body" idx="1"/>
          </p:nvPr>
        </p:nvSpPr>
        <p:spPr>
          <a:xfrm>
            <a:off x="457200" y="765175"/>
            <a:ext cx="8229600" cy="5360988"/>
          </a:xfrm>
        </p:spPr>
        <p:txBody>
          <a:bodyPr/>
          <a:lstStyle/>
          <a:p>
            <a:pPr algn="just" eaLnBrk="1" hangingPunct="1">
              <a:lnSpc>
                <a:spcPct val="80000"/>
              </a:lnSpc>
            </a:pPr>
            <a:r>
              <a:rPr lang="fi-FI" sz="2800" smtClean="0">
                <a:solidFill>
                  <a:srgbClr val="000099"/>
                </a:solidFill>
              </a:rPr>
              <a:t>Didorong keinginan untuk bersedekah, maka ia biarkan orang berteduh di bawahnya, dan diikhlaskannya manusia dan burung memakan buahnya. Sampai ia meninggal pohon itu masih berdiri hingga setiap orang (musafir) yang lewat dapat istirahat berteduh dan memetik buahnya untuk dimakan atau sebagai bekal perjalanan. Burung pun ikut menikmatinya. Riwayat tersebut memberikan nilai yang sangat berharga sebagai bahan kontemplasi, artinya dengan adanya kepedulian terhadap lingkungan memberikan dua </a:t>
            </a:r>
            <a:r>
              <a:rPr lang="fi-FI" sz="2800" i="1" smtClean="0">
                <a:solidFill>
                  <a:srgbClr val="000099"/>
                </a:solidFill>
              </a:rPr>
              <a:t>pahala</a:t>
            </a:r>
            <a:r>
              <a:rPr lang="fi-FI" sz="2800" smtClean="0">
                <a:solidFill>
                  <a:srgbClr val="000099"/>
                </a:solidFill>
              </a:rPr>
              <a:t> sekaligus, yakni pahala surga dunia berupa hidup bahagia dan sejahtera dalam lingkungan yang bersih, indah dan hijau, dan pahala surga akhirat kelak di kemudian hari.</a:t>
            </a:r>
            <a:endParaRPr lang="en-US" sz="2800" smtClean="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71011">
                                            <p:txEl>
                                              <p:pRg st="0" end="0"/>
                                            </p:txEl>
                                          </p:spTgt>
                                        </p:tgtEl>
                                        <p:attrNameLst>
                                          <p:attrName>style.visibility</p:attrName>
                                        </p:attrNameLst>
                                      </p:cBhvr>
                                      <p:to>
                                        <p:strVal val="visible"/>
                                      </p:to>
                                    </p:set>
                                    <p:animEffect transition="in" filter="checkerboard(across)">
                                      <p:cBhvr>
                                        <p:cTn id="7" dur="500"/>
                                        <p:tgtEl>
                                          <p:spTgt spid="1710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11" grpId="0" build="p"/>
    </p:bldLst>
  </p:timing>
</p:sld>
</file>

<file path=ppt/slides/slide12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72035" name="Rectangle 3"/>
          <p:cNvSpPr>
            <a:spLocks noGrp="1" noChangeArrowheads="1"/>
          </p:cNvSpPr>
          <p:nvPr>
            <p:ph type="body" idx="1"/>
          </p:nvPr>
        </p:nvSpPr>
        <p:spPr>
          <a:xfrm>
            <a:off x="457200" y="536575"/>
            <a:ext cx="8229600" cy="5360988"/>
          </a:xfrm>
        </p:spPr>
        <p:txBody>
          <a:bodyPr/>
          <a:lstStyle/>
          <a:p>
            <a:pPr algn="just" eaLnBrk="1" hangingPunct="1">
              <a:lnSpc>
                <a:spcPct val="80000"/>
              </a:lnSpc>
            </a:pPr>
            <a:r>
              <a:rPr lang="fi-FI" sz="2400" b="1" smtClean="0">
                <a:solidFill>
                  <a:schemeClr val="bg1"/>
                </a:solidFill>
              </a:rPr>
              <a:t>Untuk mendapatkan dua pahala tersebut seorang manusia harus peduli terhadap lingkungan. Maka dari itu kekhalifahan menuntut manusia untuk memelihara, membimbing dan mengarahkan segala sesuatu agar mencapai maksud dan tujuan penciptaanNya. Karena itu, Nabi Muhammad SAW melarang memetik buah sebelum siap untuk dimanfaatkan, memetik kembang sebelum mekar, atau menyembelih binatang yang terlalu kecil. Nabi Muhammad SAW juga mengajarkan agar selalu bersikap bersahabat dengan segala sesuatu sekalipun tidak bemyawa. Al-Qur’an tidak mengenal istilah ”penaklukan alam” karena secara tegas Al-Qur’an menyatakan bahwa yang menaklukan alam untuk manusia adalah Allah. Secara tegas pula seorang muslim diajarkan untuk mengakui bahwa ia tidak mempunyai kekuasaan untuk menundukkan sesuatu kecuali dengan penundukan Allah (Shihab, 1996 : 492-493). </a:t>
            </a:r>
            <a:endParaRPr lang="en-US" sz="2400" b="1"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72035">
                                            <p:txEl>
                                              <p:pRg st="0" end="0"/>
                                            </p:txEl>
                                          </p:spTgt>
                                        </p:tgtEl>
                                        <p:attrNameLst>
                                          <p:attrName>style.visibility</p:attrName>
                                        </p:attrNameLst>
                                      </p:cBhvr>
                                      <p:to>
                                        <p:strVal val="visible"/>
                                      </p:to>
                                    </p:set>
                                    <p:anim calcmode="lin" valueType="num">
                                      <p:cBhvr additive="base">
                                        <p:cTn id="7" dur="500" fill="hold"/>
                                        <p:tgtEl>
                                          <p:spTgt spid="17203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2035">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35" grpId="0" build="p"/>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a:xfrm>
            <a:off x="457200" y="549275"/>
            <a:ext cx="8229600" cy="719138"/>
          </a:xfrm>
          <a:solidFill>
            <a:schemeClr val="accent2"/>
          </a:solidFill>
        </p:spPr>
        <p:txBody>
          <a:bodyPr/>
          <a:lstStyle/>
          <a:p>
            <a:pPr eaLnBrk="1" hangingPunct="1"/>
            <a:r>
              <a:rPr lang="fi-FI" sz="2800" b="1" smtClean="0">
                <a:solidFill>
                  <a:schemeClr val="bg1"/>
                </a:solidFill>
              </a:rPr>
              <a:t>KONTEMPLASI  BAGI UMAT ISLAM</a:t>
            </a:r>
            <a:endParaRPr lang="en-US" sz="2800" b="1" smtClean="0">
              <a:solidFill>
                <a:schemeClr val="bg1"/>
              </a:solidFill>
            </a:endParaRPr>
          </a:p>
        </p:txBody>
      </p:sp>
      <p:sp>
        <p:nvSpPr>
          <p:cNvPr id="173059" name="Rectangle 3"/>
          <p:cNvSpPr>
            <a:spLocks noGrp="1" noChangeArrowheads="1"/>
          </p:cNvSpPr>
          <p:nvPr>
            <p:ph type="body" idx="1"/>
          </p:nvPr>
        </p:nvSpPr>
        <p:spPr>
          <a:xfrm>
            <a:off x="457200" y="1695450"/>
            <a:ext cx="8229600" cy="4525963"/>
          </a:xfrm>
        </p:spPr>
        <p:txBody>
          <a:bodyPr/>
          <a:lstStyle/>
          <a:p>
            <a:pPr algn="just" eaLnBrk="1" hangingPunct="1"/>
            <a:r>
              <a:rPr lang="fi-FI" b="1" smtClean="0">
                <a:solidFill>
                  <a:schemeClr val="bg1"/>
                </a:solidFill>
              </a:rPr>
              <a:t>Secara ekologis pelestarian lingkungan merupakan keniscayaan ekologis yang tidak dapat ditawar oleh siapapun dan kapanpun. Oleh karena itu, pelestarian lingkungan tidak boleh tidak harus dilakukan oleh manusia. Sedangkan secara spiritual fiqhiyah Islamiyah Allah SWT memiliki kepedulian ekologis yang paripurna. </a:t>
            </a:r>
            <a:endParaRPr lang="en-US" b="1"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73058"/>
                                        </p:tgtEl>
                                        <p:attrNameLst>
                                          <p:attrName>style.visibility</p:attrName>
                                        </p:attrNameLst>
                                      </p:cBhvr>
                                      <p:to>
                                        <p:strVal val="visible"/>
                                      </p:to>
                                    </p:set>
                                    <p:animEffect transition="in" filter="blinds(horizontal)">
                                      <p:cBhvr>
                                        <p:cTn id="7" dur="500"/>
                                        <p:tgtEl>
                                          <p:spTgt spid="173058"/>
                                        </p:tgtEl>
                                      </p:cBhvr>
                                    </p:animEffect>
                                  </p:childTnLst>
                                </p:cTn>
                              </p:par>
                              <p:par>
                                <p:cTn id="8" presetID="55" presetClass="entr" presetSubtype="0" fill="hold" grpId="0" nodeType="withEffect">
                                  <p:stCondLst>
                                    <p:cond delay="0"/>
                                  </p:stCondLst>
                                  <p:childTnLst>
                                    <p:set>
                                      <p:cBhvr>
                                        <p:cTn id="9" dur="1" fill="hold">
                                          <p:stCondLst>
                                            <p:cond delay="0"/>
                                          </p:stCondLst>
                                        </p:cTn>
                                        <p:tgtEl>
                                          <p:spTgt spid="173059">
                                            <p:txEl>
                                              <p:pRg st="0" end="0"/>
                                            </p:txEl>
                                          </p:spTgt>
                                        </p:tgtEl>
                                        <p:attrNameLst>
                                          <p:attrName>style.visibility</p:attrName>
                                        </p:attrNameLst>
                                      </p:cBhvr>
                                      <p:to>
                                        <p:strVal val="visible"/>
                                      </p:to>
                                    </p:set>
                                    <p:anim calcmode="lin" valueType="num">
                                      <p:cBhvr>
                                        <p:cTn id="10" dur="1000" fill="hold"/>
                                        <p:tgtEl>
                                          <p:spTgt spid="173059">
                                            <p:txEl>
                                              <p:pRg st="0" end="0"/>
                                            </p:txEl>
                                          </p:spTgt>
                                        </p:tgtEl>
                                        <p:attrNameLst>
                                          <p:attrName>ppt_w</p:attrName>
                                        </p:attrNameLst>
                                      </p:cBhvr>
                                      <p:tavLst>
                                        <p:tav tm="0">
                                          <p:val>
                                            <p:strVal val="#ppt_w*0.70"/>
                                          </p:val>
                                        </p:tav>
                                        <p:tav tm="100000">
                                          <p:val>
                                            <p:strVal val="#ppt_w"/>
                                          </p:val>
                                        </p:tav>
                                      </p:tavLst>
                                    </p:anim>
                                    <p:anim calcmode="lin" valueType="num">
                                      <p:cBhvr>
                                        <p:cTn id="11" dur="1000" fill="hold"/>
                                        <p:tgtEl>
                                          <p:spTgt spid="173059">
                                            <p:txEl>
                                              <p:pRg st="0" end="0"/>
                                            </p:txEl>
                                          </p:spTgt>
                                        </p:tgtEl>
                                        <p:attrNameLst>
                                          <p:attrName>ppt_h</p:attrName>
                                        </p:attrNameLst>
                                      </p:cBhvr>
                                      <p:tavLst>
                                        <p:tav tm="0">
                                          <p:val>
                                            <p:strVal val="#ppt_h"/>
                                          </p:val>
                                        </p:tav>
                                        <p:tav tm="100000">
                                          <p:val>
                                            <p:strVal val="#ppt_h"/>
                                          </p:val>
                                        </p:tav>
                                      </p:tavLst>
                                    </p:anim>
                                    <p:animEffect transition="in" filter="fade">
                                      <p:cBhvr>
                                        <p:cTn id="12" dur="1000"/>
                                        <p:tgtEl>
                                          <p:spTgt spid="1730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58" grpId="0" animBg="1"/>
      <p:bldP spid="173059" grpId="0" build="p"/>
    </p:bldLst>
  </p:timing>
</p:sld>
</file>

<file path=ppt/slides/slide130.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64867" name="Rectangle 3"/>
          <p:cNvSpPr>
            <a:spLocks noGrp="1" noChangeArrowheads="1"/>
          </p:cNvSpPr>
          <p:nvPr>
            <p:ph type="body" idx="1"/>
          </p:nvPr>
        </p:nvSpPr>
        <p:spPr>
          <a:xfrm>
            <a:off x="457200" y="950913"/>
            <a:ext cx="8229600" cy="4897437"/>
          </a:xfrm>
        </p:spPr>
        <p:txBody>
          <a:bodyPr/>
          <a:lstStyle/>
          <a:p>
            <a:pPr algn="just" eaLnBrk="1" hangingPunct="1"/>
            <a:r>
              <a:rPr lang="fi-FI" smtClean="0">
                <a:solidFill>
                  <a:srgbClr val="000099"/>
                </a:solidFill>
              </a:rPr>
              <a:t>Paling tidak dua pendekatan ini memberikan keseimbangan pola pikir bahwa lingkungan yang baik berupa sumber daya alam yang melimpah yang diberikan Allah SWT kepada manusia tidak akan lestari dan pulih (</a:t>
            </a:r>
            <a:r>
              <a:rPr lang="fi-FI" i="1" smtClean="0">
                <a:solidFill>
                  <a:srgbClr val="000099"/>
                </a:solidFill>
              </a:rPr>
              <a:t>recovery</a:t>
            </a:r>
            <a:r>
              <a:rPr lang="fi-FI" smtClean="0">
                <a:solidFill>
                  <a:srgbClr val="000099"/>
                </a:solidFill>
              </a:rPr>
              <a:t>) apabila tidak ada campur tangan manusia. Hal ini diingatkan oleh Allah dalam Surat </a:t>
            </a:r>
            <a:r>
              <a:rPr lang="en-US" smtClean="0">
                <a:solidFill>
                  <a:srgbClr val="000099"/>
                </a:solidFill>
              </a:rPr>
              <a:t>Ar Ra'd ayat 11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64867">
                                            <p:txEl>
                                              <p:pRg st="0" end="0"/>
                                            </p:txEl>
                                          </p:spTgt>
                                        </p:tgtEl>
                                        <p:attrNameLst>
                                          <p:attrName>style.visibility</p:attrName>
                                        </p:attrNameLst>
                                      </p:cBhvr>
                                      <p:to>
                                        <p:strVal val="visible"/>
                                      </p:to>
                                    </p:set>
                                    <p:anim calcmode="lin" valueType="num">
                                      <p:cBhvr additive="base">
                                        <p:cTn id="7" dur="500" fill="hold"/>
                                        <p:tgtEl>
                                          <p:spTgt spid="16486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16486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67" grpId="0" build="p"/>
    </p:bldLst>
  </p:timing>
</p:sld>
</file>

<file path=ppt/slides/slide13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65891" name="Rectangle 3"/>
          <p:cNvSpPr>
            <a:spLocks noGrp="1" noChangeArrowheads="1"/>
          </p:cNvSpPr>
          <p:nvPr>
            <p:ph type="body" idx="1"/>
          </p:nvPr>
        </p:nvSpPr>
        <p:spPr>
          <a:xfrm>
            <a:off x="468313" y="2832100"/>
            <a:ext cx="8229600" cy="2620963"/>
          </a:xfrm>
        </p:spPr>
        <p:txBody>
          <a:bodyPr/>
          <a:lstStyle/>
          <a:p>
            <a:pPr algn="just" eaLnBrk="1" hangingPunct="1"/>
            <a:r>
              <a:rPr lang="fi-FI" i="1" smtClean="0">
                <a:solidFill>
                  <a:srgbClr val="FFFF99"/>
                </a:solidFill>
              </a:rPr>
              <a:t>Artinya : Sesungguhnya Allah tidak merubah keadaan sesuatu kaum sehingga mereka merubah keadaan</a:t>
            </a:r>
            <a:r>
              <a:rPr lang="fi-FI" b="1" i="1" smtClean="0">
                <a:solidFill>
                  <a:srgbClr val="FFFF99"/>
                </a:solidFill>
              </a:rPr>
              <a:t> </a:t>
            </a:r>
            <a:r>
              <a:rPr lang="fi-FI" i="1" smtClean="0">
                <a:solidFill>
                  <a:srgbClr val="FFFF99"/>
                </a:solidFill>
              </a:rPr>
              <a:t> yang ada pada diri mereka sendiri.</a:t>
            </a:r>
            <a:endParaRPr lang="en-US" i="1" smtClean="0">
              <a:solidFill>
                <a:srgbClr val="FFFF99"/>
              </a:solidFill>
            </a:endParaRPr>
          </a:p>
        </p:txBody>
      </p:sp>
      <p:pic>
        <p:nvPicPr>
          <p:cNvPr id="180227" name="Picture 4"/>
          <p:cNvPicPr>
            <a:picLocks noChangeAspect="1" noChangeArrowheads="1"/>
          </p:cNvPicPr>
          <p:nvPr/>
        </p:nvPicPr>
        <p:blipFill>
          <a:blip r:embed="rId2"/>
          <a:srcRect/>
          <a:stretch>
            <a:fillRect/>
          </a:stretch>
        </p:blipFill>
        <p:spPr bwMode="auto">
          <a:xfrm>
            <a:off x="1023938" y="620713"/>
            <a:ext cx="7273925" cy="16557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65891">
                                            <p:txEl>
                                              <p:pRg st="0" end="0"/>
                                            </p:txEl>
                                          </p:spTgt>
                                        </p:tgtEl>
                                        <p:attrNameLst>
                                          <p:attrName>style.visibility</p:attrName>
                                        </p:attrNameLst>
                                      </p:cBhvr>
                                      <p:to>
                                        <p:strVal val="visible"/>
                                      </p:to>
                                    </p:set>
                                    <p:animEffect transition="in" filter="box(in)">
                                      <p:cBhvr>
                                        <p:cTn id="7" dur="500"/>
                                        <p:tgtEl>
                                          <p:spTgt spid="1658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1" grpId="0" build="p"/>
    </p:bldLst>
  </p:timing>
</p:sld>
</file>

<file path=ppt/slides/slide132.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18900000" scaled="1"/>
        </a:gradFill>
        <a:effectLst/>
      </p:bgPr>
    </p:bg>
    <p:spTree>
      <p:nvGrpSpPr>
        <p:cNvPr id="1" name=""/>
        <p:cNvGrpSpPr/>
        <p:nvPr/>
      </p:nvGrpSpPr>
      <p:grpSpPr>
        <a:xfrm>
          <a:off x="0" y="0"/>
          <a:ext cx="0" cy="0"/>
          <a:chOff x="0" y="0"/>
          <a:chExt cx="0" cy="0"/>
        </a:xfrm>
      </p:grpSpPr>
      <p:sp>
        <p:nvSpPr>
          <p:cNvPr id="174083" name="Rectangle 3"/>
          <p:cNvSpPr>
            <a:spLocks noGrp="1" noChangeArrowheads="1"/>
          </p:cNvSpPr>
          <p:nvPr>
            <p:ph type="body" idx="1"/>
          </p:nvPr>
        </p:nvSpPr>
        <p:spPr>
          <a:xfrm>
            <a:off x="457200" y="692150"/>
            <a:ext cx="8229600" cy="5434013"/>
          </a:xfrm>
        </p:spPr>
        <p:txBody>
          <a:bodyPr/>
          <a:lstStyle/>
          <a:p>
            <a:pPr algn="just" eaLnBrk="1" hangingPunct="1"/>
            <a:r>
              <a:rPr lang="fi-FI" sz="2800" smtClean="0">
                <a:solidFill>
                  <a:srgbClr val="000099"/>
                </a:solidFill>
              </a:rPr>
              <a:t>Umat Islam selalu berkeyakinan untuk tidak terperosok pada kesalahan yang kedua kalinya. Kejadian yang sangat dasyat yang kita alami akhir-akhir ini, sebut saja bencana alam Tsunami misalnya, pencemaran udara, pencemaran air dan tanah, serta sikap rakus pengusaha dengan menebang habis hutan tropis melalui aktifitas </a:t>
            </a:r>
            <a:r>
              <a:rPr lang="fi-FI" sz="2800" i="1" smtClean="0">
                <a:solidFill>
                  <a:srgbClr val="000099"/>
                </a:solidFill>
              </a:rPr>
              <a:t>illegal logging</a:t>
            </a:r>
            <a:r>
              <a:rPr lang="fi-FI" sz="2800" smtClean="0">
                <a:solidFill>
                  <a:srgbClr val="000099"/>
                </a:solidFill>
              </a:rPr>
              <a:t>, serta sederet bentuk kerusakan lingkungan hidup lainnya, haruslah menjadi pelajaran yang sangat berharga. </a:t>
            </a:r>
            <a:r>
              <a:rPr lang="en-US" sz="2800" smtClean="0">
                <a:solidFill>
                  <a:srgbClr val="000099"/>
                </a:solidFill>
              </a:rPr>
              <a:t>Hal ini ditegaskan oleh dalam firmanNya di dalam surat Al-Hasyr ayat 2 :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74083">
                                            <p:txEl>
                                              <p:pRg st="0" end="0"/>
                                            </p:txEl>
                                          </p:spTgt>
                                        </p:tgtEl>
                                        <p:attrNameLst>
                                          <p:attrName>style.visibility</p:attrName>
                                        </p:attrNameLst>
                                      </p:cBhvr>
                                      <p:to>
                                        <p:strVal val="visible"/>
                                      </p:to>
                                    </p:set>
                                    <p:animEffect transition="in" filter="blinds(horizontal)">
                                      <p:cBhvr>
                                        <p:cTn id="7" dur="500"/>
                                        <p:tgtEl>
                                          <p:spTgt spid="17408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3" grpId="0" build="p"/>
    </p:bldLst>
  </p:timing>
</p:sld>
</file>

<file path=ppt/slides/slide13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75107" name="Rectangle 3"/>
          <p:cNvSpPr>
            <a:spLocks noGrp="1" noChangeArrowheads="1"/>
          </p:cNvSpPr>
          <p:nvPr>
            <p:ph type="body" idx="1"/>
          </p:nvPr>
        </p:nvSpPr>
        <p:spPr>
          <a:xfrm>
            <a:off x="755650" y="3213100"/>
            <a:ext cx="7632700" cy="1900238"/>
          </a:xfrm>
        </p:spPr>
        <p:txBody>
          <a:bodyPr/>
          <a:lstStyle/>
          <a:p>
            <a:pPr eaLnBrk="1" hangingPunct="1"/>
            <a:r>
              <a:rPr lang="fi-FI" i="1" smtClean="0">
                <a:solidFill>
                  <a:srgbClr val="FFFF99"/>
                </a:solidFill>
              </a:rPr>
              <a:t>”Maka ambillah  (kejadian itu) untuk menjadi pelajaran, hai orang-orang yang mempunyai pandangan”</a:t>
            </a:r>
            <a:endParaRPr lang="en-US" i="1" smtClean="0">
              <a:solidFill>
                <a:srgbClr val="FFFF99"/>
              </a:solidFill>
            </a:endParaRPr>
          </a:p>
        </p:txBody>
      </p:sp>
      <p:pic>
        <p:nvPicPr>
          <p:cNvPr id="182275" name="Picture 4"/>
          <p:cNvPicPr>
            <a:picLocks noChangeAspect="1" noChangeArrowheads="1"/>
          </p:cNvPicPr>
          <p:nvPr/>
        </p:nvPicPr>
        <p:blipFill>
          <a:blip r:embed="rId2"/>
          <a:srcRect/>
          <a:stretch>
            <a:fillRect/>
          </a:stretch>
        </p:blipFill>
        <p:spPr bwMode="auto">
          <a:xfrm>
            <a:off x="1116013" y="549275"/>
            <a:ext cx="7200900" cy="16557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75107">
                                            <p:txEl>
                                              <p:pRg st="0" end="0"/>
                                            </p:txEl>
                                          </p:spTgt>
                                        </p:tgtEl>
                                        <p:attrNameLst>
                                          <p:attrName>style.visibility</p:attrName>
                                        </p:attrNameLst>
                                      </p:cBhvr>
                                      <p:to>
                                        <p:strVal val="visible"/>
                                      </p:to>
                                    </p:set>
                                    <p:animEffect transition="in" filter="box(out)">
                                      <p:cBhvr>
                                        <p:cTn id="7" dur="500"/>
                                        <p:tgtEl>
                                          <p:spTgt spid="1751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7" grpId="0" build="p"/>
    </p:bldLst>
  </p:timing>
</p:sld>
</file>

<file path=ppt/slides/slide13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76131" name="Rectangle 3"/>
          <p:cNvSpPr>
            <a:spLocks noGrp="1" noChangeArrowheads="1"/>
          </p:cNvSpPr>
          <p:nvPr>
            <p:ph type="body" idx="1"/>
          </p:nvPr>
        </p:nvSpPr>
        <p:spPr/>
        <p:txBody>
          <a:bodyPr/>
          <a:lstStyle/>
          <a:p>
            <a:pPr algn="just" eaLnBrk="1" hangingPunct="1"/>
            <a:r>
              <a:rPr lang="fi-FI" smtClean="0">
                <a:solidFill>
                  <a:srgbClr val="000099"/>
                </a:solidFill>
              </a:rPr>
              <a:t>Bersikaplah menjadi pelaku aktif dalam mengolah lingkungan serta melestarikannya, tidak berbuat kerusakan terhadap lingkungan, dan selalu membiasakan diri bersikap ramah terhadap lingkungan. </a:t>
            </a:r>
            <a:endParaRPr lang="en-US" smtClean="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76131">
                                            <p:txEl>
                                              <p:pRg st="0" end="0"/>
                                            </p:txEl>
                                          </p:spTgt>
                                        </p:tgtEl>
                                        <p:attrNameLst>
                                          <p:attrName>style.visibility</p:attrName>
                                        </p:attrNameLst>
                                      </p:cBhvr>
                                      <p:to>
                                        <p:strVal val="visible"/>
                                      </p:to>
                                    </p:set>
                                    <p:anim calcmode="lin" valueType="num">
                                      <p:cBhvr additive="base">
                                        <p:cTn id="7" dur="500" fill="hold"/>
                                        <p:tgtEl>
                                          <p:spTgt spid="17613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76131">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1" grpId="0" build="p"/>
    </p:bldLst>
  </p:timing>
</p:sld>
</file>

<file path=ppt/slides/slide135.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177155" name="Rectangle 3"/>
          <p:cNvSpPr>
            <a:spLocks noGrp="1" noChangeArrowheads="1"/>
          </p:cNvSpPr>
          <p:nvPr>
            <p:ph type="body" idx="1"/>
          </p:nvPr>
        </p:nvSpPr>
        <p:spPr>
          <a:xfrm>
            <a:off x="214282" y="214290"/>
            <a:ext cx="8643998" cy="4525963"/>
          </a:xfrm>
        </p:spPr>
        <p:txBody>
          <a:bodyPr/>
          <a:lstStyle/>
          <a:p>
            <a:pPr algn="just" eaLnBrk="1" hangingPunct="1">
              <a:lnSpc>
                <a:spcPct val="80000"/>
              </a:lnSpc>
              <a:buFontTx/>
              <a:buNone/>
            </a:pPr>
            <a:r>
              <a:rPr lang="en-US" sz="2800" b="1" dirty="0" smtClean="0">
                <a:solidFill>
                  <a:srgbClr val="000099"/>
                </a:solidFill>
              </a:rPr>
              <a:t>REFERENSI :</a:t>
            </a:r>
          </a:p>
          <a:p>
            <a:pPr algn="just" eaLnBrk="1" hangingPunct="1">
              <a:lnSpc>
                <a:spcPct val="80000"/>
              </a:lnSpc>
              <a:buNone/>
            </a:pPr>
            <a:endParaRPr lang="en-US" sz="2200" b="1" dirty="0" smtClean="0">
              <a:solidFill>
                <a:srgbClr val="000099"/>
              </a:solidFill>
            </a:endParaRPr>
          </a:p>
          <a:p>
            <a:pPr algn="just" eaLnBrk="1" hangingPunct="1">
              <a:lnSpc>
                <a:spcPct val="80000"/>
              </a:lnSpc>
              <a:buNone/>
            </a:pPr>
            <a:endParaRPr lang="en-US" sz="2200" b="1" dirty="0" smtClean="0">
              <a:solidFill>
                <a:srgbClr val="000099"/>
              </a:solidFill>
            </a:endParaRPr>
          </a:p>
          <a:p>
            <a:pPr algn="just" eaLnBrk="1" hangingPunct="1">
              <a:lnSpc>
                <a:spcPct val="80000"/>
              </a:lnSpc>
            </a:pPr>
            <a:r>
              <a:rPr lang="en-US" sz="2400" b="1" dirty="0" err="1" smtClean="0">
                <a:solidFill>
                  <a:srgbClr val="000099"/>
                </a:solidFill>
              </a:rPr>
              <a:t>Abdillah</a:t>
            </a:r>
            <a:r>
              <a:rPr lang="en-US" sz="2400" b="1" dirty="0" smtClean="0">
                <a:solidFill>
                  <a:srgbClr val="000099"/>
                </a:solidFill>
              </a:rPr>
              <a:t>, M. 2005. </a:t>
            </a:r>
            <a:r>
              <a:rPr lang="en-US" sz="2400" b="1" i="1" dirty="0" err="1" smtClean="0">
                <a:solidFill>
                  <a:srgbClr val="000099"/>
                </a:solidFill>
              </a:rPr>
              <a:t>Fikih</a:t>
            </a:r>
            <a:r>
              <a:rPr lang="en-US" sz="2400" b="1" i="1" dirty="0" smtClean="0">
                <a:solidFill>
                  <a:srgbClr val="000099"/>
                </a:solidFill>
              </a:rPr>
              <a:t> </a:t>
            </a:r>
            <a:r>
              <a:rPr lang="en-US" sz="2400" b="1" i="1" dirty="0" err="1" smtClean="0">
                <a:solidFill>
                  <a:srgbClr val="000099"/>
                </a:solidFill>
              </a:rPr>
              <a:t>Lingkungan</a:t>
            </a:r>
            <a:r>
              <a:rPr lang="en-US" sz="2400" b="1" i="1" dirty="0" smtClean="0">
                <a:solidFill>
                  <a:srgbClr val="000099"/>
                </a:solidFill>
              </a:rPr>
              <a:t>.  </a:t>
            </a:r>
            <a:r>
              <a:rPr lang="en-US" sz="2400" b="1" dirty="0" smtClean="0">
                <a:solidFill>
                  <a:srgbClr val="000099"/>
                </a:solidFill>
              </a:rPr>
              <a:t>UPP AMP YKPN, Yogyakarta.</a:t>
            </a:r>
          </a:p>
          <a:p>
            <a:pPr algn="just" eaLnBrk="1" hangingPunct="1">
              <a:lnSpc>
                <a:spcPct val="80000"/>
              </a:lnSpc>
            </a:pPr>
            <a:r>
              <a:rPr lang="en-US" sz="2400" b="1" dirty="0" err="1" smtClean="0">
                <a:solidFill>
                  <a:srgbClr val="000099"/>
                </a:solidFill>
              </a:rPr>
              <a:t>Baiquni</a:t>
            </a:r>
            <a:r>
              <a:rPr lang="en-US" sz="2400" b="1" dirty="0" smtClean="0">
                <a:solidFill>
                  <a:srgbClr val="000099"/>
                </a:solidFill>
              </a:rPr>
              <a:t>, Ahmad. 1996. </a:t>
            </a:r>
            <a:r>
              <a:rPr lang="en-US" sz="2400" b="1" i="1" dirty="0" smtClean="0">
                <a:solidFill>
                  <a:srgbClr val="000099"/>
                </a:solidFill>
              </a:rPr>
              <a:t>Al Quran, </a:t>
            </a:r>
            <a:r>
              <a:rPr lang="en-US" sz="2400" b="1" i="1" dirty="0" err="1" smtClean="0">
                <a:solidFill>
                  <a:srgbClr val="000099"/>
                </a:solidFill>
              </a:rPr>
              <a:t>Ilmu</a:t>
            </a:r>
            <a:r>
              <a:rPr lang="en-US" sz="2400" b="1" i="1" dirty="0" smtClean="0">
                <a:solidFill>
                  <a:srgbClr val="000099"/>
                </a:solidFill>
              </a:rPr>
              <a:t> </a:t>
            </a:r>
            <a:r>
              <a:rPr lang="en-US" sz="2400" b="1" i="1" dirty="0" err="1" smtClean="0">
                <a:solidFill>
                  <a:srgbClr val="000099"/>
                </a:solidFill>
              </a:rPr>
              <a:t>Pengetahuan</a:t>
            </a:r>
            <a:r>
              <a:rPr lang="en-US" sz="2400" b="1" i="1" dirty="0" smtClean="0">
                <a:solidFill>
                  <a:srgbClr val="000099"/>
                </a:solidFill>
              </a:rPr>
              <a:t> </a:t>
            </a:r>
            <a:r>
              <a:rPr lang="en-US" sz="2400" b="1" i="1" dirty="0" err="1" smtClean="0">
                <a:solidFill>
                  <a:srgbClr val="000099"/>
                </a:solidFill>
              </a:rPr>
              <a:t>dan</a:t>
            </a:r>
            <a:r>
              <a:rPr lang="en-US" sz="2400" b="1" i="1" dirty="0" smtClean="0">
                <a:solidFill>
                  <a:srgbClr val="000099"/>
                </a:solidFill>
              </a:rPr>
              <a:t> </a:t>
            </a:r>
            <a:r>
              <a:rPr lang="en-US" sz="2400" b="1" i="1" dirty="0" err="1" smtClean="0">
                <a:solidFill>
                  <a:srgbClr val="000099"/>
                </a:solidFill>
              </a:rPr>
              <a:t>Teknologi</a:t>
            </a:r>
            <a:r>
              <a:rPr lang="en-US" sz="2400" b="1" dirty="0" smtClean="0">
                <a:solidFill>
                  <a:srgbClr val="000099"/>
                </a:solidFill>
              </a:rPr>
              <a:t>. Dona </a:t>
            </a:r>
            <a:r>
              <a:rPr lang="en-US" sz="2400" b="1" dirty="0" err="1" smtClean="0">
                <a:solidFill>
                  <a:srgbClr val="000099"/>
                </a:solidFill>
              </a:rPr>
              <a:t>Bakti</a:t>
            </a:r>
            <a:r>
              <a:rPr lang="en-US" sz="2400" b="1" dirty="0" smtClean="0">
                <a:solidFill>
                  <a:srgbClr val="000099"/>
                </a:solidFill>
              </a:rPr>
              <a:t> Prima </a:t>
            </a:r>
            <a:r>
              <a:rPr lang="en-US" sz="2400" b="1" dirty="0" err="1" smtClean="0">
                <a:solidFill>
                  <a:srgbClr val="000099"/>
                </a:solidFill>
              </a:rPr>
              <a:t>Yasa</a:t>
            </a:r>
            <a:r>
              <a:rPr lang="en-US" sz="2400" b="1" dirty="0" smtClean="0">
                <a:solidFill>
                  <a:srgbClr val="000099"/>
                </a:solidFill>
              </a:rPr>
              <a:t>, Yogyakarta.</a:t>
            </a:r>
          </a:p>
          <a:p>
            <a:pPr algn="just" eaLnBrk="1" hangingPunct="1">
              <a:lnSpc>
                <a:spcPct val="80000"/>
              </a:lnSpc>
            </a:pPr>
            <a:r>
              <a:rPr lang="en-US" sz="2400" b="1" dirty="0" err="1" smtClean="0">
                <a:solidFill>
                  <a:srgbClr val="000099"/>
                </a:solidFill>
              </a:rPr>
              <a:t>Harahap</a:t>
            </a:r>
            <a:r>
              <a:rPr lang="en-US" sz="2400" b="1" dirty="0" smtClean="0">
                <a:solidFill>
                  <a:srgbClr val="000099"/>
                </a:solidFill>
              </a:rPr>
              <a:t>, A, </a:t>
            </a:r>
            <a:r>
              <a:rPr lang="en-US" sz="2400" b="1" dirty="0" err="1" smtClean="0">
                <a:solidFill>
                  <a:srgbClr val="000099"/>
                </a:solidFill>
              </a:rPr>
              <a:t>dkk</a:t>
            </a:r>
            <a:r>
              <a:rPr lang="en-US" sz="2400" b="1" dirty="0" smtClean="0">
                <a:solidFill>
                  <a:srgbClr val="000099"/>
                </a:solidFill>
              </a:rPr>
              <a:t>. 1997. </a:t>
            </a:r>
            <a:r>
              <a:rPr lang="en-US" sz="2400" b="1" i="1" dirty="0" smtClean="0">
                <a:solidFill>
                  <a:srgbClr val="000099"/>
                </a:solidFill>
              </a:rPr>
              <a:t>Islam </a:t>
            </a:r>
            <a:r>
              <a:rPr lang="en-US" sz="2400" b="1" i="1" dirty="0" err="1" smtClean="0">
                <a:solidFill>
                  <a:srgbClr val="000099"/>
                </a:solidFill>
              </a:rPr>
              <a:t>dan</a:t>
            </a:r>
            <a:r>
              <a:rPr lang="en-US" sz="2400" b="1" i="1" dirty="0" smtClean="0">
                <a:solidFill>
                  <a:srgbClr val="000099"/>
                </a:solidFill>
              </a:rPr>
              <a:t> </a:t>
            </a:r>
            <a:r>
              <a:rPr lang="en-US" sz="2400" b="1" i="1" dirty="0" err="1" smtClean="0">
                <a:solidFill>
                  <a:srgbClr val="000099"/>
                </a:solidFill>
              </a:rPr>
              <a:t>Lingkungan</a:t>
            </a:r>
            <a:r>
              <a:rPr lang="en-US" sz="2400" b="1" i="1" dirty="0" smtClean="0">
                <a:solidFill>
                  <a:srgbClr val="000099"/>
                </a:solidFill>
              </a:rPr>
              <a:t> </a:t>
            </a:r>
            <a:r>
              <a:rPr lang="en-US" sz="2400" b="1" i="1" dirty="0" err="1" smtClean="0">
                <a:solidFill>
                  <a:srgbClr val="000099"/>
                </a:solidFill>
              </a:rPr>
              <a:t>Hidup</a:t>
            </a:r>
            <a:r>
              <a:rPr lang="en-US" sz="2400" b="1" i="1" dirty="0" smtClean="0">
                <a:solidFill>
                  <a:srgbClr val="000099"/>
                </a:solidFill>
              </a:rPr>
              <a:t>.</a:t>
            </a:r>
            <a:r>
              <a:rPr lang="en-US" sz="2400" b="1" dirty="0" smtClean="0">
                <a:solidFill>
                  <a:srgbClr val="000099"/>
                </a:solidFill>
              </a:rPr>
              <a:t> </a:t>
            </a:r>
            <a:r>
              <a:rPr lang="fi-FI" sz="2400" b="1" dirty="0" smtClean="0">
                <a:solidFill>
                  <a:srgbClr val="000099"/>
                </a:solidFill>
              </a:rPr>
              <a:t>Penerbit Yayasan Swama Bhumy, Jakarta.</a:t>
            </a:r>
            <a:r>
              <a:rPr lang="fi-FI" sz="2400" b="1" i="1" dirty="0" smtClean="0">
                <a:solidFill>
                  <a:srgbClr val="000099"/>
                </a:solidFill>
              </a:rPr>
              <a:t> </a:t>
            </a:r>
            <a:endParaRPr lang="en-US" sz="2400" b="1" dirty="0" smtClean="0">
              <a:solidFill>
                <a:srgbClr val="000099"/>
              </a:solidFill>
            </a:endParaRPr>
          </a:p>
          <a:p>
            <a:pPr algn="just" eaLnBrk="1" hangingPunct="1">
              <a:lnSpc>
                <a:spcPct val="80000"/>
              </a:lnSpc>
            </a:pPr>
            <a:r>
              <a:rPr lang="en-US" sz="2400" b="1" dirty="0" err="1" smtClean="0">
                <a:solidFill>
                  <a:srgbClr val="000099"/>
                </a:solidFill>
              </a:rPr>
              <a:t>Kahar</a:t>
            </a:r>
            <a:r>
              <a:rPr lang="en-US" sz="2400" b="1" dirty="0" smtClean="0">
                <a:solidFill>
                  <a:srgbClr val="000099"/>
                </a:solidFill>
              </a:rPr>
              <a:t>, M.A., 1996. </a:t>
            </a:r>
            <a:r>
              <a:rPr lang="en-US" sz="2400" b="1" i="1" dirty="0" err="1" smtClean="0">
                <a:solidFill>
                  <a:srgbClr val="000099"/>
                </a:solidFill>
              </a:rPr>
              <a:t>Almanak</a:t>
            </a:r>
            <a:r>
              <a:rPr lang="en-US" sz="2400" b="1" i="1" dirty="0" smtClean="0">
                <a:solidFill>
                  <a:srgbClr val="000099"/>
                </a:solidFill>
              </a:rPr>
              <a:t> </a:t>
            </a:r>
            <a:r>
              <a:rPr lang="en-US" sz="2400" b="1" i="1" dirty="0" err="1" smtClean="0">
                <a:solidFill>
                  <a:srgbClr val="000099"/>
                </a:solidFill>
              </a:rPr>
              <a:t>Lingkungan</a:t>
            </a:r>
            <a:r>
              <a:rPr lang="en-US" sz="2400" b="1" i="1" dirty="0" smtClean="0">
                <a:solidFill>
                  <a:srgbClr val="000099"/>
                </a:solidFill>
              </a:rPr>
              <a:t> </a:t>
            </a:r>
            <a:r>
              <a:rPr lang="en-US" sz="2400" b="1" i="1" dirty="0" err="1" smtClean="0">
                <a:solidFill>
                  <a:srgbClr val="000099"/>
                </a:solidFill>
              </a:rPr>
              <a:t>Hidup</a:t>
            </a:r>
            <a:r>
              <a:rPr lang="en-US" sz="2400" b="1" i="1" dirty="0" smtClean="0">
                <a:solidFill>
                  <a:srgbClr val="000099"/>
                </a:solidFill>
              </a:rPr>
              <a:t> Indonesia 1995/1996</a:t>
            </a:r>
            <a:r>
              <a:rPr lang="en-US" sz="2400" b="1" dirty="0" smtClean="0">
                <a:solidFill>
                  <a:srgbClr val="000099"/>
                </a:solidFill>
              </a:rPr>
              <a:t>. Kantor </a:t>
            </a:r>
            <a:r>
              <a:rPr lang="en-US" sz="2400" b="1" dirty="0" err="1" smtClean="0">
                <a:solidFill>
                  <a:srgbClr val="000099"/>
                </a:solidFill>
              </a:rPr>
              <a:t>Menteri</a:t>
            </a:r>
            <a:r>
              <a:rPr lang="en-US" sz="2400" b="1" dirty="0" smtClean="0">
                <a:solidFill>
                  <a:srgbClr val="000099"/>
                </a:solidFill>
              </a:rPr>
              <a:t> Negara </a:t>
            </a:r>
            <a:r>
              <a:rPr lang="en-US" sz="2400" b="1" dirty="0" err="1" smtClean="0">
                <a:solidFill>
                  <a:srgbClr val="000099"/>
                </a:solidFill>
              </a:rPr>
              <a:t>Lingkungan</a:t>
            </a:r>
            <a:r>
              <a:rPr lang="en-US" sz="2400" b="1" dirty="0" smtClean="0">
                <a:solidFill>
                  <a:srgbClr val="000099"/>
                </a:solidFill>
              </a:rPr>
              <a:t> </a:t>
            </a:r>
            <a:r>
              <a:rPr lang="en-US" sz="2400" b="1" dirty="0" err="1" smtClean="0">
                <a:solidFill>
                  <a:srgbClr val="000099"/>
                </a:solidFill>
              </a:rPr>
              <a:t>Hidup</a:t>
            </a:r>
            <a:r>
              <a:rPr lang="en-US" sz="2400" b="1" dirty="0" smtClean="0">
                <a:solidFill>
                  <a:srgbClr val="000099"/>
                </a:solidFill>
              </a:rPr>
              <a:t>, Jakarta.</a:t>
            </a:r>
          </a:p>
          <a:p>
            <a:pPr algn="just" eaLnBrk="1" hangingPunct="1">
              <a:lnSpc>
                <a:spcPct val="80000"/>
              </a:lnSpc>
            </a:pPr>
            <a:r>
              <a:rPr lang="en-US" sz="2400" b="1" dirty="0" err="1" smtClean="0">
                <a:solidFill>
                  <a:srgbClr val="000099"/>
                </a:solidFill>
              </a:rPr>
              <a:t>Kementerian</a:t>
            </a:r>
            <a:r>
              <a:rPr lang="en-US" sz="2400" b="1" dirty="0" smtClean="0">
                <a:solidFill>
                  <a:srgbClr val="000099"/>
                </a:solidFill>
              </a:rPr>
              <a:t> </a:t>
            </a:r>
            <a:r>
              <a:rPr lang="en-US" sz="2400" b="1" dirty="0" err="1" smtClean="0">
                <a:solidFill>
                  <a:srgbClr val="000099"/>
                </a:solidFill>
              </a:rPr>
              <a:t>Lingkungan</a:t>
            </a:r>
            <a:r>
              <a:rPr lang="en-US" sz="2400" b="1" dirty="0" smtClean="0">
                <a:solidFill>
                  <a:srgbClr val="000099"/>
                </a:solidFill>
              </a:rPr>
              <a:t> </a:t>
            </a:r>
            <a:r>
              <a:rPr lang="en-US" sz="2400" b="1" dirty="0" err="1" smtClean="0">
                <a:solidFill>
                  <a:srgbClr val="000099"/>
                </a:solidFill>
              </a:rPr>
              <a:t>Hidup</a:t>
            </a:r>
            <a:r>
              <a:rPr lang="en-US" sz="2400" b="1" dirty="0" smtClean="0">
                <a:solidFill>
                  <a:srgbClr val="000099"/>
                </a:solidFill>
              </a:rPr>
              <a:t>, 2002. </a:t>
            </a:r>
            <a:r>
              <a:rPr lang="en-US" sz="2400" b="1" i="1" dirty="0" err="1" smtClean="0">
                <a:solidFill>
                  <a:srgbClr val="000099"/>
                </a:solidFill>
              </a:rPr>
              <a:t>Himpunan</a:t>
            </a:r>
            <a:r>
              <a:rPr lang="en-US" sz="2400" b="1" i="1" dirty="0" smtClean="0">
                <a:solidFill>
                  <a:srgbClr val="000099"/>
                </a:solidFill>
              </a:rPr>
              <a:t> </a:t>
            </a:r>
            <a:r>
              <a:rPr lang="en-US" sz="2400" b="1" i="1" dirty="0" err="1" smtClean="0">
                <a:solidFill>
                  <a:srgbClr val="000099"/>
                </a:solidFill>
              </a:rPr>
              <a:t>Peraturan</a:t>
            </a:r>
            <a:r>
              <a:rPr lang="en-US" sz="2400" b="1" i="1" dirty="0" smtClean="0">
                <a:solidFill>
                  <a:srgbClr val="000099"/>
                </a:solidFill>
              </a:rPr>
              <a:t> </a:t>
            </a:r>
            <a:r>
              <a:rPr lang="en-US" sz="2400" b="1" i="1" dirty="0" err="1" smtClean="0">
                <a:solidFill>
                  <a:srgbClr val="000099"/>
                </a:solidFill>
              </a:rPr>
              <a:t>Perundang-undangan</a:t>
            </a:r>
            <a:r>
              <a:rPr lang="en-US" sz="2400" b="1" i="1" dirty="0" smtClean="0">
                <a:solidFill>
                  <a:srgbClr val="000099"/>
                </a:solidFill>
              </a:rPr>
              <a:t> </a:t>
            </a:r>
            <a:r>
              <a:rPr lang="en-US" sz="2400" b="1" i="1" dirty="0" err="1" smtClean="0">
                <a:solidFill>
                  <a:srgbClr val="000099"/>
                </a:solidFill>
              </a:rPr>
              <a:t>dibidang</a:t>
            </a:r>
            <a:r>
              <a:rPr lang="en-US" sz="2400" b="1" i="1" dirty="0" smtClean="0">
                <a:solidFill>
                  <a:srgbClr val="000099"/>
                </a:solidFill>
              </a:rPr>
              <a:t> </a:t>
            </a:r>
            <a:r>
              <a:rPr lang="en-US" sz="2400" b="1" i="1" dirty="0" err="1" smtClean="0">
                <a:solidFill>
                  <a:srgbClr val="000099"/>
                </a:solidFill>
              </a:rPr>
              <a:t>Pengelolaan</a:t>
            </a:r>
            <a:r>
              <a:rPr lang="en-US" sz="2400" b="1" i="1" dirty="0" smtClean="0">
                <a:solidFill>
                  <a:srgbClr val="000099"/>
                </a:solidFill>
              </a:rPr>
              <a:t> </a:t>
            </a:r>
            <a:r>
              <a:rPr lang="en-US" sz="2400" b="1" i="1" dirty="0" err="1" smtClean="0">
                <a:solidFill>
                  <a:srgbClr val="000099"/>
                </a:solidFill>
              </a:rPr>
              <a:t>Lingkungan</a:t>
            </a:r>
            <a:r>
              <a:rPr lang="en-US" sz="2400" b="1" i="1" dirty="0" smtClean="0">
                <a:solidFill>
                  <a:srgbClr val="000099"/>
                </a:solidFill>
              </a:rPr>
              <a:t> </a:t>
            </a:r>
            <a:r>
              <a:rPr lang="en-US" sz="2400" b="1" i="1" dirty="0" err="1" smtClean="0">
                <a:solidFill>
                  <a:srgbClr val="000099"/>
                </a:solidFill>
              </a:rPr>
              <a:t>Hidup</a:t>
            </a:r>
            <a:r>
              <a:rPr lang="en-US" sz="2400" b="1" i="1" dirty="0" smtClean="0">
                <a:solidFill>
                  <a:srgbClr val="000099"/>
                </a:solidFill>
              </a:rPr>
              <a:t> </a:t>
            </a:r>
            <a:r>
              <a:rPr lang="en-US" sz="2400" b="1" i="1" dirty="0" err="1" smtClean="0">
                <a:solidFill>
                  <a:srgbClr val="000099"/>
                </a:solidFill>
              </a:rPr>
              <a:t>dan</a:t>
            </a:r>
            <a:r>
              <a:rPr lang="en-US" sz="2400" b="1" i="1" dirty="0" smtClean="0">
                <a:solidFill>
                  <a:srgbClr val="000099"/>
                </a:solidFill>
              </a:rPr>
              <a:t> </a:t>
            </a:r>
            <a:r>
              <a:rPr lang="en-US" sz="2400" b="1" i="1" dirty="0" err="1" smtClean="0">
                <a:solidFill>
                  <a:srgbClr val="000099"/>
                </a:solidFill>
              </a:rPr>
              <a:t>Pengendalian</a:t>
            </a:r>
            <a:r>
              <a:rPr lang="en-US" sz="2400" b="1" i="1" dirty="0" smtClean="0">
                <a:solidFill>
                  <a:srgbClr val="000099"/>
                </a:solidFill>
              </a:rPr>
              <a:t> </a:t>
            </a:r>
            <a:r>
              <a:rPr lang="en-US" sz="2400" b="1" i="1" dirty="0" err="1" smtClean="0">
                <a:solidFill>
                  <a:srgbClr val="000099"/>
                </a:solidFill>
              </a:rPr>
              <a:t>Dampak</a:t>
            </a:r>
            <a:r>
              <a:rPr lang="en-US" sz="2400" b="1" i="1" dirty="0" smtClean="0">
                <a:solidFill>
                  <a:srgbClr val="000099"/>
                </a:solidFill>
              </a:rPr>
              <a:t> </a:t>
            </a:r>
            <a:r>
              <a:rPr lang="en-US" sz="2400" b="1" i="1" dirty="0" err="1" smtClean="0">
                <a:solidFill>
                  <a:srgbClr val="000099"/>
                </a:solidFill>
              </a:rPr>
              <a:t>Lingkungan</a:t>
            </a:r>
            <a:r>
              <a:rPr lang="en-US" sz="2400" b="1" dirty="0" smtClean="0">
                <a:solidFill>
                  <a:srgbClr val="000099"/>
                </a:solidFill>
              </a:rPr>
              <a:t>. Jakarta.</a:t>
            </a:r>
          </a:p>
          <a:p>
            <a:pPr algn="just" eaLnBrk="1" hangingPunct="1">
              <a:lnSpc>
                <a:spcPct val="80000"/>
              </a:lnSpc>
            </a:pPr>
            <a:endParaRPr lang="en-US" sz="2200" b="1" dirty="0" smtClean="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77155">
                                            <p:txEl>
                                              <p:pRg st="0" end="0"/>
                                            </p:txEl>
                                          </p:spTgt>
                                        </p:tgtEl>
                                        <p:attrNameLst>
                                          <p:attrName>style.visibility</p:attrName>
                                        </p:attrNameLst>
                                      </p:cBhvr>
                                      <p:to>
                                        <p:strVal val="visible"/>
                                      </p:to>
                                    </p:set>
                                    <p:anim calcmode="lin" valueType="num">
                                      <p:cBhvr additive="base">
                                        <p:cTn id="7" dur="500" fill="hold"/>
                                        <p:tgtEl>
                                          <p:spTgt spid="17715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77155">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177155">
                                            <p:txEl>
                                              <p:pRg st="3" end="3"/>
                                            </p:txEl>
                                          </p:spTgt>
                                        </p:tgtEl>
                                        <p:attrNameLst>
                                          <p:attrName>style.visibility</p:attrName>
                                        </p:attrNameLst>
                                      </p:cBhvr>
                                      <p:to>
                                        <p:strVal val="visible"/>
                                      </p:to>
                                    </p:set>
                                    <p:anim calcmode="lin" valueType="num">
                                      <p:cBhvr additive="base">
                                        <p:cTn id="11" dur="500" fill="hold"/>
                                        <p:tgtEl>
                                          <p:spTgt spid="177155">
                                            <p:txEl>
                                              <p:pRg st="3" end="3"/>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77155">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9" fill="hold" grpId="0" nodeType="clickEffect">
                                  <p:stCondLst>
                                    <p:cond delay="0"/>
                                  </p:stCondLst>
                                  <p:childTnLst>
                                    <p:set>
                                      <p:cBhvr>
                                        <p:cTn id="16" dur="1" fill="hold">
                                          <p:stCondLst>
                                            <p:cond delay="0"/>
                                          </p:stCondLst>
                                        </p:cTn>
                                        <p:tgtEl>
                                          <p:spTgt spid="177155">
                                            <p:txEl>
                                              <p:pRg st="4" end="4"/>
                                            </p:txEl>
                                          </p:spTgt>
                                        </p:tgtEl>
                                        <p:attrNameLst>
                                          <p:attrName>style.visibility</p:attrName>
                                        </p:attrNameLst>
                                      </p:cBhvr>
                                      <p:to>
                                        <p:strVal val="visible"/>
                                      </p:to>
                                    </p:set>
                                    <p:anim calcmode="lin" valueType="num">
                                      <p:cBhvr additive="base">
                                        <p:cTn id="17" dur="500" fill="hold"/>
                                        <p:tgtEl>
                                          <p:spTgt spid="177155">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77155">
                                            <p:txEl>
                                              <p:pRg st="4" end="4"/>
                                            </p:txEl>
                                          </p:spTgt>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77155">
                                            <p:txEl>
                                              <p:pRg st="5" end="5"/>
                                            </p:txEl>
                                          </p:spTgt>
                                        </p:tgtEl>
                                        <p:attrNameLst>
                                          <p:attrName>style.visibility</p:attrName>
                                        </p:attrNameLst>
                                      </p:cBhvr>
                                      <p:to>
                                        <p:strVal val="visible"/>
                                      </p:to>
                                    </p:set>
                                    <p:anim calcmode="lin" valueType="num">
                                      <p:cBhvr additive="base">
                                        <p:cTn id="21" dur="500" fill="hold"/>
                                        <p:tgtEl>
                                          <p:spTgt spid="177155">
                                            <p:txEl>
                                              <p:pRg st="5" end="5"/>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77155">
                                            <p:txEl>
                                              <p:pRg st="5" end="5"/>
                                            </p:txEl>
                                          </p:spTgt>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77155">
                                            <p:txEl>
                                              <p:pRg st="6" end="6"/>
                                            </p:txEl>
                                          </p:spTgt>
                                        </p:tgtEl>
                                        <p:attrNameLst>
                                          <p:attrName>style.visibility</p:attrName>
                                        </p:attrNameLst>
                                      </p:cBhvr>
                                      <p:to>
                                        <p:strVal val="visible"/>
                                      </p:to>
                                    </p:set>
                                    <p:anim calcmode="lin" valueType="num">
                                      <p:cBhvr additive="base">
                                        <p:cTn id="25" dur="500" fill="hold"/>
                                        <p:tgtEl>
                                          <p:spTgt spid="177155">
                                            <p:txEl>
                                              <p:pRg st="6" end="6"/>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77155">
                                            <p:txEl>
                                              <p:pRg st="6" end="6"/>
                                            </p:txEl>
                                          </p:spTgt>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77155">
                                            <p:txEl>
                                              <p:pRg st="7" end="7"/>
                                            </p:txEl>
                                          </p:spTgt>
                                        </p:tgtEl>
                                        <p:attrNameLst>
                                          <p:attrName>style.visibility</p:attrName>
                                        </p:attrNameLst>
                                      </p:cBhvr>
                                      <p:to>
                                        <p:strVal val="visible"/>
                                      </p:to>
                                    </p:set>
                                    <p:anim calcmode="lin" valueType="num">
                                      <p:cBhvr additive="base">
                                        <p:cTn id="29" dur="500" fill="hold"/>
                                        <p:tgtEl>
                                          <p:spTgt spid="177155">
                                            <p:txEl>
                                              <p:pRg st="7" end="7"/>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77155">
                                            <p:txEl>
                                              <p:pRg st="7" end="7"/>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155" grpId="0" build="p"/>
    </p:bldLst>
  </p:timing>
</p:sld>
</file>

<file path=ppt/slides/slide13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Rectangle 3"/>
          <p:cNvSpPr/>
          <p:nvPr/>
        </p:nvSpPr>
        <p:spPr>
          <a:xfrm>
            <a:off x="785786" y="1142984"/>
            <a:ext cx="7715304" cy="4081117"/>
          </a:xfrm>
          <a:prstGeom prst="rect">
            <a:avLst/>
          </a:prstGeom>
        </p:spPr>
        <p:txBody>
          <a:bodyPr wrap="square">
            <a:spAutoFit/>
          </a:bodyPr>
          <a:lstStyle/>
          <a:p>
            <a:pPr marL="347663" indent="-347663" algn="just" eaLnBrk="1" hangingPunct="1">
              <a:lnSpc>
                <a:spcPct val="80000"/>
              </a:lnSpc>
              <a:buFont typeface="Arial" pitchFamily="34" charset="0"/>
              <a:buChar char="•"/>
            </a:pPr>
            <a:r>
              <a:rPr lang="en-US" dirty="0" err="1" smtClean="0">
                <a:solidFill>
                  <a:srgbClr val="000099"/>
                </a:solidFill>
              </a:rPr>
              <a:t>Keraf</a:t>
            </a:r>
            <a:r>
              <a:rPr lang="en-US" dirty="0" smtClean="0">
                <a:solidFill>
                  <a:srgbClr val="000099"/>
                </a:solidFill>
              </a:rPr>
              <a:t>, A. Sonny. 1998. </a:t>
            </a:r>
            <a:r>
              <a:rPr lang="en-US" i="1" dirty="0" err="1" smtClean="0">
                <a:solidFill>
                  <a:srgbClr val="000099"/>
                </a:solidFill>
              </a:rPr>
              <a:t>Etika</a:t>
            </a:r>
            <a:r>
              <a:rPr lang="en-US" i="1" dirty="0" smtClean="0">
                <a:solidFill>
                  <a:srgbClr val="000099"/>
                </a:solidFill>
              </a:rPr>
              <a:t> </a:t>
            </a:r>
            <a:r>
              <a:rPr lang="en-US" i="1" dirty="0" err="1" smtClean="0">
                <a:solidFill>
                  <a:srgbClr val="000099"/>
                </a:solidFill>
              </a:rPr>
              <a:t>Bisnis</a:t>
            </a:r>
            <a:r>
              <a:rPr lang="en-US" i="1" dirty="0" smtClean="0">
                <a:solidFill>
                  <a:srgbClr val="000099"/>
                </a:solidFill>
              </a:rPr>
              <a:t>, </a:t>
            </a:r>
            <a:r>
              <a:rPr lang="en-US" i="1" dirty="0" err="1" smtClean="0">
                <a:solidFill>
                  <a:srgbClr val="000099"/>
                </a:solidFill>
              </a:rPr>
              <a:t>Tuntutan</a:t>
            </a:r>
            <a:r>
              <a:rPr lang="en-US" i="1" dirty="0" smtClean="0">
                <a:solidFill>
                  <a:srgbClr val="000099"/>
                </a:solidFill>
              </a:rPr>
              <a:t> </a:t>
            </a:r>
            <a:r>
              <a:rPr lang="en-US" i="1" dirty="0" err="1" smtClean="0">
                <a:solidFill>
                  <a:srgbClr val="000099"/>
                </a:solidFill>
              </a:rPr>
              <a:t>dan</a:t>
            </a:r>
            <a:r>
              <a:rPr lang="en-US" i="1" dirty="0" smtClean="0">
                <a:solidFill>
                  <a:srgbClr val="000099"/>
                </a:solidFill>
              </a:rPr>
              <a:t> </a:t>
            </a:r>
            <a:r>
              <a:rPr lang="en-US" i="1" dirty="0" err="1" smtClean="0">
                <a:solidFill>
                  <a:srgbClr val="000099"/>
                </a:solidFill>
              </a:rPr>
              <a:t>Relevansinya</a:t>
            </a:r>
            <a:r>
              <a:rPr lang="en-US" i="1" dirty="0" smtClean="0">
                <a:solidFill>
                  <a:srgbClr val="000099"/>
                </a:solidFill>
              </a:rPr>
              <a:t>.</a:t>
            </a:r>
            <a:r>
              <a:rPr lang="en-US" dirty="0" smtClean="0">
                <a:solidFill>
                  <a:srgbClr val="000099"/>
                </a:solidFill>
              </a:rPr>
              <a:t> </a:t>
            </a:r>
            <a:r>
              <a:rPr lang="en-US" dirty="0" err="1" smtClean="0">
                <a:solidFill>
                  <a:srgbClr val="000099"/>
                </a:solidFill>
              </a:rPr>
              <a:t>Kanisius</a:t>
            </a:r>
            <a:r>
              <a:rPr lang="en-US" dirty="0" smtClean="0">
                <a:solidFill>
                  <a:srgbClr val="000099"/>
                </a:solidFill>
              </a:rPr>
              <a:t>, Yogyakarta.</a:t>
            </a:r>
          </a:p>
          <a:p>
            <a:pPr marL="347663" indent="-347663" algn="just" eaLnBrk="1" hangingPunct="1">
              <a:lnSpc>
                <a:spcPct val="80000"/>
              </a:lnSpc>
              <a:buFont typeface="Arial" pitchFamily="34" charset="0"/>
              <a:buChar char="•"/>
            </a:pPr>
            <a:r>
              <a:rPr lang="en-US" dirty="0" err="1" smtClean="0">
                <a:solidFill>
                  <a:srgbClr val="000099"/>
                </a:solidFill>
              </a:rPr>
              <a:t>Lubis</a:t>
            </a:r>
            <a:r>
              <a:rPr lang="en-US" dirty="0" smtClean="0">
                <a:solidFill>
                  <a:srgbClr val="000099"/>
                </a:solidFill>
              </a:rPr>
              <a:t>, K. </a:t>
            </a:r>
            <a:r>
              <a:rPr lang="en-US" dirty="0" err="1" smtClean="0">
                <a:solidFill>
                  <a:srgbClr val="000099"/>
                </a:solidFill>
              </a:rPr>
              <a:t>Suhrawardi</a:t>
            </a:r>
            <a:r>
              <a:rPr lang="en-US" dirty="0" smtClean="0">
                <a:solidFill>
                  <a:srgbClr val="000099"/>
                </a:solidFill>
              </a:rPr>
              <a:t>. 2002. </a:t>
            </a:r>
            <a:r>
              <a:rPr lang="en-US" i="1" dirty="0" err="1" smtClean="0">
                <a:solidFill>
                  <a:srgbClr val="000099"/>
                </a:solidFill>
              </a:rPr>
              <a:t>Etika</a:t>
            </a:r>
            <a:r>
              <a:rPr lang="en-US" i="1" dirty="0" smtClean="0">
                <a:solidFill>
                  <a:srgbClr val="000099"/>
                </a:solidFill>
              </a:rPr>
              <a:t> </a:t>
            </a:r>
            <a:r>
              <a:rPr lang="en-US" i="1" dirty="0" err="1" smtClean="0">
                <a:solidFill>
                  <a:srgbClr val="000099"/>
                </a:solidFill>
              </a:rPr>
              <a:t>Profesi</a:t>
            </a:r>
            <a:r>
              <a:rPr lang="en-US" i="1" dirty="0" smtClean="0">
                <a:solidFill>
                  <a:srgbClr val="000099"/>
                </a:solidFill>
              </a:rPr>
              <a:t> </a:t>
            </a:r>
            <a:r>
              <a:rPr lang="en-US" i="1" dirty="0" err="1" smtClean="0">
                <a:solidFill>
                  <a:srgbClr val="000099"/>
                </a:solidFill>
              </a:rPr>
              <a:t>Hukum</a:t>
            </a:r>
            <a:r>
              <a:rPr lang="en-US" dirty="0" smtClean="0">
                <a:solidFill>
                  <a:srgbClr val="000099"/>
                </a:solidFill>
              </a:rPr>
              <a:t>. </a:t>
            </a:r>
            <a:r>
              <a:rPr lang="en-US" dirty="0" err="1" smtClean="0">
                <a:solidFill>
                  <a:srgbClr val="000099"/>
                </a:solidFill>
              </a:rPr>
              <a:t>Sinar</a:t>
            </a:r>
            <a:r>
              <a:rPr lang="en-US" dirty="0" smtClean="0">
                <a:solidFill>
                  <a:srgbClr val="000099"/>
                </a:solidFill>
              </a:rPr>
              <a:t> </a:t>
            </a:r>
            <a:r>
              <a:rPr lang="en-US" dirty="0" err="1" smtClean="0">
                <a:solidFill>
                  <a:srgbClr val="000099"/>
                </a:solidFill>
              </a:rPr>
              <a:t>Gatika</a:t>
            </a:r>
            <a:r>
              <a:rPr lang="en-US" dirty="0" smtClean="0">
                <a:solidFill>
                  <a:srgbClr val="000099"/>
                </a:solidFill>
              </a:rPr>
              <a:t>, Jakarta.</a:t>
            </a:r>
          </a:p>
          <a:p>
            <a:pPr marL="347663" indent="-347663" algn="just" eaLnBrk="1" hangingPunct="1">
              <a:lnSpc>
                <a:spcPct val="80000"/>
              </a:lnSpc>
              <a:buFont typeface="Arial" pitchFamily="34" charset="0"/>
              <a:buChar char="•"/>
            </a:pPr>
            <a:r>
              <a:rPr lang="en-US" dirty="0" smtClean="0">
                <a:solidFill>
                  <a:srgbClr val="000099"/>
                </a:solidFill>
              </a:rPr>
              <a:t>Muhammad </a:t>
            </a:r>
            <a:r>
              <a:rPr lang="en-US" dirty="0" err="1" smtClean="0">
                <a:solidFill>
                  <a:srgbClr val="000099"/>
                </a:solidFill>
              </a:rPr>
              <a:t>Abdulkadir</a:t>
            </a:r>
            <a:r>
              <a:rPr lang="en-US" dirty="0" smtClean="0">
                <a:solidFill>
                  <a:srgbClr val="000099"/>
                </a:solidFill>
              </a:rPr>
              <a:t>. 2001. </a:t>
            </a:r>
            <a:r>
              <a:rPr lang="en-US" i="1" dirty="0" err="1" smtClean="0">
                <a:solidFill>
                  <a:srgbClr val="000099"/>
                </a:solidFill>
              </a:rPr>
              <a:t>Etika</a:t>
            </a:r>
            <a:r>
              <a:rPr lang="en-US" i="1" dirty="0" smtClean="0">
                <a:solidFill>
                  <a:srgbClr val="000099"/>
                </a:solidFill>
              </a:rPr>
              <a:t> </a:t>
            </a:r>
            <a:r>
              <a:rPr lang="en-US" i="1" dirty="0" err="1" smtClean="0">
                <a:solidFill>
                  <a:srgbClr val="000099"/>
                </a:solidFill>
              </a:rPr>
              <a:t>Profesi</a:t>
            </a:r>
            <a:r>
              <a:rPr lang="en-US" i="1" dirty="0" smtClean="0">
                <a:solidFill>
                  <a:srgbClr val="000099"/>
                </a:solidFill>
              </a:rPr>
              <a:t> </a:t>
            </a:r>
            <a:r>
              <a:rPr lang="en-US" i="1" dirty="0" err="1" smtClean="0">
                <a:solidFill>
                  <a:srgbClr val="000099"/>
                </a:solidFill>
              </a:rPr>
              <a:t>Hukum</a:t>
            </a:r>
            <a:r>
              <a:rPr lang="en-US" dirty="0" smtClean="0">
                <a:solidFill>
                  <a:srgbClr val="000099"/>
                </a:solidFill>
              </a:rPr>
              <a:t>. Citra </a:t>
            </a:r>
            <a:r>
              <a:rPr lang="en-US" dirty="0" err="1" smtClean="0">
                <a:solidFill>
                  <a:srgbClr val="000099"/>
                </a:solidFill>
              </a:rPr>
              <a:t>Aditya</a:t>
            </a:r>
            <a:r>
              <a:rPr lang="en-US" dirty="0" smtClean="0">
                <a:solidFill>
                  <a:srgbClr val="000099"/>
                </a:solidFill>
              </a:rPr>
              <a:t> </a:t>
            </a:r>
            <a:r>
              <a:rPr lang="en-US" dirty="0" err="1" smtClean="0">
                <a:solidFill>
                  <a:srgbClr val="000099"/>
                </a:solidFill>
              </a:rPr>
              <a:t>Bakti</a:t>
            </a:r>
            <a:r>
              <a:rPr lang="en-US" dirty="0" smtClean="0">
                <a:solidFill>
                  <a:srgbClr val="000099"/>
                </a:solidFill>
              </a:rPr>
              <a:t>, Bandung.</a:t>
            </a:r>
          </a:p>
          <a:p>
            <a:pPr marL="347663" indent="-347663" algn="just" eaLnBrk="1" hangingPunct="1">
              <a:lnSpc>
                <a:spcPct val="80000"/>
              </a:lnSpc>
              <a:buFont typeface="Arial" pitchFamily="34" charset="0"/>
              <a:buChar char="•"/>
            </a:pPr>
            <a:r>
              <a:rPr lang="en-US" dirty="0" err="1" smtClean="0">
                <a:solidFill>
                  <a:srgbClr val="000099"/>
                </a:solidFill>
              </a:rPr>
              <a:t>Shihab</a:t>
            </a:r>
            <a:r>
              <a:rPr lang="en-US" dirty="0" smtClean="0">
                <a:solidFill>
                  <a:srgbClr val="000099"/>
                </a:solidFill>
              </a:rPr>
              <a:t>, M. </a:t>
            </a:r>
            <a:r>
              <a:rPr lang="en-US" dirty="0" err="1" smtClean="0">
                <a:solidFill>
                  <a:srgbClr val="000099"/>
                </a:solidFill>
              </a:rPr>
              <a:t>Quraish</a:t>
            </a:r>
            <a:r>
              <a:rPr lang="en-US" dirty="0" smtClean="0">
                <a:solidFill>
                  <a:srgbClr val="000099"/>
                </a:solidFill>
              </a:rPr>
              <a:t>, 1996. </a:t>
            </a:r>
            <a:r>
              <a:rPr lang="en-US" i="1" dirty="0" err="1" smtClean="0">
                <a:solidFill>
                  <a:srgbClr val="000099"/>
                </a:solidFill>
              </a:rPr>
              <a:t>Wawasan</a:t>
            </a:r>
            <a:r>
              <a:rPr lang="en-US" i="1" dirty="0" smtClean="0">
                <a:solidFill>
                  <a:srgbClr val="000099"/>
                </a:solidFill>
              </a:rPr>
              <a:t> Al-</a:t>
            </a:r>
            <a:r>
              <a:rPr lang="en-US" i="1" dirty="0" err="1" smtClean="0">
                <a:solidFill>
                  <a:srgbClr val="000099"/>
                </a:solidFill>
              </a:rPr>
              <a:t>Qu’an</a:t>
            </a:r>
            <a:r>
              <a:rPr lang="en-US" dirty="0" smtClean="0">
                <a:solidFill>
                  <a:srgbClr val="000099"/>
                </a:solidFill>
              </a:rPr>
              <a:t>, </a:t>
            </a:r>
            <a:r>
              <a:rPr lang="en-US" dirty="0" err="1" smtClean="0">
                <a:solidFill>
                  <a:srgbClr val="000099"/>
                </a:solidFill>
              </a:rPr>
              <a:t>Mizan</a:t>
            </a:r>
            <a:r>
              <a:rPr lang="en-US" dirty="0" smtClean="0">
                <a:solidFill>
                  <a:srgbClr val="000099"/>
                </a:solidFill>
              </a:rPr>
              <a:t>. Bandung.</a:t>
            </a:r>
          </a:p>
          <a:p>
            <a:pPr marL="347663" indent="-347663" algn="just" eaLnBrk="1" hangingPunct="1">
              <a:lnSpc>
                <a:spcPct val="80000"/>
              </a:lnSpc>
              <a:buFont typeface="Arial" pitchFamily="34" charset="0"/>
              <a:buChar char="•"/>
            </a:pPr>
            <a:r>
              <a:rPr lang="en-US" dirty="0" err="1" smtClean="0">
                <a:solidFill>
                  <a:srgbClr val="000099"/>
                </a:solidFill>
              </a:rPr>
              <a:t>Syahputra</a:t>
            </a:r>
            <a:r>
              <a:rPr lang="en-US" dirty="0" smtClean="0">
                <a:solidFill>
                  <a:srgbClr val="000099"/>
                </a:solidFill>
              </a:rPr>
              <a:t>, B. 2003. </a:t>
            </a:r>
            <a:r>
              <a:rPr lang="fi-FI" dirty="0" smtClean="0">
                <a:solidFill>
                  <a:srgbClr val="000099"/>
                </a:solidFill>
              </a:rPr>
              <a:t>Pola Pemanfaatan air di Kecamatan Kalasan, Sleman, Yogyakarta. </a:t>
            </a:r>
            <a:r>
              <a:rPr lang="en-US" i="1" dirty="0" err="1" smtClean="0">
                <a:solidFill>
                  <a:srgbClr val="000099"/>
                </a:solidFill>
              </a:rPr>
              <a:t>Tesis</a:t>
            </a:r>
            <a:r>
              <a:rPr lang="en-US" dirty="0" smtClean="0">
                <a:solidFill>
                  <a:srgbClr val="000099"/>
                </a:solidFill>
              </a:rPr>
              <a:t>. </a:t>
            </a:r>
            <a:r>
              <a:rPr lang="en-US" dirty="0" err="1" smtClean="0">
                <a:solidFill>
                  <a:srgbClr val="000099"/>
                </a:solidFill>
              </a:rPr>
              <a:t>Universitas</a:t>
            </a:r>
            <a:r>
              <a:rPr lang="en-US" dirty="0" smtClean="0">
                <a:solidFill>
                  <a:srgbClr val="000099"/>
                </a:solidFill>
              </a:rPr>
              <a:t> </a:t>
            </a:r>
            <a:r>
              <a:rPr lang="en-US" dirty="0" err="1" smtClean="0">
                <a:solidFill>
                  <a:srgbClr val="000099"/>
                </a:solidFill>
              </a:rPr>
              <a:t>Gadjah</a:t>
            </a:r>
            <a:r>
              <a:rPr lang="en-US" dirty="0" smtClean="0">
                <a:solidFill>
                  <a:srgbClr val="000099"/>
                </a:solidFill>
              </a:rPr>
              <a:t> </a:t>
            </a:r>
            <a:r>
              <a:rPr lang="en-US" dirty="0" err="1" smtClean="0">
                <a:solidFill>
                  <a:srgbClr val="000099"/>
                </a:solidFill>
              </a:rPr>
              <a:t>Mada</a:t>
            </a:r>
            <a:r>
              <a:rPr lang="en-US" dirty="0" smtClean="0">
                <a:solidFill>
                  <a:srgbClr val="000099"/>
                </a:solidFill>
              </a:rPr>
              <a:t>, Yogyakarta.</a:t>
            </a:r>
            <a:endParaRPr lang="en-US" dirty="0"/>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1"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1" i="0" u="none" strike="noStrike" cap="none" normalizeH="0" baseline="0" smtClean="0">
            <a:ln>
              <a:noFill/>
            </a:ln>
            <a:solidFill>
              <a:schemeClr val="bg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3948</TotalTime>
  <Words>5522</Words>
  <Application>Microsoft Office PowerPoint</Application>
  <PresentationFormat>On-screen Show (4:3)</PresentationFormat>
  <Paragraphs>367</Paragraphs>
  <Slides>136</Slides>
  <Notes>115</Notes>
  <HiddenSlides>0</HiddenSlides>
  <MMClips>0</MMClips>
  <ScaleCrop>false</ScaleCrop>
  <HeadingPairs>
    <vt:vector size="4" baseType="variant">
      <vt:variant>
        <vt:lpstr>Theme</vt:lpstr>
      </vt:variant>
      <vt:variant>
        <vt:i4>1</vt:i4>
      </vt:variant>
      <vt:variant>
        <vt:lpstr>Slide Titles</vt:lpstr>
      </vt:variant>
      <vt:variant>
        <vt:i4>136</vt:i4>
      </vt:variant>
    </vt:vector>
  </HeadingPairs>
  <TitlesOfParts>
    <vt:vector size="137" baseType="lpstr">
      <vt:lpstr>Default Design</vt:lpstr>
      <vt:lpstr>PowerPoint Presentation</vt:lpstr>
      <vt:lpstr>IV. ETIKA TERAPAN</vt:lpstr>
      <vt:lpstr>PowerPoint Presentation</vt:lpstr>
      <vt:lpstr>PowerPoint Presentation</vt:lpstr>
      <vt:lpstr>PowerPoint Presentation</vt:lpstr>
      <vt:lpstr>PowerPoint Presentation</vt:lpstr>
      <vt:lpstr>PowerPoint Presentation</vt:lpstr>
      <vt:lpstr>PowerPoint Presentation</vt:lpstr>
      <vt:lpstr>V. ETIKA PROFESI</vt:lpstr>
      <vt:lpstr>1. PENGERTIAN PROFESI</vt:lpstr>
      <vt:lpstr>PowerPoint Presentation</vt:lpstr>
      <vt:lpstr>PowerPoint Presentation</vt:lpstr>
      <vt:lpstr>PowerPoint Presentation</vt:lpstr>
      <vt:lpstr>Ada dua hal yang membedakan antara pekerjaan seorang Profesional sebagai sebuah profesi dan pekerjaan sebagai hobi</vt:lpstr>
      <vt:lpstr>PowerPoint Presentation</vt:lpstr>
      <vt:lpstr>PowerPoint Presentation</vt:lpstr>
      <vt:lpstr>3. Ciri-Ciri Profesi</vt:lpstr>
      <vt:lpstr>PowerPoint Presentation</vt:lpstr>
      <vt:lpstr>PowerPoint Presentation</vt:lpstr>
      <vt:lpstr>PowerPoint Presentation</vt:lpstr>
      <vt:lpstr>Ada dua sasaran pokok kode etik yaitu :</vt:lpstr>
      <vt:lpstr>PowerPoint Presentation</vt:lpstr>
      <vt:lpstr>PowerPoint Presentation</vt:lpstr>
      <vt:lpstr>PowerPoint Presentation</vt:lpstr>
      <vt:lpstr>PowerPoint Presentation</vt:lpstr>
      <vt:lpstr>4. PRINSIP ETIKA PROFESI</vt:lpstr>
      <vt:lpstr>PowerPoint Presentation</vt:lpstr>
      <vt:lpstr>PowerPoint Presentation</vt:lpstr>
      <vt:lpstr>PowerPoint Presentation</vt:lpstr>
      <vt:lpstr>PowerPoint Presentation</vt:lpstr>
      <vt:lpstr>PowerPoint Presentation</vt:lpstr>
      <vt:lpstr>PowerPoint Presentation</vt:lpstr>
      <vt:lpstr> 5. MENUJU BISNIS SEBAGAI  PROFESI LUHUR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BISNIS DAN ETIKA</vt:lpstr>
      <vt:lpstr>V. MITOS BISNIS AMORAL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KEUNTUNGAN DAN ETIKA</vt:lpstr>
      <vt:lpstr>PowerPoint Presentation</vt:lpstr>
      <vt:lpstr>Ada beberapa argumen yang dapat diajukan justru demi memperoleh keuntungan etika sangat dibutuhkan :</vt:lpstr>
      <vt:lpstr>PowerPoint Presentation</vt:lpstr>
      <vt:lpstr>PowerPoint Presentation</vt:lpstr>
      <vt:lpstr>PowerPoint Presentation</vt:lpstr>
      <vt:lpstr>PowerPoint Presentation</vt:lpstr>
      <vt:lpstr>VI. PRINSIP – PRINSIP ETIKA BISNIS</vt:lpstr>
      <vt:lpstr>PowerPoint Presentation</vt:lpstr>
      <vt:lpstr>PowerPoint Presentation</vt:lpstr>
      <vt:lpstr>PowerPoint Presentation</vt:lpstr>
      <vt:lpstr>PowerPoint Presentation</vt:lpstr>
      <vt:lpstr>PowerPoint Presentation</vt:lpstr>
      <vt:lpstr>PowerPoint Presentation</vt:lpstr>
      <vt:lpstr>C). PRINSIP KEADILAN</vt:lpstr>
      <vt:lpstr>D) Prinsip Saling Menguntungkan       (Mutual Benefit Prinsiple)</vt:lpstr>
      <vt:lpstr>E) Prinsip Integritas Moral</vt:lpstr>
      <vt:lpstr>PowerPoint Presentation</vt:lpstr>
      <vt:lpstr>2. ETOS BISNIS</vt:lpstr>
      <vt:lpstr>PowerPoint Presentation</vt:lpstr>
      <vt:lpstr>3. RELATIVITAS MORAL DALAM  BISNIS</vt:lpstr>
      <vt:lpstr>PowerPoint Presentation</vt:lpstr>
      <vt:lpstr>PowerPoint Presentation</vt:lpstr>
      <vt:lpstr>ETIKA TERHADAP ALAM DAN LINGKUNGAN HIDUP (TINJAUAN DARI SUDUT ISLAM)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KONTEMPLASI  BAGI UMAT ISLAM</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UNISSULA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ETIKA PROFESI (SONNY KERAF)</dc:title>
  <dc:creator>MTS</dc:creator>
  <cp:lastModifiedBy>Ikhwan</cp:lastModifiedBy>
  <cp:revision>404</cp:revision>
  <dcterms:created xsi:type="dcterms:W3CDTF">2005-06-08T01:58:28Z</dcterms:created>
  <dcterms:modified xsi:type="dcterms:W3CDTF">2016-03-10T09:24:45Z</dcterms:modified>
</cp:coreProperties>
</file>