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3AD36-5867-415E-AFCC-0BA3E546884D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CF9DD-2AD1-4AE5-B5D0-51573F343F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SOAL MOMENTUM DAN IMPULS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 dirty="0" smtClean="0"/>
              <a:t>SOAL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715000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Font typeface="+mj-lt"/>
              <a:buAutoNum type="arabicPeriod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Times New Roman" pitchFamily="18" charset="0"/>
              </a:rPr>
              <a:t>Dua buah bola masing-masing memiliki berat </a:t>
            </a:r>
            <a:r>
              <a:rPr lang="en-US" sz="6400" dirty="0" smtClean="0">
                <a:cs typeface="Times New Roman" pitchFamily="18" charset="0"/>
              </a:rPr>
              <a:t>yang </a:t>
            </a:r>
            <a:r>
              <a:rPr lang="en-US" sz="6400" dirty="0" err="1" smtClean="0">
                <a:cs typeface="Times New Roman" pitchFamily="18" charset="0"/>
              </a:rPr>
              <a:t>sama</a:t>
            </a:r>
            <a:r>
              <a:rPr lang="en-US" sz="6400" dirty="0" smtClean="0">
                <a:cs typeface="Times New Roman" pitchFamily="18" charset="0"/>
              </a:rPr>
              <a:t> </a:t>
            </a:r>
            <a:r>
              <a:rPr lang="en-US" sz="6400" dirty="0" err="1" smtClean="0">
                <a:cs typeface="Times New Roman" pitchFamily="18" charset="0"/>
              </a:rPr>
              <a:t>yakni</a:t>
            </a:r>
            <a:r>
              <a:rPr lang="en-US" sz="6400" dirty="0" smtClean="0">
                <a:cs typeface="Times New Roman" pitchFamily="18" charset="0"/>
              </a:rPr>
              <a:t> </a:t>
            </a:r>
            <a:r>
              <a:rPr lang="id-ID" sz="6400" dirty="0" smtClean="0">
                <a:cs typeface="Times New Roman" pitchFamily="18" charset="0"/>
              </a:rPr>
              <a:t>2</a:t>
            </a:r>
            <a:r>
              <a:rPr lang="en-US" sz="6400" dirty="0">
                <a:cs typeface="Times New Roman" pitchFamily="18" charset="0"/>
              </a:rPr>
              <a:t>0</a:t>
            </a:r>
            <a:r>
              <a:rPr lang="id-ID" sz="6400" dirty="0" smtClean="0">
                <a:cs typeface="Times New Roman" pitchFamily="18" charset="0"/>
              </a:rPr>
              <a:t> kg bola pertama bergerak ketimur dengan kecepatan 6 m/s dan bola kedua bergerak keutara dengan kecepatan 4 m/s. Tentukan momentum total kedua bola tersebut.</a:t>
            </a:r>
            <a:endParaRPr lang="en-US" sz="6400" dirty="0" smtClean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Sebuah benda bermassa 1 ton, bergerak dengan kecepatan 90 km/jam. Berapa momentum yang dimiliki benda tersebut?</a:t>
            </a:r>
            <a:endParaRPr lang="en-US" sz="6400" dirty="0" smtClean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Times New Roman" pitchFamily="18" charset="0"/>
              </a:rPr>
              <a:t>Sebuah benda dengan massa 15 kg bergerak kekanan dengan kecepatan 10 m/s. Tentukan momentum benda tersebut.</a:t>
            </a:r>
            <a:endParaRPr lang="en-US" sz="6400" dirty="0" smtClean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Times New Roman" pitchFamily="18" charset="0"/>
              </a:rPr>
              <a:t>Sebuah bola bergerak dengan kecepatan 30 m/s kemudian dipukul dengan pemukul bola dengan gaya 3.000 N selama 0,001 s. Tentukan besarnya impuls pada bola.</a:t>
            </a:r>
            <a:endParaRPr lang="en-US" sz="6400" dirty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Sebuah bola ditendang dengan gaya sebesar 48N dalam waktu 0,8 sekon.</a:t>
            </a:r>
            <a:r>
              <a:rPr lang="en-US" sz="6400" dirty="0" smtClean="0"/>
              <a:t> </a:t>
            </a:r>
            <a:r>
              <a:rPr lang="id-ID" sz="6400" dirty="0" smtClean="0"/>
              <a:t>Berapakah besar impuls pada saat kaki menyentuh bola. </a:t>
            </a:r>
            <a:endParaRPr lang="en-US" sz="6400" dirty="0"/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>
                <a:cs typeface="Aharoni" panose="02010803020104030203" pitchFamily="2" charset="-79"/>
              </a:rPr>
              <a:t>Sebuah benda diam yang memiliki massa 500 g, setelah mendapat gaya,</a:t>
            </a:r>
            <a:r>
              <a:rPr lang="en-US" sz="6400" dirty="0" smtClean="0">
                <a:cs typeface="Aharoni" panose="02010803020104030203" pitchFamily="2" charset="-79"/>
              </a:rPr>
              <a:t> </a:t>
            </a:r>
            <a:r>
              <a:rPr lang="id-ID" sz="6400" dirty="0" smtClean="0">
                <a:cs typeface="Aharoni" panose="02010803020104030203" pitchFamily="2" charset="-79"/>
              </a:rPr>
              <a:t>kecepatannya 25 m/s. Berapa besar  impuls tersebut</a:t>
            </a:r>
            <a:endParaRPr lang="en-US" sz="6400" dirty="0">
              <a:cs typeface="Aharoni" panose="02010803020104030203" pitchFamily="2" charset="-79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Dalam sebuah permainan sepak bola, seorang pemain melakukan tendangan pinalti. Tepat setelah ditendang bola melambung dengan</a:t>
            </a:r>
            <a:r>
              <a:rPr lang="en-US" sz="6400" dirty="0" smtClean="0"/>
              <a:t> </a:t>
            </a:r>
            <a:r>
              <a:rPr lang="id-ID" sz="6400" dirty="0" smtClean="0"/>
              <a:t>kecepatan 60 m/s. Bila gaya bendanya 300 N dan sepatu pemain menyentuh bola selama 0,3 s maka tentukan:</a:t>
            </a:r>
            <a:r>
              <a:rPr lang="en-US" sz="6400" dirty="0" smtClean="0"/>
              <a:t> </a:t>
            </a:r>
            <a:r>
              <a:rPr lang="id-ID" sz="6400" dirty="0" smtClean="0"/>
              <a:t>Impuls yang bekerja pada bola</a:t>
            </a:r>
            <a:r>
              <a:rPr lang="en-US" sz="6400" dirty="0" smtClean="0"/>
              <a:t> </a:t>
            </a:r>
            <a:r>
              <a:rPr lang="id-ID" sz="6400" dirty="0" smtClean="0"/>
              <a:t>Perubahan momentumya,</a:t>
            </a:r>
            <a:r>
              <a:rPr lang="en-US" sz="6400" dirty="0" smtClean="0"/>
              <a:t> </a:t>
            </a:r>
            <a:r>
              <a:rPr lang="id-ID" sz="6400" dirty="0" smtClean="0"/>
              <a:t>Massa bola</a:t>
            </a:r>
            <a:endParaRPr lang="en-US" sz="6400" dirty="0" smtClean="0"/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Sebuah peluru dengan massa 50 g dan kecepatan 1.400 m/s mengenai dan menembus sebuah balok dengan massa 250 kg yang diam di bidang datar tanpa gesekan. Jika kecepatan peluru setelah menembus balok 400 m/s, maka hitunglah kecepatan balok setelah tertembus peluru!</a:t>
            </a:r>
            <a:endParaRPr lang="en-US" sz="6400" dirty="0"/>
          </a:p>
          <a:p>
            <a:pPr marL="514350" indent="-514350">
              <a:buFont typeface="+mj-lt"/>
              <a:buAutoNum type="arabicPeriod"/>
            </a:pPr>
            <a:r>
              <a:rPr lang="id-ID" sz="6400" dirty="0" smtClean="0"/>
              <a:t>Bola A bermassa 600 g dalam keadaan diam, ditumbuk oleh bola B bermassa 400 g yang bergerak dengan laju 10 m/s. Setelah tumbukan, kelajuan bola B menjadi 5 m/s, searah dengan arah bola semula.</a:t>
            </a:r>
            <a:r>
              <a:rPr lang="en-US" sz="6400" dirty="0" smtClean="0"/>
              <a:t>. </a:t>
            </a:r>
            <a:r>
              <a:rPr lang="id-ID" sz="6400" dirty="0" smtClean="0"/>
              <a:t>Tentukan kelajuan bola A sesaat setelah ditumbuk bola B!</a:t>
            </a:r>
            <a:endParaRPr lang="en-US" sz="64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6400" dirty="0" err="1"/>
              <a:t>Seorang</a:t>
            </a:r>
            <a:r>
              <a:rPr lang="en-US" sz="6400" dirty="0"/>
              <a:t> </a:t>
            </a:r>
            <a:r>
              <a:rPr lang="en-US" sz="6400" dirty="0" err="1"/>
              <a:t>anak</a:t>
            </a:r>
            <a:r>
              <a:rPr lang="en-US" sz="6400" dirty="0"/>
              <a:t> </a:t>
            </a:r>
            <a:r>
              <a:rPr lang="en-US" sz="6400" dirty="0" err="1"/>
              <a:t>melompat</a:t>
            </a:r>
            <a:r>
              <a:rPr lang="en-US" sz="6400" dirty="0"/>
              <a:t> </a:t>
            </a:r>
            <a:r>
              <a:rPr lang="en-US" sz="6400" dirty="0" err="1"/>
              <a:t>lepas</a:t>
            </a:r>
            <a:r>
              <a:rPr lang="en-US" sz="6400" dirty="0"/>
              <a:t> </a:t>
            </a:r>
            <a:r>
              <a:rPr lang="en-US" sz="6400" dirty="0" err="1"/>
              <a:t>dari</a:t>
            </a:r>
            <a:r>
              <a:rPr lang="en-US" sz="6400" dirty="0"/>
              <a:t> skate board yang </a:t>
            </a:r>
            <a:r>
              <a:rPr lang="en-US" sz="6400" dirty="0" err="1"/>
              <a:t>dinaikinya</a:t>
            </a:r>
            <a:r>
              <a:rPr lang="en-US" sz="6400" dirty="0"/>
              <a:t> </a:t>
            </a:r>
            <a:r>
              <a:rPr lang="en-US" sz="6400" dirty="0" err="1"/>
              <a:t>dengan</a:t>
            </a:r>
            <a:r>
              <a:rPr lang="en-US" sz="6400" dirty="0"/>
              <a:t> </a:t>
            </a:r>
            <a:r>
              <a:rPr lang="en-US" sz="6400" smtClean="0"/>
              <a:t>kecepatan </a:t>
            </a:r>
            <a:r>
              <a:rPr lang="en-US" sz="6400" dirty="0" smtClean="0"/>
              <a:t>1 m/det</a:t>
            </a:r>
            <a:r>
              <a:rPr lang="en-US" sz="6400" dirty="0"/>
              <a:t>. </a:t>
            </a:r>
            <a:r>
              <a:rPr lang="en-US" sz="6400" dirty="0" err="1"/>
              <a:t>Bila</a:t>
            </a:r>
            <a:r>
              <a:rPr lang="en-US" sz="6400" dirty="0"/>
              <a:t> </a:t>
            </a:r>
            <a:r>
              <a:rPr lang="en-US" sz="6400" dirty="0" err="1"/>
              <a:t>massa</a:t>
            </a:r>
            <a:r>
              <a:rPr lang="en-US" sz="6400" dirty="0"/>
              <a:t> </a:t>
            </a:r>
            <a:r>
              <a:rPr lang="en-US" sz="6400" dirty="0" err="1"/>
              <a:t>anaknya</a:t>
            </a:r>
            <a:r>
              <a:rPr lang="en-US" sz="6400" dirty="0"/>
              <a:t> 20 kg </a:t>
            </a:r>
            <a:r>
              <a:rPr lang="en-US" sz="6400" dirty="0" err="1"/>
              <a:t>dan</a:t>
            </a:r>
            <a:r>
              <a:rPr lang="en-US" sz="6400" dirty="0"/>
              <a:t> </a:t>
            </a:r>
            <a:r>
              <a:rPr lang="en-US" sz="6400" dirty="0" err="1"/>
              <a:t>massa</a:t>
            </a:r>
            <a:r>
              <a:rPr lang="en-US" sz="6400" dirty="0"/>
              <a:t> skate board 2 kg </a:t>
            </a:r>
            <a:r>
              <a:rPr lang="en-US" sz="6400" dirty="0" err="1"/>
              <a:t>maka</a:t>
            </a:r>
            <a:r>
              <a:rPr lang="en-US" sz="6400" dirty="0"/>
              <a:t> </a:t>
            </a:r>
            <a:r>
              <a:rPr lang="en-US" sz="6400" dirty="0" err="1"/>
              <a:t>besar</a:t>
            </a:r>
            <a:r>
              <a:rPr lang="en-US" sz="6400" dirty="0"/>
              <a:t> </a:t>
            </a:r>
            <a:r>
              <a:rPr lang="en-US" sz="6400" dirty="0" err="1"/>
              <a:t>kecepatan</a:t>
            </a:r>
            <a:r>
              <a:rPr lang="en-US" sz="6400" dirty="0"/>
              <a:t> </a:t>
            </a:r>
            <a:r>
              <a:rPr lang="en-US" sz="6400" dirty="0" err="1"/>
              <a:t>hentakan</a:t>
            </a:r>
            <a:r>
              <a:rPr lang="en-US" sz="6400" dirty="0"/>
              <a:t> </a:t>
            </a:r>
            <a:r>
              <a:rPr lang="en-US" sz="6400" dirty="0" err="1" smtClean="0"/>
              <a:t>papan</a:t>
            </a:r>
            <a:r>
              <a:rPr lang="en-US" sz="6400" dirty="0" smtClean="0"/>
              <a:t> </a:t>
            </a:r>
            <a:r>
              <a:rPr lang="en-US" sz="6400" dirty="0" err="1"/>
              <a:t>adalah</a:t>
            </a:r>
            <a:endParaRPr lang="id-ID" sz="6400" dirty="0" smtClean="0"/>
          </a:p>
          <a:p>
            <a:pPr marL="514350" indent="-514350">
              <a:buFont typeface="+mj-lt"/>
              <a:buAutoNum type="arabicPeriod"/>
            </a:pPr>
            <a:endParaRPr lang="en-US" sz="6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6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None/>
            </a:pPr>
            <a:r>
              <a:rPr lang="en-US" sz="2100" dirty="0" smtClean="0"/>
              <a:t>11. </a:t>
            </a:r>
            <a:r>
              <a:rPr lang="en-US" sz="2100" dirty="0" err="1" smtClean="0"/>
              <a:t>Seorang</a:t>
            </a:r>
            <a:r>
              <a:rPr lang="en-US" sz="2100" dirty="0" smtClean="0"/>
              <a:t> </a:t>
            </a:r>
            <a:r>
              <a:rPr lang="en-US" sz="2100" dirty="0" err="1" smtClean="0"/>
              <a:t>anak</a:t>
            </a:r>
            <a:r>
              <a:rPr lang="en-US" sz="2100" dirty="0" smtClean="0"/>
              <a:t> </a:t>
            </a:r>
            <a:r>
              <a:rPr lang="en-US" sz="2100" dirty="0" err="1" smtClean="0"/>
              <a:t>memukul</a:t>
            </a:r>
            <a:r>
              <a:rPr lang="en-US" sz="2100" dirty="0" smtClean="0"/>
              <a:t>  bola </a:t>
            </a:r>
            <a:r>
              <a:rPr lang="en-US" sz="2100" dirty="0" err="1" smtClean="0"/>
              <a:t>tenis</a:t>
            </a:r>
            <a:r>
              <a:rPr lang="en-US" sz="2100" dirty="0" smtClean="0"/>
              <a:t> yang </a:t>
            </a:r>
            <a:r>
              <a:rPr lang="en-US" sz="2100" dirty="0" err="1" smtClean="0"/>
              <a:t>massanya</a:t>
            </a:r>
            <a:r>
              <a:rPr lang="en-US" sz="2100" dirty="0" smtClean="0"/>
              <a:t> 100gr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gaya</a:t>
            </a:r>
            <a:r>
              <a:rPr lang="en-US" sz="2100" dirty="0" smtClean="0"/>
              <a:t> 10N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ssebuah</a:t>
            </a:r>
            <a:r>
              <a:rPr lang="en-US" sz="2100" dirty="0" smtClean="0"/>
              <a:t> </a:t>
            </a:r>
            <a:r>
              <a:rPr lang="en-US" sz="2100" dirty="0" err="1" smtClean="0"/>
              <a:t>pemukul</a:t>
            </a:r>
            <a:r>
              <a:rPr lang="en-US" sz="2100" dirty="0" smtClean="0"/>
              <a:t> . Bola </a:t>
            </a:r>
            <a:r>
              <a:rPr lang="en-US" sz="2100" dirty="0" err="1" smtClean="0"/>
              <a:t>menempel</a:t>
            </a:r>
            <a:r>
              <a:rPr lang="en-US" sz="2100" dirty="0" smtClean="0"/>
              <a:t> </a:t>
            </a:r>
            <a:r>
              <a:rPr lang="en-US" sz="2100" dirty="0" err="1" smtClean="0"/>
              <a:t>pada</a:t>
            </a:r>
            <a:r>
              <a:rPr lang="en-US" sz="2100" dirty="0" smtClean="0"/>
              <a:t> </a:t>
            </a:r>
            <a:r>
              <a:rPr lang="en-US" sz="2100" dirty="0" err="1" smtClean="0"/>
              <a:t>pemukul</a:t>
            </a:r>
            <a:r>
              <a:rPr lang="en-US" sz="2100" dirty="0" smtClean="0"/>
              <a:t> </a:t>
            </a:r>
            <a:r>
              <a:rPr lang="en-US" sz="2100" dirty="0" err="1" smtClean="0"/>
              <a:t>selama</a:t>
            </a:r>
            <a:r>
              <a:rPr lang="en-US" sz="2100" dirty="0" smtClean="0"/>
              <a:t> 0,2 </a:t>
            </a:r>
            <a:r>
              <a:rPr lang="en-US" sz="2100" dirty="0" err="1" smtClean="0"/>
              <a:t>sekon</a:t>
            </a:r>
            <a:r>
              <a:rPr lang="en-US" sz="2100" dirty="0" smtClean="0"/>
              <a:t>.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bola </a:t>
            </a:r>
            <a:r>
              <a:rPr lang="en-US" sz="2100" dirty="0" err="1" smtClean="0"/>
              <a:t>waktu</a:t>
            </a:r>
            <a:r>
              <a:rPr lang="en-US" sz="2100" dirty="0" smtClean="0"/>
              <a:t> </a:t>
            </a:r>
            <a:r>
              <a:rPr lang="en-US" sz="2100" dirty="0" err="1" smtClean="0"/>
              <a:t>lepas</a:t>
            </a:r>
            <a:r>
              <a:rPr lang="en-US" sz="2100" dirty="0" smtClean="0"/>
              <a:t> </a:t>
            </a:r>
            <a:r>
              <a:rPr lang="en-US" sz="2100" dirty="0" err="1" smtClean="0"/>
              <a:t>dari</a:t>
            </a:r>
            <a:r>
              <a:rPr lang="en-US" sz="2100" dirty="0" smtClean="0"/>
              <a:t> </a:t>
            </a:r>
            <a:r>
              <a:rPr lang="en-US" sz="2100" dirty="0" err="1" smtClean="0"/>
              <a:t>pemukul</a:t>
            </a:r>
            <a:r>
              <a:rPr lang="en-US" sz="2100" dirty="0" smtClean="0"/>
              <a:t> </a:t>
            </a:r>
            <a:r>
              <a:rPr lang="en-US" sz="2100" dirty="0" err="1" smtClean="0"/>
              <a:t>adalah</a:t>
            </a:r>
            <a:r>
              <a:rPr lang="en-US" sz="2100" dirty="0" smtClean="0"/>
              <a:t>... </a:t>
            </a:r>
            <a:endParaRPr lang="en-US" sz="2100" dirty="0" smtClean="0"/>
          </a:p>
          <a:p>
            <a:pPr>
              <a:buNone/>
            </a:pPr>
            <a:r>
              <a:rPr lang="en-US" sz="2100" dirty="0" smtClean="0"/>
              <a:t>12. </a:t>
            </a:r>
            <a:r>
              <a:rPr lang="en-US" sz="2100" dirty="0" err="1" smtClean="0"/>
              <a:t>Sebuah</a:t>
            </a:r>
            <a:r>
              <a:rPr lang="en-US" sz="2100" dirty="0" smtClean="0"/>
              <a:t> </a:t>
            </a:r>
            <a:r>
              <a:rPr lang="en-US" sz="2100" dirty="0" err="1" smtClean="0"/>
              <a:t>mobil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massa</a:t>
            </a:r>
            <a:r>
              <a:rPr lang="en-US" sz="2100" dirty="0" smtClean="0"/>
              <a:t> 2000 kg, </a:t>
            </a:r>
            <a:r>
              <a:rPr lang="en-US" sz="2100" dirty="0" err="1" smtClean="0"/>
              <a:t>mula-mula</a:t>
            </a:r>
            <a:r>
              <a:rPr lang="en-US" sz="2100" dirty="0" smtClean="0"/>
              <a:t> </a:t>
            </a:r>
            <a:r>
              <a:rPr lang="en-US" sz="2100" dirty="0" err="1" smtClean="0"/>
              <a:t>bergerak</a:t>
            </a:r>
            <a:r>
              <a:rPr lang="en-US" sz="2100" dirty="0" smtClean="0"/>
              <a:t> </a:t>
            </a:r>
            <a:r>
              <a:rPr lang="en-US" sz="2100" dirty="0" err="1" smtClean="0"/>
              <a:t>lurus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</a:t>
            </a:r>
            <a:r>
              <a:rPr lang="en-US" sz="2100" dirty="0" err="1" smtClean="0"/>
              <a:t>awal</a:t>
            </a:r>
            <a:r>
              <a:rPr lang="en-US" sz="2100" dirty="0" smtClean="0"/>
              <a:t> 20 m/s </a:t>
            </a:r>
            <a:r>
              <a:rPr lang="en-US" sz="2100" dirty="0" err="1" smtClean="0"/>
              <a:t>ke</a:t>
            </a:r>
            <a:r>
              <a:rPr lang="en-US" sz="2100" dirty="0" smtClean="0"/>
              <a:t> </a:t>
            </a:r>
            <a:r>
              <a:rPr lang="en-US" sz="2100" dirty="0" err="1" smtClean="0"/>
              <a:t>utara</a:t>
            </a:r>
            <a:r>
              <a:rPr lang="en-US" sz="2100" dirty="0" smtClean="0"/>
              <a:t>. </a:t>
            </a:r>
            <a:r>
              <a:rPr lang="en-US" sz="2100" dirty="0" err="1" smtClean="0"/>
              <a:t>Setelah</a:t>
            </a:r>
            <a:r>
              <a:rPr lang="en-US" sz="2100" dirty="0" smtClean="0"/>
              <a:t> </a:t>
            </a:r>
            <a:r>
              <a:rPr lang="en-US" sz="2100" dirty="0" err="1" smtClean="0"/>
              <a:t>beberapa</a:t>
            </a:r>
            <a:r>
              <a:rPr lang="en-US" sz="2100" dirty="0" smtClean="0"/>
              <a:t> </a:t>
            </a:r>
            <a:r>
              <a:rPr lang="en-US" sz="2100" dirty="0" err="1" smtClean="0"/>
              <a:t>saat</a:t>
            </a:r>
            <a:r>
              <a:rPr lang="en-US" sz="2100" dirty="0" smtClean="0"/>
              <a:t>, </a:t>
            </a:r>
            <a:r>
              <a:rPr lang="en-US" sz="2100" dirty="0" err="1" smtClean="0"/>
              <a:t>mobil</a:t>
            </a:r>
            <a:r>
              <a:rPr lang="en-US" sz="2100" dirty="0" smtClean="0"/>
              <a:t> </a:t>
            </a:r>
            <a:r>
              <a:rPr lang="en-US" sz="2100" dirty="0" err="1" smtClean="0"/>
              <a:t>tersebut</a:t>
            </a:r>
            <a:r>
              <a:rPr lang="en-US" sz="2100" dirty="0" smtClean="0"/>
              <a:t> </a:t>
            </a:r>
            <a:r>
              <a:rPr lang="en-US" sz="2100" dirty="0" err="1" smtClean="0"/>
              <a:t>direm</a:t>
            </a:r>
            <a:r>
              <a:rPr lang="en-US" sz="2100" dirty="0" smtClean="0"/>
              <a:t> </a:t>
            </a:r>
            <a:r>
              <a:rPr lang="en-US" sz="2100" dirty="0" err="1" smtClean="0"/>
              <a:t>dan</a:t>
            </a:r>
            <a:r>
              <a:rPr lang="en-US" sz="2100" dirty="0" smtClean="0"/>
              <a:t> </a:t>
            </a:r>
            <a:r>
              <a:rPr lang="en-US" sz="2100" dirty="0" err="1" smtClean="0"/>
              <a:t>setelah</a:t>
            </a:r>
            <a:r>
              <a:rPr lang="en-US" sz="2100" dirty="0" smtClean="0"/>
              <a:t> 10 </a:t>
            </a:r>
            <a:r>
              <a:rPr lang="en-US" sz="2100" dirty="0" err="1" smtClean="0"/>
              <a:t>detik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kecepatannya</a:t>
            </a:r>
            <a:r>
              <a:rPr lang="en-US" sz="2100" dirty="0" smtClean="0"/>
              <a:t> </a:t>
            </a:r>
            <a:r>
              <a:rPr lang="en-US" sz="2100" dirty="0" err="1" smtClean="0"/>
              <a:t>berkurang</a:t>
            </a:r>
            <a:r>
              <a:rPr lang="en-US" sz="2100" dirty="0" smtClean="0"/>
              <a:t> </a:t>
            </a:r>
            <a:r>
              <a:rPr lang="en-US" sz="2100" dirty="0" err="1" smtClean="0"/>
              <a:t>menjadi</a:t>
            </a:r>
            <a:r>
              <a:rPr lang="en-US" sz="2100" dirty="0" smtClean="0"/>
              <a:t> 5 m/s. </a:t>
            </a:r>
            <a:r>
              <a:rPr lang="en-US" sz="2100" dirty="0" err="1" smtClean="0"/>
              <a:t>Tentukan</a:t>
            </a:r>
            <a:endParaRPr lang="en-US" sz="2100" dirty="0" smtClean="0"/>
          </a:p>
          <a:p>
            <a:r>
              <a:rPr lang="en-US" sz="2100" dirty="0" smtClean="0"/>
              <a:t>Momentum </a:t>
            </a:r>
            <a:r>
              <a:rPr lang="en-US" sz="2100" dirty="0" err="1" smtClean="0"/>
              <a:t>awal</a:t>
            </a:r>
            <a:r>
              <a:rPr lang="en-US" sz="2100" dirty="0" smtClean="0"/>
              <a:t> </a:t>
            </a:r>
            <a:r>
              <a:rPr lang="en-US" sz="2100" dirty="0" err="1" smtClean="0"/>
              <a:t>mobil</a:t>
            </a:r>
            <a:endParaRPr lang="en-US" sz="2100" dirty="0" smtClean="0"/>
          </a:p>
          <a:p>
            <a:r>
              <a:rPr lang="en-US" sz="2100" dirty="0" smtClean="0"/>
              <a:t>Momentum </a:t>
            </a:r>
            <a:r>
              <a:rPr lang="en-US" sz="2100" dirty="0" err="1" smtClean="0"/>
              <a:t>mobil</a:t>
            </a:r>
            <a:r>
              <a:rPr lang="en-US" sz="2100" dirty="0" smtClean="0"/>
              <a:t> </a:t>
            </a:r>
            <a:r>
              <a:rPr lang="en-US" sz="2100" dirty="0" err="1" smtClean="0"/>
              <a:t>setelah</a:t>
            </a:r>
            <a:r>
              <a:rPr lang="en-US" sz="2100" dirty="0" smtClean="0"/>
              <a:t> </a:t>
            </a:r>
            <a:r>
              <a:rPr lang="en-US" sz="2100" dirty="0" err="1" smtClean="0"/>
              <a:t>direm</a:t>
            </a:r>
            <a:r>
              <a:rPr lang="en-US" sz="2100" dirty="0" smtClean="0"/>
              <a:t>. </a:t>
            </a:r>
            <a:endParaRPr lang="en-US" sz="2100" dirty="0" smtClean="0"/>
          </a:p>
          <a:p>
            <a:pPr>
              <a:buNone/>
            </a:pPr>
            <a:r>
              <a:rPr lang="en-US" sz="2100" dirty="0" smtClean="0"/>
              <a:t>13. </a:t>
            </a:r>
            <a:r>
              <a:rPr lang="en-US" sz="2100" dirty="0" smtClean="0"/>
              <a:t> </a:t>
            </a:r>
            <a:r>
              <a:rPr lang="en-US" sz="2100" dirty="0" err="1" smtClean="0"/>
              <a:t>Sebuah</a:t>
            </a:r>
            <a:r>
              <a:rPr lang="en-US" sz="2100" dirty="0" smtClean="0"/>
              <a:t> bola </a:t>
            </a:r>
            <a:r>
              <a:rPr lang="en-US" sz="2100" dirty="0" err="1" smtClean="0"/>
              <a:t>bergerak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20 m/s </a:t>
            </a:r>
            <a:r>
              <a:rPr lang="en-US" sz="2100" dirty="0" err="1" smtClean="0"/>
              <a:t>kemudian</a:t>
            </a:r>
            <a:r>
              <a:rPr lang="en-US" sz="2100" dirty="0" smtClean="0"/>
              <a:t> </a:t>
            </a:r>
            <a:r>
              <a:rPr lang="en-US" sz="2100" dirty="0" err="1" smtClean="0"/>
              <a:t>dipukul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pemukul</a:t>
            </a:r>
            <a:r>
              <a:rPr lang="en-US" sz="2100" dirty="0" smtClean="0"/>
              <a:t> bola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gaya</a:t>
            </a:r>
            <a:r>
              <a:rPr lang="en-US" sz="2100" dirty="0" smtClean="0"/>
              <a:t> 2000 </a:t>
            </a:r>
            <a:r>
              <a:rPr lang="en-US" sz="2100" dirty="0" err="1" smtClean="0"/>
              <a:t>newton</a:t>
            </a:r>
            <a:r>
              <a:rPr lang="en-US" sz="2100" dirty="0" smtClean="0"/>
              <a:t> </a:t>
            </a:r>
            <a:r>
              <a:rPr lang="en-US" sz="2100" dirty="0" err="1" smtClean="0"/>
              <a:t>selama</a:t>
            </a:r>
            <a:r>
              <a:rPr lang="en-US" sz="2100" dirty="0" smtClean="0"/>
              <a:t> 0,001 </a:t>
            </a:r>
            <a:r>
              <a:rPr lang="en-US" sz="2100" dirty="0" err="1" smtClean="0"/>
              <a:t>sekon</a:t>
            </a:r>
            <a:r>
              <a:rPr lang="en-US" sz="2100" dirty="0" smtClean="0"/>
              <a:t>. </a:t>
            </a:r>
            <a:r>
              <a:rPr lang="en-US" sz="2100" dirty="0" err="1" smtClean="0"/>
              <a:t>Tentukan</a:t>
            </a:r>
            <a:r>
              <a:rPr lang="en-US" sz="2100" dirty="0" smtClean="0"/>
              <a:t> </a:t>
            </a:r>
            <a:r>
              <a:rPr lang="en-US" sz="2100" dirty="0" err="1" smtClean="0"/>
              <a:t>besarnya</a:t>
            </a:r>
            <a:r>
              <a:rPr lang="en-US" sz="2100" dirty="0" smtClean="0"/>
              <a:t> </a:t>
            </a:r>
            <a:r>
              <a:rPr lang="en-US" sz="2100" dirty="0" err="1" smtClean="0"/>
              <a:t>Impuls</a:t>
            </a:r>
            <a:r>
              <a:rPr lang="en-US" sz="2100" dirty="0" smtClean="0"/>
              <a:t> </a:t>
            </a:r>
            <a:r>
              <a:rPr lang="en-US" sz="2100" dirty="0" err="1" smtClean="0"/>
              <a:t>gaya</a:t>
            </a:r>
            <a:r>
              <a:rPr lang="en-US" sz="2100" dirty="0" smtClean="0"/>
              <a:t> </a:t>
            </a:r>
            <a:r>
              <a:rPr lang="en-US" sz="2100" dirty="0" err="1" smtClean="0"/>
              <a:t>pada</a:t>
            </a:r>
            <a:r>
              <a:rPr lang="en-US" sz="2100" dirty="0" smtClean="0"/>
              <a:t> bola</a:t>
            </a:r>
            <a:r>
              <a:rPr lang="en-US" sz="2100" dirty="0" smtClean="0"/>
              <a:t>.</a:t>
            </a:r>
          </a:p>
          <a:p>
            <a:pPr>
              <a:buNone/>
            </a:pPr>
            <a:r>
              <a:rPr lang="en-US" sz="2100" dirty="0" smtClean="0"/>
              <a:t>14. </a:t>
            </a:r>
            <a:r>
              <a:rPr lang="en-US" sz="2100" dirty="0" err="1" smtClean="0"/>
              <a:t>Jika</a:t>
            </a:r>
            <a:r>
              <a:rPr lang="en-US" sz="2100" dirty="0" smtClean="0"/>
              <a:t> </a:t>
            </a:r>
            <a:r>
              <a:rPr lang="en-US" sz="2100" dirty="0" err="1" smtClean="0"/>
              <a:t>sebuah</a:t>
            </a:r>
            <a:r>
              <a:rPr lang="en-US" sz="2100" dirty="0" smtClean="0"/>
              <a:t> </a:t>
            </a:r>
            <a:r>
              <a:rPr lang="en-US" sz="2100" dirty="0" err="1" smtClean="0"/>
              <a:t>mobil</a:t>
            </a:r>
            <a:r>
              <a:rPr lang="en-US" sz="2100" dirty="0" smtClean="0"/>
              <a:t> yang </a:t>
            </a:r>
            <a:r>
              <a:rPr lang="en-US" sz="2100" dirty="0" err="1" smtClean="0"/>
              <a:t>memiliki</a:t>
            </a:r>
            <a:r>
              <a:rPr lang="en-US" sz="2100" dirty="0" smtClean="0"/>
              <a:t> </a:t>
            </a:r>
            <a:r>
              <a:rPr lang="en-US" sz="2100" dirty="0" err="1" smtClean="0"/>
              <a:t>massa</a:t>
            </a:r>
            <a:r>
              <a:rPr lang="en-US" sz="2100" dirty="0" smtClean="0"/>
              <a:t> 1000 kg </a:t>
            </a:r>
            <a:r>
              <a:rPr lang="en-US" sz="2100" dirty="0" err="1" smtClean="0"/>
              <a:t>bergerak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36 km/jam. </a:t>
            </a:r>
            <a:r>
              <a:rPr lang="en-US" sz="2100" dirty="0" err="1" smtClean="0"/>
              <a:t>Berapakah</a:t>
            </a:r>
            <a:r>
              <a:rPr lang="en-US" sz="2100" dirty="0" smtClean="0"/>
              <a:t> momentum </a:t>
            </a:r>
            <a:r>
              <a:rPr lang="en-US" sz="2100" dirty="0" err="1" smtClean="0"/>
              <a:t>mobil</a:t>
            </a:r>
            <a:r>
              <a:rPr lang="en-US" sz="2100" dirty="0" smtClean="0"/>
              <a:t> </a:t>
            </a:r>
            <a:r>
              <a:rPr lang="en-US" sz="2100" dirty="0" err="1" smtClean="0"/>
              <a:t>tersebut</a:t>
            </a:r>
            <a:r>
              <a:rPr lang="en-US" sz="2100" dirty="0" smtClean="0"/>
              <a:t> </a:t>
            </a:r>
            <a:r>
              <a:rPr lang="en-US" sz="2100" dirty="0" smtClean="0"/>
              <a:t>?</a:t>
            </a:r>
          </a:p>
          <a:p>
            <a:pPr>
              <a:buNone/>
            </a:pPr>
            <a:r>
              <a:rPr lang="en-US" sz="2100" dirty="0" smtClean="0"/>
              <a:t>15. </a:t>
            </a:r>
            <a:r>
              <a:rPr lang="en-US" sz="2100" dirty="0" err="1" smtClean="0"/>
              <a:t>Sebuah</a:t>
            </a:r>
            <a:r>
              <a:rPr lang="en-US" sz="2100" dirty="0" smtClean="0"/>
              <a:t> bola </a:t>
            </a:r>
            <a:r>
              <a:rPr lang="en-US" sz="2100" dirty="0" err="1" smtClean="0"/>
              <a:t>sepak</a:t>
            </a:r>
            <a:r>
              <a:rPr lang="en-US" sz="2100" dirty="0" smtClean="0"/>
              <a:t> </a:t>
            </a:r>
            <a:r>
              <a:rPr lang="en-US" sz="2100" dirty="0" err="1" smtClean="0"/>
              <a:t>massa</a:t>
            </a:r>
            <a:r>
              <a:rPr lang="en-US" sz="2100" dirty="0" smtClean="0"/>
              <a:t> 200 gram </a:t>
            </a:r>
            <a:r>
              <a:rPr lang="en-US" sz="2100" dirty="0" err="1" smtClean="0"/>
              <a:t>menggelinding</a:t>
            </a:r>
            <a:r>
              <a:rPr lang="en-US" sz="2100" dirty="0" smtClean="0"/>
              <a:t> </a:t>
            </a:r>
            <a:r>
              <a:rPr lang="en-US" sz="2100" dirty="0" err="1" smtClean="0"/>
              <a:t>ke</a:t>
            </a:r>
            <a:r>
              <a:rPr lang="en-US" sz="2100" dirty="0" smtClean="0"/>
              <a:t> </a:t>
            </a:r>
            <a:r>
              <a:rPr lang="en-US" sz="2100" dirty="0" err="1" smtClean="0"/>
              <a:t>arah</a:t>
            </a:r>
            <a:r>
              <a:rPr lang="en-US" sz="2100" dirty="0" smtClean="0"/>
              <a:t> </a:t>
            </a:r>
            <a:r>
              <a:rPr lang="en-US" sz="2100" dirty="0" err="1" smtClean="0"/>
              <a:t>timur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2 m/s. </a:t>
            </a:r>
            <a:r>
              <a:rPr lang="en-US" sz="2100" dirty="0" err="1" smtClean="0"/>
              <a:t>Ditendang</a:t>
            </a:r>
            <a:r>
              <a:rPr lang="en-US" sz="2100" dirty="0" smtClean="0"/>
              <a:t> </a:t>
            </a:r>
            <a:r>
              <a:rPr lang="en-US" sz="2100" dirty="0" err="1" smtClean="0"/>
              <a:t>dalam</a:t>
            </a:r>
            <a:r>
              <a:rPr lang="en-US" sz="2100" dirty="0" smtClean="0"/>
              <a:t> </a:t>
            </a:r>
            <a:r>
              <a:rPr lang="en-US" sz="2100" dirty="0" err="1" smtClean="0"/>
              <a:t>waktu</a:t>
            </a:r>
            <a:r>
              <a:rPr lang="en-US" sz="2100" dirty="0" smtClean="0"/>
              <a:t> 0,1 </a:t>
            </a:r>
            <a:r>
              <a:rPr lang="en-US" sz="2100" dirty="0" err="1" smtClean="0"/>
              <a:t>sekon</a:t>
            </a:r>
            <a:r>
              <a:rPr lang="en-US" sz="2100" dirty="0" smtClean="0"/>
              <a:t>. </a:t>
            </a:r>
            <a:r>
              <a:rPr lang="en-US" sz="2100" dirty="0" err="1" smtClean="0"/>
              <a:t>Sehingga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kecepatannya</a:t>
            </a:r>
            <a:r>
              <a:rPr lang="en-US" sz="2100" dirty="0" smtClean="0"/>
              <a:t> </a:t>
            </a:r>
            <a:r>
              <a:rPr lang="en-US" sz="2100" dirty="0" err="1" smtClean="0"/>
              <a:t>menjadi</a:t>
            </a:r>
            <a:r>
              <a:rPr lang="en-US" sz="2100" dirty="0" smtClean="0"/>
              <a:t> 8 m/s </a:t>
            </a:r>
            <a:r>
              <a:rPr lang="en-US" sz="2100" dirty="0" err="1" smtClean="0"/>
              <a:t>pada</a:t>
            </a:r>
            <a:r>
              <a:rPr lang="en-US" sz="2100" dirty="0" smtClean="0"/>
              <a:t> </a:t>
            </a:r>
            <a:r>
              <a:rPr lang="en-US" sz="2100" dirty="0" err="1" smtClean="0"/>
              <a:t>arah</a:t>
            </a:r>
            <a:r>
              <a:rPr lang="en-US" sz="2100" dirty="0" smtClean="0"/>
              <a:t> yang </a:t>
            </a:r>
            <a:r>
              <a:rPr lang="en-US" sz="2100" dirty="0" err="1" smtClean="0"/>
              <a:t>sama</a:t>
            </a:r>
            <a:r>
              <a:rPr lang="en-US" sz="2100" dirty="0" smtClean="0"/>
              <a:t>. </a:t>
            </a:r>
            <a:r>
              <a:rPr lang="en-US" sz="2100" dirty="0" err="1" smtClean="0"/>
              <a:t>Tentukan</a:t>
            </a:r>
            <a:r>
              <a:rPr lang="en-US" sz="2100" dirty="0" smtClean="0"/>
              <a:t> </a:t>
            </a:r>
            <a:r>
              <a:rPr lang="en-US" sz="2100" dirty="0" err="1" smtClean="0"/>
              <a:t>gaya</a:t>
            </a:r>
            <a:r>
              <a:rPr lang="en-US" sz="2100" dirty="0" smtClean="0"/>
              <a:t> yang </a:t>
            </a:r>
            <a:r>
              <a:rPr lang="en-US" sz="2100" dirty="0" err="1" smtClean="0"/>
              <a:t>diberikan</a:t>
            </a:r>
            <a:r>
              <a:rPr lang="en-US" sz="2100" dirty="0" smtClean="0"/>
              <a:t> kaki </a:t>
            </a:r>
            <a:r>
              <a:rPr lang="en-US" sz="2100" dirty="0" err="1" smtClean="0"/>
              <a:t>penendang</a:t>
            </a:r>
            <a:r>
              <a:rPr lang="en-US" sz="2100" dirty="0" smtClean="0"/>
              <a:t> </a:t>
            </a:r>
            <a:r>
              <a:rPr lang="en-US" sz="2100" dirty="0" err="1" smtClean="0"/>
              <a:t>terhadap</a:t>
            </a:r>
            <a:r>
              <a:rPr lang="en-US" sz="2100" dirty="0" smtClean="0"/>
              <a:t> bola </a:t>
            </a:r>
            <a:r>
              <a:rPr lang="en-US" sz="2100" dirty="0" smtClean="0"/>
              <a:t>!</a:t>
            </a:r>
          </a:p>
          <a:p>
            <a:pPr>
              <a:buNone/>
            </a:pPr>
            <a:r>
              <a:rPr lang="en-US" sz="2100" dirty="0" smtClean="0"/>
              <a:t>16. </a:t>
            </a:r>
            <a:r>
              <a:rPr lang="en-US" sz="2100" dirty="0" err="1" smtClean="0"/>
              <a:t>Sebuah</a:t>
            </a:r>
            <a:r>
              <a:rPr lang="en-US" sz="2100" dirty="0" smtClean="0"/>
              <a:t> bola </a:t>
            </a:r>
            <a:r>
              <a:rPr lang="en-US" sz="2100" dirty="0" err="1" smtClean="0"/>
              <a:t>bermassa</a:t>
            </a:r>
            <a:r>
              <a:rPr lang="en-US" sz="2100" dirty="0" smtClean="0"/>
              <a:t> 0,1 kg </a:t>
            </a:r>
            <a:r>
              <a:rPr lang="en-US" sz="2100" dirty="0" err="1" smtClean="0"/>
              <a:t>mula-mula</a:t>
            </a:r>
            <a:r>
              <a:rPr lang="en-US" sz="2100" dirty="0" smtClean="0"/>
              <a:t> </a:t>
            </a:r>
            <a:r>
              <a:rPr lang="en-US" sz="2100" dirty="0" err="1" smtClean="0"/>
              <a:t>diam</a:t>
            </a:r>
            <a:r>
              <a:rPr lang="en-US" sz="2100" dirty="0" smtClean="0"/>
              <a:t>, </a:t>
            </a:r>
            <a:r>
              <a:rPr lang="en-US" sz="2100" dirty="0" err="1" smtClean="0"/>
              <a:t>lalu</a:t>
            </a:r>
            <a:r>
              <a:rPr lang="en-US" sz="2100" dirty="0" smtClean="0"/>
              <a:t> bola </a:t>
            </a:r>
            <a:r>
              <a:rPr lang="en-US" sz="2100" dirty="0" err="1" smtClean="0"/>
              <a:t>bergerak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bola </a:t>
            </a:r>
            <a:r>
              <a:rPr lang="en-US" sz="2100" dirty="0" err="1" smtClean="0"/>
              <a:t>menjadi</a:t>
            </a:r>
            <a:r>
              <a:rPr lang="en-US" sz="2100" dirty="0" smtClean="0"/>
              <a:t> 20 m/s </a:t>
            </a:r>
            <a:r>
              <a:rPr lang="en-US" sz="2100" dirty="0" err="1" smtClean="0"/>
              <a:t>setelah</a:t>
            </a:r>
            <a:r>
              <a:rPr lang="en-US" sz="2100" dirty="0" smtClean="0"/>
              <a:t> </a:t>
            </a:r>
            <a:r>
              <a:rPr lang="en-US" sz="2100" dirty="0" err="1" smtClean="0"/>
              <a:t>dipukul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tongkat</a:t>
            </a:r>
            <a:r>
              <a:rPr lang="en-US" sz="2100" dirty="0" smtClean="0"/>
              <a:t>. </a:t>
            </a:r>
            <a:r>
              <a:rPr lang="en-US" sz="2100" dirty="0" err="1" smtClean="0"/>
              <a:t>Hitunglah</a:t>
            </a:r>
            <a:r>
              <a:rPr lang="en-US" sz="2100" dirty="0" smtClean="0"/>
              <a:t> </a:t>
            </a:r>
            <a:r>
              <a:rPr lang="en-US" sz="2100" dirty="0" err="1" smtClean="0"/>
              <a:t>besarnya</a:t>
            </a:r>
            <a:r>
              <a:rPr lang="en-US" sz="2100" dirty="0" smtClean="0"/>
              <a:t> </a:t>
            </a:r>
            <a:r>
              <a:rPr lang="en-US" sz="2100" dirty="0" err="1" smtClean="0"/>
              <a:t>impuls</a:t>
            </a:r>
            <a:r>
              <a:rPr lang="en-US" sz="2100" dirty="0" smtClean="0"/>
              <a:t> </a:t>
            </a:r>
            <a:r>
              <a:rPr lang="en-US" sz="2100" dirty="0" err="1" smtClean="0"/>
              <a:t>dari</a:t>
            </a:r>
            <a:r>
              <a:rPr lang="en-US" sz="2100" dirty="0" smtClean="0"/>
              <a:t> </a:t>
            </a:r>
            <a:r>
              <a:rPr lang="en-US" sz="2100" dirty="0" err="1" smtClean="0"/>
              <a:t>gaya</a:t>
            </a:r>
            <a:r>
              <a:rPr lang="en-US" sz="2100" dirty="0" smtClean="0"/>
              <a:t> </a:t>
            </a:r>
            <a:r>
              <a:rPr lang="en-US" sz="2100" dirty="0" err="1" smtClean="0"/>
              <a:t>pemukul</a:t>
            </a:r>
            <a:r>
              <a:rPr lang="en-US" sz="2100" dirty="0" smtClean="0"/>
              <a:t> </a:t>
            </a:r>
            <a:r>
              <a:rPr lang="en-US" sz="2100" dirty="0" err="1" smtClean="0"/>
              <a:t>tersebut</a:t>
            </a:r>
            <a:r>
              <a:rPr lang="en-US" sz="2100" dirty="0" smtClean="0"/>
              <a:t> ?</a:t>
            </a:r>
            <a:endParaRPr lang="en-US" sz="2100" dirty="0" smtClean="0"/>
          </a:p>
          <a:p>
            <a:pPr>
              <a:buNone/>
            </a:pPr>
            <a:r>
              <a:rPr lang="en-US" sz="2100" dirty="0" smtClean="0"/>
              <a:t>17. </a:t>
            </a:r>
            <a:r>
              <a:rPr lang="en-US" sz="2100" dirty="0" smtClean="0"/>
              <a:t>Bola </a:t>
            </a:r>
            <a:r>
              <a:rPr lang="en-US" sz="2100" dirty="0" err="1" smtClean="0"/>
              <a:t>kasti</a:t>
            </a:r>
            <a:r>
              <a:rPr lang="en-US" sz="2100" dirty="0" smtClean="0"/>
              <a:t> </a:t>
            </a:r>
            <a:r>
              <a:rPr lang="en-US" sz="2100" dirty="0" err="1" smtClean="0"/>
              <a:t>bermassa</a:t>
            </a:r>
            <a:r>
              <a:rPr lang="en-US" sz="2100" dirty="0" smtClean="0"/>
              <a:t> 145 gram </a:t>
            </a:r>
            <a:r>
              <a:rPr lang="en-US" sz="2100" dirty="0" err="1" smtClean="0"/>
              <a:t>dilempar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39 m/s </a:t>
            </a:r>
            <a:r>
              <a:rPr lang="en-US" sz="2100" dirty="0" err="1" smtClean="0"/>
              <a:t>ternyata</a:t>
            </a:r>
            <a:r>
              <a:rPr lang="en-US" sz="2100" dirty="0" smtClean="0"/>
              <a:t> </a:t>
            </a:r>
            <a:r>
              <a:rPr lang="en-US" sz="2100" dirty="0" err="1" smtClean="0"/>
              <a:t>dapat</a:t>
            </a:r>
            <a:r>
              <a:rPr lang="en-US" sz="2100" dirty="0" smtClean="0"/>
              <a:t> </a:t>
            </a:r>
            <a:r>
              <a:rPr lang="en-US" sz="2100" dirty="0" err="1" smtClean="0"/>
              <a:t>dipukulbalik</a:t>
            </a:r>
            <a:r>
              <a:rPr lang="en-US" sz="2100" dirty="0" smtClean="0"/>
              <a:t> </a:t>
            </a:r>
            <a:r>
              <a:rPr lang="en-US" sz="2100" dirty="0" err="1" smtClean="0"/>
              <a:t>hingga</a:t>
            </a:r>
            <a:r>
              <a:rPr lang="en-US" sz="2100" dirty="0" smtClean="0"/>
              <a:t> </a:t>
            </a:r>
            <a:r>
              <a:rPr lang="en-US" sz="2100" dirty="0" err="1" smtClean="0"/>
              <a:t>mencapai</a:t>
            </a:r>
            <a:r>
              <a:rPr lang="en-US" sz="2100" dirty="0" smtClean="0"/>
              <a:t> </a:t>
            </a:r>
            <a:r>
              <a:rPr lang="en-US" sz="2100" dirty="0" err="1" smtClean="0"/>
              <a:t>kecepatan</a:t>
            </a:r>
            <a:r>
              <a:rPr lang="en-US" sz="2100" dirty="0" smtClean="0"/>
              <a:t> 52 m/s. </a:t>
            </a:r>
            <a:r>
              <a:rPr lang="en-US" sz="2100" dirty="0" err="1" smtClean="0"/>
              <a:t>Hitunglah</a:t>
            </a:r>
            <a:r>
              <a:rPr lang="en-US" sz="2100" dirty="0" smtClean="0"/>
              <a:t> </a:t>
            </a:r>
            <a:r>
              <a:rPr lang="en-US" sz="2100" dirty="0" err="1" smtClean="0"/>
              <a:t>impuls</a:t>
            </a:r>
            <a:r>
              <a:rPr lang="en-US" sz="2100" dirty="0" smtClean="0"/>
              <a:t> yang </a:t>
            </a:r>
            <a:r>
              <a:rPr lang="en-US" sz="2100" dirty="0" err="1" smtClean="0"/>
              <a:t>terjadi</a:t>
            </a:r>
            <a:r>
              <a:rPr lang="en-US" sz="2100" dirty="0" smtClean="0"/>
              <a:t> </a:t>
            </a:r>
            <a:r>
              <a:rPr lang="en-US" sz="2100" dirty="0" err="1" smtClean="0"/>
              <a:t>pada</a:t>
            </a:r>
            <a:r>
              <a:rPr lang="en-US" sz="2100" dirty="0" smtClean="0"/>
              <a:t> bola </a:t>
            </a:r>
            <a:r>
              <a:rPr lang="en-US" sz="2100" dirty="0" err="1" smtClean="0"/>
              <a:t>kasti</a:t>
            </a:r>
            <a:r>
              <a:rPr lang="en-US" sz="2100" dirty="0" smtClean="0"/>
              <a:t>.</a:t>
            </a:r>
          </a:p>
          <a:p>
            <a:pPr>
              <a:buNone/>
            </a:pPr>
            <a:r>
              <a:rPr lang="en-US" sz="2100" dirty="0" smtClean="0"/>
              <a:t>18. </a:t>
            </a:r>
            <a:r>
              <a:rPr lang="en-US" sz="2000" dirty="0" err="1" smtClean="0"/>
              <a:t>Sebuah</a:t>
            </a:r>
            <a:r>
              <a:rPr lang="en-US" sz="2000" dirty="0" smtClean="0"/>
              <a:t> bola </a:t>
            </a:r>
            <a:r>
              <a:rPr lang="en-US" sz="2000" dirty="0" err="1" smtClean="0"/>
              <a:t>bermassa</a:t>
            </a:r>
            <a:r>
              <a:rPr lang="en-US" sz="2000" dirty="0" smtClean="0"/>
              <a:t> 0,2 kg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keadaan</a:t>
            </a:r>
            <a:r>
              <a:rPr lang="en-US" sz="2000" dirty="0" smtClean="0"/>
              <a:t> </a:t>
            </a:r>
            <a:r>
              <a:rPr lang="en-US" sz="2000" dirty="0" err="1" smtClean="0"/>
              <a:t>diam</a:t>
            </a:r>
            <a:r>
              <a:rPr lang="en-US" sz="2000" dirty="0" smtClean="0"/>
              <a:t>, </a:t>
            </a:r>
            <a:r>
              <a:rPr lang="en-US" sz="2000" dirty="0" err="1" smtClean="0"/>
              <a:t>kemudian</a:t>
            </a:r>
            <a:r>
              <a:rPr lang="en-US" sz="2000" dirty="0" smtClean="0"/>
              <a:t> </a:t>
            </a:r>
            <a:r>
              <a:rPr lang="en-US" sz="2000" dirty="0" err="1" smtClean="0"/>
              <a:t>dipukul</a:t>
            </a:r>
            <a:r>
              <a:rPr lang="en-US" sz="2000" dirty="0" smtClean="0"/>
              <a:t>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bola </a:t>
            </a:r>
            <a:r>
              <a:rPr lang="en-US" sz="2000" dirty="0" err="1" smtClean="0"/>
              <a:t>meluncur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kelajuan</a:t>
            </a:r>
            <a:r>
              <a:rPr lang="en-US" sz="2000" dirty="0" smtClean="0"/>
              <a:t> 150 m/s. </a:t>
            </a:r>
            <a:r>
              <a:rPr lang="en-US" sz="2000" dirty="0" err="1" smtClean="0"/>
              <a:t>Bila</a:t>
            </a:r>
            <a:r>
              <a:rPr lang="en-US" sz="2000" dirty="0" smtClean="0"/>
              <a:t> </a:t>
            </a:r>
            <a:r>
              <a:rPr lang="en-US" sz="2000" dirty="0" err="1" smtClean="0"/>
              <a:t>lamanya</a:t>
            </a:r>
            <a:r>
              <a:rPr lang="en-US" sz="2000" dirty="0" smtClean="0"/>
              <a:t> </a:t>
            </a:r>
            <a:r>
              <a:rPr lang="en-US" sz="2000" dirty="0" err="1" smtClean="0"/>
              <a:t>pemukul</a:t>
            </a:r>
            <a:r>
              <a:rPr lang="en-US" sz="2000" dirty="0" smtClean="0"/>
              <a:t> </a:t>
            </a:r>
            <a:r>
              <a:rPr lang="en-US" sz="2000" dirty="0" err="1" smtClean="0"/>
              <a:t>menyentuh</a:t>
            </a:r>
            <a:r>
              <a:rPr lang="en-US" sz="2000" dirty="0" smtClean="0"/>
              <a:t> bola 0,1 </a:t>
            </a:r>
            <a:r>
              <a:rPr lang="en-US" sz="2000" dirty="0" err="1" smtClean="0"/>
              <a:t>detik</a:t>
            </a:r>
            <a:r>
              <a:rPr lang="en-US" sz="2000" dirty="0" smtClean="0"/>
              <a:t>, </a:t>
            </a:r>
            <a:r>
              <a:rPr lang="en-US" sz="2000" dirty="0" err="1" smtClean="0"/>
              <a:t>hitunglah</a:t>
            </a:r>
            <a:r>
              <a:rPr lang="en-US" sz="2000" dirty="0" smtClean="0"/>
              <a:t> </a:t>
            </a:r>
            <a:r>
              <a:rPr lang="en-US" sz="2000" dirty="0" err="1" smtClean="0"/>
              <a:t>gaya</a:t>
            </a:r>
            <a:r>
              <a:rPr lang="en-US" sz="2000" dirty="0" smtClean="0"/>
              <a:t> </a:t>
            </a:r>
            <a:r>
              <a:rPr lang="en-US" sz="2000" dirty="0" err="1" smtClean="0"/>
              <a:t>pemukul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 ?</a:t>
            </a:r>
            <a:endParaRPr lang="en-US" sz="2100" dirty="0" smtClean="0"/>
          </a:p>
          <a:p>
            <a:pPr marL="514350" indent="-514350"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401</Words>
  <Application>Microsoft Office PowerPoint</Application>
  <PresentationFormat>On-screen Show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SOAL MOMENTUM DAN IMPULS</vt:lpstr>
      <vt:lpstr>SOAL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SOAL MOMENTUM DAN IMPULS</dc:title>
  <dc:creator>pc1</dc:creator>
  <cp:lastModifiedBy>pc1</cp:lastModifiedBy>
  <cp:revision>4</cp:revision>
  <dcterms:created xsi:type="dcterms:W3CDTF">2019-10-14T18:13:33Z</dcterms:created>
  <dcterms:modified xsi:type="dcterms:W3CDTF">2019-10-14T18:47:39Z</dcterms:modified>
</cp:coreProperties>
</file>