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3E8C-3E1F-4F12-A387-4C7FDD7472A9}" type="datetimeFigureOut">
              <a:rPr lang="id-ID" smtClean="0"/>
              <a:t>13/11/2017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6BA1F-3071-4FA6-B0E4-A85049AE12DA}" type="slidenum">
              <a:rPr lang="id-ID" smtClean="0"/>
              <a:t>‹#›</a:t>
            </a:fld>
            <a:endParaRPr lang="id-ID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7975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3E8C-3E1F-4F12-A387-4C7FDD7472A9}" type="datetimeFigureOut">
              <a:rPr lang="id-ID" smtClean="0"/>
              <a:t>13/11/2017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6BA1F-3071-4FA6-B0E4-A85049AE12D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4119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3E8C-3E1F-4F12-A387-4C7FDD7472A9}" type="datetimeFigureOut">
              <a:rPr lang="id-ID" smtClean="0"/>
              <a:t>13/11/2017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6BA1F-3071-4FA6-B0E4-A85049AE12DA}" type="slidenum">
              <a:rPr lang="id-ID" smtClean="0"/>
              <a:t>‹#›</a:t>
            </a:fld>
            <a:endParaRPr lang="id-ID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8729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3E8C-3E1F-4F12-A387-4C7FDD7472A9}" type="datetimeFigureOut">
              <a:rPr lang="id-ID" smtClean="0"/>
              <a:t>13/11/2017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6BA1F-3071-4FA6-B0E4-A85049AE12D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1994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3E8C-3E1F-4F12-A387-4C7FDD7472A9}" type="datetimeFigureOut">
              <a:rPr lang="id-ID" smtClean="0"/>
              <a:t>13/11/2017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6BA1F-3071-4FA6-B0E4-A85049AE12D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9876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3E8C-3E1F-4F12-A387-4C7FDD7472A9}" type="datetimeFigureOut">
              <a:rPr lang="id-ID" smtClean="0"/>
              <a:t>13/11/2017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6BA1F-3071-4FA6-B0E4-A85049AE12D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73194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3E8C-3E1F-4F12-A387-4C7FDD7472A9}" type="datetimeFigureOut">
              <a:rPr lang="id-ID" smtClean="0"/>
              <a:t>13/11/2017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6BA1F-3071-4FA6-B0E4-A85049AE12D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06110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EA13E8C-3E1F-4F12-A387-4C7FDD7472A9}" type="datetimeFigureOut">
              <a:rPr lang="id-ID" smtClean="0"/>
              <a:t>13/11/2017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816BA1F-3071-4FA6-B0E4-A85049AE12D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9769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3E8C-3E1F-4F12-A387-4C7FDD7472A9}" type="datetimeFigureOut">
              <a:rPr lang="id-ID" smtClean="0"/>
              <a:t>13/11/2017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6BA1F-3071-4FA6-B0E4-A85049AE12D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69118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3E8C-3E1F-4F12-A387-4C7FDD7472A9}" type="datetimeFigureOut">
              <a:rPr lang="id-ID" smtClean="0"/>
              <a:t>13/11/2017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6BA1F-3071-4FA6-B0E4-A85049AE12D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57692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3E8C-3E1F-4F12-A387-4C7FDD7472A9}" type="datetimeFigureOut">
              <a:rPr lang="id-ID" smtClean="0"/>
              <a:t>13/11/2017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6BA1F-3071-4FA6-B0E4-A85049AE12D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18817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EA13E8C-3E1F-4F12-A387-4C7FDD7472A9}" type="datetimeFigureOut">
              <a:rPr lang="id-ID" smtClean="0"/>
              <a:t>13/11/2017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816BA1F-3071-4FA6-B0E4-A85049AE12DA}" type="slidenum">
              <a:rPr lang="id-ID" smtClean="0"/>
              <a:t>‹#›</a:t>
            </a:fld>
            <a:endParaRPr lang="id-ID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5940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8503" y="1017860"/>
            <a:ext cx="9144000" cy="2387600"/>
          </a:xfrm>
        </p:spPr>
        <p:txBody>
          <a:bodyPr/>
          <a:lstStyle/>
          <a:p>
            <a:pPr algn="ctr"/>
            <a:r>
              <a:rPr lang="id-ID" dirty="0" smtClean="0"/>
              <a:t>PEMBELAJARAN MENYIMAK DI SD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303" y="3606536"/>
            <a:ext cx="10058400" cy="1143000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dirty="0" smtClean="0">
                <a:solidFill>
                  <a:schemeClr val="tx1"/>
                </a:solidFill>
              </a:rPr>
              <a:t>Oleh: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dirty="0" smtClean="0">
                <a:solidFill>
                  <a:schemeClr val="tx1"/>
                </a:solidFill>
              </a:rPr>
              <a:t>Mira Azizah, </a:t>
            </a:r>
            <a:r>
              <a:rPr lang="id-ID" dirty="0" smtClean="0">
                <a:solidFill>
                  <a:schemeClr val="tx1"/>
                </a:solidFill>
              </a:rPr>
              <a:t>S.P</a:t>
            </a:r>
            <a:r>
              <a:rPr lang="id-ID" cap="none" dirty="0" smtClean="0">
                <a:solidFill>
                  <a:schemeClr val="tx1"/>
                </a:solidFill>
              </a:rPr>
              <a:t>d</a:t>
            </a:r>
            <a:r>
              <a:rPr lang="id-ID" dirty="0" smtClean="0">
                <a:solidFill>
                  <a:schemeClr val="tx1"/>
                </a:solidFill>
              </a:rPr>
              <a:t>., M.P</a:t>
            </a:r>
            <a:r>
              <a:rPr lang="id-ID" cap="none" dirty="0" smtClean="0">
                <a:solidFill>
                  <a:schemeClr val="tx1"/>
                </a:solidFill>
              </a:rPr>
              <a:t>d</a:t>
            </a:r>
            <a:r>
              <a:rPr lang="id-ID" dirty="0" smtClean="0">
                <a:solidFill>
                  <a:schemeClr val="tx1"/>
                </a:solidFill>
              </a:rPr>
              <a:t>.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id-ID" dirty="0" smtClean="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>
                <a:solidFill>
                  <a:schemeClr val="tx1"/>
                </a:solidFill>
              </a:rPr>
              <a:t>Program studi pgsd</a:t>
            </a:r>
            <a:endParaRPr lang="id-ID" sz="3200" dirty="0" smtClean="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>
                <a:solidFill>
                  <a:schemeClr val="tx1"/>
                </a:solidFill>
              </a:rPr>
              <a:t>Universitas </a:t>
            </a:r>
            <a:r>
              <a:rPr lang="id-ID" sz="3200" dirty="0" smtClean="0">
                <a:solidFill>
                  <a:schemeClr val="tx1"/>
                </a:solidFill>
              </a:rPr>
              <a:t>pgri semarang</a:t>
            </a:r>
          </a:p>
        </p:txBody>
      </p:sp>
    </p:spTree>
    <p:extLst>
      <p:ext uri="{BB962C8B-B14F-4D97-AF65-F5344CB8AC3E}">
        <p14:creationId xmlns:p14="http://schemas.microsoft.com/office/powerpoint/2010/main" val="182058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979714" y="496389"/>
            <a:ext cx="6426926" cy="992777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084997"/>
          </a:xfrm>
        </p:spPr>
        <p:txBody>
          <a:bodyPr/>
          <a:lstStyle/>
          <a:p>
            <a:r>
              <a:rPr lang="id-ID" dirty="0" smtClean="0"/>
              <a:t>PENGERTIAN MENYIMAK</a:t>
            </a:r>
            <a:endParaRPr lang="id-ID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97279" y="1959428"/>
            <a:ext cx="10162903" cy="3909665"/>
          </a:xfrm>
        </p:spPr>
        <p:txBody>
          <a:bodyPr>
            <a:normAutofit lnSpcReduction="10000"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Menurut Tarigan (1990), menyimak merupakan suatu kegiatan mendengarkan bunyi bahasa, mengidentifikasi, menginterpretasi, menilai, dan mereaksi makna yang terkandung di dalamnya. Secara sederhana menyimak berarti mendengarkan dan memahami isi bahan simakan.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endParaRPr lang="id-ID" sz="3200" dirty="0" smtClean="0"/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Berdasarkan pengertian tersebut, maka dapat disimpulkan bahwa menyimak merupakan </a:t>
            </a:r>
            <a:r>
              <a:rPr lang="id-ID" sz="3200" dirty="0" smtClean="0">
                <a:solidFill>
                  <a:srgbClr val="FF0000"/>
                </a:solidFill>
              </a:rPr>
              <a:t>kegiatan langsung, apresiatif, reseptif, dan fungsional.</a:t>
            </a:r>
            <a:endParaRPr lang="id-ID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683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79714" y="431074"/>
            <a:ext cx="9209315" cy="90133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928243"/>
          </a:xfrm>
        </p:spPr>
        <p:txBody>
          <a:bodyPr/>
          <a:lstStyle/>
          <a:p>
            <a:r>
              <a:rPr lang="id-ID" dirty="0" smtClean="0"/>
              <a:t>Jenis-jenis menyimak (Tarigan, 1983)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023360"/>
          </a:xfrm>
        </p:spPr>
        <p:txBody>
          <a:bodyPr>
            <a:no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id-ID" sz="3200" dirty="0" smtClean="0"/>
              <a:t>Menyimak </a:t>
            </a:r>
            <a:r>
              <a:rPr lang="id-ID" sz="3200" dirty="0" smtClean="0"/>
              <a:t>ekstensif</a:t>
            </a:r>
          </a:p>
          <a:p>
            <a:pPr marL="0" indent="0" algn="just">
              <a:spcAft>
                <a:spcPts val="600"/>
              </a:spcAft>
              <a:buNone/>
            </a:pPr>
            <a:r>
              <a:rPr lang="id-ID" sz="3200" dirty="0" smtClean="0"/>
              <a:t>Menyimak ekstensif merupakan </a:t>
            </a:r>
            <a:r>
              <a:rPr lang="id-ID" sz="3200" dirty="0" smtClean="0"/>
              <a:t>menyimak yang dilakukan dalam kehidupan </a:t>
            </a:r>
            <a:r>
              <a:rPr lang="id-ID" sz="3200" dirty="0" smtClean="0"/>
              <a:t>sehari-hari.</a:t>
            </a:r>
          </a:p>
          <a:p>
            <a:pPr marL="0" indent="0" algn="just">
              <a:spcAft>
                <a:spcPts val="600"/>
              </a:spcAft>
              <a:buNone/>
            </a:pPr>
            <a:r>
              <a:rPr lang="id-ID" sz="3200" u="sng" dirty="0" smtClean="0"/>
              <a:t>Menyimak ekstensif meliputi:</a:t>
            </a:r>
            <a:endParaRPr lang="id-ID" sz="3200" u="sng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id-ID" sz="3200" dirty="0"/>
              <a:t> </a:t>
            </a:r>
            <a:r>
              <a:rPr lang="id-ID" sz="3200" dirty="0" smtClean="0"/>
              <a:t>menyimak sosial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d-ID" sz="3200" dirty="0" smtClean="0"/>
              <a:t>Menyimak sekunder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d-ID" sz="3200" dirty="0" smtClean="0"/>
              <a:t>Menyimak estetika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d-ID" sz="3200" dirty="0" smtClean="0"/>
              <a:t>Menyimak pasif</a:t>
            </a:r>
          </a:p>
          <a:p>
            <a:pPr marL="0" indent="0">
              <a:buNone/>
            </a:pP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4074902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27463" y="339634"/>
            <a:ext cx="4362994" cy="100584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980494"/>
          </a:xfrm>
        </p:spPr>
        <p:txBody>
          <a:bodyPr/>
          <a:lstStyle/>
          <a:p>
            <a:r>
              <a:rPr lang="id-ID" dirty="0" smtClean="0"/>
              <a:t>Lanjutan...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7463" y="1845734"/>
            <a:ext cx="10228217" cy="4764072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id-ID" sz="3800" dirty="0"/>
              <a:t>Menyimak </a:t>
            </a:r>
            <a:r>
              <a:rPr lang="id-ID" sz="3800" dirty="0" smtClean="0"/>
              <a:t>intensif</a:t>
            </a:r>
          </a:p>
          <a:p>
            <a:pPr marL="0" indent="0">
              <a:buNone/>
            </a:pPr>
            <a:r>
              <a:rPr lang="id-ID" sz="3800" dirty="0" smtClean="0"/>
              <a:t>Menyimak intensif yaitu menyimak yang bertujuan untuk memahami </a:t>
            </a:r>
            <a:r>
              <a:rPr lang="id-ID" sz="3800" dirty="0"/>
              <a:t>bahan simakan</a:t>
            </a:r>
            <a:r>
              <a:rPr lang="id-ID" sz="3800" dirty="0" smtClean="0"/>
              <a:t>.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id-ID" sz="3800" u="sng" dirty="0" smtClean="0"/>
              <a:t>Menyimak intensif meliputi:</a:t>
            </a:r>
            <a:endParaRPr lang="id-ID" sz="3800" u="sng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id-ID" sz="3800" dirty="0"/>
              <a:t>Menyimak kritis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d-ID" sz="3800" dirty="0"/>
              <a:t>Menyimak konsentratif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d-ID" sz="3800" dirty="0"/>
              <a:t>Menyimak eksploratif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d-ID" sz="3800" dirty="0"/>
              <a:t>Menyimak kreatif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d-ID" sz="3800" dirty="0"/>
              <a:t>Menyimak interogatif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d-ID" sz="3800" dirty="0"/>
              <a:t>Menyimak selektif</a:t>
            </a:r>
          </a:p>
          <a:p>
            <a:pPr marL="0" indent="0">
              <a:buNone/>
            </a:pPr>
            <a:endParaRPr lang="id-ID" sz="3200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05213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79714" y="548640"/>
            <a:ext cx="6165669" cy="966651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111123"/>
          </a:xfrm>
        </p:spPr>
        <p:txBody>
          <a:bodyPr/>
          <a:lstStyle/>
          <a:p>
            <a:r>
              <a:rPr lang="id-ID" dirty="0" smtClean="0"/>
              <a:t>Unsur-unsur Menyimak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979714" y="1986335"/>
            <a:ext cx="6165669" cy="238972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id-ID" sz="3600" dirty="0"/>
          </a:p>
          <a:p>
            <a:pPr>
              <a:buFont typeface="Wingdings" panose="05000000000000000000" pitchFamily="2" charset="2"/>
              <a:buChar char="Ø"/>
            </a:pPr>
            <a:r>
              <a:rPr lang="id-ID" sz="3600" dirty="0" smtClean="0"/>
              <a:t>Pembicara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600" dirty="0" smtClean="0"/>
              <a:t>Penyimak</a:t>
            </a:r>
            <a:endParaRPr lang="id-ID" sz="3600" dirty="0"/>
          </a:p>
          <a:p>
            <a:pPr>
              <a:buFont typeface="Wingdings" panose="05000000000000000000" pitchFamily="2" charset="2"/>
              <a:buChar char="Ø"/>
            </a:pPr>
            <a:r>
              <a:rPr lang="id-ID" sz="3600" dirty="0"/>
              <a:t>Bahan simakan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600" dirty="0"/>
              <a:t>Bahasa lisan</a:t>
            </a:r>
          </a:p>
          <a:p>
            <a:endParaRPr lang="id-ID" sz="3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3890" y="842164"/>
            <a:ext cx="3441790" cy="4578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3188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01337" y="391886"/>
            <a:ext cx="6466114" cy="113646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058871"/>
          </a:xfrm>
        </p:spPr>
        <p:txBody>
          <a:bodyPr/>
          <a:lstStyle/>
          <a:p>
            <a:r>
              <a:rPr lang="id-ID" dirty="0" smtClean="0"/>
              <a:t>Tujuan menyimak di SD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id-ID" sz="3200" dirty="0" smtClean="0"/>
              <a:t>Mendapatkan fakta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200" dirty="0" smtClean="0"/>
              <a:t>Menganalisis fakta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200" dirty="0" smtClean="0"/>
              <a:t>Mengevaluasi fakta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200" dirty="0" smtClean="0"/>
              <a:t>Mendapatkan inspirasi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200" dirty="0" smtClean="0"/>
              <a:t>Mendapatkan hiburan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200" dirty="0" smtClean="0"/>
              <a:t>Memperbaiki kemampuan bicara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32555706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40526" y="470263"/>
            <a:ext cx="8477794" cy="966651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006620"/>
          </a:xfrm>
        </p:spPr>
        <p:txBody>
          <a:bodyPr/>
          <a:lstStyle/>
          <a:p>
            <a:r>
              <a:rPr lang="id-ID" dirty="0" smtClean="0"/>
              <a:t>Metode pembelajaran menyimak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940526" y="1687530"/>
            <a:ext cx="4140926" cy="4280746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Font typeface="Wingdings" panose="05000000000000000000" pitchFamily="2" charset="2"/>
              <a:buChar char="Ø"/>
            </a:pPr>
            <a:r>
              <a:rPr lang="id-ID" sz="3600" dirty="0"/>
              <a:t>Simak-Tulis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600" dirty="0"/>
              <a:t>Simak-Terka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600" dirty="0"/>
              <a:t>Simak-Cerita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600" dirty="0"/>
              <a:t>Simak-Ulang Ucap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600" dirty="0"/>
              <a:t>Simak-Jawab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600" dirty="0" smtClean="0"/>
              <a:t>Simak-Baca</a:t>
            </a:r>
            <a:endParaRPr lang="id-ID" sz="3600" dirty="0"/>
          </a:p>
        </p:txBody>
      </p:sp>
      <p:sp>
        <p:nvSpPr>
          <p:cNvPr id="6" name="Rectangle 5"/>
          <p:cNvSpPr/>
          <p:nvPr/>
        </p:nvSpPr>
        <p:spPr>
          <a:xfrm>
            <a:off x="5593079" y="1687530"/>
            <a:ext cx="5013961" cy="4280746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Font typeface="Wingdings" panose="05000000000000000000" pitchFamily="2" charset="2"/>
              <a:buChar char="Ø"/>
            </a:pPr>
            <a:endParaRPr lang="id-ID" sz="36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id-ID" sz="3600" dirty="0" smtClean="0"/>
              <a:t>Simak-Rangkum</a:t>
            </a:r>
            <a:endParaRPr lang="id-ID" sz="3600" dirty="0"/>
          </a:p>
          <a:p>
            <a:pPr>
              <a:buFont typeface="Wingdings" panose="05000000000000000000" pitchFamily="2" charset="2"/>
              <a:buChar char="Ø"/>
            </a:pPr>
            <a:r>
              <a:rPr lang="id-ID" sz="3600" dirty="0"/>
              <a:t>Simak-Lengkapi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600" dirty="0"/>
              <a:t>Simak-Kerjakan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600" dirty="0"/>
              <a:t>Simak-Lakukan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600" dirty="0"/>
              <a:t>Simak-Bisik Berantai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600" dirty="0"/>
              <a:t>Simak-Sanggah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d-ID" sz="3600" dirty="0"/>
              <a:t>Simak-Temukan </a:t>
            </a:r>
            <a:r>
              <a:rPr lang="id-ID" sz="3600" dirty="0" smtClean="0"/>
              <a:t>Benda</a:t>
            </a:r>
            <a:endParaRPr lang="id-ID" sz="3600" dirty="0"/>
          </a:p>
          <a:p>
            <a:pPr algn="ctr"/>
            <a:endParaRPr lang="id-ID" sz="3600" dirty="0"/>
          </a:p>
        </p:txBody>
      </p:sp>
    </p:spTree>
    <p:extLst>
      <p:ext uri="{BB962C8B-B14F-4D97-AF65-F5344CB8AC3E}">
        <p14:creationId xmlns:p14="http://schemas.microsoft.com/office/powerpoint/2010/main" val="1055679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136" y="0"/>
            <a:ext cx="6589078" cy="4563547"/>
          </a:xfrm>
        </p:spPr>
      </p:pic>
    </p:spTree>
    <p:extLst>
      <p:ext uri="{BB962C8B-B14F-4D97-AF65-F5344CB8AC3E}">
        <p14:creationId xmlns:p14="http://schemas.microsoft.com/office/powerpoint/2010/main" val="17021392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74</TotalTime>
  <Words>186</Words>
  <Application>Microsoft Office PowerPoint</Application>
  <PresentationFormat>Widescreen</PresentationFormat>
  <Paragraphs>56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Calibri</vt:lpstr>
      <vt:lpstr>Calibri Light</vt:lpstr>
      <vt:lpstr>Wingdings</vt:lpstr>
      <vt:lpstr>Retrospect</vt:lpstr>
      <vt:lpstr>PEMBELAJARAN MENYIMAK DI SD</vt:lpstr>
      <vt:lpstr>PENGERTIAN MENYIMAK</vt:lpstr>
      <vt:lpstr>Jenis-jenis menyimak (Tarigan, 1983)</vt:lpstr>
      <vt:lpstr>Lanjutan...</vt:lpstr>
      <vt:lpstr>Unsur-unsur Menyimak</vt:lpstr>
      <vt:lpstr>Tujuan menyimak di SD</vt:lpstr>
      <vt:lpstr>Metode pembelajaran menyimak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KETERAMPILAN MENYIMAK</dc:title>
  <dc:creator>mira</dc:creator>
  <cp:lastModifiedBy>mira</cp:lastModifiedBy>
  <cp:revision>8</cp:revision>
  <dcterms:created xsi:type="dcterms:W3CDTF">2017-09-14T03:36:11Z</dcterms:created>
  <dcterms:modified xsi:type="dcterms:W3CDTF">2017-11-13T08:15:03Z</dcterms:modified>
</cp:coreProperties>
</file>