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92866-2362-4ACB-8C05-DFE542BC9A7B}" type="datetimeFigureOut">
              <a:rPr lang="id-ID" smtClean="0"/>
              <a:pPr/>
              <a:t>05-12-2019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7F54E-ED75-42DA-9BB6-2D50B07EA48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928801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Adobe Caslon Pro Bold" pitchFamily="18" charset="0"/>
              </a:rPr>
              <a:t>METODE  MENGAJAR DALAM RANGKA INTERAKSI EDUKATIF</a:t>
            </a:r>
            <a:endParaRPr lang="id-ID" sz="4000" dirty="0">
              <a:latin typeface="Adobe Caslon Pro Bold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43372" y="2000240"/>
            <a:ext cx="4786314" cy="1357322"/>
          </a:xfrm>
        </p:spPr>
        <p:txBody>
          <a:bodyPr>
            <a:normAutofit/>
          </a:bodyPr>
          <a:lstStyle/>
          <a:p>
            <a:endParaRPr lang="id-ID" sz="2800" dirty="0">
              <a:solidFill>
                <a:schemeClr val="tx1"/>
              </a:solidFill>
              <a:latin typeface="Adobe Caslon Pro Bol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txBody>
          <a:bodyPr>
            <a:normAutofit fontScale="90000"/>
          </a:bodyPr>
          <a:lstStyle/>
          <a:p>
            <a:pPr lvl="0"/>
            <a:r>
              <a:rPr lang="en-US" sz="2800" b="1" dirty="0" err="1" smtClean="0">
                <a:latin typeface="Adobe Caslon Pro Bold" pitchFamily="18" charset="0"/>
              </a:rPr>
              <a:t>Faktor</a:t>
            </a:r>
            <a:r>
              <a:rPr lang="en-US" sz="2800" b="1" dirty="0" smtClean="0">
                <a:latin typeface="Adobe Caslon Pro Bold" pitchFamily="18" charset="0"/>
              </a:rPr>
              <a:t> yang </a:t>
            </a:r>
            <a:r>
              <a:rPr lang="en-US" sz="2800" b="1" dirty="0" err="1" smtClean="0">
                <a:latin typeface="Adobe Caslon Pro Bold" pitchFamily="18" charset="0"/>
              </a:rPr>
              <a:t>Mempengaruhi</a:t>
            </a:r>
            <a:r>
              <a:rPr lang="en-US" sz="2800" b="1" dirty="0" smtClean="0">
                <a:latin typeface="Adobe Caslon Pro Bold" pitchFamily="18" charset="0"/>
              </a:rPr>
              <a:t> </a:t>
            </a:r>
            <a:r>
              <a:rPr lang="en-US" sz="2800" b="1" dirty="0" err="1" smtClean="0">
                <a:latin typeface="Adobe Caslon Pro Bold" pitchFamily="18" charset="0"/>
              </a:rPr>
              <a:t>dalam</a:t>
            </a:r>
            <a:r>
              <a:rPr lang="en-US" sz="2800" b="1" dirty="0" smtClean="0">
                <a:latin typeface="Adobe Caslon Pro Bold" pitchFamily="18" charset="0"/>
              </a:rPr>
              <a:t> </a:t>
            </a:r>
            <a:r>
              <a:rPr lang="en-US" sz="2800" b="1" dirty="0" err="1" smtClean="0">
                <a:latin typeface="Adobe Caslon Pro Bold" pitchFamily="18" charset="0"/>
              </a:rPr>
              <a:t>Memilih</a:t>
            </a:r>
            <a:r>
              <a:rPr lang="en-US" sz="2800" b="1" dirty="0" smtClean="0">
                <a:latin typeface="Adobe Caslon Pro Bold" pitchFamily="18" charset="0"/>
              </a:rPr>
              <a:t> </a:t>
            </a:r>
            <a:r>
              <a:rPr lang="en-US" sz="2800" b="1" dirty="0" err="1" smtClean="0">
                <a:latin typeface="Adobe Caslon Pro Bold" pitchFamily="18" charset="0"/>
              </a:rPr>
              <a:t>Metode</a:t>
            </a:r>
            <a:r>
              <a:rPr lang="en-US" sz="2800" b="1" dirty="0" smtClean="0">
                <a:latin typeface="Adobe Caslon Pro Bold" pitchFamily="18" charset="0"/>
              </a:rPr>
              <a:t> </a:t>
            </a:r>
            <a:r>
              <a:rPr lang="en-US" sz="2800" b="1" dirty="0" err="1" smtClean="0">
                <a:latin typeface="Adobe Caslon Pro Bold" pitchFamily="18" charset="0"/>
              </a:rPr>
              <a:t>Mengajar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pic>
        <p:nvPicPr>
          <p:cNvPr id="5" name="Picture 4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6143644"/>
          </a:xfrm>
          <a:prstGeom prst="rect">
            <a:avLst/>
          </a:prstGeom>
        </p:spPr>
      </p:pic>
      <p:pic>
        <p:nvPicPr>
          <p:cNvPr id="6" name="Picture 5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929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Menurut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Winano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Surakhman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(1979):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jenis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fungsinya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tingkat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kematangannya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Situasi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keadaannya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Fasilitas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kualitas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kuantitasnya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Pribadi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serta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profesinya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berbeda-beda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2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d-ID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42"/>
          </a:xfrm>
        </p:spPr>
        <p:txBody>
          <a:bodyPr>
            <a:normAutofit fontScale="90000"/>
          </a:bodyPr>
          <a:lstStyle/>
          <a:p>
            <a:pPr lvl="0"/>
            <a:r>
              <a:rPr lang="en-US" sz="4000" b="1" dirty="0" err="1" smtClean="0"/>
              <a:t>Metode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Mengajar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Prinsip-Prinsip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Belajar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6215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1436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Mansyur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(1991:45)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mengatakan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bahwa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kaitannya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prinsip-prisip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pendukung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pendapatnya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mengemukakan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rumusan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berikut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Motivasi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Aktivitas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endParaRPr lang="id-ID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Perbedaan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Individual</a:t>
            </a: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Umpan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Balik</a:t>
            </a:r>
            <a:endParaRPr lang="id-ID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Pengalihan</a:t>
            </a:r>
            <a:endParaRPr lang="id-ID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+mj-lt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Penyusunan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Pemahaman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Logis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Psikologis</a:t>
            </a:r>
            <a:endParaRPr lang="id-ID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endParaRPr lang="id-ID" sz="2400" dirty="0" smtClean="0"/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endParaRPr lang="id-ID" dirty="0" smtClean="0"/>
          </a:p>
          <a:p>
            <a:pPr algn="just">
              <a:buNone/>
            </a:pPr>
            <a:endParaRPr lang="id-ID" dirty="0">
              <a:latin typeface="times new row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143008"/>
          </a:xfrm>
        </p:spPr>
        <p:txBody>
          <a:bodyPr>
            <a:normAutofit fontScale="90000"/>
          </a:bodyPr>
          <a:lstStyle/>
          <a:p>
            <a:r>
              <a:rPr lang="en-US" sz="4000" b="1" dirty="0" err="1" smtClean="0"/>
              <a:t>Dasar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Pertimbangan</a:t>
            </a:r>
            <a:r>
              <a:rPr lang="en-US" sz="4000" b="1" dirty="0" smtClean="0"/>
              <a:t>  </a:t>
            </a:r>
            <a:r>
              <a:rPr lang="en-US" sz="4000" b="1" dirty="0" err="1" smtClean="0"/>
              <a:t>Pemilihan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Metode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Mengajar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5500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700" dirty="0" smtClean="0"/>
              <a:t>	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beberapa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faktor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dijadikan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dasar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pertimbangan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pemilihan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diantaranya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Berpedoman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Perbedaan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Guru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Pelajaran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Situasi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Kelas</a:t>
            </a:r>
            <a:endParaRPr lang="en-US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Kelengkapan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Fasilitas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Kelebihan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Kelemahan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id-ID" sz="27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id-ID" sz="2400" dirty="0" smtClean="0"/>
          </a:p>
          <a:p>
            <a:pPr algn="just">
              <a:buNone/>
            </a:pP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774720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dirty="0" err="1" smtClean="0"/>
              <a:t>Pemilihan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Metode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Mengajar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Berdampak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Langsung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Pengiring</a:t>
            </a:r>
            <a:r>
              <a:rPr lang="id-ID" sz="3200" dirty="0" smtClean="0"/>
              <a:t/>
            </a:r>
            <a:br>
              <a:rPr lang="id-ID" sz="3200" dirty="0" smtClean="0"/>
            </a:br>
            <a:r>
              <a:rPr lang="id-ID" sz="3600" dirty="0" smtClean="0"/>
              <a:t> 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hampir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sia-sia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karena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tersebut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mendatangkan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dekat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relatif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lama.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dirasakan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dekat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dikatakan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900" i="1" dirty="0" err="1" smtClean="0">
                <a:latin typeface="Times New Roman" pitchFamily="18" charset="0"/>
                <a:cs typeface="Times New Roman" pitchFamily="18" charset="0"/>
              </a:rPr>
              <a:t>intructional</a:t>
            </a:r>
            <a:r>
              <a:rPr lang="en-US" sz="2900" i="1" dirty="0" smtClean="0">
                <a:latin typeface="Times New Roman" pitchFamily="18" charset="0"/>
                <a:cs typeface="Times New Roman" pitchFamily="18" charset="0"/>
              </a:rPr>
              <a:t> effects,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intruksional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intruksional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Sedangkan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dirasakan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lama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dikatakan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900" i="1" dirty="0" err="1" smtClean="0">
                <a:latin typeface="Times New Roman" pitchFamily="18" charset="0"/>
                <a:cs typeface="Times New Roman" pitchFamily="18" charset="0"/>
              </a:rPr>
              <a:t>nurturant</a:t>
            </a:r>
            <a:r>
              <a:rPr lang="en-US" sz="2900" i="1" dirty="0" smtClean="0">
                <a:latin typeface="Times New Roman" pitchFamily="18" charset="0"/>
                <a:cs typeface="Times New Roman" pitchFamily="18" charset="0"/>
              </a:rPr>
              <a:t> effects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dicapai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melalui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program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pengajaran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dilaksanakan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setelah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selesai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pertemuan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peristiwa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edukatif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dicapai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biasanya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berkenaan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i="1" dirty="0" err="1" smtClean="0">
                <a:latin typeface="Times New Roman" pitchFamily="18" charset="0"/>
                <a:cs typeface="Times New Roman" pitchFamily="18" charset="0"/>
              </a:rPr>
              <a:t>cognitif</a:t>
            </a:r>
            <a:r>
              <a:rPr lang="en-US" sz="2900" i="1" dirty="0" smtClean="0">
                <a:latin typeface="Times New Roman" pitchFamily="18" charset="0"/>
                <a:cs typeface="Times New Roman" pitchFamily="18" charset="0"/>
              </a:rPr>
              <a:t> domain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pengetahuan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i="1" dirty="0" smtClean="0">
                <a:latin typeface="Times New Roman" pitchFamily="18" charset="0"/>
                <a:cs typeface="Times New Roman" pitchFamily="18" charset="0"/>
              </a:rPr>
              <a:t>psychomotor domain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marL="514350" indent="-514350">
              <a:buFont typeface="Wingdings" pitchFamily="2" charset="2"/>
              <a:buChar char="Ø"/>
            </a:pPr>
            <a:endParaRPr lang="id-ID" sz="2900" dirty="0" smtClean="0"/>
          </a:p>
          <a:p>
            <a:pPr marL="514350" lvl="0" indent="-514350">
              <a:buFont typeface="Wingdings" pitchFamily="2" charset="2"/>
              <a:buChar char="Ø"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6643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pengajaran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diukur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mesti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dicapai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ketika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berakhirnya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pertemuan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peristiwa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edukatif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tetapi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hasilnya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diharapkan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berpengaruh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kepada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mengiring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menyertai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belakangan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memerlukan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harapan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pertemuan-pertemuan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peristiwa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edukatif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selanjutnya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buNone/>
            </a:pPr>
            <a:endParaRPr lang="en-US" sz="3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berkenaan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i="1" dirty="0" smtClean="0">
                <a:latin typeface="Times New Roman" pitchFamily="18" charset="0"/>
                <a:cs typeface="Times New Roman" pitchFamily="18" charset="0"/>
              </a:rPr>
              <a:t>affective domain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sikap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nilai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demikian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dampak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pengiring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hasilnya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berupa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sikap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nilai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dimana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meniru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800" i="1" dirty="0" err="1" smtClean="0">
                <a:latin typeface="Times New Roman" pitchFamily="18" charset="0"/>
                <a:cs typeface="Times New Roman" pitchFamily="18" charset="0"/>
              </a:rPr>
              <a:t>modelling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tertulari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800" i="1" dirty="0" smtClean="0">
                <a:latin typeface="Times New Roman" pitchFamily="18" charset="0"/>
                <a:cs typeface="Times New Roman" pitchFamily="18" charset="0"/>
              </a:rPr>
              <a:t>contagion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dirembesi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800" i="1" dirty="0" err="1" smtClean="0">
                <a:latin typeface="Times New Roman" pitchFamily="18" charset="0"/>
                <a:cs typeface="Times New Roman" pitchFamily="18" charset="0"/>
              </a:rPr>
              <a:t>osmosisi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pengetahuan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sikap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kondisi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, yang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diprogramkan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maupun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diprogramkan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guru.</a:t>
            </a:r>
            <a:endParaRPr lang="id-ID" sz="3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/>
          </a:bodyPr>
          <a:lstStyle/>
          <a:p>
            <a:pPr algn="l"/>
            <a:r>
              <a:rPr lang="en-US" sz="4000" dirty="0" err="1" smtClean="0"/>
              <a:t>Lanjutan</a:t>
            </a:r>
            <a:endParaRPr lang="id-ID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846158"/>
          </a:xfrm>
        </p:spPr>
        <p:txBody>
          <a:bodyPr>
            <a:normAutofit fontScale="90000"/>
          </a:bodyPr>
          <a:lstStyle/>
          <a:p>
            <a:r>
              <a:rPr lang="en-US" sz="3600" b="1" dirty="0" err="1" smtClean="0"/>
              <a:t>Macam-Macam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Metode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Interaksi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Edukatif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atau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Mengajar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5857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>
            <a:normAutofit/>
          </a:bodyPr>
          <a:lstStyle/>
          <a:p>
            <a:pPr marL="514350" lvl="1" indent="-514350" algn="just">
              <a:buFont typeface="Arial" pitchFamily="34" charset="0"/>
              <a:buChar char="•"/>
            </a:pP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Proyek</a:t>
            </a:r>
            <a:endParaRPr lang="en-US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proyek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kesempatan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kepada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menggunakan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unit-unit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sehari-hari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pelajarannya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Bertujuan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agar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tertarik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id-ID" sz="2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Eksperimen</a:t>
            </a:r>
            <a:endParaRPr lang="en-US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eksprimen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pemberian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kesempatan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kepada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perorangan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perkelompok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dilatih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proses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percobaan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2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Pemberian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Tugas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Retasi</a:t>
            </a:r>
            <a:endParaRPr lang="en-US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Pemberian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tugas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pekerjaan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selesaikan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tanpa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terikat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tempat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2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Resitasi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persoalan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bergayut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masalah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pelaporan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setelah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mereka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selesai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mela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tugas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id-ID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endParaRPr lang="id-ID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id-ID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514350" lvl="1" indent="-514350" algn="just">
              <a:buFont typeface="Arial" pitchFamily="34" charset="0"/>
              <a:buChar char="•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Diskusi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Diskusi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alternatif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jawaban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membantu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memecahkan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problem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catatan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persoalan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didiskusikan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mendalam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Bermain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Peran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bermain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ialah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penguasaan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pelajaran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melalui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penghayatan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Sosiodrama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sosiodrama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kesempatan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kepada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kegiatan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memainkan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peranan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terdapat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Demonstrasi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Demonstrasi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memperlihatkan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sesuatu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proses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benda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berkenaan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pelajaran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menghendaki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lebih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daripada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id-ID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endParaRPr lang="id-ID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endParaRPr lang="id-ID" sz="2400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marL="514350" lvl="1" indent="-514350" algn="just">
              <a:buFont typeface="Arial" pitchFamily="34" charset="0"/>
              <a:buChar char="•"/>
            </a:pP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Karyawisata</a:t>
            </a:r>
            <a:endParaRPr lang="en-US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karyawisata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penguasaan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pelajaran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jalan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membawa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mereka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berhadapan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objek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luar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kelas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kehidupan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nyata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mereka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mengamati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memahami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Tanya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Jawab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lvl="1" indent="-514350" algn="just">
              <a:buNone/>
            </a:pP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tanya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jawab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ialah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penyajian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bahan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pelajaran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melalui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bentuk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pertanyaan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perlu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dijawab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lain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dikembangkan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mengamati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menginterpretasi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mengklassifikasikan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membuat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kesimpulan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menerapkan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mengkomunikasikan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Latihan</a:t>
            </a:r>
            <a:endParaRPr lang="en-US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latihan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disebut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juga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training,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yaitu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menanamkan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kebiasan-kebiasaan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Bercerita</a:t>
            </a:r>
            <a:endParaRPr lang="id-ID" sz="2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None/>
            </a:pP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bercerita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mengajar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bercerita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hakikatnya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bercerita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sama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ceramah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lvl="1" indent="-514350" algn="just">
              <a:buFont typeface="Arial" pitchFamily="34" charset="0"/>
              <a:buChar char="•"/>
            </a:pP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Ceramah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lvl="1" indent="-514350" algn="just">
              <a:buNone/>
            </a:pP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ceramah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dikatakan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tradisional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Karena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sejak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dulu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telah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dipergunakan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alat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komunikasi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lisan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berinteraksi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edukatif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id-ID" sz="2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1" indent="-514350" algn="just">
              <a:buFont typeface="Arial" pitchFamily="34" charset="0"/>
              <a:buChar char="•"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000" b="1" dirty="0" err="1"/>
          </a:p>
          <a:p>
            <a:pPr algn="ctr">
              <a:buNone/>
            </a:pPr>
            <a:endParaRPr lang="en-US" sz="7200" b="1" dirty="0" smtClean="0"/>
          </a:p>
          <a:p>
            <a:pPr algn="ctr">
              <a:buNone/>
            </a:pPr>
            <a:r>
              <a:rPr lang="en-US" sz="7200" b="1" dirty="0" err="1" smtClean="0"/>
              <a:t>Matur</a:t>
            </a:r>
            <a:r>
              <a:rPr lang="en-US" sz="7200" b="1" dirty="0" smtClean="0"/>
              <a:t> </a:t>
            </a:r>
            <a:r>
              <a:rPr lang="en-US" sz="7200" b="1" dirty="0" err="1" smtClean="0"/>
              <a:t>Suwun</a:t>
            </a:r>
            <a:endParaRPr lang="en-US" sz="7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276</Words>
  <Application>Microsoft Office PowerPoint</Application>
  <PresentationFormat>On-screen Show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METODE  MENGAJAR DALAM RANGKA INTERAKSI EDUKATIF</vt:lpstr>
      <vt:lpstr>Faktor yang Mempengaruhi dalam Memilih Metode Mengajar </vt:lpstr>
      <vt:lpstr>Metode Mengajar dan Prinsip-Prinsip Belajar </vt:lpstr>
      <vt:lpstr>Dasar Pertimbangan  Pemilihan Metode Mengajar  </vt:lpstr>
      <vt:lpstr>Pemilihan Metode Mengajar Berdampak Langsung dan Pengiring   </vt:lpstr>
      <vt:lpstr>Lanjutan</vt:lpstr>
      <vt:lpstr>Macam-Macam Metode Interaksi Edukatif atau Mengajar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Bina Keluarga dan Balita</dc:title>
  <dc:creator>topik</dc:creator>
  <cp:lastModifiedBy>asus</cp:lastModifiedBy>
  <cp:revision>27</cp:revision>
  <dcterms:created xsi:type="dcterms:W3CDTF">2017-11-22T16:56:42Z</dcterms:created>
  <dcterms:modified xsi:type="dcterms:W3CDTF">2019-12-05T01:38:56Z</dcterms:modified>
</cp:coreProperties>
</file>