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E025DAD-4AC6-41A2-82BF-0FB59A8727F8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94F6C2F-C4E8-4EAC-A5B8-F13B979607E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YU</a:t>
            </a:r>
            <a:r>
              <a:rPr lang="id-ID" dirty="0" smtClean="0"/>
              <a:t>LI K WERDININGSIH, M.A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meminjam</a:t>
            </a:r>
            <a:r>
              <a:rPr lang="en-US" dirty="0" smtClean="0"/>
              <a:t> </a:t>
            </a:r>
            <a:r>
              <a:rPr lang="en-US" dirty="0" err="1" smtClean="0"/>
              <a:t>metode-metode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, 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etnografi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etnografi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yang </a:t>
            </a:r>
            <a:r>
              <a:rPr lang="en-US" dirty="0" err="1" smtClean="0"/>
              <a:t>diterapkan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kebudayaan</a:t>
            </a:r>
            <a:r>
              <a:rPr lang="en-US" dirty="0" smtClean="0"/>
              <a:t> </a:t>
            </a:r>
            <a:r>
              <a:rPr lang="en-US" dirty="0" err="1" smtClean="0"/>
              <a:t>suku-suku</a:t>
            </a:r>
            <a:r>
              <a:rPr lang="en-US" dirty="0" smtClean="0"/>
              <a:t> </a:t>
            </a:r>
            <a:r>
              <a:rPr lang="en-US" dirty="0" err="1" smtClean="0"/>
              <a:t>bangsa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Catatan</a:t>
            </a:r>
            <a:r>
              <a:rPr lang="en-US" dirty="0" smtClean="0"/>
              <a:t>: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mengutamankan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, </a:t>
            </a:r>
            <a:r>
              <a:rPr lang="en-US" dirty="0" err="1" smtClean="0"/>
              <a:t>kajian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pelengkap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Langkah-Langkah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 err="1" smtClean="0"/>
              <a:t>Penentuan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	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dipilih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fenomena</a:t>
            </a:r>
            <a:r>
              <a:rPr lang="en-US" dirty="0" smtClean="0"/>
              <a:t>/</a:t>
            </a:r>
            <a:r>
              <a:rPr lang="en-US" dirty="0" err="1" smtClean="0"/>
              <a:t>minat</a:t>
            </a:r>
            <a:r>
              <a:rPr lang="en-US" dirty="0" smtClean="0"/>
              <a:t> yang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.</a:t>
            </a:r>
          </a:p>
          <a:p>
            <a:pPr marL="514350" indent="-514350">
              <a:buNone/>
            </a:pP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Observasi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	</a:t>
            </a:r>
            <a:r>
              <a:rPr lang="en-US" dirty="0" err="1" smtClean="0"/>
              <a:t>Pengamatan</a:t>
            </a:r>
            <a:r>
              <a:rPr lang="en-US" dirty="0" smtClean="0"/>
              <a:t>/</a:t>
            </a:r>
            <a:r>
              <a:rPr lang="en-US" dirty="0" err="1" smtClean="0"/>
              <a:t>observasi</a:t>
            </a:r>
            <a:r>
              <a:rPr lang="en-US" dirty="0" smtClean="0"/>
              <a:t>,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mengenal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pemilik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beserta</a:t>
            </a:r>
            <a:r>
              <a:rPr lang="en-US" dirty="0" smtClean="0"/>
              <a:t> </a:t>
            </a:r>
            <a:r>
              <a:rPr lang="en-US" dirty="0" err="1" smtClean="0"/>
              <a:t>kebudayaannya</a:t>
            </a:r>
            <a:r>
              <a:rPr lang="en-US" dirty="0" smtClean="0"/>
              <a:t>. </a:t>
            </a:r>
            <a:r>
              <a:rPr lang="en-US" dirty="0" err="1" smtClean="0"/>
              <a:t>Observasi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meliputi</a:t>
            </a:r>
            <a:r>
              <a:rPr lang="en-US" dirty="0" smtClean="0"/>
              <a:t>:</a:t>
            </a:r>
          </a:p>
          <a:p>
            <a:pPr marL="514350" indent="-514350">
              <a:buNone/>
            </a:pPr>
            <a:r>
              <a:rPr lang="en-US" dirty="0" smtClean="0"/>
              <a:t>	</a:t>
            </a:r>
            <a:r>
              <a:rPr lang="en-US" dirty="0" err="1" smtClean="0"/>
              <a:t>religiusitas</a:t>
            </a:r>
            <a:r>
              <a:rPr lang="en-US" dirty="0" smtClean="0"/>
              <a:t>, </a:t>
            </a:r>
            <a:r>
              <a:rPr lang="en-US" dirty="0" err="1" smtClean="0"/>
              <a:t>bahasa</a:t>
            </a:r>
            <a:r>
              <a:rPr lang="en-US" dirty="0" smtClean="0"/>
              <a:t>,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kepercayaa-kepercayaan</a:t>
            </a:r>
            <a:r>
              <a:rPr lang="en-US" dirty="0" smtClean="0"/>
              <a:t> </a:t>
            </a:r>
            <a:r>
              <a:rPr lang="en-US" dirty="0" err="1" smtClean="0"/>
              <a:t>dll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WAWANCARA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80110" lvl="1" indent="-514350">
              <a:buNone/>
            </a:pPr>
            <a:r>
              <a:rPr lang="en-US" dirty="0" smtClean="0"/>
              <a:t>A. </a:t>
            </a:r>
            <a:r>
              <a:rPr lang="en-US" dirty="0" err="1" smtClean="0"/>
              <a:t>Pemilihan</a:t>
            </a:r>
            <a:r>
              <a:rPr lang="en-US" dirty="0" smtClean="0"/>
              <a:t> </a:t>
            </a:r>
            <a:r>
              <a:rPr lang="en-US" dirty="0" err="1" smtClean="0"/>
              <a:t>informaman</a:t>
            </a:r>
            <a:r>
              <a:rPr lang="en-US" dirty="0" smtClean="0"/>
              <a:t>:</a:t>
            </a:r>
          </a:p>
          <a:p>
            <a:pPr marL="880110" lvl="1" indent="-514350">
              <a:buNone/>
            </a:pPr>
            <a:r>
              <a:rPr lang="en-US" dirty="0" smtClean="0"/>
              <a:t>	</a:t>
            </a:r>
            <a:r>
              <a:rPr lang="en-US" i="1" dirty="0" err="1" smtClean="0"/>
              <a:t>Informan</a:t>
            </a:r>
            <a:r>
              <a:rPr lang="en-US" i="1" dirty="0" smtClean="0"/>
              <a:t> </a:t>
            </a:r>
            <a:r>
              <a:rPr lang="en-US" i="1" dirty="0" err="1" smtClean="0"/>
              <a:t>pangkal</a:t>
            </a:r>
            <a:r>
              <a:rPr lang="en-US" i="1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informan</a:t>
            </a:r>
            <a:r>
              <a:rPr lang="en-US" dirty="0" smtClean="0"/>
              <a:t> </a:t>
            </a:r>
            <a:r>
              <a:rPr lang="en-US" dirty="0" err="1" smtClean="0"/>
              <a:t>pembantu</a:t>
            </a:r>
            <a:r>
              <a:rPr lang="en-US" dirty="0" smtClean="0"/>
              <a:t> yang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dasar-dasar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.</a:t>
            </a:r>
          </a:p>
          <a:p>
            <a:pPr marL="880110" lvl="1" indent="-514350">
              <a:buNone/>
            </a:pPr>
            <a:r>
              <a:rPr lang="en-US" dirty="0" smtClean="0"/>
              <a:t>	</a:t>
            </a:r>
            <a:r>
              <a:rPr lang="en-US" i="1" dirty="0" err="1" smtClean="0"/>
              <a:t>Informan</a:t>
            </a:r>
            <a:r>
              <a:rPr lang="en-US" i="1" dirty="0" smtClean="0"/>
              <a:t> </a:t>
            </a:r>
            <a:r>
              <a:rPr lang="en-US" i="1" dirty="0" err="1" smtClean="0"/>
              <a:t>pokok</a:t>
            </a:r>
            <a:r>
              <a:rPr lang="en-US" i="1" dirty="0" smtClean="0"/>
              <a:t> (key </a:t>
            </a:r>
            <a:r>
              <a:rPr lang="en-US" i="1" dirty="0" err="1" smtClean="0"/>
              <a:t>informan</a:t>
            </a:r>
            <a:r>
              <a:rPr lang="en-US" i="1" dirty="0" smtClean="0"/>
              <a:t>)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informan</a:t>
            </a:r>
            <a:r>
              <a:rPr lang="en-US" dirty="0" smtClean="0"/>
              <a:t> </a:t>
            </a:r>
            <a:r>
              <a:rPr lang="en-US" dirty="0" err="1" smtClean="0"/>
              <a:t>pokok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B. </a:t>
            </a:r>
            <a:r>
              <a:rPr lang="en-US" dirty="0" err="1" smtClean="0"/>
              <a:t>Persyaratan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informan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a. </a:t>
            </a:r>
            <a:r>
              <a:rPr lang="en-US" dirty="0" err="1" smtClean="0"/>
              <a:t>Enkulturasi</a:t>
            </a:r>
            <a:r>
              <a:rPr lang="en-US" dirty="0" smtClean="0"/>
              <a:t> </a:t>
            </a:r>
            <a:r>
              <a:rPr lang="en-US" dirty="0" err="1" smtClean="0"/>
              <a:t>penuh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b="1" i="1" dirty="0" err="1" smtClean="0"/>
              <a:t>enkulturasi</a:t>
            </a:r>
            <a:r>
              <a:rPr lang="en-US" b="1" i="1" dirty="0" smtClean="0"/>
              <a:t>: </a:t>
            </a:r>
            <a:r>
              <a:rPr lang="en-US" b="1" i="1" dirty="0" err="1" smtClean="0"/>
              <a:t>proses</a:t>
            </a:r>
            <a:r>
              <a:rPr lang="en-US" b="1" i="1" dirty="0" smtClean="0"/>
              <a:t> </a:t>
            </a:r>
            <a:r>
              <a:rPr lang="en-US" b="1" i="1" dirty="0" err="1" smtClean="0"/>
              <a:t>alami</a:t>
            </a:r>
            <a:r>
              <a:rPr lang="en-US" b="1" i="1" dirty="0" smtClean="0"/>
              <a:t> </a:t>
            </a:r>
            <a:r>
              <a:rPr lang="en-US" b="1" i="1" dirty="0" err="1" smtClean="0"/>
              <a:t>dalam</a:t>
            </a:r>
            <a:r>
              <a:rPr lang="en-US" b="1" i="1" dirty="0" smtClean="0"/>
              <a:t> </a:t>
            </a:r>
            <a:r>
              <a:rPr lang="en-US" b="1" i="1" dirty="0" err="1" smtClean="0"/>
              <a:t>mempelajari</a:t>
            </a:r>
            <a:r>
              <a:rPr lang="en-US" b="1" i="1" dirty="0" smtClean="0"/>
              <a:t> </a:t>
            </a:r>
            <a:r>
              <a:rPr lang="en-US" b="1" i="1" dirty="0" err="1" smtClean="0"/>
              <a:t>suatu</a:t>
            </a:r>
            <a:r>
              <a:rPr lang="en-US" b="1" i="1" dirty="0" smtClean="0"/>
              <a:t> </a:t>
            </a:r>
            <a:r>
              <a:rPr lang="en-US" b="1" i="1" dirty="0" err="1" smtClean="0"/>
              <a:t>budaya</a:t>
            </a:r>
            <a:r>
              <a:rPr lang="en-US" b="1" i="1" dirty="0" smtClean="0"/>
              <a:t>. </a:t>
            </a:r>
          </a:p>
          <a:p>
            <a:pPr>
              <a:buNone/>
            </a:pPr>
            <a:r>
              <a:rPr lang="en-US" dirty="0" smtClean="0"/>
              <a:t>b. </a:t>
            </a:r>
            <a:r>
              <a:rPr lang="en-US" dirty="0" err="1" smtClean="0"/>
              <a:t>Keterlibatan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informan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terlibat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budayanya</a:t>
            </a:r>
            <a:r>
              <a:rPr lang="en-US" dirty="0" smtClean="0"/>
              <a:t>. </a:t>
            </a:r>
            <a:r>
              <a:rPr lang="en-US" dirty="0" err="1" smtClean="0"/>
              <a:t>Informan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terlibat</a:t>
            </a:r>
            <a:r>
              <a:rPr lang="en-US" dirty="0" smtClean="0"/>
              <a:t> </a:t>
            </a:r>
            <a:r>
              <a:rPr lang="en-US" dirty="0" err="1" smtClean="0"/>
              <a:t>langung</a:t>
            </a:r>
            <a:r>
              <a:rPr lang="en-US" dirty="0" smtClean="0"/>
              <a:t> </a:t>
            </a:r>
            <a:r>
              <a:rPr lang="en-US" dirty="0" err="1" smtClean="0"/>
              <a:t>dimungkinkan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perspektif</a:t>
            </a:r>
            <a:r>
              <a:rPr lang="en-US" dirty="0" smtClean="0"/>
              <a:t>  </a:t>
            </a:r>
            <a:r>
              <a:rPr lang="en-US" dirty="0" err="1" smtClean="0"/>
              <a:t>tersendiri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yang </a:t>
            </a:r>
            <a:r>
              <a:rPr lang="en-US" dirty="0" err="1" smtClean="0"/>
              <a:t>dimiliki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b="1" i="1" dirty="0" smtClean="0"/>
              <a:t>	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c. </a:t>
            </a:r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pastikan</a:t>
            </a:r>
            <a:r>
              <a:rPr lang="en-US" dirty="0" smtClean="0"/>
              <a:t> </a:t>
            </a:r>
            <a:r>
              <a:rPr lang="en-US" dirty="0" err="1" smtClean="0"/>
              <a:t>informan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partisipasinya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d. Non </a:t>
            </a:r>
            <a:r>
              <a:rPr lang="en-US" dirty="0" err="1" smtClean="0"/>
              <a:t>Analitik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informan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tersendiri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pandangannya</a:t>
            </a:r>
            <a:r>
              <a:rPr lang="en-US" dirty="0" smtClean="0"/>
              <a:t>/ </a:t>
            </a:r>
            <a:r>
              <a:rPr lang="en-US" dirty="0" err="1" smtClean="0"/>
              <a:t>pemahamannya</a:t>
            </a:r>
            <a:r>
              <a:rPr lang="en-US" dirty="0" smtClean="0"/>
              <a:t>.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,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berlawanan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teori-teori</a:t>
            </a:r>
            <a:r>
              <a:rPr lang="en-US" dirty="0" smtClean="0"/>
              <a:t>/ </a:t>
            </a:r>
            <a:r>
              <a:rPr lang="en-US" dirty="0" err="1" smtClean="0"/>
              <a:t>mazab-mazab</a:t>
            </a:r>
            <a:r>
              <a:rPr lang="en-US" dirty="0" smtClean="0"/>
              <a:t> </a:t>
            </a:r>
            <a:r>
              <a:rPr lang="en-US" dirty="0" err="1" smtClean="0"/>
              <a:t>kebudayaan</a:t>
            </a:r>
            <a:r>
              <a:rPr lang="en-US" dirty="0" smtClean="0"/>
              <a:t>. </a:t>
            </a:r>
            <a:r>
              <a:rPr lang="en-US" dirty="0" err="1" smtClean="0"/>
              <a:t>Informan</a:t>
            </a:r>
            <a:r>
              <a:rPr lang="en-US" dirty="0" smtClean="0"/>
              <a:t>  yang </a:t>
            </a:r>
            <a:r>
              <a:rPr lang="en-US" dirty="0" err="1" smtClean="0"/>
              <a:t>baik</a:t>
            </a:r>
            <a:r>
              <a:rPr lang="en-US" dirty="0" smtClean="0"/>
              <a:t>,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jawaban</a:t>
            </a:r>
            <a:r>
              <a:rPr lang="en-US" dirty="0" smtClean="0"/>
              <a:t> non-</a:t>
            </a:r>
            <a:r>
              <a:rPr lang="en-US" dirty="0" err="1" smtClean="0"/>
              <a:t>analitik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menjawab</a:t>
            </a:r>
            <a:r>
              <a:rPr lang="en-US" dirty="0" smtClean="0"/>
              <a:t> </a:t>
            </a:r>
            <a:r>
              <a:rPr lang="en-US" dirty="0" err="1" smtClean="0"/>
              <a:t>pertanyaan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pandang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yang </a:t>
            </a:r>
            <a:r>
              <a:rPr lang="en-US" dirty="0" err="1" smtClean="0"/>
              <a:t>dia</a:t>
            </a:r>
            <a:r>
              <a:rPr lang="en-US" dirty="0" smtClean="0"/>
              <a:t> </a:t>
            </a:r>
            <a:r>
              <a:rPr lang="en-US" dirty="0" err="1" smtClean="0"/>
              <a:t>miliki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C.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Wawancara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	1. </a:t>
            </a:r>
            <a:r>
              <a:rPr lang="en-US" dirty="0" err="1" smtClean="0"/>
              <a:t>Tujuan</a:t>
            </a:r>
            <a:r>
              <a:rPr lang="en-US" dirty="0" smtClean="0"/>
              <a:t> yang </a:t>
            </a:r>
            <a:r>
              <a:rPr lang="en-US" dirty="0" err="1" smtClean="0"/>
              <a:t>eksplisit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</a:t>
            </a:r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berulang-ulang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informan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wawancara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	2. </a:t>
            </a:r>
            <a:r>
              <a:rPr lang="en-US" dirty="0" err="1" smtClean="0"/>
              <a:t>Penjelasan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		</a:t>
            </a:r>
            <a:r>
              <a:rPr lang="en-US" i="1" dirty="0" err="1" smtClean="0"/>
              <a:t>Penjelasan</a:t>
            </a:r>
            <a:r>
              <a:rPr lang="en-US" i="1" dirty="0" smtClean="0"/>
              <a:t> </a:t>
            </a:r>
            <a:r>
              <a:rPr lang="en-US" i="1" dirty="0" err="1" smtClean="0"/>
              <a:t>proyek</a:t>
            </a:r>
            <a:endParaRPr lang="en-US" i="1" dirty="0" smtClean="0"/>
          </a:p>
          <a:p>
            <a:pPr>
              <a:buNone/>
            </a:pPr>
            <a:r>
              <a:rPr lang="en-US" i="1" dirty="0" smtClean="0"/>
              <a:t>		</a:t>
            </a:r>
            <a:r>
              <a:rPr lang="en-US" i="1" dirty="0" err="1" smtClean="0"/>
              <a:t>Penjelasan</a:t>
            </a:r>
            <a:r>
              <a:rPr lang="en-US" i="1" dirty="0" smtClean="0"/>
              <a:t> </a:t>
            </a:r>
            <a:r>
              <a:rPr lang="en-US" i="1" dirty="0" err="1" smtClean="0"/>
              <a:t>perekaman</a:t>
            </a:r>
            <a:endParaRPr lang="en-US" i="1" dirty="0" smtClean="0"/>
          </a:p>
          <a:p>
            <a:pPr>
              <a:buNone/>
            </a:pPr>
            <a:r>
              <a:rPr lang="en-US" i="1" dirty="0" smtClean="0"/>
              <a:t>		</a:t>
            </a:r>
            <a:r>
              <a:rPr lang="en-US" i="1" dirty="0" err="1" smtClean="0"/>
              <a:t>Penjelasan</a:t>
            </a:r>
            <a:r>
              <a:rPr lang="en-US" i="1" dirty="0" smtClean="0"/>
              <a:t> </a:t>
            </a:r>
            <a:r>
              <a:rPr lang="en-US" i="1" dirty="0" err="1" smtClean="0"/>
              <a:t>bahasa</a:t>
            </a:r>
            <a:r>
              <a:rPr lang="en-US" i="1" dirty="0" smtClean="0"/>
              <a:t> </a:t>
            </a:r>
            <a:r>
              <a:rPr lang="en-US" i="1" dirty="0" err="1" smtClean="0"/>
              <a:t>asli</a:t>
            </a:r>
            <a:endParaRPr lang="en-US" i="1" dirty="0" smtClean="0"/>
          </a:p>
          <a:p>
            <a:pPr>
              <a:buNone/>
            </a:pPr>
            <a:r>
              <a:rPr lang="en-US" i="1" dirty="0" smtClean="0"/>
              <a:t>		</a:t>
            </a:r>
            <a:r>
              <a:rPr lang="en-US" i="1" dirty="0" err="1" smtClean="0"/>
              <a:t>Penjelasan</a:t>
            </a:r>
            <a:r>
              <a:rPr lang="en-US" i="1" dirty="0" smtClean="0"/>
              <a:t> </a:t>
            </a:r>
            <a:r>
              <a:rPr lang="en-US" i="1" dirty="0" err="1" smtClean="0"/>
              <a:t>wawancara</a:t>
            </a:r>
            <a:endParaRPr lang="en-US" i="1" dirty="0" smtClean="0"/>
          </a:p>
          <a:p>
            <a:pPr>
              <a:buNone/>
            </a:pPr>
            <a:r>
              <a:rPr lang="en-US" i="1" dirty="0" smtClean="0"/>
              <a:t>		</a:t>
            </a:r>
            <a:r>
              <a:rPr lang="en-US" i="1" dirty="0" err="1" smtClean="0"/>
              <a:t>Penjelasan</a:t>
            </a:r>
            <a:r>
              <a:rPr lang="en-US" i="1" dirty="0" smtClean="0"/>
              <a:t> </a:t>
            </a:r>
            <a:r>
              <a:rPr lang="en-US" i="1" dirty="0" err="1" smtClean="0"/>
              <a:t>pertanyaan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3. </a:t>
            </a:r>
            <a:r>
              <a:rPr lang="en-US" dirty="0" err="1" smtClean="0"/>
              <a:t>Pertanyaan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-</a:t>
            </a:r>
            <a:r>
              <a:rPr lang="en-US" i="1" dirty="0" err="1" smtClean="0"/>
              <a:t>pertanyaan</a:t>
            </a:r>
            <a:r>
              <a:rPr lang="en-US" i="1" dirty="0" smtClean="0"/>
              <a:t>  </a:t>
            </a:r>
            <a:r>
              <a:rPr lang="en-US" i="1" dirty="0" err="1" smtClean="0"/>
              <a:t>deskriptif</a:t>
            </a:r>
            <a:endParaRPr lang="en-US" i="1" dirty="0" smtClean="0"/>
          </a:p>
          <a:p>
            <a:pPr>
              <a:buNone/>
            </a:pPr>
            <a:r>
              <a:rPr lang="en-US" i="1" dirty="0" smtClean="0"/>
              <a:t>	-</a:t>
            </a:r>
            <a:r>
              <a:rPr lang="en-US" i="1" dirty="0" err="1" smtClean="0"/>
              <a:t>pertanyaan</a:t>
            </a:r>
            <a:r>
              <a:rPr lang="en-US" i="1" dirty="0" smtClean="0"/>
              <a:t> </a:t>
            </a:r>
            <a:r>
              <a:rPr lang="en-US" i="1" dirty="0" err="1" smtClean="0"/>
              <a:t>struktural</a:t>
            </a:r>
            <a:endParaRPr lang="en-US" i="1" dirty="0" smtClean="0"/>
          </a:p>
          <a:p>
            <a:pPr>
              <a:buNone/>
            </a:pPr>
            <a:r>
              <a:rPr lang="en-US" i="1" smtClean="0"/>
              <a:t>	-pertanyaan</a:t>
            </a:r>
            <a:r>
              <a:rPr lang="en-US" i="1" dirty="0" smtClean="0"/>
              <a:t> </a:t>
            </a:r>
            <a:r>
              <a:rPr lang="en-US" i="1" dirty="0" err="1" smtClean="0"/>
              <a:t>kontras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</a:t>
            </a:r>
            <a:r>
              <a:rPr lang="en-US" dirty="0" err="1" smtClean="0"/>
              <a:t>MENCATAT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Mencatat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informan</a:t>
            </a:r>
            <a:r>
              <a:rPr lang="en-US" dirty="0" smtClean="0"/>
              <a:t>.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pencatatan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pencatatan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media </a:t>
            </a:r>
            <a:r>
              <a:rPr lang="en-US" dirty="0" err="1" smtClean="0"/>
              <a:t>perekam</a:t>
            </a:r>
            <a:r>
              <a:rPr lang="en-US" dirty="0" smtClean="0"/>
              <a:t>.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didapat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informan</a:t>
            </a:r>
            <a:r>
              <a:rPr lang="en-US" dirty="0" smtClean="0"/>
              <a:t> </a:t>
            </a:r>
            <a:r>
              <a:rPr lang="en-US" dirty="0" err="1" smtClean="0"/>
              <a:t>pangkal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informan</a:t>
            </a:r>
            <a:r>
              <a:rPr lang="en-US" dirty="0" smtClean="0"/>
              <a:t> </a:t>
            </a:r>
            <a:r>
              <a:rPr lang="en-US" dirty="0" err="1" smtClean="0"/>
              <a:t>pokok</a:t>
            </a:r>
            <a:r>
              <a:rPr lang="en-US" dirty="0" smtClean="0"/>
              <a:t> </a:t>
            </a:r>
            <a:r>
              <a:rPr lang="en-US" dirty="0" err="1" smtClean="0"/>
              <a:t>terlebih</a:t>
            </a:r>
            <a:r>
              <a:rPr lang="en-US" dirty="0" smtClean="0"/>
              <a:t> </a:t>
            </a:r>
            <a:r>
              <a:rPr lang="en-US" dirty="0" err="1" smtClean="0"/>
              <a:t>dahulu</a:t>
            </a:r>
            <a:r>
              <a:rPr lang="en-US" dirty="0" smtClean="0"/>
              <a:t> </a:t>
            </a:r>
            <a:r>
              <a:rPr lang="en-US" dirty="0" err="1" smtClean="0"/>
              <a:t>direkam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i="1" dirty="0" smtClean="0"/>
              <a:t>tape recorder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err="1" smtClean="0"/>
              <a:t>handycamp</a:t>
            </a:r>
            <a:r>
              <a:rPr lang="en-US" dirty="0" smtClean="0"/>
              <a:t>,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dirubah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catatan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5.TRANSKRIPSI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Transkripsi</a:t>
            </a:r>
            <a:r>
              <a:rPr lang="en-US" dirty="0" smtClean="0"/>
              <a:t> </a:t>
            </a:r>
            <a:r>
              <a:rPr lang="en-US" dirty="0" err="1" smtClean="0"/>
              <a:t>ialah</a:t>
            </a:r>
            <a:r>
              <a:rPr lang="en-US" dirty="0" smtClean="0"/>
              <a:t> </a:t>
            </a:r>
            <a:r>
              <a:rPr lang="en-US" dirty="0" err="1" smtClean="0"/>
              <a:t>pengubahan</a:t>
            </a:r>
            <a:r>
              <a:rPr lang="en-US" dirty="0" smtClean="0"/>
              <a:t> </a:t>
            </a:r>
            <a:r>
              <a:rPr lang="en-US" dirty="0" err="1" smtClean="0"/>
              <a:t>wicara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tertulis</a:t>
            </a:r>
            <a:r>
              <a:rPr lang="en-US" dirty="0" smtClean="0"/>
              <a:t>,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bunyi</a:t>
            </a:r>
            <a:r>
              <a:rPr lang="en-US" dirty="0" smtClean="0"/>
              <a:t>/</a:t>
            </a:r>
            <a:r>
              <a:rPr lang="en-US" dirty="0" err="1" smtClean="0"/>
              <a:t>fonem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lambang</a:t>
            </a:r>
            <a:r>
              <a:rPr lang="en-US" dirty="0" smtClean="0"/>
              <a:t> (</a:t>
            </a:r>
            <a:r>
              <a:rPr lang="en-US" dirty="0" err="1" smtClean="0"/>
              <a:t>Kridalaksana</a:t>
            </a:r>
            <a:r>
              <a:rPr lang="en-US" dirty="0" smtClean="0"/>
              <a:t>, 1982:170). </a:t>
            </a:r>
            <a:r>
              <a:rPr lang="en-US" dirty="0" err="1" smtClean="0"/>
              <a:t>Transkripsi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mantra </a:t>
            </a:r>
            <a:r>
              <a:rPr lang="en-US" dirty="0" err="1" smtClean="0"/>
              <a:t>Galungan</a:t>
            </a:r>
            <a:r>
              <a:rPr lang="en-US" dirty="0" smtClean="0"/>
              <a:t> </a:t>
            </a:r>
            <a:r>
              <a:rPr lang="en-US" dirty="0" err="1" smtClean="0"/>
              <a:t>mengikuti</a:t>
            </a:r>
            <a:r>
              <a:rPr lang="en-US" dirty="0" smtClean="0"/>
              <a:t> </a:t>
            </a:r>
            <a:r>
              <a:rPr lang="en-US" dirty="0" err="1" smtClean="0"/>
              <a:t>kaidah</a:t>
            </a:r>
            <a:r>
              <a:rPr lang="en-US" dirty="0" smtClean="0"/>
              <a:t> </a:t>
            </a:r>
            <a:r>
              <a:rPr lang="en-US" dirty="0" err="1" smtClean="0"/>
              <a:t>pemindahan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setia</a:t>
            </a:r>
            <a:r>
              <a:rPr lang="en-US" dirty="0" smtClean="0"/>
              <a:t>,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ucapan</a:t>
            </a:r>
            <a:r>
              <a:rPr lang="en-US" dirty="0" smtClean="0"/>
              <a:t> </a:t>
            </a:r>
            <a:r>
              <a:rPr lang="en-US" dirty="0" err="1" smtClean="0"/>
              <a:t>pinisepuh</a:t>
            </a:r>
            <a:r>
              <a:rPr lang="en-US" dirty="0" smtClean="0"/>
              <a:t> </a:t>
            </a:r>
            <a:r>
              <a:rPr lang="en-US" dirty="0" err="1" smtClean="0"/>
              <a:t>dipindahkan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. </a:t>
            </a:r>
            <a:r>
              <a:rPr lang="en-US" dirty="0" err="1" smtClean="0"/>
              <a:t>Namun</a:t>
            </a:r>
            <a:r>
              <a:rPr lang="en-US" dirty="0" smtClean="0"/>
              <a:t>, </a:t>
            </a:r>
            <a:r>
              <a:rPr lang="en-US" dirty="0" err="1" smtClean="0"/>
              <a:t>transkripsi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bukanlah</a:t>
            </a:r>
            <a:r>
              <a:rPr lang="en-US" dirty="0" smtClean="0"/>
              <a:t> </a:t>
            </a:r>
            <a:r>
              <a:rPr lang="en-US" dirty="0" err="1" smtClean="0"/>
              <a:t>transkripsi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fonetik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umumnya</a:t>
            </a:r>
            <a:r>
              <a:rPr lang="en-US" dirty="0" smtClean="0"/>
              <a:t>,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bertujuan</a:t>
            </a:r>
            <a:r>
              <a:rPr lang="en-US" dirty="0" smtClean="0"/>
              <a:t> agar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6. </a:t>
            </a:r>
            <a:r>
              <a:rPr lang="en-US" dirty="0" err="1" smtClean="0"/>
              <a:t>TRANSLITERASI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/>
              <a:t>Penerjemahan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pengalihan</a:t>
            </a:r>
            <a:r>
              <a:rPr lang="en-US" dirty="0" smtClean="0"/>
              <a:t> </a:t>
            </a:r>
            <a:r>
              <a:rPr lang="en-US" dirty="0" err="1" smtClean="0"/>
              <a:t>amanat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tuturan</a:t>
            </a:r>
            <a:r>
              <a:rPr lang="en-US" dirty="0" smtClean="0"/>
              <a:t> </a:t>
            </a:r>
            <a:r>
              <a:rPr lang="en-US" dirty="0" err="1" smtClean="0"/>
              <a:t>gramatical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leksikal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efek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wujud</a:t>
            </a:r>
            <a:r>
              <a:rPr lang="en-US" dirty="0" smtClean="0"/>
              <a:t> yang </a:t>
            </a:r>
            <a:r>
              <a:rPr lang="en-US" dirty="0" err="1" smtClean="0"/>
              <a:t>sedapat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dipertahankan</a:t>
            </a:r>
            <a:r>
              <a:rPr lang="en-US" dirty="0" smtClean="0"/>
              <a:t> (</a:t>
            </a:r>
            <a:r>
              <a:rPr lang="en-US" dirty="0" err="1" smtClean="0"/>
              <a:t>Kridalaksana</a:t>
            </a:r>
            <a:r>
              <a:rPr lang="en-US" dirty="0" smtClean="0"/>
              <a:t>, 1982:128).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penerjemah</a:t>
            </a:r>
            <a:r>
              <a:rPr lang="en-US" dirty="0" smtClean="0"/>
              <a:t> </a:t>
            </a:r>
            <a:r>
              <a:rPr lang="en-US" dirty="0" err="1" smtClean="0"/>
              <a:t>ialah</a:t>
            </a:r>
            <a:r>
              <a:rPr lang="en-US" dirty="0" smtClean="0"/>
              <a:t> </a:t>
            </a:r>
            <a:r>
              <a:rPr lang="en-US" dirty="0" err="1" smtClean="0"/>
              <a:t>menyimak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balik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memperhitungkan</a:t>
            </a:r>
            <a:r>
              <a:rPr lang="en-US" dirty="0" smtClean="0"/>
              <a:t> </a:t>
            </a:r>
            <a:r>
              <a:rPr lang="en-US" dirty="0" err="1" smtClean="0"/>
              <a:t>konteks</a:t>
            </a:r>
            <a:r>
              <a:rPr lang="en-US" dirty="0" smtClean="0"/>
              <a:t> (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 lain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konteks</a:t>
            </a:r>
            <a:r>
              <a:rPr lang="en-US" dirty="0" smtClean="0"/>
              <a:t> (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berlakunya</a:t>
            </a:r>
            <a:r>
              <a:rPr lang="en-US" dirty="0" smtClean="0"/>
              <a:t> </a:t>
            </a:r>
            <a:r>
              <a:rPr lang="en-US" dirty="0" err="1" smtClean="0"/>
              <a:t>tuturan</a:t>
            </a:r>
            <a:r>
              <a:rPr lang="en-US" dirty="0" smtClean="0"/>
              <a:t>),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padanannya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sasaran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selanjutnya</a:t>
            </a:r>
            <a:r>
              <a:rPr lang="en-US" dirty="0" smtClean="0"/>
              <a:t> </a:t>
            </a:r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wacana</a:t>
            </a:r>
            <a:r>
              <a:rPr lang="en-US" dirty="0" smtClean="0"/>
              <a:t> yang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utuh</a:t>
            </a:r>
            <a:r>
              <a:rPr lang="en-US" dirty="0" smtClean="0"/>
              <a:t> </a:t>
            </a:r>
            <a:r>
              <a:rPr lang="en-US" dirty="0" err="1" smtClean="0"/>
              <a:t>mengambarkan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kesan</a:t>
            </a:r>
            <a:r>
              <a:rPr lang="en-US" dirty="0" smtClean="0"/>
              <a:t> </a:t>
            </a:r>
            <a:r>
              <a:rPr lang="en-US" dirty="0" err="1" smtClean="0"/>
              <a:t>estetis</a:t>
            </a:r>
            <a:r>
              <a:rPr lang="en-US" dirty="0" smtClean="0"/>
              <a:t> (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) </a:t>
            </a:r>
            <a:r>
              <a:rPr lang="en-US" dirty="0" err="1" smtClean="0"/>
              <a:t>sebagaimana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kesan</a:t>
            </a:r>
            <a:r>
              <a:rPr lang="en-US" dirty="0" smtClean="0"/>
              <a:t> yang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aslinya</a:t>
            </a:r>
            <a:r>
              <a:rPr lang="en-US" dirty="0" smtClean="0"/>
              <a:t> (</a:t>
            </a:r>
            <a:r>
              <a:rPr lang="en-US" dirty="0" err="1" smtClean="0"/>
              <a:t>Tandjuddin</a:t>
            </a:r>
            <a:r>
              <a:rPr lang="en-US" dirty="0" smtClean="0"/>
              <a:t>, 2001:187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Transliterasi</a:t>
            </a:r>
            <a:r>
              <a:rPr lang="en-US" dirty="0" smtClean="0"/>
              <a:t>:</a:t>
            </a:r>
          </a:p>
          <a:p>
            <a:pPr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142976" y="2571744"/>
          <a:ext cx="7500990" cy="3594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4452990"/>
              </a:tblGrid>
              <a:tr h="94234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Mantra yang </a:t>
                      </a:r>
                      <a:r>
                        <a:rPr lang="en-US" sz="2000" dirty="0" err="1" smtClean="0">
                          <a:latin typeface="Calibri"/>
                          <a:ea typeface="Calibri"/>
                          <a:cs typeface="Times New Roman"/>
                        </a:rPr>
                        <a:t>diucapkan</a:t>
                      </a:r>
                      <a:r>
                        <a:rPr lang="en-US" sz="20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lisan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latin typeface="Calibri"/>
                          <a:ea typeface="Calibri"/>
                          <a:cs typeface="Times New Roman"/>
                        </a:rPr>
                        <a:t>Hasil</a:t>
                      </a: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ea typeface="Calibri"/>
                          <a:cs typeface="Times New Roman"/>
                        </a:rPr>
                        <a:t>Transliterasi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Lan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sedaya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salahing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bumi</a:t>
                      </a:r>
                      <a:endParaRPr lang="en-US" sz="2000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Dan semua kesalahan bumi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Para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kabeh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aja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sirik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gumawe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keluwargaku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lan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para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keluwarga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Dusun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Wanamulya</a:t>
                      </a:r>
                      <a:endParaRPr lang="en-US" sz="2000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Semuanya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jangan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menyakiti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menyalahi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keluargaku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seluruh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keluarga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Dusun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Wonomulyo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</a:txBody>
                  <a:tcPr marL="68580" marR="68580" marT="0" marB="0"/>
                </a:tc>
              </a:tr>
              <a:tr h="87886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Ten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dhanyang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bapa</a:t>
                      </a:r>
                      <a:r>
                        <a:rPr lang="en-US" sz="2000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latin typeface="Times New Roman"/>
                          <a:ea typeface="Calibri"/>
                          <a:cs typeface="Times New Roman"/>
                        </a:rPr>
                        <a:t>smarabumi</a:t>
                      </a:r>
                      <a:endParaRPr lang="en-US" sz="2000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Kepada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dhanyang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bapa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Calibri"/>
                          <a:ea typeface="Calibri"/>
                          <a:cs typeface="Times New Roman"/>
                        </a:rPr>
                        <a:t>smarabumi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7.ANALISIS</a:t>
            </a:r>
            <a:r>
              <a:rPr lang="en-US" dirty="0" smtClean="0"/>
              <a:t> DAN </a:t>
            </a:r>
            <a:r>
              <a:rPr lang="en-US" dirty="0" err="1" smtClean="0"/>
              <a:t>PENGOLAHAN</a:t>
            </a:r>
            <a:r>
              <a:rPr lang="en-US" dirty="0" smtClean="0"/>
              <a:t>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eriod"/>
            </a:pP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smtClean="0"/>
              <a:t>objek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transkripsi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terjemahan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Menganalisis</a:t>
            </a:r>
            <a:r>
              <a:rPr lang="en-US" dirty="0" smtClean="0"/>
              <a:t> data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kesimpulan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Menyusun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melaporkan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125</TotalTime>
  <Words>383</Words>
  <Application>Microsoft Office PowerPoint</Application>
  <PresentationFormat>On-screen Show (4:3)</PresentationFormat>
  <Paragraphs>65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Flow</vt:lpstr>
      <vt:lpstr>METODE PENELITIAN SASTRA LISAN</vt:lpstr>
      <vt:lpstr>Slide 2</vt:lpstr>
      <vt:lpstr>Langkah-Langkah Penelitian Sastra Lisan</vt:lpstr>
      <vt:lpstr>3. WAWANCARA</vt:lpstr>
      <vt:lpstr>Slide 5</vt:lpstr>
      <vt:lpstr>Slide 6</vt:lpstr>
      <vt:lpstr>Slide 7</vt:lpstr>
      <vt:lpstr>Slide 8</vt:lpstr>
      <vt:lpstr>4. MENCATAT</vt:lpstr>
      <vt:lpstr>5.TRANSKRIPSI</vt:lpstr>
      <vt:lpstr>6. TRANSLITERASI</vt:lpstr>
      <vt:lpstr>Slide 12</vt:lpstr>
      <vt:lpstr>Slide 13</vt:lpstr>
      <vt:lpstr>7.ANALISIS DAN PENGOLAHAN DATA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METODE PENELITIAN SASTRA LISAN</dc:title>
  <dc:creator>U S E R</dc:creator>
  <cp:lastModifiedBy>hp</cp:lastModifiedBy>
  <cp:revision>13</cp:revision>
  <dcterms:created xsi:type="dcterms:W3CDTF">2012-10-11T22:28:36Z</dcterms:created>
  <dcterms:modified xsi:type="dcterms:W3CDTF">2013-11-22T00:53:37Z</dcterms:modified>
</cp:coreProperties>
</file>