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6119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777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9147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4857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394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51367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3857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0788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8261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5330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7499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BDCC0-078E-4173-82CF-CA531CFAE999}" type="datetimeFigureOut">
              <a:rPr lang="id-ID" smtClean="0"/>
              <a:t>23/10/2019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0FDFE-8D03-4FC4-9C50-C22BD23A991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6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7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8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29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56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5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3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9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2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A455LF</dc:creator>
  <cp:lastModifiedBy>A455LF</cp:lastModifiedBy>
  <cp:revision>1</cp:revision>
  <dcterms:created xsi:type="dcterms:W3CDTF">2019-10-23T12:36:34Z</dcterms:created>
  <dcterms:modified xsi:type="dcterms:W3CDTF">2019-10-23T12:40:42Z</dcterms:modified>
</cp:coreProperties>
</file>