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C7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54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54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15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215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997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806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2806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968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968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20523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0" y="168275"/>
                </a:lnTo>
                <a:lnTo>
                  <a:pt x="150787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559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4559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721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721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8049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6311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6311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5473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5473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55575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064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064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7226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7226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310119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C7CA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54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54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15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215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997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806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2806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968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968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20523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0" y="168275"/>
                </a:lnTo>
                <a:lnTo>
                  <a:pt x="150787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559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4559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7211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7211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8049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63119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63119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54737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54737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5557520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0645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66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0645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C09E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7226300" y="244475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7226300" y="76200"/>
            <a:ext cx="838200" cy="168275"/>
          </a:xfrm>
          <a:custGeom>
            <a:avLst/>
            <a:gdLst/>
            <a:ahLst/>
            <a:cxnLst/>
            <a:rect l="l" t="t" r="r" b="b"/>
            <a:pathLst>
              <a:path w="838200" h="168275">
                <a:moveTo>
                  <a:pt x="0" y="168275"/>
                </a:moveTo>
                <a:lnTo>
                  <a:pt x="838200" y="168275"/>
                </a:lnTo>
                <a:lnTo>
                  <a:pt x="838200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310119" y="160401"/>
            <a:ext cx="1508125" cy="168275"/>
          </a:xfrm>
          <a:custGeom>
            <a:avLst/>
            <a:gdLst/>
            <a:ahLst/>
            <a:cxnLst/>
            <a:rect l="l" t="t" r="r" b="b"/>
            <a:pathLst>
              <a:path w="1508125" h="168275">
                <a:moveTo>
                  <a:pt x="0" y="168275"/>
                </a:moveTo>
                <a:lnTo>
                  <a:pt x="1507871" y="168275"/>
                </a:lnTo>
                <a:lnTo>
                  <a:pt x="1507871" y="0"/>
                </a:lnTo>
                <a:lnTo>
                  <a:pt x="0" y="0"/>
                </a:lnTo>
                <a:lnTo>
                  <a:pt x="0" y="168275"/>
                </a:lnTo>
                <a:close/>
              </a:path>
            </a:pathLst>
          </a:custGeom>
          <a:solidFill>
            <a:srgbClr val="FDFDD5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609" y="975740"/>
            <a:ext cx="1695450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5800" y="2210815"/>
            <a:ext cx="7772400" cy="2218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5.png"/><Relationship Id="rId117" Type="http://schemas.openxmlformats.org/officeDocument/2006/relationships/image" Target="../media/image116.png"/><Relationship Id="rId21" Type="http://schemas.openxmlformats.org/officeDocument/2006/relationships/image" Target="../media/image20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63" Type="http://schemas.openxmlformats.org/officeDocument/2006/relationships/image" Target="../media/image62.png"/><Relationship Id="rId68" Type="http://schemas.openxmlformats.org/officeDocument/2006/relationships/image" Target="../media/image67.png"/><Relationship Id="rId84" Type="http://schemas.openxmlformats.org/officeDocument/2006/relationships/image" Target="../media/image83.png"/><Relationship Id="rId89" Type="http://schemas.openxmlformats.org/officeDocument/2006/relationships/image" Target="../media/image88.png"/><Relationship Id="rId112" Type="http://schemas.openxmlformats.org/officeDocument/2006/relationships/image" Target="../media/image111.png"/><Relationship Id="rId133" Type="http://schemas.openxmlformats.org/officeDocument/2006/relationships/image" Target="../media/image132.png"/><Relationship Id="rId138" Type="http://schemas.openxmlformats.org/officeDocument/2006/relationships/image" Target="../media/image137.png"/><Relationship Id="rId16" Type="http://schemas.openxmlformats.org/officeDocument/2006/relationships/image" Target="../media/image15.png"/><Relationship Id="rId107" Type="http://schemas.openxmlformats.org/officeDocument/2006/relationships/image" Target="../media/image106.png"/><Relationship Id="rId11" Type="http://schemas.openxmlformats.org/officeDocument/2006/relationships/image" Target="../media/image10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3" Type="http://schemas.openxmlformats.org/officeDocument/2006/relationships/image" Target="../media/image52.png"/><Relationship Id="rId58" Type="http://schemas.openxmlformats.org/officeDocument/2006/relationships/image" Target="../media/image57.png"/><Relationship Id="rId74" Type="http://schemas.openxmlformats.org/officeDocument/2006/relationships/image" Target="../media/image73.png"/><Relationship Id="rId79" Type="http://schemas.openxmlformats.org/officeDocument/2006/relationships/image" Target="../media/image78.png"/><Relationship Id="rId102" Type="http://schemas.openxmlformats.org/officeDocument/2006/relationships/image" Target="../media/image101.png"/><Relationship Id="rId123" Type="http://schemas.openxmlformats.org/officeDocument/2006/relationships/image" Target="../media/image122.png"/><Relationship Id="rId128" Type="http://schemas.openxmlformats.org/officeDocument/2006/relationships/image" Target="../media/image127.png"/><Relationship Id="rId144" Type="http://schemas.openxmlformats.org/officeDocument/2006/relationships/image" Target="../media/image143.png"/><Relationship Id="rId149" Type="http://schemas.openxmlformats.org/officeDocument/2006/relationships/image" Target="../media/image148.png"/><Relationship Id="rId5" Type="http://schemas.openxmlformats.org/officeDocument/2006/relationships/image" Target="../media/image4.png"/><Relationship Id="rId90" Type="http://schemas.openxmlformats.org/officeDocument/2006/relationships/image" Target="../media/image89.png"/><Relationship Id="rId95" Type="http://schemas.openxmlformats.org/officeDocument/2006/relationships/image" Target="../media/image94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64" Type="http://schemas.openxmlformats.org/officeDocument/2006/relationships/image" Target="../media/image63.png"/><Relationship Id="rId69" Type="http://schemas.openxmlformats.org/officeDocument/2006/relationships/image" Target="../media/image68.png"/><Relationship Id="rId113" Type="http://schemas.openxmlformats.org/officeDocument/2006/relationships/image" Target="../media/image112.png"/><Relationship Id="rId118" Type="http://schemas.openxmlformats.org/officeDocument/2006/relationships/image" Target="../media/image117.png"/><Relationship Id="rId134" Type="http://schemas.openxmlformats.org/officeDocument/2006/relationships/image" Target="../media/image133.png"/><Relationship Id="rId139" Type="http://schemas.openxmlformats.org/officeDocument/2006/relationships/image" Target="../media/image138.png"/><Relationship Id="rId80" Type="http://schemas.openxmlformats.org/officeDocument/2006/relationships/image" Target="../media/image79.png"/><Relationship Id="rId85" Type="http://schemas.openxmlformats.org/officeDocument/2006/relationships/image" Target="../media/image84.png"/><Relationship Id="rId150" Type="http://schemas.openxmlformats.org/officeDocument/2006/relationships/image" Target="../media/image149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59" Type="http://schemas.openxmlformats.org/officeDocument/2006/relationships/image" Target="../media/image58.png"/><Relationship Id="rId67" Type="http://schemas.openxmlformats.org/officeDocument/2006/relationships/image" Target="../media/image66.png"/><Relationship Id="rId103" Type="http://schemas.openxmlformats.org/officeDocument/2006/relationships/image" Target="../media/image102.png"/><Relationship Id="rId108" Type="http://schemas.openxmlformats.org/officeDocument/2006/relationships/image" Target="../media/image107.png"/><Relationship Id="rId116" Type="http://schemas.openxmlformats.org/officeDocument/2006/relationships/image" Target="../media/image115.png"/><Relationship Id="rId124" Type="http://schemas.openxmlformats.org/officeDocument/2006/relationships/image" Target="../media/image123.png"/><Relationship Id="rId129" Type="http://schemas.openxmlformats.org/officeDocument/2006/relationships/image" Target="../media/image128.png"/><Relationship Id="rId137" Type="http://schemas.openxmlformats.org/officeDocument/2006/relationships/image" Target="../media/image136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Relationship Id="rId54" Type="http://schemas.openxmlformats.org/officeDocument/2006/relationships/image" Target="../media/image53.png"/><Relationship Id="rId62" Type="http://schemas.openxmlformats.org/officeDocument/2006/relationships/image" Target="../media/image61.png"/><Relationship Id="rId70" Type="http://schemas.openxmlformats.org/officeDocument/2006/relationships/image" Target="../media/image69.png"/><Relationship Id="rId75" Type="http://schemas.openxmlformats.org/officeDocument/2006/relationships/image" Target="../media/image74.png"/><Relationship Id="rId83" Type="http://schemas.openxmlformats.org/officeDocument/2006/relationships/image" Target="../media/image82.png"/><Relationship Id="rId88" Type="http://schemas.openxmlformats.org/officeDocument/2006/relationships/image" Target="../media/image87.png"/><Relationship Id="rId91" Type="http://schemas.openxmlformats.org/officeDocument/2006/relationships/image" Target="../media/image90.png"/><Relationship Id="rId96" Type="http://schemas.openxmlformats.org/officeDocument/2006/relationships/image" Target="../media/image95.png"/><Relationship Id="rId111" Type="http://schemas.openxmlformats.org/officeDocument/2006/relationships/image" Target="../media/image110.png"/><Relationship Id="rId132" Type="http://schemas.openxmlformats.org/officeDocument/2006/relationships/image" Target="../media/image131.png"/><Relationship Id="rId140" Type="http://schemas.openxmlformats.org/officeDocument/2006/relationships/image" Target="../media/image139.png"/><Relationship Id="rId145" Type="http://schemas.openxmlformats.org/officeDocument/2006/relationships/image" Target="../media/image1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57" Type="http://schemas.openxmlformats.org/officeDocument/2006/relationships/image" Target="../media/image56.png"/><Relationship Id="rId106" Type="http://schemas.openxmlformats.org/officeDocument/2006/relationships/image" Target="../media/image105.png"/><Relationship Id="rId114" Type="http://schemas.openxmlformats.org/officeDocument/2006/relationships/image" Target="../media/image113.png"/><Relationship Id="rId119" Type="http://schemas.openxmlformats.org/officeDocument/2006/relationships/image" Target="../media/image118.png"/><Relationship Id="rId127" Type="http://schemas.openxmlformats.org/officeDocument/2006/relationships/image" Target="../media/image126.png"/><Relationship Id="rId10" Type="http://schemas.openxmlformats.org/officeDocument/2006/relationships/image" Target="../media/image9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60" Type="http://schemas.openxmlformats.org/officeDocument/2006/relationships/image" Target="../media/image59.png"/><Relationship Id="rId65" Type="http://schemas.openxmlformats.org/officeDocument/2006/relationships/image" Target="../media/image64.png"/><Relationship Id="rId73" Type="http://schemas.openxmlformats.org/officeDocument/2006/relationships/image" Target="../media/image72.png"/><Relationship Id="rId78" Type="http://schemas.openxmlformats.org/officeDocument/2006/relationships/image" Target="../media/image77.png"/><Relationship Id="rId81" Type="http://schemas.openxmlformats.org/officeDocument/2006/relationships/image" Target="../media/image80.png"/><Relationship Id="rId86" Type="http://schemas.openxmlformats.org/officeDocument/2006/relationships/image" Target="../media/image85.png"/><Relationship Id="rId94" Type="http://schemas.openxmlformats.org/officeDocument/2006/relationships/image" Target="../media/image93.png"/><Relationship Id="rId99" Type="http://schemas.openxmlformats.org/officeDocument/2006/relationships/image" Target="../media/image98.png"/><Relationship Id="rId101" Type="http://schemas.openxmlformats.org/officeDocument/2006/relationships/image" Target="../media/image100.png"/><Relationship Id="rId122" Type="http://schemas.openxmlformats.org/officeDocument/2006/relationships/image" Target="../media/image121.png"/><Relationship Id="rId130" Type="http://schemas.openxmlformats.org/officeDocument/2006/relationships/image" Target="../media/image129.png"/><Relationship Id="rId135" Type="http://schemas.openxmlformats.org/officeDocument/2006/relationships/image" Target="../media/image134.png"/><Relationship Id="rId143" Type="http://schemas.openxmlformats.org/officeDocument/2006/relationships/image" Target="../media/image142.png"/><Relationship Id="rId148" Type="http://schemas.openxmlformats.org/officeDocument/2006/relationships/image" Target="../media/image147.png"/><Relationship Id="rId151" Type="http://schemas.openxmlformats.org/officeDocument/2006/relationships/image" Target="../media/image15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9" Type="http://schemas.openxmlformats.org/officeDocument/2006/relationships/image" Target="../media/image38.png"/><Relationship Id="rId109" Type="http://schemas.openxmlformats.org/officeDocument/2006/relationships/image" Target="../media/image108.png"/><Relationship Id="rId34" Type="http://schemas.openxmlformats.org/officeDocument/2006/relationships/image" Target="../media/image33.png"/><Relationship Id="rId50" Type="http://schemas.openxmlformats.org/officeDocument/2006/relationships/image" Target="../media/image49.png"/><Relationship Id="rId55" Type="http://schemas.openxmlformats.org/officeDocument/2006/relationships/image" Target="../media/image54.png"/><Relationship Id="rId76" Type="http://schemas.openxmlformats.org/officeDocument/2006/relationships/image" Target="../media/image75.png"/><Relationship Id="rId97" Type="http://schemas.openxmlformats.org/officeDocument/2006/relationships/image" Target="../media/image96.png"/><Relationship Id="rId104" Type="http://schemas.openxmlformats.org/officeDocument/2006/relationships/image" Target="../media/image103.png"/><Relationship Id="rId120" Type="http://schemas.openxmlformats.org/officeDocument/2006/relationships/image" Target="../media/image119.png"/><Relationship Id="rId125" Type="http://schemas.openxmlformats.org/officeDocument/2006/relationships/image" Target="../media/image124.png"/><Relationship Id="rId141" Type="http://schemas.openxmlformats.org/officeDocument/2006/relationships/image" Target="../media/image140.png"/><Relationship Id="rId146" Type="http://schemas.openxmlformats.org/officeDocument/2006/relationships/image" Target="../media/image145.png"/><Relationship Id="rId7" Type="http://schemas.openxmlformats.org/officeDocument/2006/relationships/image" Target="../media/image6.png"/><Relationship Id="rId71" Type="http://schemas.openxmlformats.org/officeDocument/2006/relationships/image" Target="../media/image70.png"/><Relationship Id="rId92" Type="http://schemas.openxmlformats.org/officeDocument/2006/relationships/image" Target="../media/image91.png"/><Relationship Id="rId2" Type="http://schemas.openxmlformats.org/officeDocument/2006/relationships/image" Target="../media/image1.png"/><Relationship Id="rId29" Type="http://schemas.openxmlformats.org/officeDocument/2006/relationships/image" Target="../media/image28.png"/><Relationship Id="rId24" Type="http://schemas.openxmlformats.org/officeDocument/2006/relationships/image" Target="../media/image23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66" Type="http://schemas.openxmlformats.org/officeDocument/2006/relationships/image" Target="../media/image65.png"/><Relationship Id="rId87" Type="http://schemas.openxmlformats.org/officeDocument/2006/relationships/image" Target="../media/image86.png"/><Relationship Id="rId110" Type="http://schemas.openxmlformats.org/officeDocument/2006/relationships/image" Target="../media/image109.png"/><Relationship Id="rId115" Type="http://schemas.openxmlformats.org/officeDocument/2006/relationships/image" Target="../media/image114.png"/><Relationship Id="rId131" Type="http://schemas.openxmlformats.org/officeDocument/2006/relationships/image" Target="../media/image130.png"/><Relationship Id="rId136" Type="http://schemas.openxmlformats.org/officeDocument/2006/relationships/image" Target="../media/image135.png"/><Relationship Id="rId61" Type="http://schemas.openxmlformats.org/officeDocument/2006/relationships/image" Target="../media/image60.png"/><Relationship Id="rId82" Type="http://schemas.openxmlformats.org/officeDocument/2006/relationships/image" Target="../media/image81.png"/><Relationship Id="rId19" Type="http://schemas.openxmlformats.org/officeDocument/2006/relationships/image" Target="../media/image18.png"/><Relationship Id="rId14" Type="http://schemas.openxmlformats.org/officeDocument/2006/relationships/image" Target="../media/image13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56" Type="http://schemas.openxmlformats.org/officeDocument/2006/relationships/image" Target="../media/image55.png"/><Relationship Id="rId77" Type="http://schemas.openxmlformats.org/officeDocument/2006/relationships/image" Target="../media/image76.png"/><Relationship Id="rId100" Type="http://schemas.openxmlformats.org/officeDocument/2006/relationships/image" Target="../media/image99.png"/><Relationship Id="rId105" Type="http://schemas.openxmlformats.org/officeDocument/2006/relationships/image" Target="../media/image104.png"/><Relationship Id="rId126" Type="http://schemas.openxmlformats.org/officeDocument/2006/relationships/image" Target="../media/image125.png"/><Relationship Id="rId147" Type="http://schemas.openxmlformats.org/officeDocument/2006/relationships/image" Target="../media/image146.png"/><Relationship Id="rId8" Type="http://schemas.openxmlformats.org/officeDocument/2006/relationships/image" Target="../media/image7.png"/><Relationship Id="rId51" Type="http://schemas.openxmlformats.org/officeDocument/2006/relationships/image" Target="../media/image50.png"/><Relationship Id="rId72" Type="http://schemas.openxmlformats.org/officeDocument/2006/relationships/image" Target="../media/image71.png"/><Relationship Id="rId93" Type="http://schemas.openxmlformats.org/officeDocument/2006/relationships/image" Target="../media/image92.png"/><Relationship Id="rId98" Type="http://schemas.openxmlformats.org/officeDocument/2006/relationships/image" Target="../media/image97.png"/><Relationship Id="rId121" Type="http://schemas.openxmlformats.org/officeDocument/2006/relationships/image" Target="../media/image120.png"/><Relationship Id="rId142" Type="http://schemas.openxmlformats.org/officeDocument/2006/relationships/image" Target="../media/image14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5.png"/><Relationship Id="rId5" Type="http://schemas.openxmlformats.org/officeDocument/2006/relationships/image" Target="../media/image159.png"/><Relationship Id="rId4" Type="http://schemas.openxmlformats.org/officeDocument/2006/relationships/image" Target="../media/image15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922274"/>
            <a:ext cx="619125" cy="28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717675"/>
            <a:ext cx="619125" cy="28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544698"/>
            <a:ext cx="619125" cy="28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40100"/>
            <a:ext cx="619125" cy="285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165600"/>
            <a:ext cx="619125" cy="285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960873"/>
            <a:ext cx="619125" cy="285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8025"/>
            <a:ext cx="619125" cy="2857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583362"/>
            <a:ext cx="619125" cy="285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52475" y="228600"/>
            <a:ext cx="28575" cy="61912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47875" y="228600"/>
            <a:ext cx="28575" cy="6191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47875" y="1023874"/>
            <a:ext cx="28575" cy="61912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52475" y="1023874"/>
            <a:ext cx="28575" cy="61912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55662" y="922274"/>
            <a:ext cx="619125" cy="2857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95450" y="922274"/>
            <a:ext cx="619125" cy="2857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695450" y="1717675"/>
            <a:ext cx="619125" cy="2857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55662" y="1717675"/>
            <a:ext cx="619125" cy="2857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44562" y="1850986"/>
            <a:ext cx="28575" cy="61903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316226" y="1850986"/>
            <a:ext cx="28575" cy="61903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316226" y="2646006"/>
            <a:ext cx="28575" cy="61903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44562" y="2646006"/>
            <a:ext cx="28575" cy="61903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11250" y="2545079"/>
            <a:ext cx="1066800" cy="28575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559050" y="2545079"/>
            <a:ext cx="1314450" cy="28575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59050" y="3340100"/>
            <a:ext cx="1314450" cy="28575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111250" y="3340100"/>
            <a:ext cx="1066800" cy="28575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44562" y="3471888"/>
            <a:ext cx="28575" cy="61903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16226" y="3471888"/>
            <a:ext cx="28575" cy="619036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316226" y="4266781"/>
            <a:ext cx="28575" cy="61903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44562" y="4266781"/>
            <a:ext cx="28575" cy="619036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11250" y="4165980"/>
            <a:ext cx="1066800" cy="28575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59050" y="4165980"/>
            <a:ext cx="1314450" cy="28575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59050" y="4960873"/>
            <a:ext cx="1314450" cy="28575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111250" y="4960873"/>
            <a:ext cx="1066800" cy="28575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4562" y="5094287"/>
            <a:ext cx="28575" cy="619036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16226" y="5094287"/>
            <a:ext cx="28575" cy="619036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16226" y="5889256"/>
            <a:ext cx="28575" cy="619036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44562" y="5889256"/>
            <a:ext cx="28575" cy="619036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111250" y="5788380"/>
            <a:ext cx="1066800" cy="28575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559050" y="5788380"/>
            <a:ext cx="1314450" cy="28575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559050" y="6583362"/>
            <a:ext cx="1314450" cy="28575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11250" y="6583362"/>
            <a:ext cx="1066800" cy="28575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47925" y="228600"/>
            <a:ext cx="28575" cy="619125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43326" y="228600"/>
            <a:ext cx="28575" cy="619125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43326" y="1023874"/>
            <a:ext cx="28575" cy="619125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447925" y="1023874"/>
            <a:ext cx="28575" cy="619125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551176" y="922274"/>
            <a:ext cx="619125" cy="28575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390900" y="922274"/>
            <a:ext cx="619125" cy="28575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390900" y="1717675"/>
            <a:ext cx="619125" cy="28575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51176" y="1717675"/>
            <a:ext cx="619125" cy="28575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640076" y="1850986"/>
            <a:ext cx="28575" cy="619036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011676" y="1850986"/>
            <a:ext cx="28575" cy="619036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011676" y="2646006"/>
            <a:ext cx="28575" cy="619036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640076" y="2646006"/>
            <a:ext cx="28575" cy="619036"/>
          </a:xfrm>
          <a:prstGeom prst="rect">
            <a:avLst/>
          </a:prstGeom>
          <a:blipFill>
            <a:blip r:embed="rId5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254500" y="2545079"/>
            <a:ext cx="1314450" cy="28575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254500" y="3340100"/>
            <a:ext cx="1314450" cy="28575"/>
          </a:xfrm>
          <a:prstGeom prst="rect">
            <a:avLst/>
          </a:prstGeom>
          <a:blipFill>
            <a:blip r:embed="rId5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640076" y="3471888"/>
            <a:ext cx="28575" cy="619036"/>
          </a:xfrm>
          <a:prstGeom prst="rect">
            <a:avLst/>
          </a:prstGeom>
          <a:blipFill>
            <a:blip r:embed="rId5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011676" y="3471888"/>
            <a:ext cx="28575" cy="619036"/>
          </a:xfrm>
          <a:prstGeom prst="rect">
            <a:avLst/>
          </a:prstGeom>
          <a:blipFill>
            <a:blip r:embed="rId5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011676" y="4266781"/>
            <a:ext cx="28575" cy="619036"/>
          </a:xfrm>
          <a:prstGeom prst="rect">
            <a:avLst/>
          </a:prstGeom>
          <a:blipFill>
            <a:blip r:embed="rId5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640076" y="4266781"/>
            <a:ext cx="28575" cy="619036"/>
          </a:xfrm>
          <a:prstGeom prst="rect">
            <a:avLst/>
          </a:prstGeom>
          <a:blipFill>
            <a:blip r:embed="rId5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254500" y="4165980"/>
            <a:ext cx="1314450" cy="28575"/>
          </a:xfrm>
          <a:prstGeom prst="rect">
            <a:avLst/>
          </a:prstGeom>
          <a:blipFill>
            <a:blip r:embed="rId6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254500" y="4960873"/>
            <a:ext cx="1314450" cy="28575"/>
          </a:xfrm>
          <a:prstGeom prst="rect">
            <a:avLst/>
          </a:prstGeom>
          <a:blipFill>
            <a:blip r:embed="rId6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40076" y="5094287"/>
            <a:ext cx="28575" cy="619036"/>
          </a:xfrm>
          <a:prstGeom prst="rect">
            <a:avLst/>
          </a:prstGeom>
          <a:blipFill>
            <a:blip r:embed="rId6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011676" y="5094287"/>
            <a:ext cx="28575" cy="619036"/>
          </a:xfrm>
          <a:prstGeom prst="rect">
            <a:avLst/>
          </a:prstGeom>
          <a:blipFill>
            <a:blip r:embed="rId6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011676" y="5889256"/>
            <a:ext cx="28575" cy="619036"/>
          </a:xfrm>
          <a:prstGeom prst="rect">
            <a:avLst/>
          </a:prstGeom>
          <a:blipFill>
            <a:blip r:embed="rId6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640076" y="5889256"/>
            <a:ext cx="28575" cy="619036"/>
          </a:xfrm>
          <a:prstGeom prst="rect">
            <a:avLst/>
          </a:prstGeom>
          <a:blipFill>
            <a:blip r:embed="rId6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254500" y="5788380"/>
            <a:ext cx="1314450" cy="28575"/>
          </a:xfrm>
          <a:prstGeom prst="rect">
            <a:avLst/>
          </a:prstGeom>
          <a:blipFill>
            <a:blip r:embed="rId6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4254500" y="6583362"/>
            <a:ext cx="1314450" cy="28575"/>
          </a:xfrm>
          <a:prstGeom prst="rect">
            <a:avLst/>
          </a:prstGeom>
          <a:blipFill>
            <a:blip r:embed="rId6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143375" y="228600"/>
            <a:ext cx="28575" cy="619125"/>
          </a:xfrm>
          <a:prstGeom prst="rect">
            <a:avLst/>
          </a:prstGeom>
          <a:blipFill>
            <a:blip r:embed="rId6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938648" y="228600"/>
            <a:ext cx="28575" cy="619125"/>
          </a:xfrm>
          <a:prstGeom prst="rect">
            <a:avLst/>
          </a:prstGeom>
          <a:blipFill>
            <a:blip r:embed="rId6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938648" y="1023874"/>
            <a:ext cx="28575" cy="619125"/>
          </a:xfrm>
          <a:prstGeom prst="rect">
            <a:avLst/>
          </a:prstGeom>
          <a:blipFill>
            <a:blip r:embed="rId7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143375" y="1023874"/>
            <a:ext cx="28575" cy="619125"/>
          </a:xfrm>
          <a:prstGeom prst="rect">
            <a:avLst/>
          </a:prstGeom>
          <a:blipFill>
            <a:blip r:embed="rId7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246626" y="922274"/>
            <a:ext cx="619125" cy="28575"/>
          </a:xfrm>
          <a:prstGeom prst="rect">
            <a:avLst/>
          </a:prstGeom>
          <a:blipFill>
            <a:blip r:embed="rId7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086350" y="922274"/>
            <a:ext cx="619125" cy="28575"/>
          </a:xfrm>
          <a:prstGeom prst="rect">
            <a:avLst/>
          </a:prstGeom>
          <a:blipFill>
            <a:blip r:embed="rId7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086350" y="1717675"/>
            <a:ext cx="619125" cy="28575"/>
          </a:xfrm>
          <a:prstGeom prst="rect">
            <a:avLst/>
          </a:prstGeom>
          <a:blipFill>
            <a:blip r:embed="rId7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246626" y="1717675"/>
            <a:ext cx="619125" cy="28575"/>
          </a:xfrm>
          <a:prstGeom prst="rect">
            <a:avLst/>
          </a:prstGeom>
          <a:blipFill>
            <a:blip r:embed="rId7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335526" y="1850986"/>
            <a:ext cx="28575" cy="619036"/>
          </a:xfrm>
          <a:prstGeom prst="rect">
            <a:avLst/>
          </a:prstGeom>
          <a:blipFill>
            <a:blip r:embed="rId7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706998" y="1850986"/>
            <a:ext cx="28575" cy="619036"/>
          </a:xfrm>
          <a:prstGeom prst="rect">
            <a:avLst/>
          </a:prstGeom>
          <a:blipFill>
            <a:blip r:embed="rId7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706998" y="2646006"/>
            <a:ext cx="28575" cy="619036"/>
          </a:xfrm>
          <a:prstGeom prst="rect">
            <a:avLst/>
          </a:prstGeom>
          <a:blipFill>
            <a:blip r:embed="rId7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335526" y="2646006"/>
            <a:ext cx="28575" cy="619036"/>
          </a:xfrm>
          <a:prstGeom prst="rect">
            <a:avLst/>
          </a:prstGeom>
          <a:blipFill>
            <a:blip r:embed="rId7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49950" y="2545079"/>
            <a:ext cx="1314450" cy="28575"/>
          </a:xfrm>
          <a:prstGeom prst="rect">
            <a:avLst/>
          </a:prstGeom>
          <a:blipFill>
            <a:blip r:embed="rId8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949950" y="3340100"/>
            <a:ext cx="1314450" cy="28575"/>
          </a:xfrm>
          <a:prstGeom prst="rect">
            <a:avLst/>
          </a:prstGeom>
          <a:blipFill>
            <a:blip r:embed="rId8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335526" y="3471888"/>
            <a:ext cx="28575" cy="619036"/>
          </a:xfrm>
          <a:prstGeom prst="rect">
            <a:avLst/>
          </a:prstGeom>
          <a:blipFill>
            <a:blip r:embed="rId8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706998" y="3471888"/>
            <a:ext cx="28575" cy="619036"/>
          </a:xfrm>
          <a:prstGeom prst="rect">
            <a:avLst/>
          </a:prstGeom>
          <a:blipFill>
            <a:blip r:embed="rId8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706998" y="4266781"/>
            <a:ext cx="28575" cy="619036"/>
          </a:xfrm>
          <a:prstGeom prst="rect">
            <a:avLst/>
          </a:prstGeom>
          <a:blipFill>
            <a:blip r:embed="rId8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335526" y="4266781"/>
            <a:ext cx="28575" cy="619036"/>
          </a:xfrm>
          <a:prstGeom prst="rect">
            <a:avLst/>
          </a:prstGeom>
          <a:blipFill>
            <a:blip r:embed="rId8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949950" y="4165980"/>
            <a:ext cx="1314450" cy="28575"/>
          </a:xfrm>
          <a:prstGeom prst="rect">
            <a:avLst/>
          </a:prstGeom>
          <a:blipFill>
            <a:blip r:embed="rId8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949950" y="4960873"/>
            <a:ext cx="1314450" cy="28575"/>
          </a:xfrm>
          <a:prstGeom prst="rect">
            <a:avLst/>
          </a:prstGeom>
          <a:blipFill>
            <a:blip r:embed="rId8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335526" y="5094287"/>
            <a:ext cx="28575" cy="619036"/>
          </a:xfrm>
          <a:prstGeom prst="rect">
            <a:avLst/>
          </a:prstGeom>
          <a:blipFill>
            <a:blip r:embed="rId8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706998" y="5094287"/>
            <a:ext cx="28575" cy="619036"/>
          </a:xfrm>
          <a:prstGeom prst="rect">
            <a:avLst/>
          </a:prstGeom>
          <a:blipFill>
            <a:blip r:embed="rId8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706998" y="5889256"/>
            <a:ext cx="28575" cy="619036"/>
          </a:xfrm>
          <a:prstGeom prst="rect">
            <a:avLst/>
          </a:prstGeom>
          <a:blipFill>
            <a:blip r:embed="rId9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335526" y="5889256"/>
            <a:ext cx="28575" cy="619036"/>
          </a:xfrm>
          <a:prstGeom prst="rect">
            <a:avLst/>
          </a:prstGeom>
          <a:blipFill>
            <a:blip r:embed="rId9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949950" y="5788380"/>
            <a:ext cx="1314450" cy="28575"/>
          </a:xfrm>
          <a:prstGeom prst="rect">
            <a:avLst/>
          </a:prstGeom>
          <a:blipFill>
            <a:blip r:embed="rId9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949950" y="6583362"/>
            <a:ext cx="1314450" cy="28575"/>
          </a:xfrm>
          <a:prstGeom prst="rect">
            <a:avLst/>
          </a:prstGeom>
          <a:blipFill>
            <a:blip r:embed="rId9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838825" y="228600"/>
            <a:ext cx="28575" cy="619125"/>
          </a:xfrm>
          <a:prstGeom prst="rect">
            <a:avLst/>
          </a:prstGeom>
          <a:blipFill>
            <a:blip r:embed="rId9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634098" y="228600"/>
            <a:ext cx="28575" cy="619125"/>
          </a:xfrm>
          <a:prstGeom prst="rect">
            <a:avLst/>
          </a:prstGeom>
          <a:blipFill>
            <a:blip r:embed="rId9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634098" y="1023874"/>
            <a:ext cx="28575" cy="619125"/>
          </a:xfrm>
          <a:prstGeom prst="rect">
            <a:avLst/>
          </a:prstGeom>
          <a:blipFill>
            <a:blip r:embed="rId9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838825" y="1023874"/>
            <a:ext cx="28575" cy="619125"/>
          </a:xfrm>
          <a:prstGeom prst="rect">
            <a:avLst/>
          </a:prstGeom>
          <a:blipFill>
            <a:blip r:embed="rId9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941948" y="922274"/>
            <a:ext cx="619125" cy="28575"/>
          </a:xfrm>
          <a:prstGeom prst="rect">
            <a:avLst/>
          </a:prstGeom>
          <a:blipFill>
            <a:blip r:embed="rId9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781800" y="922274"/>
            <a:ext cx="619125" cy="28575"/>
          </a:xfrm>
          <a:prstGeom prst="rect">
            <a:avLst/>
          </a:prstGeom>
          <a:blipFill>
            <a:blip r:embed="rId9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781800" y="1717675"/>
            <a:ext cx="619125" cy="28575"/>
          </a:xfrm>
          <a:prstGeom prst="rect">
            <a:avLst/>
          </a:prstGeom>
          <a:blipFill>
            <a:blip r:embed="rId10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941948" y="1717675"/>
            <a:ext cx="619125" cy="28575"/>
          </a:xfrm>
          <a:prstGeom prst="rect">
            <a:avLst/>
          </a:prstGeom>
          <a:blipFill>
            <a:blip r:embed="rId10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030848" y="1850986"/>
            <a:ext cx="28575" cy="619036"/>
          </a:xfrm>
          <a:prstGeom prst="rect">
            <a:avLst/>
          </a:prstGeom>
          <a:blipFill>
            <a:blip r:embed="rId10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402448" y="1850986"/>
            <a:ext cx="28575" cy="619036"/>
          </a:xfrm>
          <a:prstGeom prst="rect">
            <a:avLst/>
          </a:prstGeom>
          <a:blipFill>
            <a:blip r:embed="rId10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7402448" y="2646006"/>
            <a:ext cx="28575" cy="619036"/>
          </a:xfrm>
          <a:prstGeom prst="rect">
            <a:avLst/>
          </a:prstGeom>
          <a:blipFill>
            <a:blip r:embed="rId10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030848" y="2646006"/>
            <a:ext cx="28575" cy="619036"/>
          </a:xfrm>
          <a:prstGeom prst="rect">
            <a:avLst/>
          </a:prstGeom>
          <a:blipFill>
            <a:blip r:embed="rId10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645400" y="2545079"/>
            <a:ext cx="1314450" cy="28575"/>
          </a:xfrm>
          <a:prstGeom prst="rect">
            <a:avLst/>
          </a:prstGeom>
          <a:blipFill>
            <a:blip r:embed="rId10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645400" y="3340100"/>
            <a:ext cx="1314450" cy="28575"/>
          </a:xfrm>
          <a:prstGeom prst="rect">
            <a:avLst/>
          </a:prstGeom>
          <a:blipFill>
            <a:blip r:embed="rId10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030848" y="3471888"/>
            <a:ext cx="28575" cy="619036"/>
          </a:xfrm>
          <a:prstGeom prst="rect">
            <a:avLst/>
          </a:prstGeom>
          <a:blipFill>
            <a:blip r:embed="rId10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402448" y="3471888"/>
            <a:ext cx="28575" cy="619036"/>
          </a:xfrm>
          <a:prstGeom prst="rect">
            <a:avLst/>
          </a:prstGeom>
          <a:blipFill>
            <a:blip r:embed="rId10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402448" y="4266781"/>
            <a:ext cx="28575" cy="619036"/>
          </a:xfrm>
          <a:prstGeom prst="rect">
            <a:avLst/>
          </a:prstGeom>
          <a:blipFill>
            <a:blip r:embed="rId1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030848" y="4266781"/>
            <a:ext cx="28575" cy="619036"/>
          </a:xfrm>
          <a:prstGeom prst="rect">
            <a:avLst/>
          </a:prstGeom>
          <a:blipFill>
            <a:blip r:embed="rId1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645400" y="4165980"/>
            <a:ext cx="1314450" cy="28575"/>
          </a:xfrm>
          <a:prstGeom prst="rect">
            <a:avLst/>
          </a:prstGeom>
          <a:blipFill>
            <a:blip r:embed="rId1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645400" y="4960873"/>
            <a:ext cx="1314450" cy="28575"/>
          </a:xfrm>
          <a:prstGeom prst="rect">
            <a:avLst/>
          </a:prstGeom>
          <a:blipFill>
            <a:blip r:embed="rId1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030848" y="5094287"/>
            <a:ext cx="28575" cy="619036"/>
          </a:xfrm>
          <a:prstGeom prst="rect">
            <a:avLst/>
          </a:prstGeom>
          <a:blipFill>
            <a:blip r:embed="rId1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402448" y="5094287"/>
            <a:ext cx="28575" cy="619036"/>
          </a:xfrm>
          <a:prstGeom prst="rect">
            <a:avLst/>
          </a:prstGeom>
          <a:blipFill>
            <a:blip r:embed="rId1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402448" y="5889256"/>
            <a:ext cx="28575" cy="619036"/>
          </a:xfrm>
          <a:prstGeom prst="rect">
            <a:avLst/>
          </a:prstGeom>
          <a:blipFill>
            <a:blip r:embed="rId1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030848" y="5889256"/>
            <a:ext cx="28575" cy="619036"/>
          </a:xfrm>
          <a:prstGeom prst="rect">
            <a:avLst/>
          </a:prstGeom>
          <a:blipFill>
            <a:blip r:embed="rId1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645400" y="5788380"/>
            <a:ext cx="1314450" cy="28575"/>
          </a:xfrm>
          <a:prstGeom prst="rect">
            <a:avLst/>
          </a:prstGeom>
          <a:blipFill>
            <a:blip r:embed="rId1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45400" y="6583362"/>
            <a:ext cx="1314450" cy="28575"/>
          </a:xfrm>
          <a:prstGeom prst="rect">
            <a:avLst/>
          </a:prstGeom>
          <a:blipFill>
            <a:blip r:embed="rId1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534275" y="228600"/>
            <a:ext cx="28575" cy="619125"/>
          </a:xfrm>
          <a:prstGeom prst="rect">
            <a:avLst/>
          </a:prstGeom>
          <a:blipFill>
            <a:blip r:embed="rId1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329548" y="228600"/>
            <a:ext cx="28575" cy="619125"/>
          </a:xfrm>
          <a:prstGeom prst="rect">
            <a:avLst/>
          </a:prstGeom>
          <a:blipFill>
            <a:blip r:embed="rId1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329548" y="1023874"/>
            <a:ext cx="28575" cy="619125"/>
          </a:xfrm>
          <a:prstGeom prst="rect">
            <a:avLst/>
          </a:prstGeom>
          <a:blipFill>
            <a:blip r:embed="rId1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534275" y="1023874"/>
            <a:ext cx="28575" cy="619125"/>
          </a:xfrm>
          <a:prstGeom prst="rect">
            <a:avLst/>
          </a:prstGeom>
          <a:blipFill>
            <a:blip r:embed="rId1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637398" y="922274"/>
            <a:ext cx="619125" cy="28575"/>
          </a:xfrm>
          <a:prstGeom prst="rect">
            <a:avLst/>
          </a:prstGeom>
          <a:blipFill>
            <a:blip r:embed="rId1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8477250" y="922274"/>
            <a:ext cx="619125" cy="28575"/>
          </a:xfrm>
          <a:prstGeom prst="rect">
            <a:avLst/>
          </a:prstGeom>
          <a:blipFill>
            <a:blip r:embed="rId1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8477250" y="1717675"/>
            <a:ext cx="619125" cy="28575"/>
          </a:xfrm>
          <a:prstGeom prst="rect">
            <a:avLst/>
          </a:prstGeom>
          <a:blipFill>
            <a:blip r:embed="rId1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637398" y="1717675"/>
            <a:ext cx="619125" cy="28575"/>
          </a:xfrm>
          <a:prstGeom prst="rect">
            <a:avLst/>
          </a:prstGeom>
          <a:blipFill>
            <a:blip r:embed="rId1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726298" y="1850986"/>
            <a:ext cx="28575" cy="619036"/>
          </a:xfrm>
          <a:prstGeom prst="rect">
            <a:avLst/>
          </a:prstGeom>
          <a:blipFill>
            <a:blip r:embed="rId1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097898" y="1850986"/>
            <a:ext cx="28575" cy="619036"/>
          </a:xfrm>
          <a:prstGeom prst="rect">
            <a:avLst/>
          </a:prstGeom>
          <a:blipFill>
            <a:blip r:embed="rId1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9097898" y="2646006"/>
            <a:ext cx="28575" cy="619036"/>
          </a:xfrm>
          <a:prstGeom prst="rect">
            <a:avLst/>
          </a:prstGeom>
          <a:blipFill>
            <a:blip r:embed="rId1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726298" y="2646006"/>
            <a:ext cx="28575" cy="619036"/>
          </a:xfrm>
          <a:prstGeom prst="rect">
            <a:avLst/>
          </a:prstGeom>
          <a:blipFill>
            <a:blip r:embed="rId1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726298" y="3471888"/>
            <a:ext cx="28575" cy="619036"/>
          </a:xfrm>
          <a:prstGeom prst="rect">
            <a:avLst/>
          </a:prstGeom>
          <a:blipFill>
            <a:blip r:embed="rId1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9097898" y="3471888"/>
            <a:ext cx="28575" cy="619036"/>
          </a:xfrm>
          <a:prstGeom prst="rect">
            <a:avLst/>
          </a:prstGeom>
          <a:blipFill>
            <a:blip r:embed="rId1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097898" y="4266781"/>
            <a:ext cx="28575" cy="619036"/>
          </a:xfrm>
          <a:prstGeom prst="rect">
            <a:avLst/>
          </a:prstGeom>
          <a:blipFill>
            <a:blip r:embed="rId1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726298" y="4266781"/>
            <a:ext cx="28575" cy="619036"/>
          </a:xfrm>
          <a:prstGeom prst="rect">
            <a:avLst/>
          </a:prstGeom>
          <a:blipFill>
            <a:blip r:embed="rId1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726298" y="5094287"/>
            <a:ext cx="28575" cy="619036"/>
          </a:xfrm>
          <a:prstGeom prst="rect">
            <a:avLst/>
          </a:prstGeom>
          <a:blipFill>
            <a:blip r:embed="rId1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9097898" y="5094287"/>
            <a:ext cx="28575" cy="619036"/>
          </a:xfrm>
          <a:prstGeom prst="rect">
            <a:avLst/>
          </a:prstGeom>
          <a:blipFill>
            <a:blip r:embed="rId1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9097898" y="5889256"/>
            <a:ext cx="28575" cy="619036"/>
          </a:xfrm>
          <a:prstGeom prst="rect">
            <a:avLst/>
          </a:prstGeom>
          <a:blipFill>
            <a:blip r:embed="rId1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726298" y="5889256"/>
            <a:ext cx="28575" cy="619036"/>
          </a:xfrm>
          <a:prstGeom prst="rect">
            <a:avLst/>
          </a:prstGeom>
          <a:blipFill>
            <a:blip r:embed="rId1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763" y="93598"/>
            <a:ext cx="619125" cy="28575"/>
          </a:xfrm>
          <a:prstGeom prst="rect">
            <a:avLst/>
          </a:prstGeom>
          <a:blipFill>
            <a:blip r:embed="rId1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860425" y="93598"/>
            <a:ext cx="619125" cy="28575"/>
          </a:xfrm>
          <a:prstGeom prst="rect">
            <a:avLst/>
          </a:prstGeom>
          <a:blipFill>
            <a:blip r:embed="rId1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700276" y="93598"/>
            <a:ext cx="619125" cy="28575"/>
          </a:xfrm>
          <a:prstGeom prst="rect">
            <a:avLst/>
          </a:prstGeom>
          <a:blipFill>
            <a:blip r:embed="rId1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555875" y="93598"/>
            <a:ext cx="619125" cy="28575"/>
          </a:xfrm>
          <a:prstGeom prst="rect">
            <a:avLst/>
          </a:prstGeom>
          <a:blipFill>
            <a:blip r:embed="rId1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3395726" y="93598"/>
            <a:ext cx="619125" cy="28575"/>
          </a:xfrm>
          <a:prstGeom prst="rect">
            <a:avLst/>
          </a:prstGeom>
          <a:blipFill>
            <a:blip r:embed="rId1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251325" y="93598"/>
            <a:ext cx="619125" cy="28575"/>
          </a:xfrm>
          <a:prstGeom prst="rect">
            <a:avLst/>
          </a:prstGeom>
          <a:blipFill>
            <a:blip r:embed="rId1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091048" y="93598"/>
            <a:ext cx="619125" cy="28575"/>
          </a:xfrm>
          <a:prstGeom prst="rect">
            <a:avLst/>
          </a:prstGeom>
          <a:blipFill>
            <a:blip r:embed="rId1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946775" y="93598"/>
            <a:ext cx="619125" cy="28575"/>
          </a:xfrm>
          <a:prstGeom prst="rect">
            <a:avLst/>
          </a:prstGeom>
          <a:blipFill>
            <a:blip r:embed="rId1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786498" y="93598"/>
            <a:ext cx="619125" cy="28575"/>
          </a:xfrm>
          <a:prstGeom prst="rect">
            <a:avLst/>
          </a:prstGeom>
          <a:blipFill>
            <a:blip r:embed="rId1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7642225" y="93598"/>
            <a:ext cx="619125" cy="28575"/>
          </a:xfrm>
          <a:prstGeom prst="rect">
            <a:avLst/>
          </a:prstGeom>
          <a:blipFill>
            <a:blip r:embed="rId1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8481948" y="93598"/>
            <a:ext cx="619125" cy="28575"/>
          </a:xfrm>
          <a:prstGeom prst="rect">
            <a:avLst/>
          </a:prstGeom>
          <a:blipFill>
            <a:blip r:embed="rId15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456176" y="3403663"/>
            <a:ext cx="246062" cy="246062"/>
          </a:xfrm>
          <a:prstGeom prst="rect">
            <a:avLst/>
          </a:prstGeom>
          <a:blipFill>
            <a:blip r:embed="rId15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 txBox="1">
            <a:spLocks noGrp="1"/>
          </p:cNvSpPr>
          <p:nvPr>
            <p:ph type="title"/>
          </p:nvPr>
        </p:nvSpPr>
        <p:spPr>
          <a:xfrm>
            <a:off x="2576829" y="676021"/>
            <a:ext cx="406654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5" dirty="0" smtClean="0">
                <a:latin typeface="Courier New"/>
                <a:cs typeface="Courier New"/>
              </a:rPr>
              <a:t>ANALISA STRUKTUR</a:t>
            </a:r>
            <a:br>
              <a:rPr sz="3200" b="1" spc="-5" dirty="0" smtClean="0">
                <a:latin typeface="Courier New"/>
                <a:cs typeface="Courier New"/>
              </a:rPr>
            </a:br>
            <a:r>
              <a:rPr lang="x-none" sz="3200" b="1" spc="-5" smtClean="0">
                <a:latin typeface="Courier New"/>
                <a:cs typeface="Courier New"/>
              </a:rPr>
              <a:t>STATIS TERTENTU</a:t>
            </a:r>
            <a:endParaRPr sz="3200" dirty="0">
              <a:latin typeface="Courier New"/>
              <a:cs typeface="Courier New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1792223" y="5283482"/>
            <a:ext cx="5948362" cy="1074653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079500">
              <a:lnSpc>
                <a:spcPct val="100000"/>
              </a:lnSpc>
              <a:spcBef>
                <a:spcPts val="580"/>
              </a:spcBef>
            </a:pPr>
            <a:r>
              <a:rPr sz="2000" b="1" spc="-5" dirty="0" smtClean="0">
                <a:latin typeface="Courier New"/>
                <a:cs typeface="Courier New"/>
              </a:rPr>
              <a:t>PROGRAM STUDI TEKNIK</a:t>
            </a:r>
            <a:r>
              <a:rPr sz="2000" b="1" spc="-40" dirty="0" smtClean="0">
                <a:latin typeface="Courier New"/>
                <a:cs typeface="Courier New"/>
              </a:rPr>
              <a:t> </a:t>
            </a:r>
            <a:r>
              <a:rPr sz="2000" b="1" spc="-5" dirty="0" smtClean="0">
                <a:latin typeface="Courier New"/>
                <a:cs typeface="Courier New"/>
              </a:rPr>
              <a:t>SIPIL</a:t>
            </a:r>
            <a:r>
              <a:rPr sz="2000" dirty="0">
                <a:latin typeface="Courier New"/>
                <a:cs typeface="Courier New"/>
              </a:rPr>
              <a:t> </a:t>
            </a:r>
            <a:r>
              <a:rPr sz="2000" b="1" spc="-5" dirty="0" smtClean="0">
                <a:latin typeface="Courier New"/>
                <a:cs typeface="Courier New"/>
              </a:rPr>
              <a:t>FAKULTAS TEKNIK DAN INFORMATIKA</a:t>
            </a:r>
          </a:p>
          <a:p>
            <a:pPr marL="1079500">
              <a:lnSpc>
                <a:spcPct val="100000"/>
              </a:lnSpc>
              <a:spcBef>
                <a:spcPts val="580"/>
              </a:spcBef>
            </a:pPr>
            <a:r>
              <a:rPr sz="2000" b="1" spc="-5" dirty="0" smtClean="0">
                <a:latin typeface="Courier New"/>
                <a:cs typeface="Courier New"/>
              </a:rPr>
              <a:t>UNIVERSITAS PGRI SEMARANG</a:t>
            </a:r>
            <a:endParaRPr sz="2000" dirty="0">
              <a:latin typeface="Courier New"/>
              <a:cs typeface="Courier New"/>
            </a:endParaRPr>
          </a:p>
        </p:txBody>
      </p:sp>
      <p:sp>
        <p:nvSpPr>
          <p:cNvPr id="176" name="object 176"/>
          <p:cNvSpPr txBox="1">
            <a:spLocks noGrp="1"/>
          </p:cNvSpPr>
          <p:nvPr>
            <p:ph type="body" idx="1"/>
          </p:nvPr>
        </p:nvSpPr>
        <p:spPr>
          <a:xfrm>
            <a:off x="685800" y="2756198"/>
            <a:ext cx="7772400" cy="16517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r>
              <a:rPr sz="2800" spc="-100" dirty="0" smtClean="0"/>
              <a:t>PORTAL </a:t>
            </a:r>
            <a:r>
              <a:rPr sz="2800" spc="-100" dirty="0" smtClean="0"/>
              <a:t>3 SENDI SIMETRIS</a:t>
            </a:r>
            <a:endParaRPr sz="2800" spc="-100" dirty="0" smtClean="0"/>
          </a:p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endParaRPr sz="2800" spc="-100" dirty="0" smtClean="0"/>
          </a:p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r>
              <a:rPr lang="x-none" sz="2800" spc="-100" smtClean="0"/>
              <a:t>PORTAL </a:t>
            </a:r>
            <a:r>
              <a:rPr lang="x-none" sz="2800" spc="-100" smtClean="0"/>
              <a:t>3 SENDI TIDAK </a:t>
            </a:r>
            <a:r>
              <a:rPr lang="x-none" sz="2800" spc="-100" smtClean="0"/>
              <a:t>SIMETRIS</a:t>
            </a:r>
          </a:p>
          <a:p>
            <a:pPr marL="493395" marR="483234" algn="ctr">
              <a:lnSpc>
                <a:spcPct val="100000"/>
              </a:lnSpc>
              <a:spcBef>
                <a:spcPts val="100"/>
              </a:spcBef>
            </a:pPr>
            <a:endParaRPr sz="2000" dirty="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679444" y="2655442"/>
            <a:ext cx="1615693" cy="4325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01214" y="3386963"/>
            <a:ext cx="4886451" cy="432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429000" y="4038600"/>
            <a:ext cx="232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400" dirty="0" smtClean="0"/>
              <a:t>SIMETRIS</a:t>
            </a:r>
            <a:endParaRPr lang="id-ID" sz="4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38200" y="574675"/>
            <a:ext cx="4540250" cy="333425"/>
          </a:xfrm>
          <a:prstGeom prst="rect">
            <a:avLst/>
          </a:prstGeom>
          <a:solidFill>
            <a:srgbClr val="66FFFF"/>
          </a:solidFill>
        </p:spPr>
        <p:txBody>
          <a:bodyPr vert="horz" wrap="square" lIns="0" tIns="25400" rIns="0" bIns="0" rtlCol="0">
            <a:spAutoFit/>
          </a:bodyPr>
          <a:lstStyle/>
          <a:p>
            <a:pPr marL="114935">
              <a:lnSpc>
                <a:spcPct val="100000"/>
              </a:lnSpc>
              <a:spcBef>
                <a:spcPts val="200"/>
              </a:spcBef>
            </a:pPr>
            <a:r>
              <a:rPr sz="2000" b="1" spc="-40" dirty="0" err="1">
                <a:solidFill>
                  <a:srgbClr val="2D2D00"/>
                </a:solidFill>
                <a:latin typeface="Times New Roman"/>
                <a:cs typeface="Times New Roman"/>
              </a:rPr>
              <a:t>Soal</a:t>
            </a:r>
            <a:r>
              <a:rPr sz="2000" b="1" spc="-40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105" dirty="0">
                <a:solidFill>
                  <a:srgbClr val="2D2D00"/>
                </a:solidFill>
              </a:rPr>
              <a:t>1</a:t>
            </a:r>
            <a:r>
              <a:rPr sz="2000" b="1" spc="-105" dirty="0" smtClean="0">
                <a:solidFill>
                  <a:srgbClr val="2D2D00"/>
                </a:solidFill>
                <a:latin typeface="Times New Roman"/>
                <a:cs typeface="Times New Roman"/>
              </a:rPr>
              <a:t>: </a:t>
            </a:r>
            <a:r>
              <a:rPr sz="2000" b="1" spc="-50" dirty="0">
                <a:solidFill>
                  <a:srgbClr val="2D2D00"/>
                </a:solidFill>
                <a:latin typeface="Times New Roman"/>
                <a:cs typeface="Times New Roman"/>
              </a:rPr>
              <a:t>Portal </a:t>
            </a:r>
            <a:r>
              <a:rPr sz="2000" b="1" spc="-65" dirty="0">
                <a:solidFill>
                  <a:srgbClr val="2D2D00"/>
                </a:solidFill>
                <a:latin typeface="Times New Roman"/>
                <a:cs typeface="Times New Roman"/>
              </a:rPr>
              <a:t>3 </a:t>
            </a:r>
            <a:r>
              <a:rPr sz="2000" b="1" spc="15" dirty="0">
                <a:solidFill>
                  <a:srgbClr val="2D2D00"/>
                </a:solidFill>
                <a:latin typeface="Times New Roman"/>
                <a:cs typeface="Times New Roman"/>
              </a:rPr>
              <a:t>sendi </a:t>
            </a:r>
            <a:r>
              <a:rPr sz="2000" b="1" spc="5" dirty="0">
                <a:solidFill>
                  <a:srgbClr val="2D2D00"/>
                </a:solidFill>
                <a:latin typeface="Times New Roman"/>
                <a:cs typeface="Times New Roman"/>
              </a:rPr>
              <a:t>dengan </a:t>
            </a:r>
            <a:r>
              <a:rPr sz="2000" b="1" spc="-20" dirty="0">
                <a:solidFill>
                  <a:srgbClr val="2D2D00"/>
                </a:solidFill>
                <a:latin typeface="Times New Roman"/>
                <a:cs typeface="Times New Roman"/>
              </a:rPr>
              <a:t>beban</a:t>
            </a:r>
            <a:r>
              <a:rPr sz="2000" b="1" spc="245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30" dirty="0">
                <a:solidFill>
                  <a:srgbClr val="2D2D00"/>
                </a:solidFill>
                <a:latin typeface="Times New Roman"/>
                <a:cs typeface="Times New Roman"/>
              </a:rPr>
              <a:t>titik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40146" y="533495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759676" y="5851436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30" y="75678"/>
                </a:moveTo>
                <a:lnTo>
                  <a:pt x="66412" y="108287"/>
                </a:lnTo>
                <a:lnTo>
                  <a:pt x="66564" y="171203"/>
                </a:lnTo>
                <a:lnTo>
                  <a:pt x="67597" y="549414"/>
                </a:lnTo>
                <a:lnTo>
                  <a:pt x="105697" y="549313"/>
                </a:lnTo>
                <a:lnTo>
                  <a:pt x="104493" y="108287"/>
                </a:lnTo>
                <a:lnTo>
                  <a:pt x="85330" y="75678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8"/>
                </a:lnTo>
                <a:lnTo>
                  <a:pt x="0" y="149914"/>
                </a:lnTo>
                <a:lnTo>
                  <a:pt x="494" y="157199"/>
                </a:lnTo>
                <a:lnTo>
                  <a:pt x="3679" y="163766"/>
                </a:lnTo>
                <a:lnTo>
                  <a:pt x="9304" y="168783"/>
                </a:lnTo>
                <a:lnTo>
                  <a:pt x="16498" y="171203"/>
                </a:lnTo>
                <a:lnTo>
                  <a:pt x="23798" y="170707"/>
                </a:lnTo>
                <a:lnTo>
                  <a:pt x="30360" y="167514"/>
                </a:lnTo>
                <a:lnTo>
                  <a:pt x="35339" y="161848"/>
                </a:lnTo>
                <a:lnTo>
                  <a:pt x="66393" y="108321"/>
                </a:lnTo>
                <a:lnTo>
                  <a:pt x="66200" y="37858"/>
                </a:lnTo>
                <a:lnTo>
                  <a:pt x="107294" y="37744"/>
                </a:lnTo>
                <a:lnTo>
                  <a:pt x="85123" y="0"/>
                </a:lnTo>
                <a:close/>
              </a:path>
              <a:path w="171450" h="549910">
                <a:moveTo>
                  <a:pt x="107294" y="37744"/>
                </a:moveTo>
                <a:lnTo>
                  <a:pt x="104300" y="37744"/>
                </a:lnTo>
                <a:lnTo>
                  <a:pt x="104513" y="108321"/>
                </a:lnTo>
                <a:lnTo>
                  <a:pt x="135796" y="161556"/>
                </a:lnTo>
                <a:lnTo>
                  <a:pt x="140846" y="167197"/>
                </a:lnTo>
                <a:lnTo>
                  <a:pt x="147433" y="170353"/>
                </a:lnTo>
                <a:lnTo>
                  <a:pt x="154709" y="170806"/>
                </a:lnTo>
                <a:lnTo>
                  <a:pt x="161831" y="168338"/>
                </a:lnTo>
                <a:lnTo>
                  <a:pt x="167511" y="163294"/>
                </a:lnTo>
                <a:lnTo>
                  <a:pt x="170689" y="156706"/>
                </a:lnTo>
                <a:lnTo>
                  <a:pt x="171154" y="149416"/>
                </a:lnTo>
                <a:lnTo>
                  <a:pt x="168689" y="142265"/>
                </a:lnTo>
                <a:lnTo>
                  <a:pt x="107294" y="37744"/>
                </a:lnTo>
                <a:close/>
              </a:path>
              <a:path w="171450" h="549910">
                <a:moveTo>
                  <a:pt x="104300" y="37744"/>
                </a:moveTo>
                <a:lnTo>
                  <a:pt x="66200" y="37858"/>
                </a:lnTo>
                <a:lnTo>
                  <a:pt x="66393" y="108321"/>
                </a:lnTo>
                <a:lnTo>
                  <a:pt x="85330" y="75678"/>
                </a:lnTo>
                <a:lnTo>
                  <a:pt x="68740" y="47447"/>
                </a:lnTo>
                <a:lnTo>
                  <a:pt x="104326" y="47358"/>
                </a:lnTo>
                <a:lnTo>
                  <a:pt x="104300" y="37744"/>
                </a:lnTo>
                <a:close/>
              </a:path>
              <a:path w="171450" h="549910">
                <a:moveTo>
                  <a:pt x="104326" y="47358"/>
                </a:moveTo>
                <a:lnTo>
                  <a:pt x="101760" y="47358"/>
                </a:lnTo>
                <a:lnTo>
                  <a:pt x="85330" y="75678"/>
                </a:lnTo>
                <a:lnTo>
                  <a:pt x="104493" y="108287"/>
                </a:lnTo>
                <a:lnTo>
                  <a:pt x="104326" y="47358"/>
                </a:lnTo>
                <a:close/>
              </a:path>
              <a:path w="171450" h="549910">
                <a:moveTo>
                  <a:pt x="101760" y="47358"/>
                </a:moveTo>
                <a:lnTo>
                  <a:pt x="68740" y="47447"/>
                </a:lnTo>
                <a:lnTo>
                  <a:pt x="85330" y="75678"/>
                </a:lnTo>
                <a:lnTo>
                  <a:pt x="101760" y="4735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22575" y="2832100"/>
            <a:ext cx="59055" cy="0"/>
          </a:xfrm>
          <a:custGeom>
            <a:avLst/>
            <a:gdLst/>
            <a:ahLst/>
            <a:cxnLst/>
            <a:rect l="l" t="t" r="r" b="b"/>
            <a:pathLst>
              <a:path w="59055">
                <a:moveTo>
                  <a:pt x="0" y="0"/>
                </a:moveTo>
                <a:lnTo>
                  <a:pt x="58800" y="0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51975" y="2900298"/>
            <a:ext cx="0" cy="2722880"/>
          </a:xfrm>
          <a:custGeom>
            <a:avLst/>
            <a:gdLst/>
            <a:ahLst/>
            <a:cxnLst/>
            <a:rect l="l" t="t" r="r" b="b"/>
            <a:pathLst>
              <a:path h="2722879">
                <a:moveTo>
                  <a:pt x="0" y="0"/>
                </a:moveTo>
                <a:lnTo>
                  <a:pt x="0" y="2722626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90850" y="5531230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388" y="37973"/>
                </a:moveTo>
                <a:lnTo>
                  <a:pt x="454025" y="37973"/>
                </a:lnTo>
                <a:lnTo>
                  <a:pt x="454025" y="76085"/>
                </a:lnTo>
                <a:lnTo>
                  <a:pt x="435017" y="76140"/>
                </a:lnTo>
                <a:lnTo>
                  <a:pt x="435101" y="114249"/>
                </a:lnTo>
                <a:lnTo>
                  <a:pt x="549275" y="56769"/>
                </a:lnTo>
                <a:lnTo>
                  <a:pt x="511388" y="37973"/>
                </a:lnTo>
                <a:close/>
              </a:path>
              <a:path w="549275" h="114300">
                <a:moveTo>
                  <a:pt x="434932" y="38026"/>
                </a:moveTo>
                <a:lnTo>
                  <a:pt x="0" y="39243"/>
                </a:lnTo>
                <a:lnTo>
                  <a:pt x="0" y="77406"/>
                </a:lnTo>
                <a:lnTo>
                  <a:pt x="435017" y="76140"/>
                </a:lnTo>
                <a:lnTo>
                  <a:pt x="434932" y="38026"/>
                </a:lnTo>
                <a:close/>
              </a:path>
              <a:path w="549275" h="114300">
                <a:moveTo>
                  <a:pt x="454025" y="37973"/>
                </a:moveTo>
                <a:lnTo>
                  <a:pt x="434932" y="38026"/>
                </a:lnTo>
                <a:lnTo>
                  <a:pt x="435017" y="76140"/>
                </a:lnTo>
                <a:lnTo>
                  <a:pt x="454025" y="76085"/>
                </a:lnTo>
                <a:lnTo>
                  <a:pt x="454025" y="37973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32" y="38026"/>
                </a:lnTo>
                <a:lnTo>
                  <a:pt x="511388" y="37973"/>
                </a:lnTo>
                <a:lnTo>
                  <a:pt x="434848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913126" y="2880042"/>
            <a:ext cx="2044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746120" y="5543677"/>
            <a:ext cx="184150" cy="1825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98495" y="5742895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698495" y="5721464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526151" y="2833687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55488" y="2900298"/>
            <a:ext cx="0" cy="2726055"/>
          </a:xfrm>
          <a:custGeom>
            <a:avLst/>
            <a:gdLst/>
            <a:ahLst/>
            <a:cxnLst/>
            <a:rect l="l" t="t" r="r" b="b"/>
            <a:pathLst>
              <a:path h="2726054">
                <a:moveTo>
                  <a:pt x="0" y="0"/>
                </a:moveTo>
                <a:lnTo>
                  <a:pt x="0" y="2725801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28925" y="2870200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80651" y="5851436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30" y="75678"/>
                </a:moveTo>
                <a:lnTo>
                  <a:pt x="66412" y="108287"/>
                </a:lnTo>
                <a:lnTo>
                  <a:pt x="66564" y="171203"/>
                </a:lnTo>
                <a:lnTo>
                  <a:pt x="67597" y="549414"/>
                </a:lnTo>
                <a:lnTo>
                  <a:pt x="105697" y="549313"/>
                </a:lnTo>
                <a:lnTo>
                  <a:pt x="104493" y="108287"/>
                </a:lnTo>
                <a:lnTo>
                  <a:pt x="85330" y="75678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8"/>
                </a:lnTo>
                <a:lnTo>
                  <a:pt x="0" y="149914"/>
                </a:lnTo>
                <a:lnTo>
                  <a:pt x="494" y="157199"/>
                </a:lnTo>
                <a:lnTo>
                  <a:pt x="3679" y="163766"/>
                </a:lnTo>
                <a:lnTo>
                  <a:pt x="9304" y="168783"/>
                </a:lnTo>
                <a:lnTo>
                  <a:pt x="16498" y="171203"/>
                </a:lnTo>
                <a:lnTo>
                  <a:pt x="23798" y="170707"/>
                </a:lnTo>
                <a:lnTo>
                  <a:pt x="30360" y="167514"/>
                </a:lnTo>
                <a:lnTo>
                  <a:pt x="35339" y="161848"/>
                </a:lnTo>
                <a:lnTo>
                  <a:pt x="66393" y="108321"/>
                </a:lnTo>
                <a:lnTo>
                  <a:pt x="66200" y="37858"/>
                </a:lnTo>
                <a:lnTo>
                  <a:pt x="107294" y="37744"/>
                </a:lnTo>
                <a:lnTo>
                  <a:pt x="85123" y="0"/>
                </a:lnTo>
                <a:close/>
              </a:path>
              <a:path w="171450" h="549910">
                <a:moveTo>
                  <a:pt x="107294" y="37744"/>
                </a:moveTo>
                <a:lnTo>
                  <a:pt x="104300" y="37744"/>
                </a:lnTo>
                <a:lnTo>
                  <a:pt x="104513" y="108321"/>
                </a:lnTo>
                <a:lnTo>
                  <a:pt x="135796" y="161556"/>
                </a:lnTo>
                <a:lnTo>
                  <a:pt x="140846" y="167197"/>
                </a:lnTo>
                <a:lnTo>
                  <a:pt x="147433" y="170353"/>
                </a:lnTo>
                <a:lnTo>
                  <a:pt x="154709" y="170806"/>
                </a:lnTo>
                <a:lnTo>
                  <a:pt x="161831" y="168338"/>
                </a:lnTo>
                <a:lnTo>
                  <a:pt x="167511" y="163294"/>
                </a:lnTo>
                <a:lnTo>
                  <a:pt x="170689" y="156706"/>
                </a:lnTo>
                <a:lnTo>
                  <a:pt x="171154" y="149416"/>
                </a:lnTo>
                <a:lnTo>
                  <a:pt x="168689" y="142265"/>
                </a:lnTo>
                <a:lnTo>
                  <a:pt x="107294" y="37744"/>
                </a:lnTo>
                <a:close/>
              </a:path>
              <a:path w="171450" h="549910">
                <a:moveTo>
                  <a:pt x="104300" y="37744"/>
                </a:moveTo>
                <a:lnTo>
                  <a:pt x="66200" y="37858"/>
                </a:lnTo>
                <a:lnTo>
                  <a:pt x="66393" y="108321"/>
                </a:lnTo>
                <a:lnTo>
                  <a:pt x="85330" y="75678"/>
                </a:lnTo>
                <a:lnTo>
                  <a:pt x="68740" y="47447"/>
                </a:lnTo>
                <a:lnTo>
                  <a:pt x="104326" y="47358"/>
                </a:lnTo>
                <a:lnTo>
                  <a:pt x="104300" y="37744"/>
                </a:lnTo>
                <a:close/>
              </a:path>
              <a:path w="171450" h="549910">
                <a:moveTo>
                  <a:pt x="104326" y="47358"/>
                </a:moveTo>
                <a:lnTo>
                  <a:pt x="101760" y="47358"/>
                </a:lnTo>
                <a:lnTo>
                  <a:pt x="85330" y="75678"/>
                </a:lnTo>
                <a:lnTo>
                  <a:pt x="104493" y="108287"/>
                </a:lnTo>
                <a:lnTo>
                  <a:pt x="104326" y="47358"/>
                </a:lnTo>
                <a:close/>
              </a:path>
              <a:path w="171450" h="549910">
                <a:moveTo>
                  <a:pt x="101760" y="47358"/>
                </a:moveTo>
                <a:lnTo>
                  <a:pt x="68740" y="47447"/>
                </a:lnTo>
                <a:lnTo>
                  <a:pt x="85330" y="75678"/>
                </a:lnTo>
                <a:lnTo>
                  <a:pt x="101760" y="4735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358900" y="5201920"/>
            <a:ext cx="12693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3420" algn="l"/>
                <a:tab pos="1105535" algn="l"/>
              </a:tabLst>
            </a:pPr>
            <a:r>
              <a:rPr sz="1800" b="1" u="sng" dirty="0">
                <a:uFill>
                  <a:solidFill>
                    <a:srgbClr val="FDFDD5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1800" b="1" dirty="0">
                <a:latin typeface="Times New Roman"/>
                <a:cs typeface="Times New Roman"/>
              </a:rPr>
              <a:t>	</a:t>
            </a: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503420" y="2286000"/>
            <a:ext cx="114300" cy="549275"/>
          </a:xfrm>
          <a:custGeom>
            <a:avLst/>
            <a:gdLst/>
            <a:ahLst/>
            <a:cxnLst/>
            <a:rect l="l" t="t" r="r" b="b"/>
            <a:pathLst>
              <a:path w="114300" h="549275">
                <a:moveTo>
                  <a:pt x="38046" y="435017"/>
                </a:moveTo>
                <a:lnTo>
                  <a:pt x="0" y="435101"/>
                </a:lnTo>
                <a:lnTo>
                  <a:pt x="57403" y="549275"/>
                </a:lnTo>
                <a:lnTo>
                  <a:pt x="104764" y="454025"/>
                </a:lnTo>
                <a:lnTo>
                  <a:pt x="38100" y="454025"/>
                </a:lnTo>
                <a:lnTo>
                  <a:pt x="38046" y="435017"/>
                </a:lnTo>
                <a:close/>
              </a:path>
              <a:path w="114300" h="549275">
                <a:moveTo>
                  <a:pt x="76146" y="434932"/>
                </a:moveTo>
                <a:lnTo>
                  <a:pt x="38046" y="435017"/>
                </a:lnTo>
                <a:lnTo>
                  <a:pt x="38100" y="454025"/>
                </a:lnTo>
                <a:lnTo>
                  <a:pt x="76200" y="454025"/>
                </a:lnTo>
                <a:lnTo>
                  <a:pt x="76146" y="434932"/>
                </a:lnTo>
                <a:close/>
              </a:path>
              <a:path w="114300" h="549275">
                <a:moveTo>
                  <a:pt x="114300" y="434848"/>
                </a:moveTo>
                <a:lnTo>
                  <a:pt x="76146" y="434932"/>
                </a:lnTo>
                <a:lnTo>
                  <a:pt x="76200" y="454025"/>
                </a:lnTo>
                <a:lnTo>
                  <a:pt x="104764" y="454025"/>
                </a:lnTo>
                <a:lnTo>
                  <a:pt x="114300" y="434848"/>
                </a:lnTo>
                <a:close/>
              </a:path>
              <a:path w="114300" h="549275">
                <a:moveTo>
                  <a:pt x="74929" y="0"/>
                </a:moveTo>
                <a:lnTo>
                  <a:pt x="36829" y="0"/>
                </a:lnTo>
                <a:lnTo>
                  <a:pt x="38046" y="435017"/>
                </a:lnTo>
                <a:lnTo>
                  <a:pt x="76146" y="434932"/>
                </a:lnTo>
                <a:lnTo>
                  <a:pt x="749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257425" y="3827779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644" y="38100"/>
                </a:moveTo>
                <a:lnTo>
                  <a:pt x="454025" y="38100"/>
                </a:lnTo>
                <a:lnTo>
                  <a:pt x="454025" y="76200"/>
                </a:lnTo>
                <a:lnTo>
                  <a:pt x="435017" y="76253"/>
                </a:lnTo>
                <a:lnTo>
                  <a:pt x="435101" y="114300"/>
                </a:lnTo>
                <a:lnTo>
                  <a:pt x="549275" y="56769"/>
                </a:lnTo>
                <a:lnTo>
                  <a:pt x="511644" y="38100"/>
                </a:lnTo>
                <a:close/>
              </a:path>
              <a:path w="549275" h="114300">
                <a:moveTo>
                  <a:pt x="434932" y="38153"/>
                </a:moveTo>
                <a:lnTo>
                  <a:pt x="0" y="39370"/>
                </a:lnTo>
                <a:lnTo>
                  <a:pt x="0" y="77470"/>
                </a:lnTo>
                <a:lnTo>
                  <a:pt x="435017" y="76253"/>
                </a:lnTo>
                <a:lnTo>
                  <a:pt x="434932" y="38153"/>
                </a:lnTo>
                <a:close/>
              </a:path>
              <a:path w="549275" h="114300">
                <a:moveTo>
                  <a:pt x="454025" y="38100"/>
                </a:moveTo>
                <a:lnTo>
                  <a:pt x="434932" y="38153"/>
                </a:lnTo>
                <a:lnTo>
                  <a:pt x="435017" y="76253"/>
                </a:lnTo>
                <a:lnTo>
                  <a:pt x="454025" y="76200"/>
                </a:lnTo>
                <a:lnTo>
                  <a:pt x="454025" y="38100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32" y="38153"/>
                </a:lnTo>
                <a:lnTo>
                  <a:pt x="511644" y="38100"/>
                </a:lnTo>
                <a:lnTo>
                  <a:pt x="43484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647565" y="2237104"/>
            <a:ext cx="436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15</a:t>
            </a:r>
            <a:r>
              <a:rPr sz="1800" b="1" spc="-9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518025" y="2895917"/>
            <a:ext cx="1879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5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371600" y="2879725"/>
            <a:ext cx="627380" cy="0"/>
          </a:xfrm>
          <a:custGeom>
            <a:avLst/>
            <a:gdLst/>
            <a:ahLst/>
            <a:cxnLst/>
            <a:rect l="l" t="t" r="r" b="b"/>
            <a:pathLst>
              <a:path w="627380">
                <a:moveTo>
                  <a:pt x="62712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71600" y="3873500"/>
            <a:ext cx="627380" cy="0"/>
          </a:xfrm>
          <a:custGeom>
            <a:avLst/>
            <a:gdLst/>
            <a:ahLst/>
            <a:cxnLst/>
            <a:rect l="l" t="t" r="r" b="b"/>
            <a:pathLst>
              <a:path w="627380">
                <a:moveTo>
                  <a:pt x="62712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638300" y="2860675"/>
            <a:ext cx="78105" cy="1054100"/>
          </a:xfrm>
          <a:custGeom>
            <a:avLst/>
            <a:gdLst/>
            <a:ahLst/>
            <a:cxnLst/>
            <a:rect l="l" t="t" r="r" b="b"/>
            <a:pathLst>
              <a:path w="78105" h="1054100">
                <a:moveTo>
                  <a:pt x="31799" y="984200"/>
                </a:moveTo>
                <a:lnTo>
                  <a:pt x="0" y="1016000"/>
                </a:lnTo>
                <a:lnTo>
                  <a:pt x="38100" y="1054100"/>
                </a:lnTo>
                <a:lnTo>
                  <a:pt x="76200" y="1016000"/>
                </a:lnTo>
                <a:lnTo>
                  <a:pt x="31750" y="1016000"/>
                </a:lnTo>
                <a:lnTo>
                  <a:pt x="31799" y="984200"/>
                </a:lnTo>
                <a:close/>
              </a:path>
              <a:path w="78105" h="1054100">
                <a:moveTo>
                  <a:pt x="38100" y="977900"/>
                </a:moveTo>
                <a:lnTo>
                  <a:pt x="31799" y="984200"/>
                </a:lnTo>
                <a:lnTo>
                  <a:pt x="31750" y="1016000"/>
                </a:lnTo>
                <a:lnTo>
                  <a:pt x="44450" y="1016000"/>
                </a:lnTo>
                <a:lnTo>
                  <a:pt x="44400" y="984200"/>
                </a:lnTo>
                <a:lnTo>
                  <a:pt x="38100" y="977900"/>
                </a:lnTo>
                <a:close/>
              </a:path>
              <a:path w="78105" h="1054100">
                <a:moveTo>
                  <a:pt x="44499" y="984299"/>
                </a:moveTo>
                <a:lnTo>
                  <a:pt x="44450" y="1016000"/>
                </a:lnTo>
                <a:lnTo>
                  <a:pt x="76200" y="1016000"/>
                </a:lnTo>
                <a:lnTo>
                  <a:pt x="44499" y="984299"/>
                </a:lnTo>
                <a:close/>
              </a:path>
              <a:path w="78105" h="1054100">
                <a:moveTo>
                  <a:pt x="44509" y="977900"/>
                </a:moveTo>
                <a:lnTo>
                  <a:pt x="38100" y="977900"/>
                </a:lnTo>
                <a:lnTo>
                  <a:pt x="44499" y="984299"/>
                </a:lnTo>
                <a:lnTo>
                  <a:pt x="44509" y="977900"/>
                </a:lnTo>
                <a:close/>
              </a:path>
              <a:path w="78105" h="1054100">
                <a:moveTo>
                  <a:pt x="33224" y="69800"/>
                </a:moveTo>
                <a:lnTo>
                  <a:pt x="31799" y="984200"/>
                </a:lnTo>
                <a:lnTo>
                  <a:pt x="38100" y="977900"/>
                </a:lnTo>
                <a:lnTo>
                  <a:pt x="44509" y="977900"/>
                </a:lnTo>
                <a:lnTo>
                  <a:pt x="45914" y="76200"/>
                </a:lnTo>
                <a:lnTo>
                  <a:pt x="39624" y="76200"/>
                </a:lnTo>
                <a:lnTo>
                  <a:pt x="33224" y="69800"/>
                </a:lnTo>
                <a:close/>
              </a:path>
              <a:path w="78105" h="1054100">
                <a:moveTo>
                  <a:pt x="45974" y="38100"/>
                </a:moveTo>
                <a:lnTo>
                  <a:pt x="33274" y="38100"/>
                </a:lnTo>
                <a:lnTo>
                  <a:pt x="33323" y="69899"/>
                </a:lnTo>
                <a:lnTo>
                  <a:pt x="39624" y="76200"/>
                </a:lnTo>
                <a:lnTo>
                  <a:pt x="45924" y="69899"/>
                </a:lnTo>
                <a:lnTo>
                  <a:pt x="45974" y="38100"/>
                </a:lnTo>
                <a:close/>
              </a:path>
              <a:path w="78105" h="1054100">
                <a:moveTo>
                  <a:pt x="45924" y="69899"/>
                </a:moveTo>
                <a:lnTo>
                  <a:pt x="39624" y="76200"/>
                </a:lnTo>
                <a:lnTo>
                  <a:pt x="45914" y="76200"/>
                </a:lnTo>
                <a:lnTo>
                  <a:pt x="45924" y="69899"/>
                </a:lnTo>
                <a:close/>
              </a:path>
              <a:path w="78105" h="1054100">
                <a:moveTo>
                  <a:pt x="77724" y="38100"/>
                </a:moveTo>
                <a:lnTo>
                  <a:pt x="45974" y="38100"/>
                </a:lnTo>
                <a:lnTo>
                  <a:pt x="45924" y="69899"/>
                </a:lnTo>
                <a:lnTo>
                  <a:pt x="77724" y="38100"/>
                </a:lnTo>
                <a:close/>
              </a:path>
              <a:path w="78105" h="1054100">
                <a:moveTo>
                  <a:pt x="39750" y="0"/>
                </a:moveTo>
                <a:lnTo>
                  <a:pt x="1524" y="38100"/>
                </a:lnTo>
                <a:lnTo>
                  <a:pt x="33224" y="69800"/>
                </a:lnTo>
                <a:lnTo>
                  <a:pt x="33274" y="38100"/>
                </a:lnTo>
                <a:lnTo>
                  <a:pt x="77724" y="38100"/>
                </a:lnTo>
                <a:lnTo>
                  <a:pt x="3975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38300" y="3860800"/>
            <a:ext cx="78105" cy="1720850"/>
          </a:xfrm>
          <a:custGeom>
            <a:avLst/>
            <a:gdLst/>
            <a:ahLst/>
            <a:cxnLst/>
            <a:rect l="l" t="t" r="r" b="b"/>
            <a:pathLst>
              <a:path w="78105" h="1720850">
                <a:moveTo>
                  <a:pt x="31779" y="1650970"/>
                </a:moveTo>
                <a:lnTo>
                  <a:pt x="0" y="1682750"/>
                </a:lnTo>
                <a:lnTo>
                  <a:pt x="38100" y="1720850"/>
                </a:lnTo>
                <a:lnTo>
                  <a:pt x="76200" y="1682750"/>
                </a:lnTo>
                <a:lnTo>
                  <a:pt x="31750" y="1682750"/>
                </a:lnTo>
                <a:lnTo>
                  <a:pt x="31779" y="1650970"/>
                </a:lnTo>
                <a:close/>
              </a:path>
              <a:path w="78105" h="1720850">
                <a:moveTo>
                  <a:pt x="38100" y="1644650"/>
                </a:moveTo>
                <a:lnTo>
                  <a:pt x="31779" y="1650970"/>
                </a:lnTo>
                <a:lnTo>
                  <a:pt x="31750" y="1682750"/>
                </a:lnTo>
                <a:lnTo>
                  <a:pt x="44450" y="1682750"/>
                </a:lnTo>
                <a:lnTo>
                  <a:pt x="44420" y="1650970"/>
                </a:lnTo>
                <a:lnTo>
                  <a:pt x="38100" y="1644650"/>
                </a:lnTo>
                <a:close/>
              </a:path>
              <a:path w="78105" h="1720850">
                <a:moveTo>
                  <a:pt x="44479" y="1651029"/>
                </a:moveTo>
                <a:lnTo>
                  <a:pt x="44450" y="1682750"/>
                </a:lnTo>
                <a:lnTo>
                  <a:pt x="76200" y="1682750"/>
                </a:lnTo>
                <a:lnTo>
                  <a:pt x="44479" y="1651029"/>
                </a:lnTo>
                <a:close/>
              </a:path>
              <a:path w="78105" h="1720850">
                <a:moveTo>
                  <a:pt x="44485" y="1644650"/>
                </a:moveTo>
                <a:lnTo>
                  <a:pt x="38100" y="1644650"/>
                </a:lnTo>
                <a:lnTo>
                  <a:pt x="44479" y="1651029"/>
                </a:lnTo>
                <a:lnTo>
                  <a:pt x="44485" y="1644650"/>
                </a:lnTo>
                <a:close/>
              </a:path>
              <a:path w="78105" h="1720850">
                <a:moveTo>
                  <a:pt x="33244" y="69820"/>
                </a:moveTo>
                <a:lnTo>
                  <a:pt x="31779" y="1650970"/>
                </a:lnTo>
                <a:lnTo>
                  <a:pt x="38100" y="1644650"/>
                </a:lnTo>
                <a:lnTo>
                  <a:pt x="44485" y="1644650"/>
                </a:lnTo>
                <a:lnTo>
                  <a:pt x="45938" y="76200"/>
                </a:lnTo>
                <a:lnTo>
                  <a:pt x="39624" y="76200"/>
                </a:lnTo>
                <a:lnTo>
                  <a:pt x="33244" y="69820"/>
                </a:lnTo>
                <a:close/>
              </a:path>
              <a:path w="78105" h="1720850">
                <a:moveTo>
                  <a:pt x="45974" y="38100"/>
                </a:moveTo>
                <a:lnTo>
                  <a:pt x="33274" y="38100"/>
                </a:lnTo>
                <a:lnTo>
                  <a:pt x="33303" y="69879"/>
                </a:lnTo>
                <a:lnTo>
                  <a:pt x="39624" y="76200"/>
                </a:lnTo>
                <a:lnTo>
                  <a:pt x="45944" y="69879"/>
                </a:lnTo>
                <a:lnTo>
                  <a:pt x="45974" y="38100"/>
                </a:lnTo>
                <a:close/>
              </a:path>
              <a:path w="78105" h="1720850">
                <a:moveTo>
                  <a:pt x="45944" y="69879"/>
                </a:moveTo>
                <a:lnTo>
                  <a:pt x="39624" y="76200"/>
                </a:lnTo>
                <a:lnTo>
                  <a:pt x="45938" y="76200"/>
                </a:lnTo>
                <a:lnTo>
                  <a:pt x="45944" y="69879"/>
                </a:lnTo>
                <a:close/>
              </a:path>
              <a:path w="78105" h="1720850">
                <a:moveTo>
                  <a:pt x="77724" y="38100"/>
                </a:moveTo>
                <a:lnTo>
                  <a:pt x="45974" y="38100"/>
                </a:lnTo>
                <a:lnTo>
                  <a:pt x="45944" y="69879"/>
                </a:lnTo>
                <a:lnTo>
                  <a:pt x="77724" y="38100"/>
                </a:lnTo>
                <a:close/>
              </a:path>
              <a:path w="78105" h="1720850">
                <a:moveTo>
                  <a:pt x="39750" y="0"/>
                </a:moveTo>
                <a:lnTo>
                  <a:pt x="1524" y="38100"/>
                </a:lnTo>
                <a:lnTo>
                  <a:pt x="33244" y="69820"/>
                </a:lnTo>
                <a:lnTo>
                  <a:pt x="33274" y="38100"/>
                </a:lnTo>
                <a:lnTo>
                  <a:pt x="77724" y="38100"/>
                </a:lnTo>
                <a:lnTo>
                  <a:pt x="3975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18025" y="6148387"/>
            <a:ext cx="1082675" cy="78105"/>
          </a:xfrm>
          <a:custGeom>
            <a:avLst/>
            <a:gdLst/>
            <a:ahLst/>
            <a:cxnLst/>
            <a:rect l="l" t="t" r="r" b="b"/>
            <a:pathLst>
              <a:path w="1082675" h="78104">
                <a:moveTo>
                  <a:pt x="1044575" y="1587"/>
                </a:moveTo>
                <a:lnTo>
                  <a:pt x="1012822" y="33287"/>
                </a:lnTo>
                <a:lnTo>
                  <a:pt x="1044575" y="33337"/>
                </a:lnTo>
                <a:lnTo>
                  <a:pt x="1044575" y="46037"/>
                </a:lnTo>
                <a:lnTo>
                  <a:pt x="1012877" y="46037"/>
                </a:lnTo>
                <a:lnTo>
                  <a:pt x="1044575" y="77787"/>
                </a:lnTo>
                <a:lnTo>
                  <a:pt x="1076378" y="46037"/>
                </a:lnTo>
                <a:lnTo>
                  <a:pt x="1044575" y="46037"/>
                </a:lnTo>
                <a:lnTo>
                  <a:pt x="1076428" y="45987"/>
                </a:lnTo>
                <a:lnTo>
                  <a:pt x="1082675" y="39751"/>
                </a:lnTo>
                <a:lnTo>
                  <a:pt x="1044575" y="1587"/>
                </a:lnTo>
                <a:close/>
              </a:path>
              <a:path w="1082675" h="78104">
                <a:moveTo>
                  <a:pt x="38100" y="0"/>
                </a:moveTo>
                <a:lnTo>
                  <a:pt x="0" y="38036"/>
                </a:lnTo>
                <a:lnTo>
                  <a:pt x="38100" y="76200"/>
                </a:lnTo>
                <a:lnTo>
                  <a:pt x="69852" y="44500"/>
                </a:lnTo>
                <a:lnTo>
                  <a:pt x="38100" y="44450"/>
                </a:lnTo>
                <a:lnTo>
                  <a:pt x="38100" y="31750"/>
                </a:lnTo>
                <a:lnTo>
                  <a:pt x="69797" y="31750"/>
                </a:lnTo>
                <a:lnTo>
                  <a:pt x="38100" y="0"/>
                </a:lnTo>
                <a:close/>
              </a:path>
              <a:path w="1082675" h="78104">
                <a:moveTo>
                  <a:pt x="1012822" y="33287"/>
                </a:moveTo>
                <a:lnTo>
                  <a:pt x="1006475" y="39623"/>
                </a:lnTo>
                <a:lnTo>
                  <a:pt x="1012827" y="45987"/>
                </a:lnTo>
                <a:lnTo>
                  <a:pt x="1044575" y="46037"/>
                </a:lnTo>
                <a:lnTo>
                  <a:pt x="1044575" y="33337"/>
                </a:lnTo>
                <a:lnTo>
                  <a:pt x="1012822" y="33287"/>
                </a:lnTo>
                <a:close/>
              </a:path>
              <a:path w="1082675" h="78104">
                <a:moveTo>
                  <a:pt x="69847" y="31800"/>
                </a:moveTo>
                <a:lnTo>
                  <a:pt x="76200" y="38163"/>
                </a:lnTo>
                <a:lnTo>
                  <a:pt x="69852" y="44500"/>
                </a:lnTo>
                <a:lnTo>
                  <a:pt x="1012827" y="45987"/>
                </a:lnTo>
                <a:lnTo>
                  <a:pt x="1006475" y="39623"/>
                </a:lnTo>
                <a:lnTo>
                  <a:pt x="1012822" y="33287"/>
                </a:lnTo>
                <a:lnTo>
                  <a:pt x="69847" y="31800"/>
                </a:lnTo>
                <a:close/>
              </a:path>
              <a:path w="1082675" h="78104">
                <a:moveTo>
                  <a:pt x="38100" y="31750"/>
                </a:moveTo>
                <a:lnTo>
                  <a:pt x="38100" y="44450"/>
                </a:lnTo>
                <a:lnTo>
                  <a:pt x="69852" y="44500"/>
                </a:lnTo>
                <a:lnTo>
                  <a:pt x="76200" y="38163"/>
                </a:lnTo>
                <a:lnTo>
                  <a:pt x="69847" y="31800"/>
                </a:lnTo>
                <a:lnTo>
                  <a:pt x="38100" y="31750"/>
                </a:lnTo>
                <a:close/>
              </a:path>
              <a:path w="1082675" h="78104">
                <a:moveTo>
                  <a:pt x="69797" y="31750"/>
                </a:moveTo>
                <a:lnTo>
                  <a:pt x="38100" y="31750"/>
                </a:lnTo>
                <a:lnTo>
                  <a:pt x="69847" y="318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4886959" y="5871527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4556125" y="5867400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062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1758695" y="3157699"/>
            <a:ext cx="1358265" cy="90424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  <a:p>
            <a:pPr marL="130810" algn="ctr">
              <a:lnSpc>
                <a:spcPts val="1980"/>
              </a:lnSpc>
              <a:spcBef>
                <a:spcPts val="545"/>
              </a:spcBef>
            </a:pPr>
            <a:r>
              <a:rPr sz="1800" b="1" spc="-60" dirty="0">
                <a:latin typeface="Times New Roman"/>
                <a:cs typeface="Times New Roman"/>
              </a:rPr>
              <a:t>5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ts val="1980"/>
              </a:lnSpc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758695" y="4710683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813050" y="6134100"/>
            <a:ext cx="1767205" cy="78105"/>
          </a:xfrm>
          <a:custGeom>
            <a:avLst/>
            <a:gdLst/>
            <a:ahLst/>
            <a:cxnLst/>
            <a:rect l="l" t="t" r="r" b="b"/>
            <a:pathLst>
              <a:path w="1767204" h="78104">
                <a:moveTo>
                  <a:pt x="1728851" y="1587"/>
                </a:moveTo>
                <a:lnTo>
                  <a:pt x="1696993" y="33307"/>
                </a:lnTo>
                <a:lnTo>
                  <a:pt x="1728851" y="33337"/>
                </a:lnTo>
                <a:lnTo>
                  <a:pt x="1728724" y="46037"/>
                </a:lnTo>
                <a:lnTo>
                  <a:pt x="1697005" y="46037"/>
                </a:lnTo>
                <a:lnTo>
                  <a:pt x="1728724" y="77787"/>
                </a:lnTo>
                <a:lnTo>
                  <a:pt x="1760505" y="46037"/>
                </a:lnTo>
                <a:lnTo>
                  <a:pt x="1728724" y="46037"/>
                </a:lnTo>
                <a:lnTo>
                  <a:pt x="1760535" y="46007"/>
                </a:lnTo>
                <a:lnTo>
                  <a:pt x="1766824" y="39725"/>
                </a:lnTo>
                <a:lnTo>
                  <a:pt x="1728851" y="1587"/>
                </a:lnTo>
                <a:close/>
              </a:path>
              <a:path w="1767204" h="78104">
                <a:moveTo>
                  <a:pt x="38100" y="0"/>
                </a:moveTo>
                <a:lnTo>
                  <a:pt x="0" y="38061"/>
                </a:lnTo>
                <a:lnTo>
                  <a:pt x="38100" y="76200"/>
                </a:lnTo>
                <a:lnTo>
                  <a:pt x="69851" y="44479"/>
                </a:lnTo>
                <a:lnTo>
                  <a:pt x="38100" y="44450"/>
                </a:lnTo>
                <a:lnTo>
                  <a:pt x="38100" y="31750"/>
                </a:lnTo>
                <a:lnTo>
                  <a:pt x="69818" y="31750"/>
                </a:lnTo>
                <a:lnTo>
                  <a:pt x="38100" y="0"/>
                </a:lnTo>
                <a:close/>
              </a:path>
              <a:path w="1767204" h="78104">
                <a:moveTo>
                  <a:pt x="1696993" y="33307"/>
                </a:moveTo>
                <a:lnTo>
                  <a:pt x="1690624" y="39649"/>
                </a:lnTo>
                <a:lnTo>
                  <a:pt x="1696975" y="46007"/>
                </a:lnTo>
                <a:lnTo>
                  <a:pt x="1728724" y="46037"/>
                </a:lnTo>
                <a:lnTo>
                  <a:pt x="1728851" y="33337"/>
                </a:lnTo>
                <a:lnTo>
                  <a:pt x="1696993" y="33307"/>
                </a:lnTo>
                <a:close/>
              </a:path>
              <a:path w="1767204" h="78104">
                <a:moveTo>
                  <a:pt x="69848" y="31779"/>
                </a:moveTo>
                <a:lnTo>
                  <a:pt x="76200" y="38138"/>
                </a:lnTo>
                <a:lnTo>
                  <a:pt x="69851" y="44479"/>
                </a:lnTo>
                <a:lnTo>
                  <a:pt x="1696975" y="46007"/>
                </a:lnTo>
                <a:lnTo>
                  <a:pt x="1690624" y="39649"/>
                </a:lnTo>
                <a:lnTo>
                  <a:pt x="1696993" y="33307"/>
                </a:lnTo>
                <a:lnTo>
                  <a:pt x="69848" y="31779"/>
                </a:lnTo>
                <a:close/>
              </a:path>
              <a:path w="1767204" h="78104">
                <a:moveTo>
                  <a:pt x="38100" y="31750"/>
                </a:moveTo>
                <a:lnTo>
                  <a:pt x="38100" y="44450"/>
                </a:lnTo>
                <a:lnTo>
                  <a:pt x="69851" y="44479"/>
                </a:lnTo>
                <a:lnTo>
                  <a:pt x="76200" y="38138"/>
                </a:lnTo>
                <a:lnTo>
                  <a:pt x="69848" y="31779"/>
                </a:lnTo>
                <a:lnTo>
                  <a:pt x="38100" y="31750"/>
                </a:lnTo>
                <a:close/>
              </a:path>
              <a:path w="1767204" h="78104">
                <a:moveTo>
                  <a:pt x="69818" y="31750"/>
                </a:moveTo>
                <a:lnTo>
                  <a:pt x="38100" y="31750"/>
                </a:lnTo>
                <a:lnTo>
                  <a:pt x="69848" y="31779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3540378" y="5854065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557644" y="5808662"/>
            <a:ext cx="1393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Penyelesaian</a:t>
            </a:r>
            <a:r>
              <a:rPr sz="1800" b="1" spc="30" dirty="0">
                <a:latin typeface="Times New Roman"/>
                <a:cs typeface="Times New Roman"/>
              </a:rPr>
              <a:t> </a:t>
            </a:r>
            <a:r>
              <a:rPr sz="1800" b="1" spc="-135" dirty="0"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290565" y="2911792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5451221" y="5556250"/>
            <a:ext cx="184150" cy="182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403596" y="5755481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403596" y="5734050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937125" y="5522595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114173" y="0"/>
                </a:moveTo>
                <a:lnTo>
                  <a:pt x="0" y="57403"/>
                </a:lnTo>
                <a:lnTo>
                  <a:pt x="114426" y="114287"/>
                </a:lnTo>
                <a:lnTo>
                  <a:pt x="114342" y="76238"/>
                </a:lnTo>
                <a:lnTo>
                  <a:pt x="95250" y="76238"/>
                </a:lnTo>
                <a:lnTo>
                  <a:pt x="95250" y="38099"/>
                </a:lnTo>
                <a:lnTo>
                  <a:pt x="114257" y="38046"/>
                </a:lnTo>
                <a:lnTo>
                  <a:pt x="114173" y="0"/>
                </a:lnTo>
                <a:close/>
              </a:path>
              <a:path w="549275" h="114300">
                <a:moveTo>
                  <a:pt x="114257" y="38046"/>
                </a:moveTo>
                <a:lnTo>
                  <a:pt x="95250" y="38099"/>
                </a:lnTo>
                <a:lnTo>
                  <a:pt x="95250" y="76238"/>
                </a:lnTo>
                <a:lnTo>
                  <a:pt x="114342" y="76183"/>
                </a:lnTo>
                <a:lnTo>
                  <a:pt x="114257" y="38046"/>
                </a:lnTo>
                <a:close/>
              </a:path>
              <a:path w="549275" h="114300">
                <a:moveTo>
                  <a:pt x="114342" y="76183"/>
                </a:moveTo>
                <a:lnTo>
                  <a:pt x="95250" y="76238"/>
                </a:lnTo>
                <a:lnTo>
                  <a:pt x="114342" y="76238"/>
                </a:lnTo>
                <a:close/>
              </a:path>
              <a:path w="549275" h="114300">
                <a:moveTo>
                  <a:pt x="549275" y="36829"/>
                </a:moveTo>
                <a:lnTo>
                  <a:pt x="114257" y="38046"/>
                </a:lnTo>
                <a:lnTo>
                  <a:pt x="114342" y="76183"/>
                </a:lnTo>
                <a:lnTo>
                  <a:pt x="549275" y="74929"/>
                </a:lnTo>
                <a:lnTo>
                  <a:pt x="549275" y="3682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4139184" y="2935541"/>
            <a:ext cx="1422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4181475" y="2809875"/>
            <a:ext cx="120650" cy="1206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825750" y="2552700"/>
            <a:ext cx="1447800" cy="78105"/>
          </a:xfrm>
          <a:custGeom>
            <a:avLst/>
            <a:gdLst/>
            <a:ahLst/>
            <a:cxnLst/>
            <a:rect l="l" t="t" r="r" b="b"/>
            <a:pathLst>
              <a:path w="1447800" h="78105">
                <a:moveTo>
                  <a:pt x="1409700" y="1524"/>
                </a:moveTo>
                <a:lnTo>
                  <a:pt x="1377985" y="33238"/>
                </a:lnTo>
                <a:lnTo>
                  <a:pt x="1409700" y="33274"/>
                </a:lnTo>
                <a:lnTo>
                  <a:pt x="1409700" y="45974"/>
                </a:lnTo>
                <a:lnTo>
                  <a:pt x="1377950" y="45974"/>
                </a:lnTo>
                <a:lnTo>
                  <a:pt x="1409700" y="77724"/>
                </a:lnTo>
                <a:lnTo>
                  <a:pt x="1441556" y="45974"/>
                </a:lnTo>
                <a:lnTo>
                  <a:pt x="1409700" y="45974"/>
                </a:lnTo>
                <a:lnTo>
                  <a:pt x="1441591" y="45938"/>
                </a:lnTo>
                <a:lnTo>
                  <a:pt x="1447800" y="39750"/>
                </a:lnTo>
                <a:lnTo>
                  <a:pt x="1409700" y="1524"/>
                </a:lnTo>
                <a:close/>
              </a:path>
              <a:path w="1447800" h="78105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14" y="44485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447800" h="78105">
                <a:moveTo>
                  <a:pt x="1377985" y="33238"/>
                </a:moveTo>
                <a:lnTo>
                  <a:pt x="1371600" y="39624"/>
                </a:lnTo>
                <a:lnTo>
                  <a:pt x="1377914" y="45938"/>
                </a:lnTo>
                <a:lnTo>
                  <a:pt x="1409700" y="45974"/>
                </a:lnTo>
                <a:lnTo>
                  <a:pt x="1409700" y="33274"/>
                </a:lnTo>
                <a:lnTo>
                  <a:pt x="1377985" y="33238"/>
                </a:lnTo>
                <a:close/>
              </a:path>
              <a:path w="1447800" h="78105">
                <a:moveTo>
                  <a:pt x="69885" y="31785"/>
                </a:moveTo>
                <a:lnTo>
                  <a:pt x="76200" y="38100"/>
                </a:lnTo>
                <a:lnTo>
                  <a:pt x="69814" y="44485"/>
                </a:lnTo>
                <a:lnTo>
                  <a:pt x="1377914" y="45938"/>
                </a:lnTo>
                <a:lnTo>
                  <a:pt x="1371600" y="39624"/>
                </a:lnTo>
                <a:lnTo>
                  <a:pt x="1377985" y="33238"/>
                </a:lnTo>
                <a:lnTo>
                  <a:pt x="69885" y="31785"/>
                </a:lnTo>
                <a:close/>
              </a:path>
              <a:path w="1447800" h="78105">
                <a:moveTo>
                  <a:pt x="38100" y="31750"/>
                </a:moveTo>
                <a:lnTo>
                  <a:pt x="38100" y="44450"/>
                </a:lnTo>
                <a:lnTo>
                  <a:pt x="69814" y="44485"/>
                </a:lnTo>
                <a:lnTo>
                  <a:pt x="76200" y="38100"/>
                </a:lnTo>
                <a:lnTo>
                  <a:pt x="69885" y="31785"/>
                </a:lnTo>
                <a:lnTo>
                  <a:pt x="38100" y="31750"/>
                </a:lnTo>
                <a:close/>
              </a:path>
              <a:path w="1447800" h="78105">
                <a:moveTo>
                  <a:pt x="69850" y="31750"/>
                </a:moveTo>
                <a:lnTo>
                  <a:pt x="38100" y="31750"/>
                </a:lnTo>
                <a:lnTo>
                  <a:pt x="69885" y="3178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51150" y="2378075"/>
            <a:ext cx="0" cy="365125"/>
          </a:xfrm>
          <a:custGeom>
            <a:avLst/>
            <a:gdLst/>
            <a:ahLst/>
            <a:cxnLst/>
            <a:rect l="l" t="t" r="r" b="b"/>
            <a:pathLst>
              <a:path h="365125">
                <a:moveTo>
                  <a:pt x="0" y="365125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232275" y="2378075"/>
            <a:ext cx="0" cy="365125"/>
          </a:xfrm>
          <a:custGeom>
            <a:avLst/>
            <a:gdLst/>
            <a:ahLst/>
            <a:cxnLst/>
            <a:rect l="l" t="t" r="r" b="b"/>
            <a:pathLst>
              <a:path h="365125">
                <a:moveTo>
                  <a:pt x="0" y="365125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3367151" y="2304796"/>
            <a:ext cx="4660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4202048" y="2552700"/>
            <a:ext cx="387350" cy="78105"/>
          </a:xfrm>
          <a:custGeom>
            <a:avLst/>
            <a:gdLst/>
            <a:ahLst/>
            <a:cxnLst/>
            <a:rect l="l" t="t" r="r" b="b"/>
            <a:pathLst>
              <a:path w="387350" h="78105">
                <a:moveTo>
                  <a:pt x="317429" y="45818"/>
                </a:moveTo>
                <a:lnTo>
                  <a:pt x="349123" y="77724"/>
                </a:lnTo>
                <a:lnTo>
                  <a:pt x="381192" y="45974"/>
                </a:lnTo>
                <a:lnTo>
                  <a:pt x="349250" y="45974"/>
                </a:lnTo>
                <a:lnTo>
                  <a:pt x="317429" y="45818"/>
                </a:lnTo>
                <a:close/>
              </a:path>
              <a:path w="387350" h="78105">
                <a:moveTo>
                  <a:pt x="38353" y="0"/>
                </a:moveTo>
                <a:lnTo>
                  <a:pt x="0" y="37846"/>
                </a:lnTo>
                <a:lnTo>
                  <a:pt x="37973" y="76200"/>
                </a:lnTo>
                <a:lnTo>
                  <a:pt x="69885" y="44605"/>
                </a:lnTo>
                <a:lnTo>
                  <a:pt x="38100" y="44450"/>
                </a:lnTo>
                <a:lnTo>
                  <a:pt x="38226" y="31750"/>
                </a:lnTo>
                <a:lnTo>
                  <a:pt x="69683" y="31750"/>
                </a:lnTo>
                <a:lnTo>
                  <a:pt x="38353" y="0"/>
                </a:lnTo>
                <a:close/>
              </a:path>
              <a:path w="387350" h="78105">
                <a:moveTo>
                  <a:pt x="317592" y="33118"/>
                </a:moveTo>
                <a:lnTo>
                  <a:pt x="311150" y="39497"/>
                </a:lnTo>
                <a:lnTo>
                  <a:pt x="317429" y="45818"/>
                </a:lnTo>
                <a:lnTo>
                  <a:pt x="349250" y="45974"/>
                </a:lnTo>
                <a:lnTo>
                  <a:pt x="349376" y="33274"/>
                </a:lnTo>
                <a:lnTo>
                  <a:pt x="317592" y="33118"/>
                </a:lnTo>
                <a:close/>
              </a:path>
              <a:path w="387350" h="78105">
                <a:moveTo>
                  <a:pt x="349503" y="1524"/>
                </a:moveTo>
                <a:lnTo>
                  <a:pt x="317592" y="33118"/>
                </a:lnTo>
                <a:lnTo>
                  <a:pt x="349376" y="33274"/>
                </a:lnTo>
                <a:lnTo>
                  <a:pt x="349250" y="45974"/>
                </a:lnTo>
                <a:lnTo>
                  <a:pt x="381192" y="45974"/>
                </a:lnTo>
                <a:lnTo>
                  <a:pt x="387350" y="39877"/>
                </a:lnTo>
                <a:lnTo>
                  <a:pt x="349503" y="1524"/>
                </a:lnTo>
                <a:close/>
              </a:path>
              <a:path w="387350" h="78105">
                <a:moveTo>
                  <a:pt x="69836" y="31904"/>
                </a:moveTo>
                <a:lnTo>
                  <a:pt x="76200" y="38353"/>
                </a:lnTo>
                <a:lnTo>
                  <a:pt x="69885" y="44605"/>
                </a:lnTo>
                <a:lnTo>
                  <a:pt x="317429" y="45818"/>
                </a:lnTo>
                <a:lnTo>
                  <a:pt x="311150" y="39497"/>
                </a:lnTo>
                <a:lnTo>
                  <a:pt x="317592" y="33118"/>
                </a:lnTo>
                <a:lnTo>
                  <a:pt x="69836" y="31904"/>
                </a:lnTo>
                <a:close/>
              </a:path>
              <a:path w="387350" h="78105">
                <a:moveTo>
                  <a:pt x="38226" y="31750"/>
                </a:moveTo>
                <a:lnTo>
                  <a:pt x="38100" y="44450"/>
                </a:lnTo>
                <a:lnTo>
                  <a:pt x="69885" y="44605"/>
                </a:lnTo>
                <a:lnTo>
                  <a:pt x="76200" y="38353"/>
                </a:lnTo>
                <a:lnTo>
                  <a:pt x="69836" y="31904"/>
                </a:lnTo>
                <a:lnTo>
                  <a:pt x="38226" y="31750"/>
                </a:lnTo>
                <a:close/>
              </a:path>
              <a:path w="387350" h="78105">
                <a:moveTo>
                  <a:pt x="69683" y="31750"/>
                </a:moveTo>
                <a:lnTo>
                  <a:pt x="38226" y="31750"/>
                </a:lnTo>
                <a:lnTo>
                  <a:pt x="69836" y="31904"/>
                </a:lnTo>
                <a:lnTo>
                  <a:pt x="69683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2302510" y="6082665"/>
            <a:ext cx="4254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R</a:t>
            </a:r>
            <a:r>
              <a:rPr sz="1600" b="1" spc="-165" dirty="0">
                <a:latin typeface="Times New Roman"/>
                <a:cs typeface="Times New Roman"/>
              </a:rPr>
              <a:t>A</a:t>
            </a:r>
            <a:r>
              <a:rPr sz="1600" b="1" spc="-90" dirty="0">
                <a:latin typeface="Times New Roman"/>
                <a:cs typeface="Times New Roman"/>
              </a:rPr>
              <a:t>V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3023616" y="5236209"/>
            <a:ext cx="4781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R</a:t>
            </a:r>
            <a:r>
              <a:rPr sz="1600" b="1" spc="-65" dirty="0">
                <a:latin typeface="Times New Roman"/>
                <a:cs typeface="Times New Roman"/>
              </a:rPr>
              <a:t>A</a:t>
            </a:r>
            <a:r>
              <a:rPr sz="1600" b="1" spc="135" dirty="0">
                <a:latin typeface="Times New Roman"/>
                <a:cs typeface="Times New Roman"/>
              </a:rPr>
              <a:t>H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980559" y="5228208"/>
            <a:ext cx="4813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35" dirty="0">
                <a:latin typeface="Times New Roman"/>
                <a:cs typeface="Times New Roman"/>
              </a:rPr>
              <a:t>RBH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686678" y="6082665"/>
            <a:ext cx="4406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RBV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917257" y="1158557"/>
            <a:ext cx="7313295" cy="1111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latin typeface="Times New Roman"/>
                <a:cs typeface="Times New Roman"/>
              </a:rPr>
              <a:t>Hitunglah </a:t>
            </a:r>
            <a:r>
              <a:rPr sz="1800" spc="-55" dirty="0">
                <a:latin typeface="Times New Roman"/>
                <a:cs typeface="Times New Roman"/>
              </a:rPr>
              <a:t>reaksi </a:t>
            </a:r>
            <a:r>
              <a:rPr sz="1800" spc="-20" dirty="0">
                <a:latin typeface="Times New Roman"/>
                <a:cs typeface="Times New Roman"/>
              </a:rPr>
              <a:t>tumpuan, </a:t>
            </a:r>
            <a:r>
              <a:rPr sz="1800" spc="-35" dirty="0">
                <a:latin typeface="Times New Roman"/>
                <a:cs typeface="Times New Roman"/>
              </a:rPr>
              <a:t>gambarkan </a:t>
            </a:r>
            <a:r>
              <a:rPr sz="1800" i="1" spc="-220" dirty="0">
                <a:latin typeface="Times New Roman"/>
                <a:cs typeface="Times New Roman"/>
              </a:rPr>
              <a:t>Free </a:t>
            </a:r>
            <a:r>
              <a:rPr sz="1800" i="1" spc="-180" dirty="0">
                <a:latin typeface="Times New Roman"/>
                <a:cs typeface="Times New Roman"/>
              </a:rPr>
              <a:t>Body </a:t>
            </a:r>
            <a:r>
              <a:rPr sz="1800" i="1" spc="-160" dirty="0">
                <a:latin typeface="Times New Roman"/>
                <a:cs typeface="Times New Roman"/>
              </a:rPr>
              <a:t>Diagram </a:t>
            </a:r>
            <a:r>
              <a:rPr sz="1800" spc="-40" dirty="0">
                <a:latin typeface="Times New Roman"/>
                <a:cs typeface="Times New Roman"/>
              </a:rPr>
              <a:t>(FBD), </a:t>
            </a:r>
            <a:r>
              <a:rPr sz="1800" i="1" spc="-165" dirty="0">
                <a:latin typeface="Times New Roman"/>
                <a:cs typeface="Times New Roman"/>
              </a:rPr>
              <a:t>Shearing </a:t>
            </a:r>
            <a:r>
              <a:rPr sz="1800" i="1" spc="-235" dirty="0">
                <a:latin typeface="Times New Roman"/>
                <a:cs typeface="Times New Roman"/>
              </a:rPr>
              <a:t>Force 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45" dirty="0">
                <a:latin typeface="Times New Roman"/>
                <a:cs typeface="Times New Roman"/>
              </a:rPr>
              <a:t>(SFD), </a:t>
            </a:r>
            <a:r>
              <a:rPr sz="1800" i="1" spc="-175" dirty="0">
                <a:latin typeface="Times New Roman"/>
                <a:cs typeface="Times New Roman"/>
              </a:rPr>
              <a:t>Bending Momen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60" dirty="0">
                <a:latin typeface="Times New Roman"/>
                <a:cs typeface="Times New Roman"/>
              </a:rPr>
              <a:t>(BMD) </a:t>
            </a:r>
            <a:r>
              <a:rPr sz="1800" spc="-15" dirty="0">
                <a:latin typeface="Times New Roman"/>
                <a:cs typeface="Times New Roman"/>
              </a:rPr>
              <a:t>dan </a:t>
            </a:r>
            <a:r>
              <a:rPr sz="1800" i="1" spc="-105" dirty="0">
                <a:latin typeface="Times New Roman"/>
                <a:cs typeface="Times New Roman"/>
              </a:rPr>
              <a:t>Normal </a:t>
            </a:r>
            <a:r>
              <a:rPr sz="1800" i="1" spc="-229" dirty="0">
                <a:latin typeface="Times New Roman"/>
                <a:cs typeface="Times New Roman"/>
              </a:rPr>
              <a:t>Forced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dirty="0">
                <a:latin typeface="Times New Roman"/>
                <a:cs typeface="Times New Roman"/>
              </a:rPr>
              <a:t>(NFD)  </a:t>
            </a:r>
            <a:r>
              <a:rPr sz="1800" spc="-30" dirty="0">
                <a:latin typeface="Times New Roman"/>
                <a:cs typeface="Times New Roman"/>
              </a:rPr>
              <a:t>pada </a:t>
            </a:r>
            <a:r>
              <a:rPr sz="1800" spc="-35" dirty="0">
                <a:latin typeface="Times New Roman"/>
                <a:cs typeface="Times New Roman"/>
              </a:rPr>
              <a:t>gambar </a:t>
            </a:r>
            <a:r>
              <a:rPr sz="1800" spc="-45" dirty="0">
                <a:latin typeface="Times New Roman"/>
                <a:cs typeface="Times New Roman"/>
              </a:rPr>
              <a:t>dibawah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5" dirty="0">
                <a:latin typeface="Times New Roman"/>
                <a:cs typeface="Times New Roman"/>
              </a:rPr>
              <a:t>ini.</a:t>
            </a:r>
            <a:endParaRPr sz="1800">
              <a:latin typeface="Times New Roman"/>
              <a:cs typeface="Times New Roman"/>
            </a:endParaRPr>
          </a:p>
          <a:p>
            <a:pPr marR="335280" algn="ctr">
              <a:lnSpc>
                <a:spcPct val="100000"/>
              </a:lnSpc>
              <a:spcBef>
                <a:spcPts val="145"/>
              </a:spcBef>
            </a:pPr>
            <a:r>
              <a:rPr sz="1600" spc="-50" dirty="0">
                <a:latin typeface="Times New Roman"/>
                <a:cs typeface="Times New Roman"/>
              </a:rPr>
              <a:t>0,5</a:t>
            </a:r>
            <a:r>
              <a:rPr sz="1600" spc="-4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2457" y="777621"/>
            <a:ext cx="20561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ΣMB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114" dirty="0">
                <a:latin typeface="Times New Roman"/>
                <a:cs typeface="Times New Roman"/>
              </a:rPr>
              <a:t>R</a:t>
            </a:r>
            <a:r>
              <a:rPr sz="1400" spc="-114" dirty="0">
                <a:latin typeface="Times New Roman"/>
                <a:cs typeface="Times New Roman"/>
              </a:rPr>
              <a:t>AV</a:t>
            </a:r>
            <a:r>
              <a:rPr sz="1800" spc="-114" dirty="0">
                <a:latin typeface="Times New Roman"/>
                <a:cs typeface="Times New Roman"/>
              </a:rPr>
              <a:t>. </a:t>
            </a:r>
            <a:r>
              <a:rPr sz="1800" spc="60" dirty="0">
                <a:latin typeface="Times New Roman"/>
                <a:cs typeface="Times New Roman"/>
              </a:rPr>
              <a:t>5+ </a:t>
            </a:r>
            <a:r>
              <a:rPr sz="1800" spc="-60" dirty="0">
                <a:latin typeface="Times New Roman"/>
                <a:cs typeface="Times New Roman"/>
              </a:rPr>
              <a:t>5.3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15.2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6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54835" y="1341755"/>
            <a:ext cx="274319" cy="27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12457" y="1249679"/>
            <a:ext cx="1517650" cy="73279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  <a:tabLst>
                <a:tab pos="1117600" algn="l"/>
                <a:tab pos="1437640" algn="l"/>
              </a:tabLst>
            </a:pPr>
            <a:r>
              <a:rPr sz="1800" spc="-85" dirty="0">
                <a:latin typeface="Times New Roman"/>
                <a:cs typeface="Times New Roman"/>
              </a:rPr>
              <a:t>R</a:t>
            </a:r>
            <a:r>
              <a:rPr sz="1400" spc="-235" dirty="0">
                <a:latin typeface="Times New Roman"/>
                <a:cs typeface="Times New Roman"/>
              </a:rPr>
              <a:t>A</a:t>
            </a:r>
            <a:r>
              <a:rPr sz="1400" spc="-65" dirty="0">
                <a:latin typeface="Times New Roman"/>
                <a:cs typeface="Times New Roman"/>
              </a:rPr>
              <a:t>V</a:t>
            </a:r>
            <a:r>
              <a:rPr sz="1400" spc="100" dirty="0">
                <a:latin typeface="Times New Roman"/>
                <a:cs typeface="Times New Roman"/>
              </a:rPr>
              <a:t>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3</a:t>
            </a:r>
            <a:r>
              <a:rPr sz="1800" spc="5" dirty="0">
                <a:latin typeface="Times New Roman"/>
                <a:cs typeface="Times New Roman"/>
              </a:rPr>
              <a:t> T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75" dirty="0">
                <a:latin typeface="Times New Roman"/>
                <a:cs typeface="Times New Roman"/>
              </a:rPr>
              <a:t>(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75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800" b="1" spc="-60" dirty="0">
                <a:latin typeface="Times New Roman"/>
                <a:cs typeface="Times New Roman"/>
              </a:rPr>
              <a:t>ΣMA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3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2457" y="1957006"/>
            <a:ext cx="22339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70" dirty="0">
                <a:latin typeface="Times New Roman"/>
                <a:cs typeface="Times New Roman"/>
              </a:rPr>
              <a:t>-R</a:t>
            </a:r>
            <a:r>
              <a:rPr sz="1400" spc="-70" dirty="0">
                <a:latin typeface="Times New Roman"/>
                <a:cs typeface="Times New Roman"/>
              </a:rPr>
              <a:t>BV</a:t>
            </a:r>
            <a:r>
              <a:rPr sz="1800" spc="-70" dirty="0">
                <a:latin typeface="Times New Roman"/>
                <a:cs typeface="Times New Roman"/>
              </a:rPr>
              <a:t>. </a:t>
            </a:r>
            <a:r>
              <a:rPr sz="1800" spc="-60" dirty="0">
                <a:latin typeface="Times New Roman"/>
                <a:cs typeface="Times New Roman"/>
              </a:rPr>
              <a:t>5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15.3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5.3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2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71675" y="2246883"/>
            <a:ext cx="274319" cy="27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2457" y="2234184"/>
            <a:ext cx="163448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36980" algn="l"/>
                <a:tab pos="1554480" algn="l"/>
              </a:tabLst>
            </a:pPr>
            <a:r>
              <a:rPr sz="1800" spc="-85" dirty="0">
                <a:latin typeface="Times New Roman"/>
                <a:cs typeface="Times New Roman"/>
              </a:rPr>
              <a:t>R</a:t>
            </a:r>
            <a:r>
              <a:rPr sz="1400" spc="-75" dirty="0">
                <a:latin typeface="Times New Roman"/>
                <a:cs typeface="Times New Roman"/>
              </a:rPr>
              <a:t>BV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65" dirty="0">
                <a:latin typeface="Times New Roman"/>
                <a:cs typeface="Times New Roman"/>
              </a:rPr>
              <a:t>1</a:t>
            </a:r>
            <a:r>
              <a:rPr sz="1800" spc="-60" dirty="0">
                <a:latin typeface="Times New Roman"/>
                <a:cs typeface="Times New Roman"/>
              </a:rPr>
              <a:t>2</a:t>
            </a:r>
            <a:r>
              <a:rPr sz="1800" spc="5" dirty="0">
                <a:latin typeface="Times New Roman"/>
                <a:cs typeface="Times New Roman"/>
              </a:rPr>
              <a:t> T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75" dirty="0">
                <a:latin typeface="Times New Roman"/>
                <a:cs typeface="Times New Roman"/>
              </a:rPr>
              <a:t>(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75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403475" y="5488304"/>
            <a:ext cx="452119" cy="2797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672714" y="5475604"/>
            <a:ext cx="5645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20" dirty="0">
                <a:latin typeface="Times New Roman"/>
                <a:cs typeface="Times New Roman"/>
              </a:rPr>
              <a:t>O</a:t>
            </a:r>
            <a:r>
              <a:rPr sz="1800" spc="15" dirty="0">
                <a:latin typeface="Times New Roman"/>
                <a:cs typeface="Times New Roman"/>
              </a:rPr>
              <a:t>k</a:t>
            </a:r>
            <a:r>
              <a:rPr sz="1800" spc="-55" dirty="0">
                <a:latin typeface="Times New Roman"/>
                <a:cs typeface="Times New Roman"/>
              </a:rPr>
              <a:t>..</a:t>
            </a:r>
            <a:r>
              <a:rPr sz="1800" spc="-204" dirty="0">
                <a:latin typeface="Times New Roman"/>
                <a:cs typeface="Times New Roman"/>
              </a:rPr>
              <a:t>!!!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2457" y="5340861"/>
            <a:ext cx="1746250" cy="1120775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-15" dirty="0">
                <a:latin typeface="Times New Roman"/>
                <a:cs typeface="Times New Roman"/>
              </a:rPr>
              <a:t>+R</a:t>
            </a:r>
            <a:r>
              <a:rPr sz="1400" spc="-15" dirty="0">
                <a:latin typeface="Times New Roman"/>
                <a:cs typeface="Times New Roman"/>
              </a:rPr>
              <a:t>BV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15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18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800" b="1" spc="75" dirty="0">
                <a:latin typeface="Times New Roman"/>
                <a:cs typeface="Times New Roman"/>
              </a:rPr>
              <a:t>ΣH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-10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5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40" dirty="0">
                <a:latin typeface="Times New Roman"/>
                <a:cs typeface="Times New Roman"/>
              </a:rPr>
              <a:t>R</a:t>
            </a:r>
            <a:r>
              <a:rPr sz="1400" spc="-40" dirty="0">
                <a:latin typeface="Times New Roman"/>
                <a:cs typeface="Times New Roman"/>
              </a:rPr>
              <a:t>BH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27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388235" y="6174422"/>
            <a:ext cx="452119" cy="2797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657475" y="6161722"/>
            <a:ext cx="564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latin typeface="Times New Roman"/>
                <a:cs typeface="Times New Roman"/>
              </a:rPr>
              <a:t>Ok..!!!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529461" y="2546095"/>
            <a:ext cx="457200" cy="27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48814" y="3369309"/>
            <a:ext cx="452119" cy="279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12457" y="2533396"/>
            <a:ext cx="3841115" cy="1395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0"/>
              </a:lnSpc>
              <a:spcBef>
                <a:spcPts val="100"/>
              </a:spcBef>
              <a:tabLst>
                <a:tab pos="1198880" algn="l"/>
              </a:tabLst>
            </a:pPr>
            <a:r>
              <a:rPr sz="1800" b="1" spc="-50" dirty="0">
                <a:latin typeface="Times New Roman"/>
                <a:cs typeface="Times New Roman"/>
              </a:rPr>
              <a:t>ΣMS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1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	</a:t>
            </a:r>
            <a:r>
              <a:rPr sz="1800" b="1" spc="-30" dirty="0">
                <a:latin typeface="Times New Roman"/>
                <a:cs typeface="Times New Roman"/>
              </a:rPr>
              <a:t>Dari </a:t>
            </a:r>
            <a:r>
              <a:rPr sz="1800" b="1" spc="5" dirty="0">
                <a:latin typeface="Times New Roman"/>
                <a:cs typeface="Times New Roman"/>
              </a:rPr>
              <a:t>bagian </a:t>
            </a:r>
            <a:r>
              <a:rPr sz="1800" b="1" spc="-5" dirty="0">
                <a:latin typeface="Times New Roman"/>
                <a:cs typeface="Times New Roman"/>
              </a:rPr>
              <a:t>sebelah </a:t>
            </a:r>
            <a:r>
              <a:rPr sz="1800" b="1" spc="-60" dirty="0">
                <a:latin typeface="Times New Roman"/>
                <a:cs typeface="Times New Roman"/>
              </a:rPr>
              <a:t>kiri</a:t>
            </a:r>
            <a:r>
              <a:rPr sz="1800" b="1" spc="105" dirty="0">
                <a:latin typeface="Times New Roman"/>
                <a:cs typeface="Times New Roman"/>
              </a:rPr>
              <a:t> </a:t>
            </a: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</a:pPr>
            <a:r>
              <a:rPr sz="1800" spc="-90" dirty="0">
                <a:latin typeface="Times New Roman"/>
                <a:cs typeface="Times New Roman"/>
              </a:rPr>
              <a:t>R</a:t>
            </a:r>
            <a:r>
              <a:rPr sz="1400" spc="-90" dirty="0">
                <a:latin typeface="Times New Roman"/>
                <a:cs typeface="Times New Roman"/>
              </a:rPr>
              <a:t>AV</a:t>
            </a:r>
            <a:r>
              <a:rPr sz="1800" spc="-90" dirty="0">
                <a:latin typeface="Times New Roman"/>
                <a:cs typeface="Times New Roman"/>
              </a:rPr>
              <a:t>.2,5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AH</a:t>
            </a:r>
            <a:r>
              <a:rPr sz="1800" spc="-45" dirty="0">
                <a:latin typeface="Times New Roman"/>
                <a:cs typeface="Times New Roman"/>
              </a:rPr>
              <a:t>.5 </a:t>
            </a:r>
            <a:r>
              <a:rPr sz="1800" spc="-55" dirty="0">
                <a:latin typeface="Times New Roman"/>
                <a:cs typeface="Times New Roman"/>
              </a:rPr>
              <a:t>-5.2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14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60" dirty="0">
                <a:latin typeface="Times New Roman"/>
                <a:cs typeface="Times New Roman"/>
              </a:rPr>
              <a:t>3.2,5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AH</a:t>
            </a:r>
            <a:r>
              <a:rPr sz="1800" spc="-45" dirty="0">
                <a:latin typeface="Times New Roman"/>
                <a:cs typeface="Times New Roman"/>
              </a:rPr>
              <a:t>.5 </a:t>
            </a:r>
            <a:r>
              <a:rPr sz="1800" spc="-55" dirty="0">
                <a:latin typeface="Times New Roman"/>
                <a:cs typeface="Times New Roman"/>
              </a:rPr>
              <a:t>-5.2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  <a:spcBef>
                <a:spcPts val="20"/>
              </a:spcBef>
              <a:tabLst>
                <a:tab pos="1562100" algn="l"/>
              </a:tabLst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55" dirty="0">
                <a:latin typeface="Times New Roman"/>
                <a:cs typeface="Times New Roman"/>
              </a:rPr>
              <a:t>-0,5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75" dirty="0">
                <a:latin typeface="Times New Roman"/>
                <a:cs typeface="Times New Roman"/>
              </a:rPr>
              <a:t>(	) </a:t>
            </a:r>
            <a:r>
              <a:rPr sz="1800" spc="-60" dirty="0">
                <a:latin typeface="Times New Roman"/>
                <a:cs typeface="Times New Roman"/>
              </a:rPr>
              <a:t>kekiri, </a:t>
            </a:r>
            <a:r>
              <a:rPr sz="1800" spc="-50" dirty="0">
                <a:latin typeface="Times New Roman"/>
                <a:cs typeface="Times New Roman"/>
              </a:rPr>
              <a:t>asumsi </a:t>
            </a:r>
            <a:r>
              <a:rPr sz="1800" spc="-90" dirty="0">
                <a:latin typeface="Times New Roman"/>
                <a:cs typeface="Times New Roman"/>
              </a:rPr>
              <a:t>awal</a:t>
            </a:r>
            <a:r>
              <a:rPr sz="1800" spc="160" dirty="0">
                <a:latin typeface="Times New Roman"/>
                <a:cs typeface="Times New Roman"/>
              </a:rPr>
              <a:t> </a:t>
            </a:r>
            <a:r>
              <a:rPr sz="1800" spc="-50" dirty="0">
                <a:latin typeface="Times New Roman"/>
                <a:cs typeface="Times New Roman"/>
              </a:rPr>
              <a:t>salah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0,5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529461" y="4026153"/>
            <a:ext cx="457200" cy="27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12457" y="4013454"/>
            <a:ext cx="39814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98880" algn="l"/>
              </a:tabLst>
            </a:pPr>
            <a:r>
              <a:rPr sz="1800" b="1" spc="-50" dirty="0">
                <a:latin typeface="Times New Roman"/>
                <a:cs typeface="Times New Roman"/>
              </a:rPr>
              <a:t>ΣMS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1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	</a:t>
            </a:r>
            <a:r>
              <a:rPr sz="1800" b="1" spc="-30" dirty="0">
                <a:latin typeface="Times New Roman"/>
                <a:cs typeface="Times New Roman"/>
              </a:rPr>
              <a:t>Dari </a:t>
            </a:r>
            <a:r>
              <a:rPr sz="1800" b="1" spc="5" dirty="0">
                <a:latin typeface="Times New Roman"/>
                <a:cs typeface="Times New Roman"/>
              </a:rPr>
              <a:t>bagian </a:t>
            </a:r>
            <a:r>
              <a:rPr sz="1800" b="1" spc="-5" dirty="0">
                <a:latin typeface="Times New Roman"/>
                <a:cs typeface="Times New Roman"/>
              </a:rPr>
              <a:t>sebelah </a:t>
            </a:r>
            <a:r>
              <a:rPr sz="1800" b="1" spc="-30" dirty="0">
                <a:latin typeface="Times New Roman"/>
                <a:cs typeface="Times New Roman"/>
              </a:rPr>
              <a:t>kanan</a:t>
            </a:r>
            <a:r>
              <a:rPr sz="1800" b="1" spc="55" dirty="0">
                <a:latin typeface="Times New Roman"/>
                <a:cs typeface="Times New Roman"/>
              </a:rPr>
              <a:t> </a:t>
            </a: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12457" y="4285233"/>
            <a:ext cx="277241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65" dirty="0">
                <a:latin typeface="Times New Roman"/>
                <a:cs typeface="Times New Roman"/>
              </a:rPr>
              <a:t>-R</a:t>
            </a:r>
            <a:r>
              <a:rPr sz="1400" spc="-65" dirty="0">
                <a:latin typeface="Times New Roman"/>
                <a:cs typeface="Times New Roman"/>
              </a:rPr>
              <a:t>BV</a:t>
            </a:r>
            <a:r>
              <a:rPr sz="1800" spc="-65" dirty="0">
                <a:latin typeface="Times New Roman"/>
                <a:cs typeface="Times New Roman"/>
              </a:rPr>
              <a:t>.2,5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BH</a:t>
            </a:r>
            <a:r>
              <a:rPr sz="1800" spc="-45" dirty="0">
                <a:latin typeface="Times New Roman"/>
                <a:cs typeface="Times New Roman"/>
              </a:rPr>
              <a:t>.5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15.0,5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15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5" dirty="0">
                <a:latin typeface="Times New Roman"/>
                <a:cs typeface="Times New Roman"/>
              </a:rPr>
              <a:t>-12.2,5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BH</a:t>
            </a:r>
            <a:r>
              <a:rPr sz="1800" spc="-45" dirty="0">
                <a:latin typeface="Times New Roman"/>
                <a:cs typeface="Times New Roman"/>
              </a:rPr>
              <a:t>.5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15.0,5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20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864995" y="4849495"/>
            <a:ext cx="452119" cy="279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12457" y="4749165"/>
            <a:ext cx="2341880" cy="749300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  <a:tabLst>
                <a:tab pos="1478280" algn="l"/>
              </a:tabLst>
            </a:pPr>
            <a:r>
              <a:rPr sz="1800" spc="-40" dirty="0">
                <a:latin typeface="Times New Roman"/>
                <a:cs typeface="Times New Roman"/>
              </a:rPr>
              <a:t>R</a:t>
            </a:r>
            <a:r>
              <a:rPr sz="1400" spc="-40" dirty="0">
                <a:latin typeface="Times New Roman"/>
                <a:cs typeface="Times New Roman"/>
              </a:rPr>
              <a:t>BH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4,5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75" dirty="0">
                <a:latin typeface="Times New Roman"/>
                <a:cs typeface="Times New Roman"/>
              </a:rPr>
              <a:t>(	)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spc="-45" dirty="0">
                <a:latin typeface="Times New Roman"/>
                <a:cs typeface="Times New Roman"/>
              </a:rPr>
              <a:t>kekanan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sz="1800" b="1" spc="-55" dirty="0">
                <a:latin typeface="Times New Roman"/>
                <a:cs typeface="Times New Roman"/>
              </a:rPr>
              <a:t>ΣV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2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344281" y="5111496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63176" y="5376798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47" y="75646"/>
                </a:moveTo>
                <a:lnTo>
                  <a:pt x="66425" y="108245"/>
                </a:lnTo>
                <a:lnTo>
                  <a:pt x="66485" y="142239"/>
                </a:lnTo>
                <a:lnTo>
                  <a:pt x="67597" y="549389"/>
                </a:lnTo>
                <a:lnTo>
                  <a:pt x="105697" y="549287"/>
                </a:lnTo>
                <a:lnTo>
                  <a:pt x="104493" y="108245"/>
                </a:lnTo>
                <a:lnTo>
                  <a:pt x="85347" y="75646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7"/>
                </a:lnTo>
                <a:lnTo>
                  <a:pt x="0" y="149869"/>
                </a:lnTo>
                <a:lnTo>
                  <a:pt x="494" y="157146"/>
                </a:lnTo>
                <a:lnTo>
                  <a:pt x="3679" y="163732"/>
                </a:lnTo>
                <a:lnTo>
                  <a:pt x="9304" y="168782"/>
                </a:lnTo>
                <a:lnTo>
                  <a:pt x="16498" y="171174"/>
                </a:lnTo>
                <a:lnTo>
                  <a:pt x="23798" y="170672"/>
                </a:lnTo>
                <a:lnTo>
                  <a:pt x="30360" y="167479"/>
                </a:lnTo>
                <a:lnTo>
                  <a:pt x="35339" y="161797"/>
                </a:lnTo>
                <a:lnTo>
                  <a:pt x="66393" y="108300"/>
                </a:lnTo>
                <a:lnTo>
                  <a:pt x="66200" y="37845"/>
                </a:lnTo>
                <a:lnTo>
                  <a:pt x="107283" y="37718"/>
                </a:lnTo>
                <a:lnTo>
                  <a:pt x="85123" y="0"/>
                </a:lnTo>
                <a:close/>
              </a:path>
              <a:path w="171450" h="549910">
                <a:moveTo>
                  <a:pt x="107283" y="37718"/>
                </a:moveTo>
                <a:lnTo>
                  <a:pt x="104300" y="37718"/>
                </a:lnTo>
                <a:lnTo>
                  <a:pt x="104404" y="75646"/>
                </a:lnTo>
                <a:lnTo>
                  <a:pt x="135796" y="161544"/>
                </a:lnTo>
                <a:lnTo>
                  <a:pt x="154709" y="170741"/>
                </a:lnTo>
                <a:lnTo>
                  <a:pt x="161831" y="168275"/>
                </a:lnTo>
                <a:lnTo>
                  <a:pt x="167511" y="163224"/>
                </a:lnTo>
                <a:lnTo>
                  <a:pt x="170689" y="156638"/>
                </a:lnTo>
                <a:lnTo>
                  <a:pt x="171154" y="149361"/>
                </a:lnTo>
                <a:lnTo>
                  <a:pt x="168689" y="142239"/>
                </a:lnTo>
                <a:lnTo>
                  <a:pt x="107283" y="37718"/>
                </a:lnTo>
                <a:close/>
              </a:path>
              <a:path w="171450" h="549910">
                <a:moveTo>
                  <a:pt x="104300" y="37718"/>
                </a:moveTo>
                <a:lnTo>
                  <a:pt x="66200" y="37845"/>
                </a:lnTo>
                <a:lnTo>
                  <a:pt x="66393" y="108300"/>
                </a:lnTo>
                <a:lnTo>
                  <a:pt x="85347" y="75646"/>
                </a:lnTo>
                <a:lnTo>
                  <a:pt x="68740" y="47370"/>
                </a:lnTo>
                <a:lnTo>
                  <a:pt x="104327" y="47370"/>
                </a:lnTo>
                <a:lnTo>
                  <a:pt x="104300" y="37718"/>
                </a:lnTo>
                <a:close/>
              </a:path>
              <a:path w="171450" h="549910">
                <a:moveTo>
                  <a:pt x="104327" y="47370"/>
                </a:moveTo>
                <a:lnTo>
                  <a:pt x="101760" y="47370"/>
                </a:lnTo>
                <a:lnTo>
                  <a:pt x="85347" y="75646"/>
                </a:lnTo>
                <a:lnTo>
                  <a:pt x="104493" y="108245"/>
                </a:lnTo>
                <a:lnTo>
                  <a:pt x="104327" y="47370"/>
                </a:lnTo>
                <a:close/>
              </a:path>
              <a:path w="171450" h="549910">
                <a:moveTo>
                  <a:pt x="101760" y="47370"/>
                </a:moveTo>
                <a:lnTo>
                  <a:pt x="68740" y="47370"/>
                </a:lnTo>
                <a:lnTo>
                  <a:pt x="85347" y="75646"/>
                </a:lnTo>
                <a:lnTo>
                  <a:pt x="101760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54650" y="2627376"/>
            <a:ext cx="1905" cy="2743200"/>
          </a:xfrm>
          <a:custGeom>
            <a:avLst/>
            <a:gdLst/>
            <a:ahLst/>
            <a:cxnLst/>
            <a:rect l="l" t="t" r="r" b="b"/>
            <a:pathLst>
              <a:path w="1904" h="2743200">
                <a:moveTo>
                  <a:pt x="1650" y="0"/>
                </a:moveTo>
                <a:lnTo>
                  <a:pt x="0" y="2743200"/>
                </a:lnTo>
              </a:path>
            </a:pathLst>
          </a:custGeom>
          <a:ln w="57149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00700" y="5308219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114173" y="0"/>
                </a:moveTo>
                <a:lnTo>
                  <a:pt x="0" y="57530"/>
                </a:lnTo>
                <a:lnTo>
                  <a:pt x="114426" y="114299"/>
                </a:lnTo>
                <a:lnTo>
                  <a:pt x="114342" y="76326"/>
                </a:lnTo>
                <a:lnTo>
                  <a:pt x="95250" y="76326"/>
                </a:lnTo>
                <a:lnTo>
                  <a:pt x="95250" y="38226"/>
                </a:lnTo>
                <a:lnTo>
                  <a:pt x="114257" y="38168"/>
                </a:lnTo>
                <a:lnTo>
                  <a:pt x="114173" y="0"/>
                </a:lnTo>
                <a:close/>
              </a:path>
              <a:path w="549275" h="114300">
                <a:moveTo>
                  <a:pt x="114257" y="38168"/>
                </a:moveTo>
                <a:lnTo>
                  <a:pt x="95250" y="38226"/>
                </a:lnTo>
                <a:lnTo>
                  <a:pt x="95250" y="76326"/>
                </a:lnTo>
                <a:lnTo>
                  <a:pt x="114342" y="76268"/>
                </a:lnTo>
                <a:lnTo>
                  <a:pt x="114257" y="38168"/>
                </a:lnTo>
                <a:close/>
              </a:path>
              <a:path w="549275" h="114300">
                <a:moveTo>
                  <a:pt x="114342" y="76268"/>
                </a:moveTo>
                <a:lnTo>
                  <a:pt x="95250" y="76326"/>
                </a:lnTo>
                <a:lnTo>
                  <a:pt x="114342" y="76326"/>
                </a:lnTo>
                <a:close/>
              </a:path>
              <a:path w="549275" h="114300">
                <a:moveTo>
                  <a:pt x="549275" y="36829"/>
                </a:moveTo>
                <a:lnTo>
                  <a:pt x="114257" y="38168"/>
                </a:lnTo>
                <a:lnTo>
                  <a:pt x="114342" y="76268"/>
                </a:lnTo>
                <a:lnTo>
                  <a:pt x="549275" y="74929"/>
                </a:lnTo>
                <a:lnTo>
                  <a:pt x="549275" y="3682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540121" y="3537584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517134" y="2656204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158226" y="2630423"/>
            <a:ext cx="1905" cy="2743200"/>
          </a:xfrm>
          <a:custGeom>
            <a:avLst/>
            <a:gdLst/>
            <a:ahLst/>
            <a:cxnLst/>
            <a:rect l="l" t="t" r="r" b="b"/>
            <a:pathLst>
              <a:path w="1904" h="2743200">
                <a:moveTo>
                  <a:pt x="1524" y="0"/>
                </a:moveTo>
                <a:lnTo>
                  <a:pt x="0" y="274320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432425" y="1106550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056759" y="4978145"/>
            <a:ext cx="17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8084151" y="5376798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47" y="75646"/>
                </a:moveTo>
                <a:lnTo>
                  <a:pt x="66425" y="108245"/>
                </a:lnTo>
                <a:lnTo>
                  <a:pt x="66485" y="142239"/>
                </a:lnTo>
                <a:lnTo>
                  <a:pt x="67597" y="549389"/>
                </a:lnTo>
                <a:lnTo>
                  <a:pt x="105697" y="549287"/>
                </a:lnTo>
                <a:lnTo>
                  <a:pt x="104493" y="108245"/>
                </a:lnTo>
                <a:lnTo>
                  <a:pt x="85347" y="75646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7"/>
                </a:lnTo>
                <a:lnTo>
                  <a:pt x="0" y="149869"/>
                </a:lnTo>
                <a:lnTo>
                  <a:pt x="494" y="157146"/>
                </a:lnTo>
                <a:lnTo>
                  <a:pt x="3679" y="163732"/>
                </a:lnTo>
                <a:lnTo>
                  <a:pt x="9304" y="168782"/>
                </a:lnTo>
                <a:lnTo>
                  <a:pt x="16498" y="171174"/>
                </a:lnTo>
                <a:lnTo>
                  <a:pt x="23798" y="170672"/>
                </a:lnTo>
                <a:lnTo>
                  <a:pt x="30360" y="167479"/>
                </a:lnTo>
                <a:lnTo>
                  <a:pt x="35339" y="161797"/>
                </a:lnTo>
                <a:lnTo>
                  <a:pt x="66393" y="108300"/>
                </a:lnTo>
                <a:lnTo>
                  <a:pt x="66200" y="37845"/>
                </a:lnTo>
                <a:lnTo>
                  <a:pt x="107283" y="37718"/>
                </a:lnTo>
                <a:lnTo>
                  <a:pt x="85123" y="0"/>
                </a:lnTo>
                <a:close/>
              </a:path>
              <a:path w="171450" h="549910">
                <a:moveTo>
                  <a:pt x="107283" y="37718"/>
                </a:moveTo>
                <a:lnTo>
                  <a:pt x="104300" y="37718"/>
                </a:lnTo>
                <a:lnTo>
                  <a:pt x="104404" y="75646"/>
                </a:lnTo>
                <a:lnTo>
                  <a:pt x="135796" y="161544"/>
                </a:lnTo>
                <a:lnTo>
                  <a:pt x="154709" y="170741"/>
                </a:lnTo>
                <a:lnTo>
                  <a:pt x="161831" y="168275"/>
                </a:lnTo>
                <a:lnTo>
                  <a:pt x="167511" y="163224"/>
                </a:lnTo>
                <a:lnTo>
                  <a:pt x="170689" y="156638"/>
                </a:lnTo>
                <a:lnTo>
                  <a:pt x="171154" y="149361"/>
                </a:lnTo>
                <a:lnTo>
                  <a:pt x="168689" y="142239"/>
                </a:lnTo>
                <a:lnTo>
                  <a:pt x="107283" y="37718"/>
                </a:lnTo>
                <a:close/>
              </a:path>
              <a:path w="171450" h="549910">
                <a:moveTo>
                  <a:pt x="104300" y="37718"/>
                </a:moveTo>
                <a:lnTo>
                  <a:pt x="66200" y="37845"/>
                </a:lnTo>
                <a:lnTo>
                  <a:pt x="66393" y="108300"/>
                </a:lnTo>
                <a:lnTo>
                  <a:pt x="85347" y="75646"/>
                </a:lnTo>
                <a:lnTo>
                  <a:pt x="68740" y="47370"/>
                </a:lnTo>
                <a:lnTo>
                  <a:pt x="104327" y="47370"/>
                </a:lnTo>
                <a:lnTo>
                  <a:pt x="104300" y="37718"/>
                </a:lnTo>
                <a:close/>
              </a:path>
              <a:path w="171450" h="549910">
                <a:moveTo>
                  <a:pt x="104327" y="47370"/>
                </a:moveTo>
                <a:lnTo>
                  <a:pt x="101760" y="47370"/>
                </a:lnTo>
                <a:lnTo>
                  <a:pt x="85347" y="75646"/>
                </a:lnTo>
                <a:lnTo>
                  <a:pt x="104493" y="108245"/>
                </a:lnTo>
                <a:lnTo>
                  <a:pt x="104327" y="47370"/>
                </a:lnTo>
                <a:close/>
              </a:path>
              <a:path w="171450" h="549910">
                <a:moveTo>
                  <a:pt x="101760" y="47370"/>
                </a:moveTo>
                <a:lnTo>
                  <a:pt x="68740" y="47370"/>
                </a:lnTo>
                <a:lnTo>
                  <a:pt x="85347" y="75646"/>
                </a:lnTo>
                <a:lnTo>
                  <a:pt x="101760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106919" y="522223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38046" y="435102"/>
                </a:moveTo>
                <a:lnTo>
                  <a:pt x="0" y="435228"/>
                </a:lnTo>
                <a:lnTo>
                  <a:pt x="57403" y="549401"/>
                </a:lnTo>
                <a:lnTo>
                  <a:pt x="104712" y="454151"/>
                </a:lnTo>
                <a:lnTo>
                  <a:pt x="38100" y="454151"/>
                </a:lnTo>
                <a:lnTo>
                  <a:pt x="38046" y="435102"/>
                </a:lnTo>
                <a:close/>
              </a:path>
              <a:path w="114300" h="549910">
                <a:moveTo>
                  <a:pt x="76146" y="434975"/>
                </a:moveTo>
                <a:lnTo>
                  <a:pt x="38046" y="435102"/>
                </a:lnTo>
                <a:lnTo>
                  <a:pt x="38100" y="454151"/>
                </a:lnTo>
                <a:lnTo>
                  <a:pt x="76200" y="454025"/>
                </a:lnTo>
                <a:lnTo>
                  <a:pt x="76146" y="434975"/>
                </a:lnTo>
                <a:close/>
              </a:path>
              <a:path w="114300" h="549910">
                <a:moveTo>
                  <a:pt x="114300" y="434848"/>
                </a:moveTo>
                <a:lnTo>
                  <a:pt x="76146" y="434975"/>
                </a:lnTo>
                <a:lnTo>
                  <a:pt x="76200" y="454025"/>
                </a:lnTo>
                <a:lnTo>
                  <a:pt x="38100" y="454151"/>
                </a:lnTo>
                <a:lnTo>
                  <a:pt x="104712" y="454151"/>
                </a:lnTo>
                <a:lnTo>
                  <a:pt x="114300" y="434848"/>
                </a:lnTo>
                <a:close/>
              </a:path>
              <a:path w="114300" h="549910">
                <a:moveTo>
                  <a:pt x="74929" y="0"/>
                </a:moveTo>
                <a:lnTo>
                  <a:pt x="36829" y="126"/>
                </a:lnTo>
                <a:lnTo>
                  <a:pt x="38046" y="435102"/>
                </a:lnTo>
                <a:lnTo>
                  <a:pt x="76146" y="434975"/>
                </a:lnTo>
                <a:lnTo>
                  <a:pt x="749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860925" y="3604005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388" y="37973"/>
                </a:moveTo>
                <a:lnTo>
                  <a:pt x="454025" y="37973"/>
                </a:lnTo>
                <a:lnTo>
                  <a:pt x="454025" y="76073"/>
                </a:lnTo>
                <a:lnTo>
                  <a:pt x="435017" y="76126"/>
                </a:lnTo>
                <a:lnTo>
                  <a:pt x="435101" y="114300"/>
                </a:lnTo>
                <a:lnTo>
                  <a:pt x="549275" y="56769"/>
                </a:lnTo>
                <a:lnTo>
                  <a:pt x="511388" y="37973"/>
                </a:lnTo>
                <a:close/>
              </a:path>
              <a:path w="549275" h="114300">
                <a:moveTo>
                  <a:pt x="434932" y="38026"/>
                </a:moveTo>
                <a:lnTo>
                  <a:pt x="0" y="39243"/>
                </a:lnTo>
                <a:lnTo>
                  <a:pt x="0" y="77343"/>
                </a:lnTo>
                <a:lnTo>
                  <a:pt x="435017" y="76126"/>
                </a:lnTo>
                <a:lnTo>
                  <a:pt x="434932" y="38026"/>
                </a:lnTo>
                <a:close/>
              </a:path>
              <a:path w="549275" h="114300">
                <a:moveTo>
                  <a:pt x="454025" y="37973"/>
                </a:moveTo>
                <a:lnTo>
                  <a:pt x="434932" y="38026"/>
                </a:lnTo>
                <a:lnTo>
                  <a:pt x="435017" y="76126"/>
                </a:lnTo>
                <a:lnTo>
                  <a:pt x="454025" y="76073"/>
                </a:lnTo>
                <a:lnTo>
                  <a:pt x="454025" y="37973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32" y="38026"/>
                </a:lnTo>
                <a:lnTo>
                  <a:pt x="511388" y="37973"/>
                </a:lnTo>
                <a:lnTo>
                  <a:pt x="43484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7252081" y="472821"/>
            <a:ext cx="437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15</a:t>
            </a:r>
            <a:r>
              <a:rPr sz="1800" b="1" spc="-9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934965" y="3308984"/>
            <a:ext cx="3460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5</a:t>
            </a:r>
            <a:r>
              <a:rPr sz="1800" b="1" spc="-90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7540625" y="5298694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114173" y="0"/>
                </a:moveTo>
                <a:lnTo>
                  <a:pt x="0" y="57530"/>
                </a:lnTo>
                <a:lnTo>
                  <a:pt x="114426" y="114299"/>
                </a:lnTo>
                <a:lnTo>
                  <a:pt x="114342" y="76326"/>
                </a:lnTo>
                <a:lnTo>
                  <a:pt x="95250" y="76326"/>
                </a:lnTo>
                <a:lnTo>
                  <a:pt x="95250" y="38226"/>
                </a:lnTo>
                <a:lnTo>
                  <a:pt x="114257" y="38168"/>
                </a:lnTo>
                <a:lnTo>
                  <a:pt x="114173" y="0"/>
                </a:lnTo>
                <a:close/>
              </a:path>
              <a:path w="549275" h="114300">
                <a:moveTo>
                  <a:pt x="114257" y="38168"/>
                </a:moveTo>
                <a:lnTo>
                  <a:pt x="95250" y="38226"/>
                </a:lnTo>
                <a:lnTo>
                  <a:pt x="95250" y="76326"/>
                </a:lnTo>
                <a:lnTo>
                  <a:pt x="114342" y="76268"/>
                </a:lnTo>
                <a:lnTo>
                  <a:pt x="114257" y="38168"/>
                </a:lnTo>
                <a:close/>
              </a:path>
              <a:path w="549275" h="114300">
                <a:moveTo>
                  <a:pt x="114342" y="76268"/>
                </a:moveTo>
                <a:lnTo>
                  <a:pt x="95250" y="76326"/>
                </a:lnTo>
                <a:lnTo>
                  <a:pt x="114342" y="76326"/>
                </a:lnTo>
                <a:close/>
              </a:path>
              <a:path w="549275" h="114300">
                <a:moveTo>
                  <a:pt x="549275" y="36829"/>
                </a:moveTo>
                <a:lnTo>
                  <a:pt x="114257" y="38168"/>
                </a:lnTo>
                <a:lnTo>
                  <a:pt x="114342" y="76268"/>
                </a:lnTo>
                <a:lnTo>
                  <a:pt x="549275" y="74929"/>
                </a:lnTo>
                <a:lnTo>
                  <a:pt x="549275" y="3682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743318" y="1175956"/>
            <a:ext cx="1422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784975" y="1050925"/>
            <a:ext cx="120650" cy="1206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5112765" y="5625465"/>
            <a:ext cx="2952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625846" y="5029834"/>
            <a:ext cx="4343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0,5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580630" y="5021833"/>
            <a:ext cx="4343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4,5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227441" y="5623877"/>
            <a:ext cx="3898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45" dirty="0">
                <a:latin typeface="Times New Roman"/>
                <a:cs typeface="Times New Roman"/>
              </a:rPr>
              <a:t>12</a:t>
            </a:r>
            <a:r>
              <a:rPr sz="1600" spc="-110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425059" y="6188077"/>
            <a:ext cx="264223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80" dirty="0">
                <a:latin typeface="Times New Roman"/>
                <a:cs typeface="Times New Roman"/>
              </a:rPr>
              <a:t>Free </a:t>
            </a:r>
            <a:r>
              <a:rPr sz="1900" b="1" i="1" spc="-10" dirty="0">
                <a:latin typeface="Times New Roman"/>
                <a:cs typeface="Times New Roman"/>
              </a:rPr>
              <a:t>Body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5" dirty="0">
                <a:latin typeface="Times New Roman"/>
                <a:cs typeface="Times New Roman"/>
              </a:rPr>
              <a:t> </a:t>
            </a:r>
            <a:r>
              <a:rPr sz="1800" b="1" spc="35" dirty="0">
                <a:latin typeface="Times New Roman"/>
                <a:cs typeface="Times New Roman"/>
              </a:rPr>
              <a:t>(FBD)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510784" y="1082357"/>
            <a:ext cx="2044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115809" y="1098232"/>
            <a:ext cx="1879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5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888351" y="1114107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7554848" y="2591180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388" y="37973"/>
                </a:moveTo>
                <a:lnTo>
                  <a:pt x="454025" y="37973"/>
                </a:lnTo>
                <a:lnTo>
                  <a:pt x="454151" y="76073"/>
                </a:lnTo>
                <a:lnTo>
                  <a:pt x="435101" y="76126"/>
                </a:lnTo>
                <a:lnTo>
                  <a:pt x="435228" y="114300"/>
                </a:lnTo>
                <a:lnTo>
                  <a:pt x="549275" y="56769"/>
                </a:lnTo>
                <a:lnTo>
                  <a:pt x="511388" y="37973"/>
                </a:lnTo>
                <a:close/>
              </a:path>
              <a:path w="549275" h="114300">
                <a:moveTo>
                  <a:pt x="434974" y="38026"/>
                </a:moveTo>
                <a:lnTo>
                  <a:pt x="0" y="39243"/>
                </a:lnTo>
                <a:lnTo>
                  <a:pt x="126" y="77343"/>
                </a:lnTo>
                <a:lnTo>
                  <a:pt x="435101" y="76126"/>
                </a:lnTo>
                <a:lnTo>
                  <a:pt x="434974" y="38026"/>
                </a:lnTo>
                <a:close/>
              </a:path>
              <a:path w="549275" h="114300">
                <a:moveTo>
                  <a:pt x="454025" y="37973"/>
                </a:moveTo>
                <a:lnTo>
                  <a:pt x="434974" y="38026"/>
                </a:lnTo>
                <a:lnTo>
                  <a:pt x="435101" y="76126"/>
                </a:lnTo>
                <a:lnTo>
                  <a:pt x="454151" y="76073"/>
                </a:lnTo>
                <a:lnTo>
                  <a:pt x="454025" y="37973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74" y="38026"/>
                </a:lnTo>
                <a:lnTo>
                  <a:pt x="511388" y="37973"/>
                </a:lnTo>
                <a:lnTo>
                  <a:pt x="434848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7594981" y="2198948"/>
            <a:ext cx="466090" cy="789305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marR="36195" algn="r">
              <a:lnSpc>
                <a:spcPct val="100000"/>
              </a:lnSpc>
              <a:spcBef>
                <a:spcPts val="1005"/>
              </a:spcBef>
            </a:pPr>
            <a:r>
              <a:rPr sz="1600" spc="-50" dirty="0">
                <a:latin typeface="Times New Roman"/>
                <a:cs typeface="Times New Roman"/>
              </a:rPr>
              <a:t>4,5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1025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363176" y="1165097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28" y="75710"/>
                </a:moveTo>
                <a:lnTo>
                  <a:pt x="66430" y="108304"/>
                </a:lnTo>
                <a:lnTo>
                  <a:pt x="66486" y="142366"/>
                </a:lnTo>
                <a:lnTo>
                  <a:pt x="67597" y="549401"/>
                </a:lnTo>
                <a:lnTo>
                  <a:pt x="105697" y="549401"/>
                </a:lnTo>
                <a:lnTo>
                  <a:pt x="104493" y="108304"/>
                </a:lnTo>
                <a:lnTo>
                  <a:pt x="85328" y="75710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8"/>
                </a:lnTo>
                <a:lnTo>
                  <a:pt x="0" y="149941"/>
                </a:lnTo>
                <a:lnTo>
                  <a:pt x="494" y="157241"/>
                </a:lnTo>
                <a:lnTo>
                  <a:pt x="3679" y="163804"/>
                </a:lnTo>
                <a:lnTo>
                  <a:pt x="9304" y="168782"/>
                </a:lnTo>
                <a:lnTo>
                  <a:pt x="16498" y="171229"/>
                </a:lnTo>
                <a:lnTo>
                  <a:pt x="23798" y="170735"/>
                </a:lnTo>
                <a:lnTo>
                  <a:pt x="30360" y="167550"/>
                </a:lnTo>
                <a:lnTo>
                  <a:pt x="35339" y="161925"/>
                </a:lnTo>
                <a:lnTo>
                  <a:pt x="66393" y="108367"/>
                </a:lnTo>
                <a:lnTo>
                  <a:pt x="66200" y="37846"/>
                </a:lnTo>
                <a:lnTo>
                  <a:pt x="107338" y="37846"/>
                </a:lnTo>
                <a:lnTo>
                  <a:pt x="85123" y="0"/>
                </a:lnTo>
                <a:close/>
              </a:path>
              <a:path w="171450" h="549910">
                <a:moveTo>
                  <a:pt x="107338" y="37846"/>
                </a:moveTo>
                <a:lnTo>
                  <a:pt x="104300" y="37846"/>
                </a:lnTo>
                <a:lnTo>
                  <a:pt x="104404" y="75710"/>
                </a:lnTo>
                <a:lnTo>
                  <a:pt x="135796" y="161543"/>
                </a:lnTo>
                <a:lnTo>
                  <a:pt x="154709" y="170866"/>
                </a:lnTo>
                <a:lnTo>
                  <a:pt x="161831" y="168401"/>
                </a:lnTo>
                <a:lnTo>
                  <a:pt x="167511" y="163351"/>
                </a:lnTo>
                <a:lnTo>
                  <a:pt x="170689" y="156765"/>
                </a:lnTo>
                <a:lnTo>
                  <a:pt x="171154" y="149488"/>
                </a:lnTo>
                <a:lnTo>
                  <a:pt x="168689" y="142366"/>
                </a:lnTo>
                <a:lnTo>
                  <a:pt x="107338" y="37846"/>
                </a:lnTo>
                <a:close/>
              </a:path>
              <a:path w="171450" h="549910">
                <a:moveTo>
                  <a:pt x="104300" y="37846"/>
                </a:moveTo>
                <a:lnTo>
                  <a:pt x="66200" y="37846"/>
                </a:lnTo>
                <a:lnTo>
                  <a:pt x="66393" y="108367"/>
                </a:lnTo>
                <a:lnTo>
                  <a:pt x="85328" y="75710"/>
                </a:lnTo>
                <a:lnTo>
                  <a:pt x="68740" y="47498"/>
                </a:lnTo>
                <a:lnTo>
                  <a:pt x="104326" y="47371"/>
                </a:lnTo>
                <a:lnTo>
                  <a:pt x="104300" y="37846"/>
                </a:lnTo>
                <a:close/>
              </a:path>
              <a:path w="171450" h="549910">
                <a:moveTo>
                  <a:pt x="104326" y="47371"/>
                </a:moveTo>
                <a:lnTo>
                  <a:pt x="101760" y="47371"/>
                </a:lnTo>
                <a:lnTo>
                  <a:pt x="85328" y="75710"/>
                </a:lnTo>
                <a:lnTo>
                  <a:pt x="104493" y="108304"/>
                </a:lnTo>
                <a:lnTo>
                  <a:pt x="104326" y="47371"/>
                </a:lnTo>
                <a:close/>
              </a:path>
              <a:path w="171450" h="549910">
                <a:moveTo>
                  <a:pt x="101760" y="47371"/>
                </a:moveTo>
                <a:lnTo>
                  <a:pt x="68740" y="47498"/>
                </a:lnTo>
                <a:lnTo>
                  <a:pt x="85328" y="75710"/>
                </a:lnTo>
                <a:lnTo>
                  <a:pt x="101760" y="47371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084151" y="1165097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28" y="75710"/>
                </a:moveTo>
                <a:lnTo>
                  <a:pt x="66430" y="108304"/>
                </a:lnTo>
                <a:lnTo>
                  <a:pt x="66486" y="142366"/>
                </a:lnTo>
                <a:lnTo>
                  <a:pt x="67597" y="549401"/>
                </a:lnTo>
                <a:lnTo>
                  <a:pt x="105697" y="549401"/>
                </a:lnTo>
                <a:lnTo>
                  <a:pt x="104493" y="108304"/>
                </a:lnTo>
                <a:lnTo>
                  <a:pt x="85328" y="75710"/>
                </a:lnTo>
                <a:close/>
              </a:path>
              <a:path w="171450" h="549910">
                <a:moveTo>
                  <a:pt x="85123" y="0"/>
                </a:moveTo>
                <a:lnTo>
                  <a:pt x="2446" y="142748"/>
                </a:lnTo>
                <a:lnTo>
                  <a:pt x="0" y="149941"/>
                </a:lnTo>
                <a:lnTo>
                  <a:pt x="494" y="157241"/>
                </a:lnTo>
                <a:lnTo>
                  <a:pt x="3679" y="163804"/>
                </a:lnTo>
                <a:lnTo>
                  <a:pt x="9304" y="168782"/>
                </a:lnTo>
                <a:lnTo>
                  <a:pt x="16498" y="171229"/>
                </a:lnTo>
                <a:lnTo>
                  <a:pt x="23798" y="170735"/>
                </a:lnTo>
                <a:lnTo>
                  <a:pt x="30360" y="167550"/>
                </a:lnTo>
                <a:lnTo>
                  <a:pt x="35339" y="161925"/>
                </a:lnTo>
                <a:lnTo>
                  <a:pt x="66393" y="108367"/>
                </a:lnTo>
                <a:lnTo>
                  <a:pt x="66200" y="37846"/>
                </a:lnTo>
                <a:lnTo>
                  <a:pt x="107338" y="37846"/>
                </a:lnTo>
                <a:lnTo>
                  <a:pt x="85123" y="0"/>
                </a:lnTo>
                <a:close/>
              </a:path>
              <a:path w="171450" h="549910">
                <a:moveTo>
                  <a:pt x="107338" y="37846"/>
                </a:moveTo>
                <a:lnTo>
                  <a:pt x="104300" y="37846"/>
                </a:lnTo>
                <a:lnTo>
                  <a:pt x="104404" y="75710"/>
                </a:lnTo>
                <a:lnTo>
                  <a:pt x="135796" y="161543"/>
                </a:lnTo>
                <a:lnTo>
                  <a:pt x="154709" y="170866"/>
                </a:lnTo>
                <a:lnTo>
                  <a:pt x="161831" y="168401"/>
                </a:lnTo>
                <a:lnTo>
                  <a:pt x="167511" y="163351"/>
                </a:lnTo>
                <a:lnTo>
                  <a:pt x="170689" y="156765"/>
                </a:lnTo>
                <a:lnTo>
                  <a:pt x="171154" y="149488"/>
                </a:lnTo>
                <a:lnTo>
                  <a:pt x="168689" y="142366"/>
                </a:lnTo>
                <a:lnTo>
                  <a:pt x="107338" y="37846"/>
                </a:lnTo>
                <a:close/>
              </a:path>
              <a:path w="171450" h="549910">
                <a:moveTo>
                  <a:pt x="104300" y="37846"/>
                </a:moveTo>
                <a:lnTo>
                  <a:pt x="66200" y="37846"/>
                </a:lnTo>
                <a:lnTo>
                  <a:pt x="66393" y="108367"/>
                </a:lnTo>
                <a:lnTo>
                  <a:pt x="85328" y="75710"/>
                </a:lnTo>
                <a:lnTo>
                  <a:pt x="68740" y="47498"/>
                </a:lnTo>
                <a:lnTo>
                  <a:pt x="104326" y="47371"/>
                </a:lnTo>
                <a:lnTo>
                  <a:pt x="104300" y="37846"/>
                </a:lnTo>
                <a:close/>
              </a:path>
              <a:path w="171450" h="549910">
                <a:moveTo>
                  <a:pt x="104326" y="47371"/>
                </a:moveTo>
                <a:lnTo>
                  <a:pt x="101760" y="47371"/>
                </a:lnTo>
                <a:lnTo>
                  <a:pt x="85328" y="75710"/>
                </a:lnTo>
                <a:lnTo>
                  <a:pt x="104493" y="108304"/>
                </a:lnTo>
                <a:lnTo>
                  <a:pt x="104326" y="47371"/>
                </a:lnTo>
                <a:close/>
              </a:path>
              <a:path w="171450" h="549910">
                <a:moveTo>
                  <a:pt x="101760" y="47371"/>
                </a:moveTo>
                <a:lnTo>
                  <a:pt x="68740" y="47498"/>
                </a:lnTo>
                <a:lnTo>
                  <a:pt x="85328" y="75710"/>
                </a:lnTo>
                <a:lnTo>
                  <a:pt x="101760" y="47371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112765" y="1412240"/>
            <a:ext cx="2952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8227441" y="1412240"/>
            <a:ext cx="3898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45" dirty="0">
                <a:latin typeface="Times New Roman"/>
                <a:cs typeface="Times New Roman"/>
              </a:rPr>
              <a:t>12</a:t>
            </a:r>
            <a:r>
              <a:rPr sz="1600" spc="-110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5392420" y="2025650"/>
            <a:ext cx="114300" cy="549275"/>
          </a:xfrm>
          <a:custGeom>
            <a:avLst/>
            <a:gdLst/>
            <a:ahLst/>
            <a:cxnLst/>
            <a:rect l="l" t="t" r="r" b="b"/>
            <a:pathLst>
              <a:path w="114300" h="549275">
                <a:moveTo>
                  <a:pt x="38046" y="435017"/>
                </a:moveTo>
                <a:lnTo>
                  <a:pt x="0" y="435101"/>
                </a:lnTo>
                <a:lnTo>
                  <a:pt x="57403" y="549275"/>
                </a:lnTo>
                <a:lnTo>
                  <a:pt x="104764" y="454025"/>
                </a:lnTo>
                <a:lnTo>
                  <a:pt x="38100" y="454025"/>
                </a:lnTo>
                <a:lnTo>
                  <a:pt x="38046" y="435017"/>
                </a:lnTo>
                <a:close/>
              </a:path>
              <a:path w="114300" h="549275">
                <a:moveTo>
                  <a:pt x="76146" y="434932"/>
                </a:moveTo>
                <a:lnTo>
                  <a:pt x="38046" y="435017"/>
                </a:lnTo>
                <a:lnTo>
                  <a:pt x="38100" y="454025"/>
                </a:lnTo>
                <a:lnTo>
                  <a:pt x="76200" y="454025"/>
                </a:lnTo>
                <a:lnTo>
                  <a:pt x="76146" y="434932"/>
                </a:lnTo>
                <a:close/>
              </a:path>
              <a:path w="114300" h="549275">
                <a:moveTo>
                  <a:pt x="114300" y="434848"/>
                </a:moveTo>
                <a:lnTo>
                  <a:pt x="76146" y="434932"/>
                </a:lnTo>
                <a:lnTo>
                  <a:pt x="76200" y="454025"/>
                </a:lnTo>
                <a:lnTo>
                  <a:pt x="104764" y="454025"/>
                </a:lnTo>
                <a:lnTo>
                  <a:pt x="114300" y="434848"/>
                </a:lnTo>
                <a:close/>
              </a:path>
              <a:path w="114300" h="549275">
                <a:moveTo>
                  <a:pt x="74929" y="0"/>
                </a:moveTo>
                <a:lnTo>
                  <a:pt x="36829" y="0"/>
                </a:lnTo>
                <a:lnTo>
                  <a:pt x="38046" y="435017"/>
                </a:lnTo>
                <a:lnTo>
                  <a:pt x="76146" y="434932"/>
                </a:lnTo>
                <a:lnTo>
                  <a:pt x="74929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113394" y="2025650"/>
            <a:ext cx="114300" cy="549275"/>
          </a:xfrm>
          <a:custGeom>
            <a:avLst/>
            <a:gdLst/>
            <a:ahLst/>
            <a:cxnLst/>
            <a:rect l="l" t="t" r="r" b="b"/>
            <a:pathLst>
              <a:path w="114300" h="549275">
                <a:moveTo>
                  <a:pt x="38046" y="435017"/>
                </a:moveTo>
                <a:lnTo>
                  <a:pt x="0" y="435101"/>
                </a:lnTo>
                <a:lnTo>
                  <a:pt x="57403" y="549275"/>
                </a:lnTo>
                <a:lnTo>
                  <a:pt x="104764" y="454025"/>
                </a:lnTo>
                <a:lnTo>
                  <a:pt x="38100" y="454025"/>
                </a:lnTo>
                <a:lnTo>
                  <a:pt x="38046" y="435017"/>
                </a:lnTo>
                <a:close/>
              </a:path>
              <a:path w="114300" h="549275">
                <a:moveTo>
                  <a:pt x="76146" y="434932"/>
                </a:moveTo>
                <a:lnTo>
                  <a:pt x="38046" y="435017"/>
                </a:lnTo>
                <a:lnTo>
                  <a:pt x="38100" y="454025"/>
                </a:lnTo>
                <a:lnTo>
                  <a:pt x="76200" y="454025"/>
                </a:lnTo>
                <a:lnTo>
                  <a:pt x="76146" y="434932"/>
                </a:lnTo>
                <a:close/>
              </a:path>
              <a:path w="114300" h="549275">
                <a:moveTo>
                  <a:pt x="114300" y="434848"/>
                </a:moveTo>
                <a:lnTo>
                  <a:pt x="76146" y="434932"/>
                </a:lnTo>
                <a:lnTo>
                  <a:pt x="76200" y="454025"/>
                </a:lnTo>
                <a:lnTo>
                  <a:pt x="104764" y="454025"/>
                </a:lnTo>
                <a:lnTo>
                  <a:pt x="114300" y="434848"/>
                </a:lnTo>
                <a:close/>
              </a:path>
              <a:path w="114300" h="549275">
                <a:moveTo>
                  <a:pt x="74929" y="0"/>
                </a:moveTo>
                <a:lnTo>
                  <a:pt x="36829" y="0"/>
                </a:lnTo>
                <a:lnTo>
                  <a:pt x="38046" y="435017"/>
                </a:lnTo>
                <a:lnTo>
                  <a:pt x="76146" y="434932"/>
                </a:lnTo>
                <a:lnTo>
                  <a:pt x="74929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5112765" y="2273046"/>
            <a:ext cx="2952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8227441" y="2273046"/>
            <a:ext cx="3898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45" dirty="0">
                <a:latin typeface="Times New Roman"/>
                <a:cs typeface="Times New Roman"/>
              </a:rPr>
              <a:t>12</a:t>
            </a:r>
            <a:r>
              <a:rPr sz="1600" spc="-110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5562600" y="2611120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114173" y="0"/>
                </a:moveTo>
                <a:lnTo>
                  <a:pt x="0" y="57403"/>
                </a:lnTo>
                <a:lnTo>
                  <a:pt x="114426" y="114300"/>
                </a:lnTo>
                <a:lnTo>
                  <a:pt x="114342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257" y="38046"/>
                </a:lnTo>
                <a:lnTo>
                  <a:pt x="114173" y="0"/>
                </a:lnTo>
                <a:close/>
              </a:path>
              <a:path w="549275" h="114300">
                <a:moveTo>
                  <a:pt x="114257" y="38046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42" y="76146"/>
                </a:lnTo>
                <a:lnTo>
                  <a:pt x="114257" y="38046"/>
                </a:lnTo>
                <a:close/>
              </a:path>
              <a:path w="549275" h="114300">
                <a:moveTo>
                  <a:pt x="114342" y="76146"/>
                </a:moveTo>
                <a:lnTo>
                  <a:pt x="95250" y="76200"/>
                </a:lnTo>
                <a:lnTo>
                  <a:pt x="114342" y="76200"/>
                </a:lnTo>
                <a:close/>
              </a:path>
              <a:path w="549275" h="114300">
                <a:moveTo>
                  <a:pt x="549275" y="36829"/>
                </a:moveTo>
                <a:lnTo>
                  <a:pt x="114257" y="38046"/>
                </a:lnTo>
                <a:lnTo>
                  <a:pt x="114342" y="76146"/>
                </a:lnTo>
                <a:lnTo>
                  <a:pt x="549275" y="74929"/>
                </a:lnTo>
                <a:lnTo>
                  <a:pt x="549275" y="3682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5765546" y="2152396"/>
            <a:ext cx="4343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4,5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44946" y="4665027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444875" y="1917350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800" y="0"/>
                </a:lnTo>
              </a:path>
            </a:pathLst>
          </a:custGeom>
          <a:ln w="24701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74275" y="1968500"/>
            <a:ext cx="0" cy="2722880"/>
          </a:xfrm>
          <a:custGeom>
            <a:avLst/>
            <a:gdLst/>
            <a:ahLst/>
            <a:cxnLst/>
            <a:rect l="l" t="t" r="r" b="b"/>
            <a:pathLst>
              <a:path h="2722879">
                <a:moveTo>
                  <a:pt x="0" y="0"/>
                </a:moveTo>
                <a:lnTo>
                  <a:pt x="0" y="2722499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49295" y="2706370"/>
            <a:ext cx="1631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C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48126" y="1992195"/>
            <a:ext cx="179070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14"/>
              </a:lnSpc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48451" y="1901825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177788" y="1968500"/>
            <a:ext cx="0" cy="2726055"/>
          </a:xfrm>
          <a:custGeom>
            <a:avLst/>
            <a:gdLst/>
            <a:ahLst/>
            <a:cxnLst/>
            <a:rect l="l" t="t" r="r" b="b"/>
            <a:pathLst>
              <a:path h="2726054">
                <a:moveTo>
                  <a:pt x="0" y="0"/>
                </a:moveTo>
                <a:lnTo>
                  <a:pt x="0" y="2725674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22650" y="1939163"/>
            <a:ext cx="2763520" cy="0"/>
          </a:xfrm>
          <a:custGeom>
            <a:avLst/>
            <a:gdLst/>
            <a:ahLst/>
            <a:cxnLst/>
            <a:rect l="l" t="t" r="r" b="b"/>
            <a:pathLst>
              <a:path w="2763520">
                <a:moveTo>
                  <a:pt x="0" y="0"/>
                </a:moveTo>
                <a:lnTo>
                  <a:pt x="2763139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08451" y="4360291"/>
            <a:ext cx="17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04078" y="1616075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925565" y="2023945"/>
            <a:ext cx="140970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14"/>
              </a:lnSpc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803775" y="1878076"/>
            <a:ext cx="120650" cy="120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21710" y="4634166"/>
            <a:ext cx="43497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0,5</a:t>
            </a:r>
            <a:r>
              <a:rPr sz="1600" spc="-100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32600" y="4744084"/>
            <a:ext cx="4343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4,5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94304" y="5491164"/>
            <a:ext cx="306387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65" dirty="0">
                <a:latin typeface="Times New Roman"/>
                <a:cs typeface="Times New Roman"/>
              </a:rPr>
              <a:t>Shearing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125" dirty="0">
                <a:latin typeface="Times New Roman"/>
                <a:cs typeface="Times New Roman"/>
              </a:rPr>
              <a:t> </a:t>
            </a:r>
            <a:r>
              <a:rPr sz="1800" b="1" spc="15" dirty="0">
                <a:latin typeface="Times New Roman"/>
                <a:cs typeface="Times New Roman"/>
              </a:rPr>
              <a:t>(SFD)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200400" y="2964942"/>
            <a:ext cx="242570" cy="1691639"/>
          </a:xfrm>
          <a:custGeom>
            <a:avLst/>
            <a:gdLst/>
            <a:ahLst/>
            <a:cxnLst/>
            <a:rect l="l" t="t" r="r" b="b"/>
            <a:pathLst>
              <a:path w="242570" h="1691639">
                <a:moveTo>
                  <a:pt x="0" y="1691639"/>
                </a:moveTo>
                <a:lnTo>
                  <a:pt x="242252" y="1691639"/>
                </a:lnTo>
                <a:lnTo>
                  <a:pt x="242252" y="0"/>
                </a:lnTo>
                <a:lnTo>
                  <a:pt x="0" y="0"/>
                </a:lnTo>
                <a:lnTo>
                  <a:pt x="0" y="1691639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00400" y="2964942"/>
            <a:ext cx="242570" cy="1691639"/>
          </a:xfrm>
          <a:custGeom>
            <a:avLst/>
            <a:gdLst/>
            <a:ahLst/>
            <a:cxnLst/>
            <a:rect l="l" t="t" r="r" b="b"/>
            <a:pathLst>
              <a:path w="242570" h="1691639">
                <a:moveTo>
                  <a:pt x="0" y="1691639"/>
                </a:moveTo>
                <a:lnTo>
                  <a:pt x="242252" y="1691639"/>
                </a:lnTo>
                <a:lnTo>
                  <a:pt x="242252" y="0"/>
                </a:lnTo>
                <a:lnTo>
                  <a:pt x="0" y="0"/>
                </a:lnTo>
                <a:lnTo>
                  <a:pt x="0" y="1691639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229665" y="3705342"/>
            <a:ext cx="194945" cy="21462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(+)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490467" y="1974342"/>
            <a:ext cx="701040" cy="990600"/>
          </a:xfrm>
          <a:custGeom>
            <a:avLst/>
            <a:gdLst/>
            <a:ahLst/>
            <a:cxnLst/>
            <a:rect l="l" t="t" r="r" b="b"/>
            <a:pathLst>
              <a:path w="701039" h="990600">
                <a:moveTo>
                  <a:pt x="0" y="990600"/>
                </a:moveTo>
                <a:lnTo>
                  <a:pt x="700582" y="990600"/>
                </a:lnTo>
                <a:lnTo>
                  <a:pt x="700582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490467" y="1974342"/>
            <a:ext cx="701040" cy="990600"/>
          </a:xfrm>
          <a:custGeom>
            <a:avLst/>
            <a:gdLst/>
            <a:ahLst/>
            <a:cxnLst/>
            <a:rect l="l" t="t" r="r" b="b"/>
            <a:pathLst>
              <a:path w="701039" h="990600">
                <a:moveTo>
                  <a:pt x="0" y="990600"/>
                </a:moveTo>
                <a:lnTo>
                  <a:pt x="700582" y="990600"/>
                </a:lnTo>
                <a:lnTo>
                  <a:pt x="700582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669198" y="2305151"/>
            <a:ext cx="363220" cy="33083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20"/>
              </a:lnSpc>
            </a:pP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(-)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442589" y="1447800"/>
            <a:ext cx="1739264" cy="457200"/>
          </a:xfrm>
          <a:custGeom>
            <a:avLst/>
            <a:gdLst/>
            <a:ahLst/>
            <a:cxnLst/>
            <a:rect l="l" t="t" r="r" b="b"/>
            <a:pathLst>
              <a:path w="1739264" h="457200">
                <a:moveTo>
                  <a:pt x="0" y="457200"/>
                </a:moveTo>
                <a:lnTo>
                  <a:pt x="1739011" y="457200"/>
                </a:lnTo>
                <a:lnTo>
                  <a:pt x="1739011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442589" y="1447800"/>
            <a:ext cx="1739264" cy="457200"/>
          </a:xfrm>
          <a:custGeom>
            <a:avLst/>
            <a:gdLst/>
            <a:ahLst/>
            <a:cxnLst/>
            <a:rect l="l" t="t" r="r" b="b"/>
            <a:pathLst>
              <a:path w="1739264" h="457200">
                <a:moveTo>
                  <a:pt x="0" y="457200"/>
                </a:moveTo>
                <a:lnTo>
                  <a:pt x="1739011" y="457200"/>
                </a:lnTo>
                <a:lnTo>
                  <a:pt x="1739011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480625" y="1471295"/>
            <a:ext cx="16948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2225" algn="ct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181600" y="1925447"/>
            <a:ext cx="990600" cy="1427480"/>
          </a:xfrm>
          <a:custGeom>
            <a:avLst/>
            <a:gdLst/>
            <a:ahLst/>
            <a:cxnLst/>
            <a:rect l="l" t="t" r="r" b="b"/>
            <a:pathLst>
              <a:path w="990600" h="1427479">
                <a:moveTo>
                  <a:pt x="0" y="1427352"/>
                </a:moveTo>
                <a:lnTo>
                  <a:pt x="990600" y="1427352"/>
                </a:lnTo>
                <a:lnTo>
                  <a:pt x="990600" y="0"/>
                </a:lnTo>
                <a:lnTo>
                  <a:pt x="0" y="0"/>
                </a:lnTo>
                <a:lnTo>
                  <a:pt x="0" y="1427352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181600" y="1925447"/>
            <a:ext cx="990600" cy="1427480"/>
          </a:xfrm>
          <a:custGeom>
            <a:avLst/>
            <a:gdLst/>
            <a:ahLst/>
            <a:cxnLst/>
            <a:rect l="l" t="t" r="r" b="b"/>
            <a:pathLst>
              <a:path w="990600" h="1427479">
                <a:moveTo>
                  <a:pt x="0" y="1427352"/>
                </a:moveTo>
                <a:lnTo>
                  <a:pt x="990600" y="1427352"/>
                </a:lnTo>
                <a:lnTo>
                  <a:pt x="990600" y="0"/>
                </a:lnTo>
                <a:lnTo>
                  <a:pt x="0" y="0"/>
                </a:lnTo>
                <a:lnTo>
                  <a:pt x="0" y="1427352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761484" y="1886088"/>
            <a:ext cx="1410335" cy="939800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764540">
              <a:lnSpc>
                <a:spcPct val="100000"/>
              </a:lnSpc>
              <a:spcBef>
                <a:spcPts val="1230"/>
              </a:spcBef>
            </a:pP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(-)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450971" y="1161097"/>
            <a:ext cx="2622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5" dirty="0">
                <a:latin typeface="Times New Roman"/>
                <a:cs typeface="Times New Roman"/>
              </a:rPr>
              <a:t>3</a:t>
            </a:r>
            <a:r>
              <a:rPr sz="1400" spc="-85" dirty="0">
                <a:latin typeface="Times New Roman"/>
                <a:cs typeface="Times New Roman"/>
              </a:rPr>
              <a:t> </a:t>
            </a:r>
            <a:r>
              <a:rPr sz="1400" spc="5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185789" y="1905000"/>
            <a:ext cx="701040" cy="2743200"/>
          </a:xfrm>
          <a:custGeom>
            <a:avLst/>
            <a:gdLst/>
            <a:ahLst/>
            <a:cxnLst/>
            <a:rect l="l" t="t" r="r" b="b"/>
            <a:pathLst>
              <a:path w="701040" h="2743200">
                <a:moveTo>
                  <a:pt x="0" y="2743200"/>
                </a:moveTo>
                <a:lnTo>
                  <a:pt x="700582" y="2743200"/>
                </a:lnTo>
                <a:lnTo>
                  <a:pt x="700582" y="0"/>
                </a:lnTo>
                <a:lnTo>
                  <a:pt x="0" y="0"/>
                </a:lnTo>
                <a:lnTo>
                  <a:pt x="0" y="2743200"/>
                </a:lnTo>
                <a:close/>
              </a:path>
            </a:pathLst>
          </a:custGeom>
          <a:solidFill>
            <a:srgbClr val="66FFFF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185789" y="1905000"/>
            <a:ext cx="701040" cy="2743200"/>
          </a:xfrm>
          <a:custGeom>
            <a:avLst/>
            <a:gdLst/>
            <a:ahLst/>
            <a:cxnLst/>
            <a:rect l="l" t="t" r="r" b="b"/>
            <a:pathLst>
              <a:path w="701040" h="2743200">
                <a:moveTo>
                  <a:pt x="0" y="2743200"/>
                </a:moveTo>
                <a:lnTo>
                  <a:pt x="700582" y="2743200"/>
                </a:lnTo>
                <a:lnTo>
                  <a:pt x="700582" y="0"/>
                </a:lnTo>
                <a:lnTo>
                  <a:pt x="0" y="0"/>
                </a:lnTo>
                <a:lnTo>
                  <a:pt x="0" y="27432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365408" y="3077246"/>
            <a:ext cx="363220" cy="40132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20"/>
              </a:lnSpc>
            </a:pP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999865" y="2990850"/>
            <a:ext cx="10896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440"/>
              </a:lnSpc>
              <a:spcBef>
                <a:spcPts val="100"/>
              </a:spcBef>
            </a:pPr>
            <a:r>
              <a:rPr sz="1400" spc="-45" dirty="0">
                <a:latin typeface="Times New Roman"/>
                <a:cs typeface="Times New Roman"/>
              </a:rPr>
              <a:t>4,5</a:t>
            </a:r>
            <a:r>
              <a:rPr sz="1400" spc="-20" dirty="0">
                <a:latin typeface="Times New Roman"/>
                <a:cs typeface="Times New Roman"/>
              </a:rPr>
              <a:t> </a:t>
            </a:r>
            <a:r>
              <a:rPr sz="1400" spc="5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  <a:p>
            <a:pPr marR="5080" algn="r">
              <a:lnSpc>
                <a:spcPts val="1440"/>
              </a:lnSpc>
            </a:pPr>
            <a:r>
              <a:rPr sz="1400" spc="-45" dirty="0">
                <a:latin typeface="Times New Roman"/>
                <a:cs typeface="Times New Roman"/>
              </a:rPr>
              <a:t>12</a:t>
            </a:r>
            <a:r>
              <a:rPr sz="1400" spc="-105" dirty="0">
                <a:latin typeface="Times New Roman"/>
                <a:cs typeface="Times New Roman"/>
              </a:rPr>
              <a:t> </a:t>
            </a:r>
            <a:r>
              <a:rPr sz="1400" spc="5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129020" y="1616075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214751" y="1768475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31975" y="2509901"/>
            <a:ext cx="59055" cy="0"/>
          </a:xfrm>
          <a:custGeom>
            <a:avLst/>
            <a:gdLst/>
            <a:ahLst/>
            <a:cxnLst/>
            <a:rect l="l" t="t" r="r" b="b"/>
            <a:pathLst>
              <a:path w="59055">
                <a:moveTo>
                  <a:pt x="0" y="0"/>
                </a:moveTo>
                <a:lnTo>
                  <a:pt x="58800" y="0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861375" y="2578100"/>
            <a:ext cx="0" cy="2722880"/>
          </a:xfrm>
          <a:custGeom>
            <a:avLst/>
            <a:gdLst/>
            <a:ahLst/>
            <a:cxnLst/>
            <a:rect l="l" t="t" r="r" b="b"/>
            <a:pathLst>
              <a:path h="2722879">
                <a:moveTo>
                  <a:pt x="0" y="0"/>
                </a:moveTo>
                <a:lnTo>
                  <a:pt x="0" y="2722626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1549" y="3445509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535551" y="2511425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64888" y="2578100"/>
            <a:ext cx="0" cy="2726055"/>
          </a:xfrm>
          <a:custGeom>
            <a:avLst/>
            <a:gdLst/>
            <a:ahLst/>
            <a:cxnLst/>
            <a:rect l="l" t="t" r="r" b="b"/>
            <a:pathLst>
              <a:path h="2726054">
                <a:moveTo>
                  <a:pt x="0" y="0"/>
                </a:moveTo>
                <a:lnTo>
                  <a:pt x="0" y="2725674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38325" y="2548001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2743200" y="1524"/>
                </a:moveTo>
                <a:lnTo>
                  <a:pt x="0" y="0"/>
                </a:lnTo>
              </a:path>
            </a:pathLst>
          </a:custGeom>
          <a:ln w="5715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68700" y="2546350"/>
            <a:ext cx="1905" cy="274955"/>
          </a:xfrm>
          <a:custGeom>
            <a:avLst/>
            <a:gdLst/>
            <a:ahLst/>
            <a:cxnLst/>
            <a:rect l="l" t="t" r="r" b="b"/>
            <a:pathLst>
              <a:path w="1904" h="274955">
                <a:moveTo>
                  <a:pt x="1650" y="274574"/>
                </a:moveTo>
                <a:lnTo>
                  <a:pt x="0" y="0"/>
                </a:lnTo>
              </a:path>
            </a:pathLst>
          </a:custGeom>
          <a:ln w="126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50971" y="2073211"/>
            <a:ext cx="1879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5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99584" y="2589529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48329" y="2613278"/>
            <a:ext cx="1422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190875" y="2487676"/>
            <a:ext cx="120650" cy="120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881251" y="3575050"/>
            <a:ext cx="328930" cy="1676400"/>
          </a:xfrm>
          <a:custGeom>
            <a:avLst/>
            <a:gdLst/>
            <a:ahLst/>
            <a:cxnLst/>
            <a:rect l="l" t="t" r="r" b="b"/>
            <a:pathLst>
              <a:path w="328930" h="1676400">
                <a:moveTo>
                  <a:pt x="328549" y="0"/>
                </a:moveTo>
                <a:lnTo>
                  <a:pt x="0" y="0"/>
                </a:lnTo>
                <a:lnTo>
                  <a:pt x="0" y="1676400"/>
                </a:lnTo>
                <a:lnTo>
                  <a:pt x="328549" y="0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81251" y="3575050"/>
            <a:ext cx="328930" cy="1676400"/>
          </a:xfrm>
          <a:custGeom>
            <a:avLst/>
            <a:gdLst/>
            <a:ahLst/>
            <a:cxnLst/>
            <a:rect l="l" t="t" r="r" b="b"/>
            <a:pathLst>
              <a:path w="328930" h="1676400">
                <a:moveTo>
                  <a:pt x="0" y="0"/>
                </a:moveTo>
                <a:lnTo>
                  <a:pt x="0" y="1676400"/>
                </a:lnTo>
                <a:lnTo>
                  <a:pt x="328549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72000" y="2522601"/>
            <a:ext cx="1371600" cy="2743200"/>
          </a:xfrm>
          <a:custGeom>
            <a:avLst/>
            <a:gdLst/>
            <a:ahLst/>
            <a:cxnLst/>
            <a:rect l="l" t="t" r="r" b="b"/>
            <a:pathLst>
              <a:path w="1371600" h="2743200">
                <a:moveTo>
                  <a:pt x="1371600" y="0"/>
                </a:moveTo>
                <a:lnTo>
                  <a:pt x="0" y="0"/>
                </a:lnTo>
                <a:lnTo>
                  <a:pt x="0" y="2743200"/>
                </a:lnTo>
                <a:lnTo>
                  <a:pt x="1371600" y="0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572000" y="2522601"/>
            <a:ext cx="1371600" cy="2743200"/>
          </a:xfrm>
          <a:custGeom>
            <a:avLst/>
            <a:gdLst/>
            <a:ahLst/>
            <a:cxnLst/>
            <a:rect l="l" t="t" r="r" b="b"/>
            <a:pathLst>
              <a:path w="1371600" h="2743200">
                <a:moveTo>
                  <a:pt x="0" y="0"/>
                </a:moveTo>
                <a:lnTo>
                  <a:pt x="0" y="2743200"/>
                </a:lnTo>
                <a:lnTo>
                  <a:pt x="137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684265" y="2271395"/>
            <a:ext cx="6718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22,5</a:t>
            </a:r>
            <a:r>
              <a:rPr sz="1600" spc="-120" dirty="0">
                <a:latin typeface="Times New Roman"/>
                <a:cs typeface="Times New Roman"/>
              </a:rPr>
              <a:t> </a:t>
            </a:r>
            <a:r>
              <a:rPr sz="1600" spc="-55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570476" y="1143000"/>
            <a:ext cx="1905" cy="1371600"/>
          </a:xfrm>
          <a:custGeom>
            <a:avLst/>
            <a:gdLst/>
            <a:ahLst/>
            <a:cxnLst/>
            <a:rect l="l" t="t" r="r" b="b"/>
            <a:pathLst>
              <a:path w="1904" h="1371600">
                <a:moveTo>
                  <a:pt x="1524" y="0"/>
                </a:moveTo>
                <a:lnTo>
                  <a:pt x="0" y="1371600"/>
                </a:lnTo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236084" y="780034"/>
            <a:ext cx="67183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22,5</a:t>
            </a:r>
            <a:r>
              <a:rPr sz="1600" spc="-120" dirty="0">
                <a:latin typeface="Times New Roman"/>
                <a:cs typeface="Times New Roman"/>
              </a:rPr>
              <a:t> </a:t>
            </a:r>
            <a:r>
              <a:rPr sz="1600" spc="-55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02510" y="3448050"/>
            <a:ext cx="5778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55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4475" y="2380996"/>
            <a:ext cx="5778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7,5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55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828800" y="1447800"/>
            <a:ext cx="1752600" cy="1371600"/>
          </a:xfrm>
          <a:custGeom>
            <a:avLst/>
            <a:gdLst/>
            <a:ahLst/>
            <a:cxnLst/>
            <a:rect l="l" t="t" r="r" b="b"/>
            <a:pathLst>
              <a:path w="1752600" h="1371600">
                <a:moveTo>
                  <a:pt x="0" y="0"/>
                </a:moveTo>
                <a:lnTo>
                  <a:pt x="1752600" y="1371600"/>
                </a:lnTo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581400" y="1143000"/>
            <a:ext cx="990600" cy="1676400"/>
          </a:xfrm>
          <a:custGeom>
            <a:avLst/>
            <a:gdLst/>
            <a:ahLst/>
            <a:cxnLst/>
            <a:rect l="l" t="t" r="r" b="b"/>
            <a:pathLst>
              <a:path w="990600" h="1676400">
                <a:moveTo>
                  <a:pt x="990600" y="0"/>
                </a:moveTo>
                <a:lnTo>
                  <a:pt x="0" y="1676400"/>
                </a:lnTo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082992" y="1161097"/>
            <a:ext cx="57848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7,5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60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037076" y="2073275"/>
            <a:ext cx="1905" cy="457200"/>
          </a:xfrm>
          <a:custGeom>
            <a:avLst/>
            <a:gdLst/>
            <a:ahLst/>
            <a:cxnLst/>
            <a:rect l="l" t="t" r="r" b="b"/>
            <a:pathLst>
              <a:path w="1904" h="457200">
                <a:moveTo>
                  <a:pt x="1524" y="457200"/>
                </a:moveTo>
                <a:lnTo>
                  <a:pt x="0" y="0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892935" y="3752786"/>
            <a:ext cx="2711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1400" b="1" spc="110" dirty="0">
                <a:solidFill>
                  <a:srgbClr val="FF0000"/>
                </a:solidFill>
                <a:latin typeface="Times New Roman"/>
                <a:cs typeface="Times New Roman"/>
              </a:rPr>
              <a:t>+</a:t>
            </a:r>
            <a:r>
              <a:rPr sz="1400" b="1" spc="30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390900" y="2538348"/>
            <a:ext cx="20002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1000" b="1" spc="85" dirty="0">
                <a:solidFill>
                  <a:srgbClr val="FF0000"/>
                </a:solidFill>
                <a:latin typeface="Times New Roman"/>
                <a:cs typeface="Times New Roman"/>
              </a:rPr>
              <a:t>+</a:t>
            </a:r>
            <a:r>
              <a:rPr sz="1000" b="1" spc="20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80236" y="2558796"/>
            <a:ext cx="7461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54355" algn="l"/>
              </a:tabLst>
            </a:pPr>
            <a:r>
              <a:rPr sz="14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14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sz="14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r>
              <a:rPr sz="14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860925" y="3064509"/>
            <a:ext cx="264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35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1800" b="1" dirty="0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sz="1800" b="1" spc="35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598290" y="1542415"/>
            <a:ext cx="5778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7,5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55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293490" y="2990850"/>
            <a:ext cx="5778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55" dirty="0">
                <a:latin typeface="Times New Roman"/>
                <a:cs typeface="Times New Roman"/>
              </a:rPr>
              <a:t>Tm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47088" y="5286121"/>
            <a:ext cx="3358515" cy="977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0">
              <a:lnSpc>
                <a:spcPct val="100000"/>
              </a:lnSpc>
              <a:spcBef>
                <a:spcPts val="100"/>
              </a:spcBef>
              <a:tabLst>
                <a:tab pos="3109595" algn="l"/>
              </a:tabLst>
            </a:pPr>
            <a:r>
              <a:rPr sz="1800" b="1" spc="-120" dirty="0">
                <a:latin typeface="Times New Roman"/>
                <a:cs typeface="Times New Roman"/>
              </a:rPr>
              <a:t>A	</a:t>
            </a:r>
            <a:r>
              <a:rPr sz="2700" b="1" spc="22" baseline="3086" dirty="0">
                <a:latin typeface="Times New Roman"/>
                <a:cs typeface="Times New Roman"/>
              </a:rPr>
              <a:t>B</a:t>
            </a:r>
            <a:endParaRPr sz="2700" baseline="3086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6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900" b="1" i="1" spc="-25" dirty="0">
                <a:latin typeface="Times New Roman"/>
                <a:cs typeface="Times New Roman"/>
              </a:rPr>
              <a:t>Bending </a:t>
            </a:r>
            <a:r>
              <a:rPr sz="1900" b="1" i="1" spc="-20" dirty="0">
                <a:latin typeface="Times New Roman"/>
                <a:cs typeface="Times New Roman"/>
              </a:rPr>
              <a:t>Momen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0" dirty="0">
                <a:latin typeface="Times New Roman"/>
                <a:cs typeface="Times New Roman"/>
              </a:rPr>
              <a:t> </a:t>
            </a:r>
            <a:r>
              <a:rPr sz="1800" b="1" spc="25" dirty="0">
                <a:latin typeface="Times New Roman"/>
                <a:cs typeface="Times New Roman"/>
              </a:rPr>
              <a:t>(BMD)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14390" y="3371850"/>
            <a:ext cx="354330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15" dirty="0">
                <a:latin typeface="Times New Roman"/>
                <a:cs typeface="Times New Roman"/>
              </a:rPr>
              <a:t>BMD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80" dirty="0">
                <a:latin typeface="Times New Roman"/>
                <a:cs typeface="Times New Roman"/>
              </a:rPr>
              <a:t>MA </a:t>
            </a:r>
            <a:r>
              <a:rPr sz="1400" spc="140" dirty="0">
                <a:latin typeface="Times New Roman"/>
                <a:cs typeface="Times New Roman"/>
              </a:rPr>
              <a:t>=</a:t>
            </a:r>
            <a:r>
              <a:rPr sz="1400" spc="70" dirty="0">
                <a:latin typeface="Times New Roman"/>
                <a:cs typeface="Times New Roman"/>
              </a:rPr>
              <a:t>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65" dirty="0">
                <a:latin typeface="Times New Roman"/>
                <a:cs typeface="Times New Roman"/>
              </a:rPr>
              <a:t>MC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0,5.3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1,5</a:t>
            </a:r>
            <a:r>
              <a:rPr sz="1400" spc="-165" dirty="0">
                <a:latin typeface="Times New Roman"/>
                <a:cs typeface="Times New Roman"/>
              </a:rPr>
              <a:t> </a:t>
            </a:r>
            <a:r>
              <a:rPr sz="1400" spc="-90" dirty="0">
                <a:latin typeface="Times New Roman"/>
                <a:cs typeface="Times New Roman"/>
              </a:rPr>
              <a:t>Tm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0" dirty="0">
                <a:latin typeface="Times New Roman"/>
                <a:cs typeface="Times New Roman"/>
              </a:rPr>
              <a:t>MD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0,5.5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5.2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-7,5</a:t>
            </a:r>
            <a:r>
              <a:rPr sz="1400" spc="-145" dirty="0">
                <a:latin typeface="Times New Roman"/>
                <a:cs typeface="Times New Roman"/>
              </a:rPr>
              <a:t> </a:t>
            </a:r>
            <a:r>
              <a:rPr sz="1400" spc="-90" dirty="0">
                <a:latin typeface="Times New Roman"/>
                <a:cs typeface="Times New Roman"/>
              </a:rPr>
              <a:t>Tm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00" dirty="0">
                <a:latin typeface="Times New Roman"/>
                <a:cs typeface="Times New Roman"/>
              </a:rPr>
              <a:t>MS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3.2,5 </a:t>
            </a:r>
            <a:r>
              <a:rPr sz="1400" spc="140" dirty="0">
                <a:latin typeface="Times New Roman"/>
                <a:cs typeface="Times New Roman"/>
              </a:rPr>
              <a:t>+ </a:t>
            </a:r>
            <a:r>
              <a:rPr sz="1400" spc="-50" dirty="0">
                <a:latin typeface="Times New Roman"/>
                <a:cs typeface="Times New Roman"/>
              </a:rPr>
              <a:t>0,5.5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5.2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-110" dirty="0">
                <a:latin typeface="Times New Roman"/>
                <a:cs typeface="Times New Roman"/>
              </a:rPr>
              <a:t> </a:t>
            </a:r>
            <a:r>
              <a:rPr sz="1400" spc="-90" dirty="0">
                <a:latin typeface="Times New Roman"/>
                <a:cs typeface="Times New Roman"/>
              </a:rPr>
              <a:t>Tm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5" dirty="0">
                <a:latin typeface="Times New Roman"/>
                <a:cs typeface="Times New Roman"/>
              </a:rPr>
              <a:t>ME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3.3 </a:t>
            </a:r>
            <a:r>
              <a:rPr sz="1400" spc="140" dirty="0">
                <a:latin typeface="Times New Roman"/>
                <a:cs typeface="Times New Roman"/>
              </a:rPr>
              <a:t>+ </a:t>
            </a:r>
            <a:r>
              <a:rPr sz="1400" spc="-50" dirty="0">
                <a:latin typeface="Times New Roman"/>
                <a:cs typeface="Times New Roman"/>
              </a:rPr>
              <a:t>0,5.5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5.2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1,5</a:t>
            </a:r>
            <a:r>
              <a:rPr sz="1400" spc="-175" dirty="0">
                <a:latin typeface="Times New Roman"/>
                <a:cs typeface="Times New Roman"/>
              </a:rPr>
              <a:t> </a:t>
            </a:r>
            <a:r>
              <a:rPr sz="1400" spc="-90" dirty="0">
                <a:latin typeface="Times New Roman"/>
                <a:cs typeface="Times New Roman"/>
              </a:rPr>
              <a:t>Tm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spc="-40" dirty="0">
                <a:latin typeface="Times New Roman"/>
                <a:cs typeface="Times New Roman"/>
              </a:rPr>
              <a:t>MF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3.5 </a:t>
            </a:r>
            <a:r>
              <a:rPr sz="1400" spc="145" dirty="0">
                <a:latin typeface="Times New Roman"/>
                <a:cs typeface="Times New Roman"/>
              </a:rPr>
              <a:t>+ </a:t>
            </a:r>
            <a:r>
              <a:rPr sz="1400" spc="-50" dirty="0">
                <a:latin typeface="Times New Roman"/>
                <a:cs typeface="Times New Roman"/>
              </a:rPr>
              <a:t>0,5.5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5.2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45" dirty="0">
                <a:latin typeface="Times New Roman"/>
                <a:cs typeface="Times New Roman"/>
              </a:rPr>
              <a:t>15.2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22,5 </a:t>
            </a:r>
            <a:r>
              <a:rPr sz="1400" spc="-45" dirty="0">
                <a:latin typeface="Times New Roman"/>
                <a:cs typeface="Times New Roman"/>
              </a:rPr>
              <a:t>Tm (dari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kiri)</a:t>
            </a:r>
            <a:endParaRPr sz="1400">
              <a:latin typeface="Times New Roman"/>
              <a:cs typeface="Times New Roman"/>
            </a:endParaRPr>
          </a:p>
          <a:p>
            <a:pPr marL="12700" marR="1092835">
              <a:lnSpc>
                <a:spcPct val="100000"/>
              </a:lnSpc>
            </a:pPr>
            <a:r>
              <a:rPr sz="1400" spc="-40" dirty="0">
                <a:latin typeface="Times New Roman"/>
                <a:cs typeface="Times New Roman"/>
              </a:rPr>
              <a:t>MF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4,5.5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22,5 </a:t>
            </a:r>
            <a:r>
              <a:rPr sz="1400" spc="-45" dirty="0">
                <a:latin typeface="Times New Roman"/>
                <a:cs typeface="Times New Roman"/>
              </a:rPr>
              <a:t>Tm (dari </a:t>
            </a:r>
            <a:r>
              <a:rPr sz="1400" spc="-35" dirty="0">
                <a:latin typeface="Times New Roman"/>
                <a:cs typeface="Times New Roman"/>
              </a:rPr>
              <a:t>kanan)  </a:t>
            </a:r>
            <a:r>
              <a:rPr sz="1400" spc="-85" dirty="0">
                <a:latin typeface="Times New Roman"/>
                <a:cs typeface="Times New Roman"/>
              </a:rPr>
              <a:t>MB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-75" dirty="0">
                <a:latin typeface="Times New Roman"/>
                <a:cs typeface="Times New Roman"/>
              </a:rPr>
              <a:t> </a:t>
            </a:r>
            <a:r>
              <a:rPr sz="1400" spc="-90" dirty="0">
                <a:latin typeface="Times New Roman"/>
                <a:cs typeface="Times New Roman"/>
              </a:rPr>
              <a:t>Tm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754501" y="1143000"/>
            <a:ext cx="824230" cy="1371600"/>
          </a:xfrm>
          <a:custGeom>
            <a:avLst/>
            <a:gdLst/>
            <a:ahLst/>
            <a:cxnLst/>
            <a:rect l="l" t="t" r="r" b="b"/>
            <a:pathLst>
              <a:path w="824229" h="1371600">
                <a:moveTo>
                  <a:pt x="823849" y="0"/>
                </a:moveTo>
                <a:lnTo>
                  <a:pt x="0" y="1371600"/>
                </a:lnTo>
                <a:lnTo>
                  <a:pt x="823849" y="1371600"/>
                </a:lnTo>
                <a:lnTo>
                  <a:pt x="823849" y="0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754501" y="1143000"/>
            <a:ext cx="824230" cy="1371600"/>
          </a:xfrm>
          <a:custGeom>
            <a:avLst/>
            <a:gdLst/>
            <a:ahLst/>
            <a:cxnLst/>
            <a:rect l="l" t="t" r="r" b="b"/>
            <a:pathLst>
              <a:path w="824229" h="1371600">
                <a:moveTo>
                  <a:pt x="823849" y="1371600"/>
                </a:moveTo>
                <a:lnTo>
                  <a:pt x="823849" y="0"/>
                </a:lnTo>
                <a:lnTo>
                  <a:pt x="0" y="1371600"/>
                </a:lnTo>
                <a:lnTo>
                  <a:pt x="823849" y="13716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28800" y="1447800"/>
            <a:ext cx="1371600" cy="1066800"/>
          </a:xfrm>
          <a:custGeom>
            <a:avLst/>
            <a:gdLst/>
            <a:ahLst/>
            <a:cxnLst/>
            <a:rect l="l" t="t" r="r" b="b"/>
            <a:pathLst>
              <a:path w="1371600" h="1066800">
                <a:moveTo>
                  <a:pt x="0" y="0"/>
                </a:moveTo>
                <a:lnTo>
                  <a:pt x="0" y="1066800"/>
                </a:lnTo>
                <a:lnTo>
                  <a:pt x="1371600" y="1066800"/>
                </a:lnTo>
                <a:lnTo>
                  <a:pt x="0" y="0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828800" y="1447800"/>
            <a:ext cx="1371600" cy="1066800"/>
          </a:xfrm>
          <a:custGeom>
            <a:avLst/>
            <a:gdLst/>
            <a:ahLst/>
            <a:cxnLst/>
            <a:rect l="l" t="t" r="r" b="b"/>
            <a:pathLst>
              <a:path w="1371600" h="1066800">
                <a:moveTo>
                  <a:pt x="0" y="1066800"/>
                </a:moveTo>
                <a:lnTo>
                  <a:pt x="0" y="0"/>
                </a:lnTo>
                <a:lnTo>
                  <a:pt x="1371600" y="1066800"/>
                </a:lnTo>
                <a:lnTo>
                  <a:pt x="0" y="10668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129789" y="1999678"/>
            <a:ext cx="23749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20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16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sz="1600" b="1" spc="30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200525" y="2075878"/>
            <a:ext cx="2108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30" dirty="0">
                <a:solidFill>
                  <a:srgbClr val="FF0000"/>
                </a:solidFill>
                <a:latin typeface="Times New Roman"/>
                <a:cs typeface="Times New Roman"/>
              </a:rPr>
              <a:t>(</a:t>
            </a:r>
            <a:r>
              <a:rPr sz="14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-</a:t>
            </a:r>
            <a:r>
              <a:rPr sz="1400" b="1" spc="30" dirty="0">
                <a:solidFill>
                  <a:srgbClr val="FF0000"/>
                </a:solidFill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914400" y="251460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914400" y="0"/>
                </a:moveTo>
                <a:lnTo>
                  <a:pt x="0" y="0"/>
                </a:lnTo>
                <a:lnTo>
                  <a:pt x="914400" y="762000"/>
                </a:lnTo>
                <a:lnTo>
                  <a:pt x="914400" y="0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14400" y="2514600"/>
            <a:ext cx="914400" cy="762000"/>
          </a:xfrm>
          <a:custGeom>
            <a:avLst/>
            <a:gdLst/>
            <a:ahLst/>
            <a:cxnLst/>
            <a:rect l="l" t="t" r="r" b="b"/>
            <a:pathLst>
              <a:path w="914400" h="762000">
                <a:moveTo>
                  <a:pt x="914400" y="0"/>
                </a:moveTo>
                <a:lnTo>
                  <a:pt x="0" y="0"/>
                </a:lnTo>
                <a:lnTo>
                  <a:pt x="914400" y="762000"/>
                </a:lnTo>
                <a:lnTo>
                  <a:pt x="914400" y="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1428000" y="2603749"/>
            <a:ext cx="363855" cy="3302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20"/>
              </a:lnSpc>
            </a:pP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(-)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1878076" y="3302000"/>
            <a:ext cx="332105" cy="266700"/>
          </a:xfrm>
          <a:custGeom>
            <a:avLst/>
            <a:gdLst/>
            <a:ahLst/>
            <a:cxnLst/>
            <a:rect l="l" t="t" r="r" b="b"/>
            <a:pathLst>
              <a:path w="332105" h="266700">
                <a:moveTo>
                  <a:pt x="0" y="0"/>
                </a:moveTo>
                <a:lnTo>
                  <a:pt x="0" y="266700"/>
                </a:lnTo>
                <a:lnTo>
                  <a:pt x="331724" y="266700"/>
                </a:lnTo>
                <a:lnTo>
                  <a:pt x="0" y="0"/>
                </a:lnTo>
                <a:close/>
              </a:path>
            </a:pathLst>
          </a:custGeom>
          <a:solidFill>
            <a:srgbClr val="B9BD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878076" y="3302000"/>
            <a:ext cx="332105" cy="266700"/>
          </a:xfrm>
          <a:custGeom>
            <a:avLst/>
            <a:gdLst/>
            <a:ahLst/>
            <a:cxnLst/>
            <a:rect l="l" t="t" r="r" b="b"/>
            <a:pathLst>
              <a:path w="332105" h="266700">
                <a:moveTo>
                  <a:pt x="0" y="266700"/>
                </a:moveTo>
                <a:lnTo>
                  <a:pt x="0" y="0"/>
                </a:lnTo>
                <a:lnTo>
                  <a:pt x="331724" y="266700"/>
                </a:lnTo>
                <a:lnTo>
                  <a:pt x="0" y="2667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92546" y="4436491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444875" y="1900301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800" y="0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74275" y="1968500"/>
            <a:ext cx="0" cy="2722880"/>
          </a:xfrm>
          <a:custGeom>
            <a:avLst/>
            <a:gdLst/>
            <a:ahLst/>
            <a:cxnLst/>
            <a:rect l="l" t="t" r="r" b="b"/>
            <a:pathLst>
              <a:path h="2722879">
                <a:moveTo>
                  <a:pt x="0" y="0"/>
                </a:moveTo>
                <a:lnTo>
                  <a:pt x="0" y="2722499"/>
                </a:lnTo>
              </a:path>
            </a:pathLst>
          </a:custGeom>
          <a:ln w="58800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61995" y="2747148"/>
            <a:ext cx="13779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00"/>
              </a:lnSpc>
            </a:pPr>
            <a:r>
              <a:rPr sz="1600" b="1" spc="-75" dirty="0">
                <a:latin typeface="Times New Roman"/>
                <a:cs typeface="Times New Roman"/>
              </a:rPr>
              <a:t>C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35426" y="1947862"/>
            <a:ext cx="2044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48451" y="1901825"/>
            <a:ext cx="59055" cy="0"/>
          </a:xfrm>
          <a:custGeom>
            <a:avLst/>
            <a:gdLst/>
            <a:ahLst/>
            <a:cxnLst/>
            <a:rect l="l" t="t" r="r" b="b"/>
            <a:pathLst>
              <a:path w="59054">
                <a:moveTo>
                  <a:pt x="0" y="0"/>
                </a:moveTo>
                <a:lnTo>
                  <a:pt x="58674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177788" y="1968500"/>
            <a:ext cx="0" cy="2726055"/>
          </a:xfrm>
          <a:custGeom>
            <a:avLst/>
            <a:gdLst/>
            <a:ahLst/>
            <a:cxnLst/>
            <a:rect l="l" t="t" r="r" b="b"/>
            <a:pathLst>
              <a:path h="2726054">
                <a:moveTo>
                  <a:pt x="0" y="0"/>
                </a:moveTo>
                <a:lnTo>
                  <a:pt x="0" y="2725674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56241" y="1939163"/>
            <a:ext cx="2744470" cy="0"/>
          </a:xfrm>
          <a:custGeom>
            <a:avLst/>
            <a:gdLst/>
            <a:ahLst/>
            <a:cxnLst/>
            <a:rect l="l" t="t" r="r" b="b"/>
            <a:pathLst>
              <a:path w="2744470">
                <a:moveTo>
                  <a:pt x="0" y="0"/>
                </a:moveTo>
                <a:lnTo>
                  <a:pt x="2744406" y="0"/>
                </a:lnTo>
              </a:path>
            </a:pathLst>
          </a:custGeom>
          <a:ln w="58674">
            <a:solidFill>
              <a:srgbClr val="181A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08451" y="4360291"/>
            <a:ext cx="17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12865" y="1979612"/>
            <a:ext cx="166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61484" y="2003361"/>
            <a:ext cx="1422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803775" y="1878076"/>
            <a:ext cx="120650" cy="120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940304" y="4744084"/>
            <a:ext cx="2952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909189" y="1905000"/>
            <a:ext cx="547370" cy="2752090"/>
          </a:xfrm>
          <a:custGeom>
            <a:avLst/>
            <a:gdLst/>
            <a:ahLst/>
            <a:cxnLst/>
            <a:rect l="l" t="t" r="r" b="b"/>
            <a:pathLst>
              <a:path w="547370" h="2752090">
                <a:moveTo>
                  <a:pt x="0" y="2751582"/>
                </a:moveTo>
                <a:lnTo>
                  <a:pt x="547052" y="2751582"/>
                </a:lnTo>
                <a:lnTo>
                  <a:pt x="547052" y="0"/>
                </a:lnTo>
                <a:lnTo>
                  <a:pt x="0" y="0"/>
                </a:lnTo>
                <a:lnTo>
                  <a:pt x="0" y="2751582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09189" y="1905000"/>
            <a:ext cx="547370" cy="2752090"/>
          </a:xfrm>
          <a:custGeom>
            <a:avLst/>
            <a:gdLst/>
            <a:ahLst/>
            <a:cxnLst/>
            <a:rect l="l" t="t" r="r" b="b"/>
            <a:pathLst>
              <a:path w="547370" h="2752090">
                <a:moveTo>
                  <a:pt x="0" y="2751582"/>
                </a:moveTo>
                <a:lnTo>
                  <a:pt x="547052" y="2751582"/>
                </a:lnTo>
                <a:lnTo>
                  <a:pt x="547052" y="0"/>
                </a:lnTo>
                <a:lnTo>
                  <a:pt x="0" y="0"/>
                </a:lnTo>
                <a:lnTo>
                  <a:pt x="0" y="2751582"/>
                </a:lnTo>
                <a:close/>
              </a:path>
            </a:pathLst>
          </a:custGeom>
          <a:ln w="12699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050920" y="3155010"/>
            <a:ext cx="278765" cy="2540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065"/>
              </a:lnSpc>
            </a:pP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(-)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200647" y="1905000"/>
            <a:ext cx="1356995" cy="2743200"/>
          </a:xfrm>
          <a:custGeom>
            <a:avLst/>
            <a:gdLst/>
            <a:ahLst/>
            <a:cxnLst/>
            <a:rect l="l" t="t" r="r" b="b"/>
            <a:pathLst>
              <a:path w="1356995" h="2743200">
                <a:moveTo>
                  <a:pt x="0" y="2743200"/>
                </a:moveTo>
                <a:lnTo>
                  <a:pt x="1356868" y="2743200"/>
                </a:lnTo>
                <a:lnTo>
                  <a:pt x="1356868" y="0"/>
                </a:lnTo>
                <a:lnTo>
                  <a:pt x="0" y="0"/>
                </a:lnTo>
                <a:lnTo>
                  <a:pt x="0" y="2743200"/>
                </a:lnTo>
                <a:close/>
              </a:path>
            </a:pathLst>
          </a:custGeom>
          <a:solidFill>
            <a:srgbClr val="006FC0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200647" y="1905000"/>
            <a:ext cx="1356995" cy="2743200"/>
          </a:xfrm>
          <a:custGeom>
            <a:avLst/>
            <a:gdLst/>
            <a:ahLst/>
            <a:cxnLst/>
            <a:rect l="l" t="t" r="r" b="b"/>
            <a:pathLst>
              <a:path w="1356995" h="2743200">
                <a:moveTo>
                  <a:pt x="0" y="2743200"/>
                </a:moveTo>
                <a:lnTo>
                  <a:pt x="1356868" y="2743200"/>
                </a:lnTo>
                <a:lnTo>
                  <a:pt x="1356868" y="0"/>
                </a:lnTo>
                <a:lnTo>
                  <a:pt x="0" y="0"/>
                </a:lnTo>
                <a:lnTo>
                  <a:pt x="0" y="27432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708406" y="3112511"/>
            <a:ext cx="363855" cy="3302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20"/>
              </a:lnSpc>
            </a:pP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(-)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83501" y="4744084"/>
            <a:ext cx="3454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5" dirty="0">
                <a:latin typeface="Times New Roman"/>
                <a:cs typeface="Times New Roman"/>
              </a:rPr>
              <a:t>12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5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30651" y="5567699"/>
            <a:ext cx="304863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5" dirty="0">
                <a:latin typeface="Times New Roman"/>
                <a:cs typeface="Times New Roman"/>
              </a:rPr>
              <a:t>Normal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0" dirty="0">
                <a:latin typeface="Times New Roman"/>
                <a:cs typeface="Times New Roman"/>
              </a:rPr>
              <a:t> </a:t>
            </a:r>
            <a:r>
              <a:rPr sz="1800" b="1" spc="75" dirty="0">
                <a:latin typeface="Times New Roman"/>
                <a:cs typeface="Times New Roman"/>
              </a:rPr>
              <a:t>(NFD)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6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33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8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005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52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73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5720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341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88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009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C09E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00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677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666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72400" y="6820692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74613">
            <a:solidFill>
              <a:srgbClr val="B9BD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38200" y="574675"/>
            <a:ext cx="2438400" cy="333425"/>
          </a:xfrm>
          <a:prstGeom prst="rect">
            <a:avLst/>
          </a:prstGeom>
          <a:solidFill>
            <a:srgbClr val="66FFFF"/>
          </a:solidFill>
        </p:spPr>
        <p:txBody>
          <a:bodyPr vert="horz" wrap="square" lIns="0" tIns="25400" rIns="0" bIns="0" rtlCol="0">
            <a:spAutoFit/>
          </a:bodyPr>
          <a:lstStyle/>
          <a:p>
            <a:pPr marL="104775">
              <a:lnSpc>
                <a:spcPct val="100000"/>
              </a:lnSpc>
              <a:spcBef>
                <a:spcPts val="200"/>
              </a:spcBef>
            </a:pPr>
            <a:r>
              <a:rPr sz="2000" b="1" spc="-40" dirty="0" err="1">
                <a:solidFill>
                  <a:srgbClr val="2D2D00"/>
                </a:solidFill>
                <a:latin typeface="Times New Roman"/>
                <a:cs typeface="Times New Roman"/>
              </a:rPr>
              <a:t>Soal</a:t>
            </a:r>
            <a:r>
              <a:rPr sz="2000" b="1" spc="-40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-105" dirty="0">
                <a:solidFill>
                  <a:srgbClr val="2D2D00"/>
                </a:solidFill>
              </a:rPr>
              <a:t>2</a:t>
            </a:r>
            <a:r>
              <a:rPr sz="2000" b="1" spc="-105" dirty="0" smtClean="0">
                <a:solidFill>
                  <a:srgbClr val="2D2D00"/>
                </a:solidFill>
                <a:latin typeface="Times New Roman"/>
                <a:cs typeface="Times New Roman"/>
              </a:rPr>
              <a:t>: </a:t>
            </a:r>
            <a:r>
              <a:rPr sz="2000" b="1" spc="-50" dirty="0">
                <a:solidFill>
                  <a:srgbClr val="2D2D00"/>
                </a:solidFill>
                <a:latin typeface="Times New Roman"/>
                <a:cs typeface="Times New Roman"/>
              </a:rPr>
              <a:t>Portal </a:t>
            </a:r>
            <a:r>
              <a:rPr sz="2000" b="1" spc="-65" dirty="0">
                <a:solidFill>
                  <a:srgbClr val="2D2D00"/>
                </a:solidFill>
                <a:latin typeface="Times New Roman"/>
                <a:cs typeface="Times New Roman"/>
              </a:rPr>
              <a:t>3</a:t>
            </a:r>
            <a:r>
              <a:rPr sz="2000" b="1" spc="180" dirty="0">
                <a:solidFill>
                  <a:srgbClr val="2D2D00"/>
                </a:solidFill>
                <a:latin typeface="Times New Roman"/>
                <a:cs typeface="Times New Roman"/>
              </a:rPr>
              <a:t> </a:t>
            </a:r>
            <a:r>
              <a:rPr sz="2000" b="1" spc="15" dirty="0">
                <a:solidFill>
                  <a:srgbClr val="2D2D00"/>
                </a:solidFill>
                <a:latin typeface="Times New Roman"/>
                <a:cs typeface="Times New Roman"/>
              </a:rPr>
              <a:t>sendi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377950" y="2963798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301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301"/>
                </a:lnTo>
              </a:path>
            </a:pathLst>
          </a:custGeom>
          <a:ln w="57149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89050" y="4951476"/>
            <a:ext cx="184150" cy="182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41425" y="5150643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241425" y="5129212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1500" y="2957448"/>
            <a:ext cx="2019300" cy="0"/>
          </a:xfrm>
          <a:custGeom>
            <a:avLst/>
            <a:gdLst/>
            <a:ahLst/>
            <a:cxnLst/>
            <a:rect l="l" t="t" r="r" b="b"/>
            <a:pathLst>
              <a:path w="2019300">
                <a:moveTo>
                  <a:pt x="201930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3562" y="4994275"/>
            <a:ext cx="627380" cy="0"/>
          </a:xfrm>
          <a:custGeom>
            <a:avLst/>
            <a:gdLst/>
            <a:ahLst/>
            <a:cxnLst/>
            <a:rect l="l" t="t" r="r" b="b"/>
            <a:pathLst>
              <a:path w="627380">
                <a:moveTo>
                  <a:pt x="627062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31201" y="4967223"/>
            <a:ext cx="627380" cy="0"/>
          </a:xfrm>
          <a:custGeom>
            <a:avLst/>
            <a:gdLst/>
            <a:ahLst/>
            <a:cxnLst/>
            <a:rect l="l" t="t" r="r" b="b"/>
            <a:pathLst>
              <a:path w="627379">
                <a:moveTo>
                  <a:pt x="626999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077200" y="3925823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932551" y="2957448"/>
            <a:ext cx="2472055" cy="0"/>
          </a:xfrm>
          <a:custGeom>
            <a:avLst/>
            <a:gdLst/>
            <a:ahLst/>
            <a:cxnLst/>
            <a:rect l="l" t="t" r="r" b="b"/>
            <a:pathLst>
              <a:path w="2472054">
                <a:moveTo>
                  <a:pt x="2471674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360424" y="5181600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062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497330" y="5434647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215376" y="3249548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93457" y="5046345"/>
            <a:ext cx="175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743825" y="457930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87575" y="3925316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867279" y="2956559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557265" y="2948559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629018" y="3024759"/>
            <a:ext cx="611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40</a:t>
            </a:r>
            <a:r>
              <a:rPr sz="1800" b="1" spc="-75" dirty="0">
                <a:latin typeface="Times New Roman"/>
                <a:cs typeface="Times New Roman"/>
              </a:rPr>
              <a:t> </a:t>
            </a:r>
            <a:r>
              <a:rPr sz="1800" b="1" spc="80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729348" y="3322573"/>
            <a:ext cx="85725" cy="582930"/>
          </a:xfrm>
          <a:custGeom>
            <a:avLst/>
            <a:gdLst/>
            <a:ahLst/>
            <a:cxnLst/>
            <a:rect l="l" t="t" r="r" b="b"/>
            <a:pathLst>
              <a:path w="85725" h="582929">
                <a:moveTo>
                  <a:pt x="28575" y="496950"/>
                </a:moveTo>
                <a:lnTo>
                  <a:pt x="0" y="496950"/>
                </a:lnTo>
                <a:lnTo>
                  <a:pt x="42925" y="582676"/>
                </a:lnTo>
                <a:lnTo>
                  <a:pt x="78623" y="511175"/>
                </a:lnTo>
                <a:lnTo>
                  <a:pt x="28575" y="511175"/>
                </a:lnTo>
                <a:lnTo>
                  <a:pt x="28575" y="496950"/>
                </a:lnTo>
                <a:close/>
              </a:path>
              <a:path w="85725" h="582929">
                <a:moveTo>
                  <a:pt x="57150" y="0"/>
                </a:moveTo>
                <a:lnTo>
                  <a:pt x="28575" y="0"/>
                </a:lnTo>
                <a:lnTo>
                  <a:pt x="28575" y="511175"/>
                </a:lnTo>
                <a:lnTo>
                  <a:pt x="57150" y="511175"/>
                </a:lnTo>
                <a:lnTo>
                  <a:pt x="57150" y="0"/>
                </a:lnTo>
                <a:close/>
              </a:path>
              <a:path w="85725" h="582929">
                <a:moveTo>
                  <a:pt x="85725" y="496950"/>
                </a:moveTo>
                <a:lnTo>
                  <a:pt x="57150" y="496950"/>
                </a:lnTo>
                <a:lnTo>
                  <a:pt x="57150" y="511175"/>
                </a:lnTo>
                <a:lnTo>
                  <a:pt x="78623" y="511175"/>
                </a:lnTo>
                <a:lnTo>
                  <a:pt x="85725" y="49695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6570344" y="393484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229734" y="3015234"/>
            <a:ext cx="1422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272026" y="2889250"/>
            <a:ext cx="120650" cy="120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80225" y="3971925"/>
            <a:ext cx="1490980" cy="0"/>
          </a:xfrm>
          <a:custGeom>
            <a:avLst/>
            <a:gdLst/>
            <a:ahLst/>
            <a:cxnLst/>
            <a:rect l="l" t="t" r="r" b="b"/>
            <a:pathLst>
              <a:path w="1490979">
                <a:moveTo>
                  <a:pt x="149072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8221726" y="4289679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122551" y="4360798"/>
            <a:ext cx="0" cy="1156335"/>
          </a:xfrm>
          <a:custGeom>
            <a:avLst/>
            <a:gdLst/>
            <a:ahLst/>
            <a:cxnLst/>
            <a:rect l="l" t="t" r="r" b="b"/>
            <a:pathLst>
              <a:path h="1156335">
                <a:moveTo>
                  <a:pt x="0" y="1155827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70200" y="3522726"/>
            <a:ext cx="0" cy="2005330"/>
          </a:xfrm>
          <a:custGeom>
            <a:avLst/>
            <a:gdLst/>
            <a:ahLst/>
            <a:cxnLst/>
            <a:rect l="l" t="t" r="r" b="b"/>
            <a:pathLst>
              <a:path h="2005329">
                <a:moveTo>
                  <a:pt x="0" y="2004949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321175" y="3522726"/>
            <a:ext cx="0" cy="2005330"/>
          </a:xfrm>
          <a:custGeom>
            <a:avLst/>
            <a:gdLst/>
            <a:ahLst/>
            <a:cxnLst/>
            <a:rect l="l" t="t" r="r" b="b"/>
            <a:pathLst>
              <a:path h="2005329">
                <a:moveTo>
                  <a:pt x="0" y="2004949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751576" y="3522726"/>
            <a:ext cx="0" cy="2005330"/>
          </a:xfrm>
          <a:custGeom>
            <a:avLst/>
            <a:gdLst/>
            <a:ahLst/>
            <a:cxnLst/>
            <a:rect l="l" t="t" r="r" b="b"/>
            <a:pathLst>
              <a:path h="2005329">
                <a:moveTo>
                  <a:pt x="0" y="2004949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740525" y="4360798"/>
            <a:ext cx="0" cy="1156335"/>
          </a:xfrm>
          <a:custGeom>
            <a:avLst/>
            <a:gdLst/>
            <a:ahLst/>
            <a:cxnLst/>
            <a:rect l="l" t="t" r="r" b="b"/>
            <a:pathLst>
              <a:path h="1156335">
                <a:moveTo>
                  <a:pt x="0" y="1155827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767573" y="5162550"/>
            <a:ext cx="0" cy="627380"/>
          </a:xfrm>
          <a:custGeom>
            <a:avLst/>
            <a:gdLst/>
            <a:ahLst/>
            <a:cxnLst/>
            <a:rect l="l" t="t" r="r" b="b"/>
            <a:pathLst>
              <a:path h="627379">
                <a:moveTo>
                  <a:pt x="0" y="627062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76262" y="3938651"/>
            <a:ext cx="948055" cy="0"/>
          </a:xfrm>
          <a:custGeom>
            <a:avLst/>
            <a:gdLst/>
            <a:ahLst/>
            <a:cxnLst/>
            <a:rect l="l" t="t" r="r" b="b"/>
            <a:pathLst>
              <a:path w="948055">
                <a:moveTo>
                  <a:pt x="947737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FDFD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870902" y="4310379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904239" y="3255898"/>
            <a:ext cx="32702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259710" y="5442584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1,5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406140" y="5437822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3,0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792345" y="5417184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3,0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018276" y="5423534"/>
            <a:ext cx="46672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2,0</a:t>
            </a:r>
            <a:r>
              <a:rPr sz="1600" spc="-10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1477136" y="3921886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30" h="85725">
                <a:moveTo>
                  <a:pt x="496950" y="0"/>
                </a:moveTo>
                <a:lnTo>
                  <a:pt x="496950" y="85725"/>
                </a:lnTo>
                <a:lnTo>
                  <a:pt x="554185" y="57150"/>
                </a:lnTo>
                <a:lnTo>
                  <a:pt x="511175" y="57150"/>
                </a:lnTo>
                <a:lnTo>
                  <a:pt x="511175" y="28575"/>
                </a:lnTo>
                <a:lnTo>
                  <a:pt x="554016" y="28575"/>
                </a:lnTo>
                <a:lnTo>
                  <a:pt x="496950" y="0"/>
                </a:lnTo>
                <a:close/>
              </a:path>
              <a:path w="582930" h="85725">
                <a:moveTo>
                  <a:pt x="49695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496950" y="57150"/>
                </a:lnTo>
                <a:lnTo>
                  <a:pt x="496950" y="28575"/>
                </a:lnTo>
                <a:close/>
              </a:path>
              <a:path w="582930" h="85725">
                <a:moveTo>
                  <a:pt x="554016" y="28575"/>
                </a:moveTo>
                <a:lnTo>
                  <a:pt x="511175" y="28575"/>
                </a:lnTo>
                <a:lnTo>
                  <a:pt x="511175" y="57150"/>
                </a:lnTo>
                <a:lnTo>
                  <a:pt x="554185" y="57150"/>
                </a:lnTo>
                <a:lnTo>
                  <a:pt x="582676" y="42925"/>
                </a:lnTo>
                <a:lnTo>
                  <a:pt x="554016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1291844" y="3559809"/>
            <a:ext cx="611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latin typeface="Times New Roman"/>
                <a:cs typeface="Times New Roman"/>
              </a:rPr>
              <a:t>30</a:t>
            </a:r>
            <a:r>
              <a:rPr sz="1800" b="1" spc="-75" dirty="0">
                <a:latin typeface="Times New Roman"/>
                <a:cs typeface="Times New Roman"/>
              </a:rPr>
              <a:t> </a:t>
            </a:r>
            <a:r>
              <a:rPr sz="1800" b="1" spc="80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7669276" y="4972050"/>
            <a:ext cx="184150" cy="1826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621651" y="5171344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700" y="0"/>
                </a:lnTo>
              </a:path>
            </a:pathLst>
          </a:custGeom>
          <a:ln w="42862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621651" y="5149913"/>
            <a:ext cx="266700" cy="43180"/>
          </a:xfrm>
          <a:custGeom>
            <a:avLst/>
            <a:gdLst/>
            <a:ahLst/>
            <a:cxnLst/>
            <a:rect l="l" t="t" r="r" b="b"/>
            <a:pathLst>
              <a:path w="266700" h="43179">
                <a:moveTo>
                  <a:pt x="0" y="42862"/>
                </a:moveTo>
                <a:lnTo>
                  <a:pt x="266700" y="42862"/>
                </a:lnTo>
                <a:lnTo>
                  <a:pt x="266700" y="0"/>
                </a:lnTo>
                <a:lnTo>
                  <a:pt x="0" y="0"/>
                </a:lnTo>
                <a:lnTo>
                  <a:pt x="0" y="4286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088248" y="2919348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60400" y="3925823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71512" y="2919348"/>
            <a:ext cx="76200" cy="1082675"/>
          </a:xfrm>
          <a:custGeom>
            <a:avLst/>
            <a:gdLst/>
            <a:ahLst/>
            <a:cxnLst/>
            <a:rect l="l" t="t" r="r" b="b"/>
            <a:pathLst>
              <a:path w="76200" h="1082675">
                <a:moveTo>
                  <a:pt x="44450" y="1012825"/>
                </a:moveTo>
                <a:lnTo>
                  <a:pt x="44450" y="1044575"/>
                </a:lnTo>
                <a:lnTo>
                  <a:pt x="0" y="1044575"/>
                </a:lnTo>
                <a:lnTo>
                  <a:pt x="38100" y="1082675"/>
                </a:lnTo>
                <a:lnTo>
                  <a:pt x="76200" y="1044575"/>
                </a:lnTo>
                <a:lnTo>
                  <a:pt x="31750" y="1044575"/>
                </a:lnTo>
                <a:lnTo>
                  <a:pt x="31750" y="1012825"/>
                </a:lnTo>
                <a:lnTo>
                  <a:pt x="44450" y="1012825"/>
                </a:lnTo>
                <a:close/>
              </a:path>
              <a:path w="76200" h="1082675">
                <a:moveTo>
                  <a:pt x="38100" y="1006475"/>
                </a:moveTo>
                <a:lnTo>
                  <a:pt x="31750" y="1012825"/>
                </a:lnTo>
                <a:lnTo>
                  <a:pt x="31750" y="1044575"/>
                </a:lnTo>
                <a:lnTo>
                  <a:pt x="44450" y="1044575"/>
                </a:lnTo>
                <a:lnTo>
                  <a:pt x="44450" y="1012825"/>
                </a:lnTo>
                <a:lnTo>
                  <a:pt x="38100" y="1006475"/>
                </a:lnTo>
                <a:close/>
              </a:path>
              <a:path w="76200" h="1082675">
                <a:moveTo>
                  <a:pt x="31750" y="69850"/>
                </a:moveTo>
                <a:lnTo>
                  <a:pt x="31750" y="1012825"/>
                </a:lnTo>
                <a:lnTo>
                  <a:pt x="38100" y="1006475"/>
                </a:lnTo>
                <a:lnTo>
                  <a:pt x="44450" y="1006475"/>
                </a:lnTo>
                <a:lnTo>
                  <a:pt x="44450" y="76200"/>
                </a:lnTo>
                <a:lnTo>
                  <a:pt x="38100" y="76200"/>
                </a:lnTo>
                <a:lnTo>
                  <a:pt x="31750" y="69850"/>
                </a:lnTo>
                <a:close/>
              </a:path>
              <a:path w="76200" h="1082675">
                <a:moveTo>
                  <a:pt x="44450" y="1006475"/>
                </a:moveTo>
                <a:lnTo>
                  <a:pt x="38100" y="1006475"/>
                </a:lnTo>
                <a:lnTo>
                  <a:pt x="44450" y="1012825"/>
                </a:lnTo>
                <a:lnTo>
                  <a:pt x="44450" y="1006475"/>
                </a:lnTo>
                <a:close/>
              </a:path>
              <a:path w="76200" h="1082675">
                <a:moveTo>
                  <a:pt x="44450" y="38100"/>
                </a:moveTo>
                <a:lnTo>
                  <a:pt x="31750" y="38100"/>
                </a:lnTo>
                <a:lnTo>
                  <a:pt x="31750" y="69850"/>
                </a:lnTo>
                <a:lnTo>
                  <a:pt x="38100" y="76200"/>
                </a:lnTo>
                <a:lnTo>
                  <a:pt x="44450" y="69850"/>
                </a:lnTo>
                <a:lnTo>
                  <a:pt x="44450" y="38100"/>
                </a:lnTo>
                <a:close/>
              </a:path>
              <a:path w="76200" h="1082675">
                <a:moveTo>
                  <a:pt x="44450" y="69850"/>
                </a:moveTo>
                <a:lnTo>
                  <a:pt x="38100" y="76200"/>
                </a:lnTo>
                <a:lnTo>
                  <a:pt x="44450" y="76200"/>
                </a:lnTo>
                <a:lnTo>
                  <a:pt x="44450" y="69850"/>
                </a:lnTo>
                <a:close/>
              </a:path>
              <a:path w="76200" h="1082675">
                <a:moveTo>
                  <a:pt x="38100" y="0"/>
                </a:moveTo>
                <a:lnTo>
                  <a:pt x="0" y="38100"/>
                </a:lnTo>
                <a:lnTo>
                  <a:pt x="31750" y="69850"/>
                </a:lnTo>
                <a:lnTo>
                  <a:pt x="31750" y="38100"/>
                </a:lnTo>
                <a:lnTo>
                  <a:pt x="76200" y="38100"/>
                </a:lnTo>
                <a:lnTo>
                  <a:pt x="38100" y="0"/>
                </a:lnTo>
                <a:close/>
              </a:path>
              <a:path w="76200" h="1082675">
                <a:moveTo>
                  <a:pt x="76200" y="38100"/>
                </a:moveTo>
                <a:lnTo>
                  <a:pt x="44450" y="38100"/>
                </a:lnTo>
                <a:lnTo>
                  <a:pt x="44450" y="69850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743700" y="5313298"/>
            <a:ext cx="1082675" cy="76200"/>
          </a:xfrm>
          <a:custGeom>
            <a:avLst/>
            <a:gdLst/>
            <a:ahLst/>
            <a:cxnLst/>
            <a:rect l="l" t="t" r="r" b="b"/>
            <a:pathLst>
              <a:path w="10826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082675" h="76200">
                <a:moveTo>
                  <a:pt x="1044575" y="0"/>
                </a:moveTo>
                <a:lnTo>
                  <a:pt x="1006475" y="38100"/>
                </a:lnTo>
                <a:lnTo>
                  <a:pt x="1044575" y="76200"/>
                </a:lnTo>
                <a:lnTo>
                  <a:pt x="1076325" y="44450"/>
                </a:lnTo>
                <a:lnTo>
                  <a:pt x="1044575" y="44450"/>
                </a:lnTo>
                <a:lnTo>
                  <a:pt x="1044575" y="31750"/>
                </a:lnTo>
                <a:lnTo>
                  <a:pt x="1076325" y="31750"/>
                </a:lnTo>
                <a:lnTo>
                  <a:pt x="1044575" y="0"/>
                </a:lnTo>
                <a:close/>
              </a:path>
              <a:path w="10826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082675" h="76200">
                <a:moveTo>
                  <a:pt x="10128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012825" y="44450"/>
                </a:lnTo>
                <a:lnTo>
                  <a:pt x="1006475" y="38100"/>
                </a:lnTo>
                <a:lnTo>
                  <a:pt x="1012825" y="31750"/>
                </a:lnTo>
                <a:close/>
              </a:path>
              <a:path w="1082675" h="76200">
                <a:moveTo>
                  <a:pt x="1076325" y="31750"/>
                </a:moveTo>
                <a:lnTo>
                  <a:pt x="1044575" y="31750"/>
                </a:lnTo>
                <a:lnTo>
                  <a:pt x="1044575" y="44450"/>
                </a:lnTo>
                <a:lnTo>
                  <a:pt x="1076325" y="44450"/>
                </a:lnTo>
                <a:lnTo>
                  <a:pt x="1082675" y="38100"/>
                </a:lnTo>
                <a:lnTo>
                  <a:pt x="10763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721350" y="5313298"/>
            <a:ext cx="1082675" cy="76200"/>
          </a:xfrm>
          <a:custGeom>
            <a:avLst/>
            <a:gdLst/>
            <a:ahLst/>
            <a:cxnLst/>
            <a:rect l="l" t="t" r="r" b="b"/>
            <a:pathLst>
              <a:path w="10826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082675" h="76200">
                <a:moveTo>
                  <a:pt x="1044575" y="0"/>
                </a:moveTo>
                <a:lnTo>
                  <a:pt x="1006475" y="38100"/>
                </a:lnTo>
                <a:lnTo>
                  <a:pt x="1044575" y="76200"/>
                </a:lnTo>
                <a:lnTo>
                  <a:pt x="1076325" y="44450"/>
                </a:lnTo>
                <a:lnTo>
                  <a:pt x="1044575" y="44450"/>
                </a:lnTo>
                <a:lnTo>
                  <a:pt x="1044575" y="31750"/>
                </a:lnTo>
                <a:lnTo>
                  <a:pt x="1076325" y="31750"/>
                </a:lnTo>
                <a:lnTo>
                  <a:pt x="1044575" y="0"/>
                </a:lnTo>
                <a:close/>
              </a:path>
              <a:path w="10826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082675" h="76200">
                <a:moveTo>
                  <a:pt x="10128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012825" y="44450"/>
                </a:lnTo>
                <a:lnTo>
                  <a:pt x="1006475" y="38100"/>
                </a:lnTo>
                <a:lnTo>
                  <a:pt x="1012825" y="31750"/>
                </a:lnTo>
                <a:close/>
              </a:path>
              <a:path w="1082675" h="76200">
                <a:moveTo>
                  <a:pt x="1076325" y="31750"/>
                </a:moveTo>
                <a:lnTo>
                  <a:pt x="1044575" y="31750"/>
                </a:lnTo>
                <a:lnTo>
                  <a:pt x="1044575" y="44450"/>
                </a:lnTo>
                <a:lnTo>
                  <a:pt x="1076325" y="44450"/>
                </a:lnTo>
                <a:lnTo>
                  <a:pt x="1082675" y="38100"/>
                </a:lnTo>
                <a:lnTo>
                  <a:pt x="10763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289425" y="5313298"/>
            <a:ext cx="1494155" cy="76200"/>
          </a:xfrm>
          <a:custGeom>
            <a:avLst/>
            <a:gdLst/>
            <a:ahLst/>
            <a:cxnLst/>
            <a:rect l="l" t="t" r="r" b="b"/>
            <a:pathLst>
              <a:path w="1494154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494154" h="76200">
                <a:moveTo>
                  <a:pt x="1455674" y="0"/>
                </a:moveTo>
                <a:lnTo>
                  <a:pt x="1417574" y="38100"/>
                </a:lnTo>
                <a:lnTo>
                  <a:pt x="1455674" y="76200"/>
                </a:lnTo>
                <a:lnTo>
                  <a:pt x="1487424" y="44450"/>
                </a:lnTo>
                <a:lnTo>
                  <a:pt x="1455674" y="44450"/>
                </a:lnTo>
                <a:lnTo>
                  <a:pt x="1455674" y="31750"/>
                </a:lnTo>
                <a:lnTo>
                  <a:pt x="1487424" y="31750"/>
                </a:lnTo>
                <a:lnTo>
                  <a:pt x="1455674" y="0"/>
                </a:lnTo>
                <a:close/>
              </a:path>
              <a:path w="1494154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494154" h="76200">
                <a:moveTo>
                  <a:pt x="1423924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423924" y="44450"/>
                </a:lnTo>
                <a:lnTo>
                  <a:pt x="1417574" y="38100"/>
                </a:lnTo>
                <a:lnTo>
                  <a:pt x="1423924" y="31750"/>
                </a:lnTo>
                <a:close/>
              </a:path>
              <a:path w="1494154" h="76200">
                <a:moveTo>
                  <a:pt x="1487424" y="31750"/>
                </a:moveTo>
                <a:lnTo>
                  <a:pt x="1455674" y="31750"/>
                </a:lnTo>
                <a:lnTo>
                  <a:pt x="1455674" y="44450"/>
                </a:lnTo>
                <a:lnTo>
                  <a:pt x="1487424" y="44450"/>
                </a:lnTo>
                <a:lnTo>
                  <a:pt x="1493774" y="38100"/>
                </a:lnTo>
                <a:lnTo>
                  <a:pt x="1487424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57500" y="5313298"/>
            <a:ext cx="1494155" cy="76200"/>
          </a:xfrm>
          <a:custGeom>
            <a:avLst/>
            <a:gdLst/>
            <a:ahLst/>
            <a:cxnLst/>
            <a:rect l="l" t="t" r="r" b="b"/>
            <a:pathLst>
              <a:path w="1494154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494154" h="76200">
                <a:moveTo>
                  <a:pt x="1455674" y="0"/>
                </a:moveTo>
                <a:lnTo>
                  <a:pt x="1417574" y="38100"/>
                </a:lnTo>
                <a:lnTo>
                  <a:pt x="1455674" y="76200"/>
                </a:lnTo>
                <a:lnTo>
                  <a:pt x="1487424" y="44450"/>
                </a:lnTo>
                <a:lnTo>
                  <a:pt x="1455674" y="44450"/>
                </a:lnTo>
                <a:lnTo>
                  <a:pt x="1455674" y="31750"/>
                </a:lnTo>
                <a:lnTo>
                  <a:pt x="1487424" y="31750"/>
                </a:lnTo>
                <a:lnTo>
                  <a:pt x="1455674" y="0"/>
                </a:lnTo>
                <a:close/>
              </a:path>
              <a:path w="1494154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494154" h="76200">
                <a:moveTo>
                  <a:pt x="1423924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423924" y="44450"/>
                </a:lnTo>
                <a:lnTo>
                  <a:pt x="1417574" y="38100"/>
                </a:lnTo>
                <a:lnTo>
                  <a:pt x="1423924" y="31750"/>
                </a:lnTo>
                <a:close/>
              </a:path>
              <a:path w="1494154" h="76200">
                <a:moveTo>
                  <a:pt x="1487424" y="31750"/>
                </a:moveTo>
                <a:lnTo>
                  <a:pt x="1455674" y="31750"/>
                </a:lnTo>
                <a:lnTo>
                  <a:pt x="1455674" y="44450"/>
                </a:lnTo>
                <a:lnTo>
                  <a:pt x="1487424" y="44450"/>
                </a:lnTo>
                <a:lnTo>
                  <a:pt x="1493774" y="38100"/>
                </a:lnTo>
                <a:lnTo>
                  <a:pt x="1487424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092325" y="5300598"/>
            <a:ext cx="808355" cy="76200"/>
          </a:xfrm>
          <a:custGeom>
            <a:avLst/>
            <a:gdLst/>
            <a:ahLst/>
            <a:cxnLst/>
            <a:rect l="l" t="t" r="r" b="b"/>
            <a:pathLst>
              <a:path w="80835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808355" h="76200">
                <a:moveTo>
                  <a:pt x="769874" y="0"/>
                </a:moveTo>
                <a:lnTo>
                  <a:pt x="731774" y="38100"/>
                </a:lnTo>
                <a:lnTo>
                  <a:pt x="769874" y="76200"/>
                </a:lnTo>
                <a:lnTo>
                  <a:pt x="801624" y="44450"/>
                </a:lnTo>
                <a:lnTo>
                  <a:pt x="769874" y="44450"/>
                </a:lnTo>
                <a:lnTo>
                  <a:pt x="769874" y="31750"/>
                </a:lnTo>
                <a:lnTo>
                  <a:pt x="801624" y="31750"/>
                </a:lnTo>
                <a:lnTo>
                  <a:pt x="769874" y="0"/>
                </a:lnTo>
                <a:close/>
              </a:path>
              <a:path w="80835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808355" h="76200">
                <a:moveTo>
                  <a:pt x="738124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738124" y="44450"/>
                </a:lnTo>
                <a:lnTo>
                  <a:pt x="731774" y="38100"/>
                </a:lnTo>
                <a:lnTo>
                  <a:pt x="738124" y="31750"/>
                </a:lnTo>
                <a:close/>
              </a:path>
              <a:path w="808355" h="76200">
                <a:moveTo>
                  <a:pt x="801624" y="31750"/>
                </a:moveTo>
                <a:lnTo>
                  <a:pt x="769874" y="31750"/>
                </a:lnTo>
                <a:lnTo>
                  <a:pt x="769874" y="44450"/>
                </a:lnTo>
                <a:lnTo>
                  <a:pt x="801624" y="44450"/>
                </a:lnTo>
                <a:lnTo>
                  <a:pt x="807974" y="38100"/>
                </a:lnTo>
                <a:lnTo>
                  <a:pt x="801624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333500" y="5313298"/>
            <a:ext cx="808355" cy="76200"/>
          </a:xfrm>
          <a:custGeom>
            <a:avLst/>
            <a:gdLst/>
            <a:ahLst/>
            <a:cxnLst/>
            <a:rect l="l" t="t" r="r" b="b"/>
            <a:pathLst>
              <a:path w="80835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808355" h="76200">
                <a:moveTo>
                  <a:pt x="769874" y="0"/>
                </a:moveTo>
                <a:lnTo>
                  <a:pt x="731774" y="38100"/>
                </a:lnTo>
                <a:lnTo>
                  <a:pt x="769874" y="76200"/>
                </a:lnTo>
                <a:lnTo>
                  <a:pt x="801624" y="44450"/>
                </a:lnTo>
                <a:lnTo>
                  <a:pt x="769874" y="44450"/>
                </a:lnTo>
                <a:lnTo>
                  <a:pt x="769874" y="31750"/>
                </a:lnTo>
                <a:lnTo>
                  <a:pt x="801624" y="31750"/>
                </a:lnTo>
                <a:lnTo>
                  <a:pt x="769874" y="0"/>
                </a:lnTo>
                <a:close/>
              </a:path>
              <a:path w="80835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808355" h="76200">
                <a:moveTo>
                  <a:pt x="738124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738124" y="44450"/>
                </a:lnTo>
                <a:lnTo>
                  <a:pt x="731774" y="38100"/>
                </a:lnTo>
                <a:lnTo>
                  <a:pt x="738124" y="31750"/>
                </a:lnTo>
                <a:close/>
              </a:path>
              <a:path w="808355" h="76200">
                <a:moveTo>
                  <a:pt x="801624" y="31750"/>
                </a:moveTo>
                <a:lnTo>
                  <a:pt x="769874" y="31750"/>
                </a:lnTo>
                <a:lnTo>
                  <a:pt x="769874" y="44450"/>
                </a:lnTo>
                <a:lnTo>
                  <a:pt x="801624" y="44450"/>
                </a:lnTo>
                <a:lnTo>
                  <a:pt x="807974" y="38100"/>
                </a:lnTo>
                <a:lnTo>
                  <a:pt x="801624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917257" y="6124575"/>
            <a:ext cx="1393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Penyelesaian</a:t>
            </a:r>
            <a:r>
              <a:rPr sz="1800" b="1" spc="30" dirty="0">
                <a:latin typeface="Times New Roman"/>
                <a:cs typeface="Times New Roman"/>
              </a:rPr>
              <a:t> </a:t>
            </a:r>
            <a:r>
              <a:rPr sz="1800" b="1" spc="-135" dirty="0"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2808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718" y="304800"/>
                </a:lnTo>
                <a:lnTo>
                  <a:pt x="69893" y="241300"/>
                </a:lnTo>
                <a:lnTo>
                  <a:pt x="31623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3" y="241300"/>
                </a:lnTo>
                <a:lnTo>
                  <a:pt x="44323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3" y="241300"/>
                </a:lnTo>
                <a:lnTo>
                  <a:pt x="69893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3" y="0"/>
                </a:moveTo>
                <a:lnTo>
                  <a:pt x="32893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961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718" y="304800"/>
                </a:lnTo>
                <a:lnTo>
                  <a:pt x="69893" y="241300"/>
                </a:lnTo>
                <a:lnTo>
                  <a:pt x="31623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3" y="241300"/>
                </a:lnTo>
                <a:lnTo>
                  <a:pt x="44323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3" y="241300"/>
                </a:lnTo>
                <a:lnTo>
                  <a:pt x="69893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3" y="0"/>
                </a:moveTo>
                <a:lnTo>
                  <a:pt x="32893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113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2" y="304800"/>
                </a:lnTo>
                <a:lnTo>
                  <a:pt x="69872" y="241300"/>
                </a:lnTo>
                <a:lnTo>
                  <a:pt x="31623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3" y="241300"/>
                </a:lnTo>
                <a:lnTo>
                  <a:pt x="44323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3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3" y="0"/>
                </a:moveTo>
                <a:lnTo>
                  <a:pt x="32893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65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4183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570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723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875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027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1803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332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85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637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789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9423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0947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2471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3995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551932" y="2530475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346"/>
                </a:moveTo>
                <a:lnTo>
                  <a:pt x="37591" y="304800"/>
                </a:lnTo>
                <a:lnTo>
                  <a:pt x="69872" y="241300"/>
                </a:lnTo>
                <a:lnTo>
                  <a:pt x="31622" y="241300"/>
                </a:lnTo>
                <a:lnTo>
                  <a:pt x="31690" y="228557"/>
                </a:lnTo>
                <a:lnTo>
                  <a:pt x="0" y="228346"/>
                </a:lnTo>
                <a:close/>
              </a:path>
              <a:path w="76200" h="304800">
                <a:moveTo>
                  <a:pt x="31690" y="228557"/>
                </a:moveTo>
                <a:lnTo>
                  <a:pt x="31622" y="241300"/>
                </a:lnTo>
                <a:lnTo>
                  <a:pt x="44322" y="241300"/>
                </a:lnTo>
                <a:lnTo>
                  <a:pt x="44389" y="228641"/>
                </a:lnTo>
                <a:lnTo>
                  <a:pt x="31690" y="228557"/>
                </a:lnTo>
                <a:close/>
              </a:path>
              <a:path w="76200" h="304800">
                <a:moveTo>
                  <a:pt x="44389" y="228641"/>
                </a:moveTo>
                <a:lnTo>
                  <a:pt x="44322" y="241300"/>
                </a:lnTo>
                <a:lnTo>
                  <a:pt x="69872" y="241300"/>
                </a:lnTo>
                <a:lnTo>
                  <a:pt x="76200" y="228853"/>
                </a:lnTo>
                <a:lnTo>
                  <a:pt x="44389" y="228641"/>
                </a:lnTo>
                <a:close/>
              </a:path>
              <a:path w="76200" h="304800">
                <a:moveTo>
                  <a:pt x="45592" y="0"/>
                </a:moveTo>
                <a:lnTo>
                  <a:pt x="32892" y="0"/>
                </a:lnTo>
                <a:lnTo>
                  <a:pt x="31690" y="228557"/>
                </a:lnTo>
                <a:lnTo>
                  <a:pt x="44389" y="228641"/>
                </a:lnTo>
                <a:lnTo>
                  <a:pt x="455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857500" y="2528951"/>
            <a:ext cx="2743200" cy="1905"/>
          </a:xfrm>
          <a:custGeom>
            <a:avLst/>
            <a:gdLst/>
            <a:ahLst/>
            <a:cxnLst/>
            <a:rect l="l" t="t" r="r" b="b"/>
            <a:pathLst>
              <a:path w="2743200" h="1905">
                <a:moveTo>
                  <a:pt x="0" y="0"/>
                </a:moveTo>
                <a:lnTo>
                  <a:pt x="2743200" y="1524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958209" y="2198623"/>
            <a:ext cx="614045" cy="538480"/>
          </a:xfrm>
          <a:custGeom>
            <a:avLst/>
            <a:gdLst/>
            <a:ahLst/>
            <a:cxnLst/>
            <a:rect l="l" t="t" r="r" b="b"/>
            <a:pathLst>
              <a:path w="614045" h="538480">
                <a:moveTo>
                  <a:pt x="594833" y="16660"/>
                </a:moveTo>
                <a:lnTo>
                  <a:pt x="582521" y="19025"/>
                </a:lnTo>
                <a:lnTo>
                  <a:pt x="0" y="528701"/>
                </a:lnTo>
                <a:lnTo>
                  <a:pt x="8381" y="538226"/>
                </a:lnTo>
                <a:lnTo>
                  <a:pt x="590865" y="28475"/>
                </a:lnTo>
                <a:lnTo>
                  <a:pt x="594833" y="16660"/>
                </a:lnTo>
                <a:close/>
              </a:path>
              <a:path w="614045" h="538480">
                <a:moveTo>
                  <a:pt x="612599" y="3555"/>
                </a:moveTo>
                <a:lnTo>
                  <a:pt x="600201" y="3555"/>
                </a:lnTo>
                <a:lnTo>
                  <a:pt x="608456" y="13080"/>
                </a:lnTo>
                <a:lnTo>
                  <a:pt x="590865" y="28475"/>
                </a:lnTo>
                <a:lnTo>
                  <a:pt x="570229" y="89915"/>
                </a:lnTo>
                <a:lnTo>
                  <a:pt x="569087" y="93217"/>
                </a:lnTo>
                <a:lnTo>
                  <a:pt x="570864" y="96900"/>
                </a:lnTo>
                <a:lnTo>
                  <a:pt x="574166" y="98043"/>
                </a:lnTo>
                <a:lnTo>
                  <a:pt x="577595" y="99060"/>
                </a:lnTo>
                <a:lnTo>
                  <a:pt x="581151" y="97281"/>
                </a:lnTo>
                <a:lnTo>
                  <a:pt x="582294" y="93979"/>
                </a:lnTo>
                <a:lnTo>
                  <a:pt x="612599" y="3555"/>
                </a:lnTo>
                <a:close/>
              </a:path>
              <a:path w="614045" h="538480">
                <a:moveTo>
                  <a:pt x="613790" y="0"/>
                </a:moveTo>
                <a:lnTo>
                  <a:pt x="516508" y="18796"/>
                </a:lnTo>
                <a:lnTo>
                  <a:pt x="513079" y="19558"/>
                </a:lnTo>
                <a:lnTo>
                  <a:pt x="510793" y="22860"/>
                </a:lnTo>
                <a:lnTo>
                  <a:pt x="511428" y="26288"/>
                </a:lnTo>
                <a:lnTo>
                  <a:pt x="512190" y="29717"/>
                </a:lnTo>
                <a:lnTo>
                  <a:pt x="515492" y="32003"/>
                </a:lnTo>
                <a:lnTo>
                  <a:pt x="518921" y="31241"/>
                </a:lnTo>
                <a:lnTo>
                  <a:pt x="582521" y="19025"/>
                </a:lnTo>
                <a:lnTo>
                  <a:pt x="600201" y="3555"/>
                </a:lnTo>
                <a:lnTo>
                  <a:pt x="612599" y="3555"/>
                </a:lnTo>
                <a:lnTo>
                  <a:pt x="613790" y="0"/>
                </a:lnTo>
                <a:close/>
              </a:path>
              <a:path w="614045" h="538480">
                <a:moveTo>
                  <a:pt x="602623" y="6350"/>
                </a:moveTo>
                <a:lnTo>
                  <a:pt x="598296" y="6350"/>
                </a:lnTo>
                <a:lnTo>
                  <a:pt x="605536" y="14604"/>
                </a:lnTo>
                <a:lnTo>
                  <a:pt x="594833" y="16660"/>
                </a:lnTo>
                <a:lnTo>
                  <a:pt x="590865" y="28475"/>
                </a:lnTo>
                <a:lnTo>
                  <a:pt x="608456" y="13080"/>
                </a:lnTo>
                <a:lnTo>
                  <a:pt x="602623" y="6350"/>
                </a:lnTo>
                <a:close/>
              </a:path>
              <a:path w="614045" h="538480">
                <a:moveTo>
                  <a:pt x="600201" y="3555"/>
                </a:moveTo>
                <a:lnTo>
                  <a:pt x="582521" y="19025"/>
                </a:lnTo>
                <a:lnTo>
                  <a:pt x="594833" y="16660"/>
                </a:lnTo>
                <a:lnTo>
                  <a:pt x="598296" y="6350"/>
                </a:lnTo>
                <a:lnTo>
                  <a:pt x="602623" y="6350"/>
                </a:lnTo>
                <a:lnTo>
                  <a:pt x="600201" y="3555"/>
                </a:lnTo>
                <a:close/>
              </a:path>
              <a:path w="614045" h="538480">
                <a:moveTo>
                  <a:pt x="598296" y="6350"/>
                </a:moveTo>
                <a:lnTo>
                  <a:pt x="594833" y="16660"/>
                </a:lnTo>
                <a:lnTo>
                  <a:pt x="605536" y="14604"/>
                </a:lnTo>
                <a:lnTo>
                  <a:pt x="598296" y="635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 txBox="1"/>
          <p:nvPr/>
        </p:nvSpPr>
        <p:spPr>
          <a:xfrm>
            <a:off x="917257" y="1158557"/>
            <a:ext cx="7313295" cy="1138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30" dirty="0">
                <a:latin typeface="Times New Roman"/>
                <a:cs typeface="Times New Roman"/>
              </a:rPr>
              <a:t>Hitunglah </a:t>
            </a:r>
            <a:r>
              <a:rPr sz="1800" spc="-55" dirty="0">
                <a:latin typeface="Times New Roman"/>
                <a:cs typeface="Times New Roman"/>
              </a:rPr>
              <a:t>reaksi </a:t>
            </a:r>
            <a:r>
              <a:rPr sz="1800" spc="-20" dirty="0">
                <a:latin typeface="Times New Roman"/>
                <a:cs typeface="Times New Roman"/>
              </a:rPr>
              <a:t>tumpuan, </a:t>
            </a:r>
            <a:r>
              <a:rPr sz="1800" spc="-35" dirty="0">
                <a:latin typeface="Times New Roman"/>
                <a:cs typeface="Times New Roman"/>
              </a:rPr>
              <a:t>gambarkan </a:t>
            </a:r>
            <a:r>
              <a:rPr sz="1800" i="1" spc="-220" dirty="0">
                <a:latin typeface="Times New Roman"/>
                <a:cs typeface="Times New Roman"/>
              </a:rPr>
              <a:t>Free </a:t>
            </a:r>
            <a:r>
              <a:rPr sz="1800" i="1" spc="-180" dirty="0">
                <a:latin typeface="Times New Roman"/>
                <a:cs typeface="Times New Roman"/>
              </a:rPr>
              <a:t>Body </a:t>
            </a:r>
            <a:r>
              <a:rPr sz="1800" i="1" spc="-160" dirty="0">
                <a:latin typeface="Times New Roman"/>
                <a:cs typeface="Times New Roman"/>
              </a:rPr>
              <a:t>Diagram </a:t>
            </a:r>
            <a:r>
              <a:rPr sz="1800" spc="-40" dirty="0">
                <a:latin typeface="Times New Roman"/>
                <a:cs typeface="Times New Roman"/>
              </a:rPr>
              <a:t>(FBD), </a:t>
            </a:r>
            <a:r>
              <a:rPr sz="1800" i="1" spc="-165" dirty="0">
                <a:latin typeface="Times New Roman"/>
                <a:cs typeface="Times New Roman"/>
              </a:rPr>
              <a:t>Shearing </a:t>
            </a:r>
            <a:r>
              <a:rPr sz="1800" i="1" spc="-235" dirty="0">
                <a:latin typeface="Times New Roman"/>
                <a:cs typeface="Times New Roman"/>
              </a:rPr>
              <a:t>Force 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45" dirty="0">
                <a:latin typeface="Times New Roman"/>
                <a:cs typeface="Times New Roman"/>
              </a:rPr>
              <a:t>(SFD), </a:t>
            </a:r>
            <a:r>
              <a:rPr sz="1800" i="1" spc="-175" dirty="0">
                <a:latin typeface="Times New Roman"/>
                <a:cs typeface="Times New Roman"/>
              </a:rPr>
              <a:t>Bending Momen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spc="-60" dirty="0">
                <a:latin typeface="Times New Roman"/>
                <a:cs typeface="Times New Roman"/>
              </a:rPr>
              <a:t>(BMD) </a:t>
            </a:r>
            <a:r>
              <a:rPr sz="1800" spc="-15" dirty="0">
                <a:latin typeface="Times New Roman"/>
                <a:cs typeface="Times New Roman"/>
              </a:rPr>
              <a:t>dan </a:t>
            </a:r>
            <a:r>
              <a:rPr sz="1800" i="1" spc="-105" dirty="0">
                <a:latin typeface="Times New Roman"/>
                <a:cs typeface="Times New Roman"/>
              </a:rPr>
              <a:t>Normal </a:t>
            </a:r>
            <a:r>
              <a:rPr sz="1800" i="1" spc="-229" dirty="0">
                <a:latin typeface="Times New Roman"/>
                <a:cs typeface="Times New Roman"/>
              </a:rPr>
              <a:t>Forced </a:t>
            </a:r>
            <a:r>
              <a:rPr sz="1800" i="1" spc="-150" dirty="0">
                <a:latin typeface="Times New Roman"/>
                <a:cs typeface="Times New Roman"/>
              </a:rPr>
              <a:t>Diagram </a:t>
            </a:r>
            <a:r>
              <a:rPr sz="1800" dirty="0">
                <a:latin typeface="Times New Roman"/>
                <a:cs typeface="Times New Roman"/>
              </a:rPr>
              <a:t>(NFD)  </a:t>
            </a:r>
            <a:r>
              <a:rPr sz="1800" spc="-30" dirty="0">
                <a:latin typeface="Times New Roman"/>
                <a:cs typeface="Times New Roman"/>
              </a:rPr>
              <a:t>pada </a:t>
            </a:r>
            <a:r>
              <a:rPr sz="1800" spc="-35" dirty="0">
                <a:latin typeface="Times New Roman"/>
                <a:cs typeface="Times New Roman"/>
              </a:rPr>
              <a:t>gambar </a:t>
            </a:r>
            <a:r>
              <a:rPr sz="1800" spc="-45" dirty="0">
                <a:latin typeface="Times New Roman"/>
                <a:cs typeface="Times New Roman"/>
              </a:rPr>
              <a:t>dibawah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5" dirty="0">
                <a:latin typeface="Times New Roman"/>
                <a:cs typeface="Times New Roman"/>
              </a:rPr>
              <a:t>ini.</a:t>
            </a:r>
            <a:endParaRPr sz="1800">
              <a:latin typeface="Times New Roman"/>
              <a:cs typeface="Times New Roman"/>
            </a:endParaRPr>
          </a:p>
          <a:p>
            <a:pPr marL="1216025" algn="ctr">
              <a:lnSpc>
                <a:spcPct val="100000"/>
              </a:lnSpc>
              <a:spcBef>
                <a:spcPts val="125"/>
              </a:spcBef>
            </a:pPr>
            <a:r>
              <a:rPr sz="1800" b="1" spc="-125" dirty="0">
                <a:latin typeface="Times New Roman"/>
                <a:cs typeface="Times New Roman"/>
              </a:rPr>
              <a:t>15</a:t>
            </a:r>
            <a:r>
              <a:rPr sz="1800" b="1" spc="-20" dirty="0">
                <a:latin typeface="Times New Roman"/>
                <a:cs typeface="Times New Roman"/>
              </a:rPr>
              <a:t> </a:t>
            </a:r>
            <a:r>
              <a:rPr sz="1800" b="1" spc="130" dirty="0">
                <a:latin typeface="Times New Roman"/>
                <a:cs typeface="Times New Roman"/>
              </a:rPr>
              <a:t>KN/m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1284880" y="5257672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52" y="75628"/>
                </a:moveTo>
                <a:lnTo>
                  <a:pt x="66550" y="108117"/>
                </a:lnTo>
                <a:lnTo>
                  <a:pt x="66456" y="142366"/>
                </a:lnTo>
                <a:lnTo>
                  <a:pt x="67669" y="549452"/>
                </a:lnTo>
                <a:lnTo>
                  <a:pt x="105769" y="549338"/>
                </a:lnTo>
                <a:lnTo>
                  <a:pt x="104454" y="108117"/>
                </a:lnTo>
                <a:lnTo>
                  <a:pt x="85352" y="75628"/>
                </a:lnTo>
                <a:close/>
              </a:path>
              <a:path w="171450" h="549910">
                <a:moveTo>
                  <a:pt x="85068" y="0"/>
                </a:moveTo>
                <a:lnTo>
                  <a:pt x="2391" y="142747"/>
                </a:lnTo>
                <a:lnTo>
                  <a:pt x="0" y="149941"/>
                </a:lnTo>
                <a:lnTo>
                  <a:pt x="502" y="157241"/>
                </a:lnTo>
                <a:lnTo>
                  <a:pt x="3694" y="163804"/>
                </a:lnTo>
                <a:lnTo>
                  <a:pt x="9376" y="168782"/>
                </a:lnTo>
                <a:lnTo>
                  <a:pt x="16498" y="171229"/>
                </a:lnTo>
                <a:lnTo>
                  <a:pt x="23774" y="170735"/>
                </a:lnTo>
                <a:lnTo>
                  <a:pt x="30360" y="167550"/>
                </a:lnTo>
                <a:lnTo>
                  <a:pt x="35411" y="161924"/>
                </a:lnTo>
                <a:lnTo>
                  <a:pt x="66355" y="108454"/>
                </a:lnTo>
                <a:lnTo>
                  <a:pt x="66145" y="37845"/>
                </a:lnTo>
                <a:lnTo>
                  <a:pt x="107282" y="37845"/>
                </a:lnTo>
                <a:lnTo>
                  <a:pt x="85068" y="0"/>
                </a:lnTo>
                <a:close/>
              </a:path>
              <a:path w="171450" h="549910">
                <a:moveTo>
                  <a:pt x="107282" y="37845"/>
                </a:moveTo>
                <a:lnTo>
                  <a:pt x="104245" y="37845"/>
                </a:lnTo>
                <a:lnTo>
                  <a:pt x="104454" y="108117"/>
                </a:lnTo>
                <a:lnTo>
                  <a:pt x="135868" y="161543"/>
                </a:lnTo>
                <a:lnTo>
                  <a:pt x="140900" y="167223"/>
                </a:lnTo>
                <a:lnTo>
                  <a:pt x="147456" y="170402"/>
                </a:lnTo>
                <a:lnTo>
                  <a:pt x="154727" y="170866"/>
                </a:lnTo>
                <a:lnTo>
                  <a:pt x="161903" y="168401"/>
                </a:lnTo>
                <a:lnTo>
                  <a:pt x="167509" y="163351"/>
                </a:lnTo>
                <a:lnTo>
                  <a:pt x="170650" y="156765"/>
                </a:lnTo>
                <a:lnTo>
                  <a:pt x="171100" y="149488"/>
                </a:lnTo>
                <a:lnTo>
                  <a:pt x="168634" y="142366"/>
                </a:lnTo>
                <a:lnTo>
                  <a:pt x="107282" y="37845"/>
                </a:lnTo>
                <a:close/>
              </a:path>
              <a:path w="171450" h="549910">
                <a:moveTo>
                  <a:pt x="104245" y="37845"/>
                </a:moveTo>
                <a:lnTo>
                  <a:pt x="66145" y="37845"/>
                </a:lnTo>
                <a:lnTo>
                  <a:pt x="66355" y="108454"/>
                </a:lnTo>
                <a:lnTo>
                  <a:pt x="85352" y="75628"/>
                </a:lnTo>
                <a:lnTo>
                  <a:pt x="68812" y="47497"/>
                </a:lnTo>
                <a:lnTo>
                  <a:pt x="104273" y="47370"/>
                </a:lnTo>
                <a:lnTo>
                  <a:pt x="104245" y="37845"/>
                </a:lnTo>
                <a:close/>
              </a:path>
              <a:path w="171450" h="549910">
                <a:moveTo>
                  <a:pt x="104273" y="47370"/>
                </a:moveTo>
                <a:lnTo>
                  <a:pt x="101705" y="47370"/>
                </a:lnTo>
                <a:lnTo>
                  <a:pt x="85352" y="75628"/>
                </a:lnTo>
                <a:lnTo>
                  <a:pt x="104454" y="108117"/>
                </a:lnTo>
                <a:lnTo>
                  <a:pt x="104273" y="47370"/>
                </a:lnTo>
                <a:close/>
              </a:path>
              <a:path w="171450" h="549910">
                <a:moveTo>
                  <a:pt x="101705" y="47370"/>
                </a:moveTo>
                <a:lnTo>
                  <a:pt x="68812" y="47497"/>
                </a:lnTo>
                <a:lnTo>
                  <a:pt x="85352" y="75628"/>
                </a:lnTo>
                <a:lnTo>
                  <a:pt x="101705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854392" y="5418772"/>
            <a:ext cx="42545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R</a:t>
            </a:r>
            <a:r>
              <a:rPr sz="1600" b="1" spc="-165" dirty="0">
                <a:latin typeface="Times New Roman"/>
                <a:cs typeface="Times New Roman"/>
              </a:rPr>
              <a:t>A</a:t>
            </a:r>
            <a:r>
              <a:rPr sz="1600" b="1" spc="-90" dirty="0">
                <a:latin typeface="Times New Roman"/>
                <a:cs typeface="Times New Roman"/>
              </a:rPr>
              <a:t>V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5" name="object 95"/>
          <p:cNvSpPr/>
          <p:nvPr/>
        </p:nvSpPr>
        <p:spPr>
          <a:xfrm>
            <a:off x="1508125" y="4898030"/>
            <a:ext cx="549910" cy="171450"/>
          </a:xfrm>
          <a:custGeom>
            <a:avLst/>
            <a:gdLst/>
            <a:ahLst/>
            <a:cxnLst/>
            <a:rect l="l" t="t" r="r" b="b"/>
            <a:pathLst>
              <a:path w="549910" h="171450">
                <a:moveTo>
                  <a:pt x="516730" y="66145"/>
                </a:moveTo>
                <a:lnTo>
                  <a:pt x="511556" y="66145"/>
                </a:lnTo>
                <a:lnTo>
                  <a:pt x="511556" y="104245"/>
                </a:lnTo>
                <a:lnTo>
                  <a:pt x="441285" y="104454"/>
                </a:lnTo>
                <a:lnTo>
                  <a:pt x="387857" y="135868"/>
                </a:lnTo>
                <a:lnTo>
                  <a:pt x="382178" y="140900"/>
                </a:lnTo>
                <a:lnTo>
                  <a:pt x="378999" y="147456"/>
                </a:lnTo>
                <a:lnTo>
                  <a:pt x="378535" y="154727"/>
                </a:lnTo>
                <a:lnTo>
                  <a:pt x="381000" y="161903"/>
                </a:lnTo>
                <a:lnTo>
                  <a:pt x="386050" y="167509"/>
                </a:lnTo>
                <a:lnTo>
                  <a:pt x="392636" y="170650"/>
                </a:lnTo>
                <a:lnTo>
                  <a:pt x="399913" y="171100"/>
                </a:lnTo>
                <a:lnTo>
                  <a:pt x="407035" y="168634"/>
                </a:lnTo>
                <a:lnTo>
                  <a:pt x="549401" y="85068"/>
                </a:lnTo>
                <a:lnTo>
                  <a:pt x="516730" y="66145"/>
                </a:lnTo>
                <a:close/>
              </a:path>
              <a:path w="549910" h="171450">
                <a:moveTo>
                  <a:pt x="440947" y="66355"/>
                </a:moveTo>
                <a:lnTo>
                  <a:pt x="0" y="67669"/>
                </a:lnTo>
                <a:lnTo>
                  <a:pt x="0" y="105769"/>
                </a:lnTo>
                <a:lnTo>
                  <a:pt x="441285" y="104454"/>
                </a:lnTo>
                <a:lnTo>
                  <a:pt x="473773" y="85352"/>
                </a:lnTo>
                <a:lnTo>
                  <a:pt x="440947" y="66355"/>
                </a:lnTo>
                <a:close/>
              </a:path>
              <a:path w="549910" h="171450">
                <a:moveTo>
                  <a:pt x="473773" y="85352"/>
                </a:moveTo>
                <a:lnTo>
                  <a:pt x="441285" y="104454"/>
                </a:lnTo>
                <a:lnTo>
                  <a:pt x="511556" y="104245"/>
                </a:lnTo>
                <a:lnTo>
                  <a:pt x="511556" y="101705"/>
                </a:lnTo>
                <a:lnTo>
                  <a:pt x="502031" y="101705"/>
                </a:lnTo>
                <a:lnTo>
                  <a:pt x="473773" y="85352"/>
                </a:lnTo>
                <a:close/>
              </a:path>
              <a:path w="549910" h="171450">
                <a:moveTo>
                  <a:pt x="501904" y="68812"/>
                </a:moveTo>
                <a:lnTo>
                  <a:pt x="473773" y="85352"/>
                </a:lnTo>
                <a:lnTo>
                  <a:pt x="502031" y="101705"/>
                </a:lnTo>
                <a:lnTo>
                  <a:pt x="501904" y="68812"/>
                </a:lnTo>
                <a:close/>
              </a:path>
              <a:path w="549910" h="171450">
                <a:moveTo>
                  <a:pt x="511556" y="68812"/>
                </a:moveTo>
                <a:lnTo>
                  <a:pt x="501904" y="68812"/>
                </a:lnTo>
                <a:lnTo>
                  <a:pt x="502031" y="101705"/>
                </a:lnTo>
                <a:lnTo>
                  <a:pt x="511556" y="101705"/>
                </a:lnTo>
                <a:lnTo>
                  <a:pt x="511556" y="68812"/>
                </a:lnTo>
                <a:close/>
              </a:path>
              <a:path w="549910" h="171450">
                <a:moveTo>
                  <a:pt x="511556" y="66145"/>
                </a:moveTo>
                <a:lnTo>
                  <a:pt x="440947" y="66355"/>
                </a:lnTo>
                <a:lnTo>
                  <a:pt x="473773" y="85352"/>
                </a:lnTo>
                <a:lnTo>
                  <a:pt x="501904" y="68812"/>
                </a:lnTo>
                <a:lnTo>
                  <a:pt x="511556" y="68812"/>
                </a:lnTo>
                <a:lnTo>
                  <a:pt x="511556" y="66145"/>
                </a:lnTo>
                <a:close/>
              </a:path>
              <a:path w="549910" h="171450">
                <a:moveTo>
                  <a:pt x="399460" y="0"/>
                </a:moveTo>
                <a:lnTo>
                  <a:pt x="392160" y="502"/>
                </a:lnTo>
                <a:lnTo>
                  <a:pt x="385597" y="3694"/>
                </a:lnTo>
                <a:lnTo>
                  <a:pt x="380619" y="9376"/>
                </a:lnTo>
                <a:lnTo>
                  <a:pt x="378172" y="16498"/>
                </a:lnTo>
                <a:lnTo>
                  <a:pt x="378666" y="23774"/>
                </a:lnTo>
                <a:lnTo>
                  <a:pt x="381851" y="30360"/>
                </a:lnTo>
                <a:lnTo>
                  <a:pt x="387476" y="35411"/>
                </a:lnTo>
                <a:lnTo>
                  <a:pt x="440947" y="66355"/>
                </a:lnTo>
                <a:lnTo>
                  <a:pt x="516730" y="66145"/>
                </a:lnTo>
                <a:lnTo>
                  <a:pt x="406654" y="2391"/>
                </a:lnTo>
                <a:lnTo>
                  <a:pt x="39946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 txBox="1"/>
          <p:nvPr/>
        </p:nvSpPr>
        <p:spPr>
          <a:xfrm>
            <a:off x="1773554" y="4988559"/>
            <a:ext cx="4781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75" dirty="0">
                <a:latin typeface="Times New Roman"/>
                <a:cs typeface="Times New Roman"/>
              </a:rPr>
              <a:t>R</a:t>
            </a:r>
            <a:r>
              <a:rPr sz="1600" b="1" spc="-65" dirty="0">
                <a:latin typeface="Times New Roman"/>
                <a:cs typeface="Times New Roman"/>
              </a:rPr>
              <a:t>A</a:t>
            </a:r>
            <a:r>
              <a:rPr sz="1600" b="1" spc="135" dirty="0">
                <a:latin typeface="Times New Roman"/>
                <a:cs typeface="Times New Roman"/>
              </a:rPr>
              <a:t>H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7" name="object 97"/>
          <p:cNvSpPr/>
          <p:nvPr/>
        </p:nvSpPr>
        <p:spPr>
          <a:xfrm>
            <a:off x="7701555" y="5257672"/>
            <a:ext cx="171450" cy="549910"/>
          </a:xfrm>
          <a:custGeom>
            <a:avLst/>
            <a:gdLst/>
            <a:ahLst/>
            <a:cxnLst/>
            <a:rect l="l" t="t" r="r" b="b"/>
            <a:pathLst>
              <a:path w="171450" h="549910">
                <a:moveTo>
                  <a:pt x="85352" y="75628"/>
                </a:moveTo>
                <a:lnTo>
                  <a:pt x="66550" y="108117"/>
                </a:lnTo>
                <a:lnTo>
                  <a:pt x="66456" y="142366"/>
                </a:lnTo>
                <a:lnTo>
                  <a:pt x="67669" y="549452"/>
                </a:lnTo>
                <a:lnTo>
                  <a:pt x="105769" y="549338"/>
                </a:lnTo>
                <a:lnTo>
                  <a:pt x="104454" y="108117"/>
                </a:lnTo>
                <a:lnTo>
                  <a:pt x="85352" y="75628"/>
                </a:lnTo>
                <a:close/>
              </a:path>
              <a:path w="171450" h="549910">
                <a:moveTo>
                  <a:pt x="85068" y="0"/>
                </a:moveTo>
                <a:lnTo>
                  <a:pt x="2391" y="142747"/>
                </a:lnTo>
                <a:lnTo>
                  <a:pt x="0" y="149941"/>
                </a:lnTo>
                <a:lnTo>
                  <a:pt x="502" y="157241"/>
                </a:lnTo>
                <a:lnTo>
                  <a:pt x="3694" y="163804"/>
                </a:lnTo>
                <a:lnTo>
                  <a:pt x="9376" y="168782"/>
                </a:lnTo>
                <a:lnTo>
                  <a:pt x="16498" y="171229"/>
                </a:lnTo>
                <a:lnTo>
                  <a:pt x="23774" y="170735"/>
                </a:lnTo>
                <a:lnTo>
                  <a:pt x="30360" y="167550"/>
                </a:lnTo>
                <a:lnTo>
                  <a:pt x="35411" y="161924"/>
                </a:lnTo>
                <a:lnTo>
                  <a:pt x="66355" y="108454"/>
                </a:lnTo>
                <a:lnTo>
                  <a:pt x="66145" y="37845"/>
                </a:lnTo>
                <a:lnTo>
                  <a:pt x="107282" y="37845"/>
                </a:lnTo>
                <a:lnTo>
                  <a:pt x="85068" y="0"/>
                </a:lnTo>
                <a:close/>
              </a:path>
              <a:path w="171450" h="549910">
                <a:moveTo>
                  <a:pt x="107282" y="37845"/>
                </a:moveTo>
                <a:lnTo>
                  <a:pt x="104245" y="37845"/>
                </a:lnTo>
                <a:lnTo>
                  <a:pt x="104454" y="108117"/>
                </a:lnTo>
                <a:lnTo>
                  <a:pt x="135868" y="161543"/>
                </a:lnTo>
                <a:lnTo>
                  <a:pt x="140900" y="167223"/>
                </a:lnTo>
                <a:lnTo>
                  <a:pt x="147456" y="170402"/>
                </a:lnTo>
                <a:lnTo>
                  <a:pt x="154727" y="170866"/>
                </a:lnTo>
                <a:lnTo>
                  <a:pt x="161903" y="168401"/>
                </a:lnTo>
                <a:lnTo>
                  <a:pt x="167509" y="163351"/>
                </a:lnTo>
                <a:lnTo>
                  <a:pt x="170650" y="156765"/>
                </a:lnTo>
                <a:lnTo>
                  <a:pt x="171100" y="149488"/>
                </a:lnTo>
                <a:lnTo>
                  <a:pt x="168634" y="142366"/>
                </a:lnTo>
                <a:lnTo>
                  <a:pt x="107282" y="37845"/>
                </a:lnTo>
                <a:close/>
              </a:path>
              <a:path w="171450" h="549910">
                <a:moveTo>
                  <a:pt x="104245" y="37845"/>
                </a:moveTo>
                <a:lnTo>
                  <a:pt x="66145" y="37845"/>
                </a:lnTo>
                <a:lnTo>
                  <a:pt x="66355" y="108454"/>
                </a:lnTo>
                <a:lnTo>
                  <a:pt x="85352" y="75628"/>
                </a:lnTo>
                <a:lnTo>
                  <a:pt x="68812" y="47497"/>
                </a:lnTo>
                <a:lnTo>
                  <a:pt x="104273" y="47370"/>
                </a:lnTo>
                <a:lnTo>
                  <a:pt x="104245" y="37845"/>
                </a:lnTo>
                <a:close/>
              </a:path>
              <a:path w="171450" h="549910">
                <a:moveTo>
                  <a:pt x="104273" y="47370"/>
                </a:moveTo>
                <a:lnTo>
                  <a:pt x="101705" y="47370"/>
                </a:lnTo>
                <a:lnTo>
                  <a:pt x="85352" y="75628"/>
                </a:lnTo>
                <a:lnTo>
                  <a:pt x="104454" y="108117"/>
                </a:lnTo>
                <a:lnTo>
                  <a:pt x="104273" y="47370"/>
                </a:lnTo>
                <a:close/>
              </a:path>
              <a:path w="171450" h="549910">
                <a:moveTo>
                  <a:pt x="101705" y="47370"/>
                </a:moveTo>
                <a:lnTo>
                  <a:pt x="68812" y="47497"/>
                </a:lnTo>
                <a:lnTo>
                  <a:pt x="85352" y="75628"/>
                </a:lnTo>
                <a:lnTo>
                  <a:pt x="101705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889622" y="4944818"/>
            <a:ext cx="549910" cy="171450"/>
          </a:xfrm>
          <a:custGeom>
            <a:avLst/>
            <a:gdLst/>
            <a:ahLst/>
            <a:cxnLst/>
            <a:rect l="l" t="t" r="r" b="b"/>
            <a:pathLst>
              <a:path w="549909" h="171450">
                <a:moveTo>
                  <a:pt x="149435" y="0"/>
                </a:moveTo>
                <a:lnTo>
                  <a:pt x="142240" y="2466"/>
                </a:lnTo>
                <a:lnTo>
                  <a:pt x="0" y="85905"/>
                </a:lnTo>
                <a:lnTo>
                  <a:pt x="142748" y="168709"/>
                </a:lnTo>
                <a:lnTo>
                  <a:pt x="149941" y="171100"/>
                </a:lnTo>
                <a:lnTo>
                  <a:pt x="157241" y="170598"/>
                </a:lnTo>
                <a:lnTo>
                  <a:pt x="163804" y="167405"/>
                </a:lnTo>
                <a:lnTo>
                  <a:pt x="168782" y="161724"/>
                </a:lnTo>
                <a:lnTo>
                  <a:pt x="171229" y="154602"/>
                </a:lnTo>
                <a:lnTo>
                  <a:pt x="170735" y="147325"/>
                </a:lnTo>
                <a:lnTo>
                  <a:pt x="167550" y="140739"/>
                </a:lnTo>
                <a:lnTo>
                  <a:pt x="161925" y="135689"/>
                </a:lnTo>
                <a:lnTo>
                  <a:pt x="108817" y="104955"/>
                </a:lnTo>
                <a:lnTo>
                  <a:pt x="37846" y="104955"/>
                </a:lnTo>
                <a:lnTo>
                  <a:pt x="37846" y="66855"/>
                </a:lnTo>
                <a:lnTo>
                  <a:pt x="108116" y="66646"/>
                </a:lnTo>
                <a:lnTo>
                  <a:pt x="161544" y="35232"/>
                </a:lnTo>
                <a:lnTo>
                  <a:pt x="170866" y="16319"/>
                </a:lnTo>
                <a:lnTo>
                  <a:pt x="168401" y="9197"/>
                </a:lnTo>
                <a:lnTo>
                  <a:pt x="163349" y="3591"/>
                </a:lnTo>
                <a:lnTo>
                  <a:pt x="156749" y="450"/>
                </a:lnTo>
                <a:lnTo>
                  <a:pt x="149435" y="0"/>
                </a:lnTo>
                <a:close/>
              </a:path>
              <a:path w="549909" h="171450">
                <a:moveTo>
                  <a:pt x="108116" y="66646"/>
                </a:moveTo>
                <a:lnTo>
                  <a:pt x="37846" y="66855"/>
                </a:lnTo>
                <a:lnTo>
                  <a:pt x="37846" y="104955"/>
                </a:lnTo>
                <a:lnTo>
                  <a:pt x="108454" y="104745"/>
                </a:lnTo>
                <a:lnTo>
                  <a:pt x="104209" y="102288"/>
                </a:lnTo>
                <a:lnTo>
                  <a:pt x="47498" y="102288"/>
                </a:lnTo>
                <a:lnTo>
                  <a:pt x="47371" y="69395"/>
                </a:lnTo>
                <a:lnTo>
                  <a:pt x="103441" y="69395"/>
                </a:lnTo>
                <a:lnTo>
                  <a:pt x="108116" y="66646"/>
                </a:lnTo>
                <a:close/>
              </a:path>
              <a:path w="549909" h="171450">
                <a:moveTo>
                  <a:pt x="108454" y="104745"/>
                </a:moveTo>
                <a:lnTo>
                  <a:pt x="37846" y="104955"/>
                </a:lnTo>
                <a:lnTo>
                  <a:pt x="108817" y="104955"/>
                </a:lnTo>
                <a:lnTo>
                  <a:pt x="108454" y="104745"/>
                </a:lnTo>
                <a:close/>
              </a:path>
              <a:path w="549909" h="171450">
                <a:moveTo>
                  <a:pt x="549401" y="65331"/>
                </a:moveTo>
                <a:lnTo>
                  <a:pt x="108116" y="66646"/>
                </a:lnTo>
                <a:lnTo>
                  <a:pt x="75628" y="85748"/>
                </a:lnTo>
                <a:lnTo>
                  <a:pt x="108454" y="104745"/>
                </a:lnTo>
                <a:lnTo>
                  <a:pt x="549401" y="103431"/>
                </a:lnTo>
                <a:lnTo>
                  <a:pt x="549401" y="65331"/>
                </a:lnTo>
                <a:close/>
              </a:path>
              <a:path w="549909" h="171450">
                <a:moveTo>
                  <a:pt x="47371" y="69395"/>
                </a:moveTo>
                <a:lnTo>
                  <a:pt x="47498" y="102288"/>
                </a:lnTo>
                <a:lnTo>
                  <a:pt x="75628" y="85748"/>
                </a:lnTo>
                <a:lnTo>
                  <a:pt x="47371" y="69395"/>
                </a:lnTo>
                <a:close/>
              </a:path>
              <a:path w="549909" h="171450">
                <a:moveTo>
                  <a:pt x="75628" y="85748"/>
                </a:moveTo>
                <a:lnTo>
                  <a:pt x="47498" y="102288"/>
                </a:lnTo>
                <a:lnTo>
                  <a:pt x="104209" y="102288"/>
                </a:lnTo>
                <a:lnTo>
                  <a:pt x="75628" y="85748"/>
                </a:lnTo>
                <a:close/>
              </a:path>
              <a:path w="549909" h="171450">
                <a:moveTo>
                  <a:pt x="103441" y="69395"/>
                </a:moveTo>
                <a:lnTo>
                  <a:pt x="47371" y="69395"/>
                </a:lnTo>
                <a:lnTo>
                  <a:pt x="75628" y="85748"/>
                </a:lnTo>
                <a:lnTo>
                  <a:pt x="103441" y="69395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 txBox="1"/>
          <p:nvPr/>
        </p:nvSpPr>
        <p:spPr>
          <a:xfrm>
            <a:off x="6939915" y="4907054"/>
            <a:ext cx="545465" cy="79438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600" b="1" spc="35" dirty="0">
                <a:latin typeface="Times New Roman"/>
                <a:cs typeface="Times New Roman"/>
              </a:rPr>
              <a:t>RBH</a:t>
            </a:r>
            <a:endParaRPr sz="1600">
              <a:latin typeface="Times New Roman"/>
              <a:cs typeface="Times New Roman"/>
            </a:endParaRPr>
          </a:p>
          <a:p>
            <a:pPr marL="90805">
              <a:lnSpc>
                <a:spcPct val="100000"/>
              </a:lnSpc>
              <a:spcBef>
                <a:spcPts val="1110"/>
              </a:spcBef>
            </a:pPr>
            <a:r>
              <a:rPr sz="1600" spc="-50" dirty="0">
                <a:latin typeface="Times New Roman"/>
                <a:cs typeface="Times New Roman"/>
              </a:rPr>
              <a:t>2,0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7859141" y="5582602"/>
            <a:ext cx="4406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RBV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1057" y="777621"/>
            <a:ext cx="3301365" cy="2286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Times New Roman"/>
                <a:cs typeface="Times New Roman"/>
              </a:rPr>
              <a:t>ΣMB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114" dirty="0">
                <a:latin typeface="Times New Roman"/>
                <a:cs typeface="Times New Roman"/>
              </a:rPr>
              <a:t>R</a:t>
            </a:r>
            <a:r>
              <a:rPr sz="1400" spc="-114" dirty="0">
                <a:latin typeface="Times New Roman"/>
                <a:cs typeface="Times New Roman"/>
              </a:rPr>
              <a:t>AV</a:t>
            </a:r>
            <a:r>
              <a:rPr sz="1800" spc="-114" dirty="0">
                <a:latin typeface="Times New Roman"/>
                <a:cs typeface="Times New Roman"/>
              </a:rPr>
              <a:t>. </a:t>
            </a:r>
            <a:r>
              <a:rPr sz="1800" spc="20" dirty="0">
                <a:latin typeface="Times New Roman"/>
                <a:cs typeface="Times New Roman"/>
              </a:rPr>
              <a:t>13+ </a:t>
            </a:r>
            <a:r>
              <a:rPr sz="1800" spc="-60" dirty="0">
                <a:latin typeface="Times New Roman"/>
                <a:cs typeface="Times New Roman"/>
              </a:rPr>
              <a:t>30.2 </a:t>
            </a:r>
            <a:r>
              <a:rPr sz="1800" spc="-55" dirty="0">
                <a:latin typeface="Times New Roman"/>
                <a:cs typeface="Times New Roman"/>
              </a:rPr>
              <a:t>-15.6.7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40.2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 marR="2007235">
              <a:lnSpc>
                <a:spcPct val="100000"/>
              </a:lnSpc>
            </a:pPr>
            <a:r>
              <a:rPr sz="1800" spc="-60" dirty="0">
                <a:latin typeface="Times New Roman"/>
                <a:cs typeface="Times New Roman"/>
              </a:rPr>
              <a:t>13. </a:t>
            </a: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65" dirty="0">
                <a:latin typeface="Times New Roman"/>
                <a:cs typeface="Times New Roman"/>
              </a:rPr>
              <a:t>650  </a:t>
            </a: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50</a:t>
            </a:r>
            <a:r>
              <a:rPr sz="1800" spc="-220" dirty="0">
                <a:latin typeface="Times New Roman"/>
                <a:cs typeface="Times New Roman"/>
              </a:rPr>
              <a:t> </a:t>
            </a:r>
            <a:r>
              <a:rPr sz="1800" spc="60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1800" b="1" spc="-60" dirty="0">
                <a:latin typeface="Times New Roman"/>
                <a:cs typeface="Times New Roman"/>
              </a:rPr>
              <a:t>ΣMA </a:t>
            </a:r>
            <a:r>
              <a:rPr sz="1800" b="1" spc="175" dirty="0">
                <a:latin typeface="Times New Roman"/>
                <a:cs typeface="Times New Roman"/>
              </a:rPr>
              <a:t>=</a:t>
            </a:r>
            <a:r>
              <a:rPr sz="1800" b="1" spc="4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70" dirty="0">
                <a:latin typeface="Times New Roman"/>
                <a:cs typeface="Times New Roman"/>
              </a:rPr>
              <a:t>-R</a:t>
            </a:r>
            <a:r>
              <a:rPr sz="1400" spc="-70" dirty="0">
                <a:latin typeface="Times New Roman"/>
                <a:cs typeface="Times New Roman"/>
              </a:rPr>
              <a:t>BV</a:t>
            </a:r>
            <a:r>
              <a:rPr sz="1800" spc="-70" dirty="0">
                <a:latin typeface="Times New Roman"/>
                <a:cs typeface="Times New Roman"/>
              </a:rPr>
              <a:t>. </a:t>
            </a:r>
            <a:r>
              <a:rPr sz="1800" spc="-60" dirty="0">
                <a:latin typeface="Times New Roman"/>
                <a:cs typeface="Times New Roman"/>
              </a:rPr>
              <a:t>13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40.11 </a:t>
            </a:r>
            <a:r>
              <a:rPr sz="1800" spc="-25" dirty="0">
                <a:latin typeface="Times New Roman"/>
                <a:cs typeface="Times New Roman"/>
              </a:rPr>
              <a:t>+15.6.6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30.2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60" dirty="0">
                <a:latin typeface="Times New Roman"/>
                <a:cs typeface="Times New Roman"/>
              </a:rPr>
              <a:t>-13. </a:t>
            </a:r>
            <a:r>
              <a:rPr sz="1800" spc="-75" dirty="0">
                <a:latin typeface="Times New Roman"/>
                <a:cs typeface="Times New Roman"/>
              </a:rPr>
              <a:t>R</a:t>
            </a:r>
            <a:r>
              <a:rPr sz="1400" spc="-75" dirty="0">
                <a:latin typeface="Times New Roman"/>
                <a:cs typeface="Times New Roman"/>
              </a:rPr>
              <a:t>BV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65" dirty="0">
                <a:latin typeface="Times New Roman"/>
                <a:cs typeface="Times New Roman"/>
              </a:rPr>
              <a:t>1040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75" dirty="0">
                <a:latin typeface="Times New Roman"/>
                <a:cs typeface="Times New Roman"/>
              </a:rPr>
              <a:t>R</a:t>
            </a:r>
            <a:r>
              <a:rPr sz="1400" spc="-75" dirty="0">
                <a:latin typeface="Times New Roman"/>
                <a:cs typeface="Times New Roman"/>
              </a:rPr>
              <a:t>BV </a:t>
            </a:r>
            <a:r>
              <a:rPr sz="1800" spc="185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80</a:t>
            </a:r>
            <a:r>
              <a:rPr sz="1800" spc="-305" dirty="0">
                <a:latin typeface="Times New Roman"/>
                <a:cs typeface="Times New Roman"/>
              </a:rPr>
              <a:t> </a:t>
            </a:r>
            <a:r>
              <a:rPr sz="1800" spc="65" dirty="0"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58314" y="3114675"/>
            <a:ext cx="457200" cy="27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34614" y="3938015"/>
            <a:ext cx="452119" cy="279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58314" y="4289678"/>
            <a:ext cx="457200" cy="27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21914" y="5113020"/>
            <a:ext cx="452119" cy="279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1057" y="3101975"/>
            <a:ext cx="3981450" cy="2298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0"/>
              </a:lnSpc>
              <a:spcBef>
                <a:spcPts val="100"/>
              </a:spcBef>
              <a:tabLst>
                <a:tab pos="1198880" algn="l"/>
              </a:tabLst>
            </a:pPr>
            <a:r>
              <a:rPr sz="1800" b="1" spc="-50" dirty="0">
                <a:latin typeface="Times New Roman"/>
                <a:cs typeface="Times New Roman"/>
              </a:rPr>
              <a:t>ΣMS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1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	</a:t>
            </a:r>
            <a:r>
              <a:rPr sz="1800" b="1" spc="-30" dirty="0">
                <a:latin typeface="Times New Roman"/>
                <a:cs typeface="Times New Roman"/>
              </a:rPr>
              <a:t>Dari </a:t>
            </a:r>
            <a:r>
              <a:rPr sz="1800" b="1" spc="5" dirty="0">
                <a:latin typeface="Times New Roman"/>
                <a:cs typeface="Times New Roman"/>
              </a:rPr>
              <a:t>bagian </a:t>
            </a:r>
            <a:r>
              <a:rPr sz="1800" b="1" spc="-5" dirty="0">
                <a:latin typeface="Times New Roman"/>
                <a:cs typeface="Times New Roman"/>
              </a:rPr>
              <a:t>sebelah </a:t>
            </a:r>
            <a:r>
              <a:rPr sz="1800" b="1" spc="-60" dirty="0">
                <a:latin typeface="Times New Roman"/>
                <a:cs typeface="Times New Roman"/>
              </a:rPr>
              <a:t>kiri</a:t>
            </a:r>
            <a:r>
              <a:rPr sz="1800" b="1" spc="110" dirty="0">
                <a:latin typeface="Times New Roman"/>
                <a:cs typeface="Times New Roman"/>
              </a:rPr>
              <a:t> </a:t>
            </a: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</a:pPr>
            <a:r>
              <a:rPr sz="1800" spc="-100" dirty="0">
                <a:latin typeface="Times New Roman"/>
                <a:cs typeface="Times New Roman"/>
              </a:rPr>
              <a:t>R</a:t>
            </a:r>
            <a:r>
              <a:rPr sz="1400" spc="-100" dirty="0">
                <a:latin typeface="Times New Roman"/>
                <a:cs typeface="Times New Roman"/>
              </a:rPr>
              <a:t>AV</a:t>
            </a:r>
            <a:r>
              <a:rPr sz="1800" spc="-100" dirty="0">
                <a:latin typeface="Times New Roman"/>
                <a:cs typeface="Times New Roman"/>
              </a:rPr>
              <a:t>.6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AH</a:t>
            </a:r>
            <a:r>
              <a:rPr sz="1800" spc="-45" dirty="0">
                <a:latin typeface="Times New Roman"/>
                <a:cs typeface="Times New Roman"/>
              </a:rPr>
              <a:t>.4 </a:t>
            </a:r>
            <a:r>
              <a:rPr sz="1800" spc="-55" dirty="0">
                <a:latin typeface="Times New Roman"/>
                <a:cs typeface="Times New Roman"/>
              </a:rPr>
              <a:t>-30.2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15.3.1,5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35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60" dirty="0">
                <a:latin typeface="Times New Roman"/>
                <a:cs typeface="Times New Roman"/>
              </a:rPr>
              <a:t>50.6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AH</a:t>
            </a:r>
            <a:r>
              <a:rPr sz="1800" spc="-45" dirty="0">
                <a:latin typeface="Times New Roman"/>
                <a:cs typeface="Times New Roman"/>
              </a:rPr>
              <a:t>.4 </a:t>
            </a:r>
            <a:r>
              <a:rPr sz="1800" spc="-55" dirty="0">
                <a:latin typeface="Times New Roman"/>
                <a:cs typeface="Times New Roman"/>
              </a:rPr>
              <a:t>-30.2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15.3.1,5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30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019300" algn="l"/>
              </a:tabLst>
            </a:pPr>
            <a:r>
              <a:rPr sz="1800" spc="-35" dirty="0">
                <a:latin typeface="Times New Roman"/>
                <a:cs typeface="Times New Roman"/>
              </a:rPr>
              <a:t>R</a:t>
            </a:r>
            <a:r>
              <a:rPr sz="1400" spc="-35" dirty="0">
                <a:latin typeface="Times New Roman"/>
                <a:cs typeface="Times New Roman"/>
              </a:rPr>
              <a:t>AH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43,125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60" dirty="0">
                <a:latin typeface="Times New Roman"/>
                <a:cs typeface="Times New Roman"/>
              </a:rPr>
              <a:t>KN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75" dirty="0">
                <a:latin typeface="Times New Roman"/>
                <a:cs typeface="Times New Roman"/>
              </a:rPr>
              <a:t>(	)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45" dirty="0">
                <a:latin typeface="Times New Roman"/>
                <a:cs typeface="Times New Roman"/>
              </a:rPr>
              <a:t>kekanan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  <a:spcBef>
                <a:spcPts val="610"/>
              </a:spcBef>
              <a:tabLst>
                <a:tab pos="1198880" algn="l"/>
              </a:tabLst>
            </a:pPr>
            <a:r>
              <a:rPr sz="1800" b="1" spc="-50" dirty="0">
                <a:latin typeface="Times New Roman"/>
                <a:cs typeface="Times New Roman"/>
              </a:rPr>
              <a:t>ΣMS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1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	</a:t>
            </a:r>
            <a:r>
              <a:rPr sz="1800" b="1" spc="-30" dirty="0">
                <a:latin typeface="Times New Roman"/>
                <a:cs typeface="Times New Roman"/>
              </a:rPr>
              <a:t>Dari </a:t>
            </a:r>
            <a:r>
              <a:rPr sz="1800" b="1" spc="5" dirty="0">
                <a:latin typeface="Times New Roman"/>
                <a:cs typeface="Times New Roman"/>
              </a:rPr>
              <a:t>bagian </a:t>
            </a:r>
            <a:r>
              <a:rPr sz="1800" b="1" spc="-5" dirty="0">
                <a:latin typeface="Times New Roman"/>
                <a:cs typeface="Times New Roman"/>
              </a:rPr>
              <a:t>sebelah </a:t>
            </a:r>
            <a:r>
              <a:rPr sz="1800" b="1" spc="-30" dirty="0">
                <a:latin typeface="Times New Roman"/>
                <a:cs typeface="Times New Roman"/>
              </a:rPr>
              <a:t>kanan</a:t>
            </a:r>
            <a:r>
              <a:rPr sz="1800" b="1" spc="55" dirty="0">
                <a:latin typeface="Times New Roman"/>
                <a:cs typeface="Times New Roman"/>
              </a:rPr>
              <a:t> </a:t>
            </a: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ts val="2150"/>
              </a:lnSpc>
            </a:pPr>
            <a:r>
              <a:rPr sz="1800" spc="-65" dirty="0">
                <a:latin typeface="Times New Roman"/>
                <a:cs typeface="Times New Roman"/>
              </a:rPr>
              <a:t>-R</a:t>
            </a:r>
            <a:r>
              <a:rPr sz="1400" spc="-65" dirty="0">
                <a:latin typeface="Times New Roman"/>
                <a:cs typeface="Times New Roman"/>
              </a:rPr>
              <a:t>BV</a:t>
            </a:r>
            <a:r>
              <a:rPr sz="1800" spc="-65" dirty="0">
                <a:latin typeface="Times New Roman"/>
                <a:cs typeface="Times New Roman"/>
              </a:rPr>
              <a:t>.7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BH</a:t>
            </a:r>
            <a:r>
              <a:rPr sz="1800" spc="-45" dirty="0">
                <a:latin typeface="Times New Roman"/>
                <a:cs typeface="Times New Roman"/>
              </a:rPr>
              <a:t>.4 </a:t>
            </a:r>
            <a:r>
              <a:rPr sz="1800" spc="185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40.5 </a:t>
            </a:r>
            <a:r>
              <a:rPr sz="1800" spc="-35" dirty="0">
                <a:latin typeface="Times New Roman"/>
                <a:cs typeface="Times New Roman"/>
              </a:rPr>
              <a:t>+15.3.1,5 </a:t>
            </a:r>
            <a:r>
              <a:rPr sz="1800" spc="185" dirty="0">
                <a:latin typeface="Times New Roman"/>
                <a:cs typeface="Times New Roman"/>
              </a:rPr>
              <a:t>=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5" dirty="0">
                <a:latin typeface="Times New Roman"/>
                <a:cs typeface="Times New Roman"/>
              </a:rPr>
              <a:t>-80.7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45" dirty="0">
                <a:latin typeface="Times New Roman"/>
                <a:cs typeface="Times New Roman"/>
              </a:rPr>
              <a:t>R</a:t>
            </a:r>
            <a:r>
              <a:rPr sz="1400" spc="-45" dirty="0">
                <a:latin typeface="Times New Roman"/>
                <a:cs typeface="Times New Roman"/>
              </a:rPr>
              <a:t>BH</a:t>
            </a:r>
            <a:r>
              <a:rPr sz="1800" spc="-45" dirty="0">
                <a:latin typeface="Times New Roman"/>
                <a:cs typeface="Times New Roman"/>
              </a:rPr>
              <a:t>.4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40.5 </a:t>
            </a:r>
            <a:r>
              <a:rPr sz="1800" spc="180" dirty="0">
                <a:latin typeface="Times New Roman"/>
                <a:cs typeface="Times New Roman"/>
              </a:rPr>
              <a:t>+ </a:t>
            </a:r>
            <a:r>
              <a:rPr sz="1800" spc="-60" dirty="0">
                <a:latin typeface="Times New Roman"/>
                <a:cs typeface="Times New Roman"/>
              </a:rPr>
              <a:t>15.3.1,5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23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006600" algn="l"/>
              </a:tabLst>
            </a:pPr>
            <a:r>
              <a:rPr sz="1800" spc="-40" dirty="0">
                <a:latin typeface="Times New Roman"/>
                <a:cs typeface="Times New Roman"/>
              </a:rPr>
              <a:t>R</a:t>
            </a:r>
            <a:r>
              <a:rPr sz="1400" spc="-40" dirty="0">
                <a:latin typeface="Times New Roman"/>
                <a:cs typeface="Times New Roman"/>
              </a:rPr>
              <a:t>BH  </a:t>
            </a:r>
            <a:r>
              <a:rPr sz="1800" spc="180" dirty="0">
                <a:latin typeface="Times New Roman"/>
                <a:cs typeface="Times New Roman"/>
              </a:rPr>
              <a:t>= </a:t>
            </a:r>
            <a:r>
              <a:rPr sz="1800" spc="-60" dirty="0">
                <a:latin typeface="Times New Roman"/>
                <a:cs typeface="Times New Roman"/>
              </a:rPr>
              <a:t>73,125</a:t>
            </a:r>
            <a:r>
              <a:rPr sz="1800" spc="-295" dirty="0">
                <a:latin typeface="Times New Roman"/>
                <a:cs typeface="Times New Roman"/>
              </a:rPr>
              <a:t> </a:t>
            </a:r>
            <a:r>
              <a:rPr sz="1800" spc="60" dirty="0">
                <a:latin typeface="Times New Roman"/>
                <a:cs typeface="Times New Roman"/>
              </a:rPr>
              <a:t>KN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75" dirty="0">
                <a:latin typeface="Times New Roman"/>
                <a:cs typeface="Times New Roman"/>
              </a:rPr>
              <a:t>(	)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45" dirty="0">
                <a:latin typeface="Times New Roman"/>
                <a:cs typeface="Times New Roman"/>
              </a:rPr>
              <a:t>kekanan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85790" y="701421"/>
            <a:ext cx="2348230" cy="576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5" dirty="0">
                <a:latin typeface="Times New Roman"/>
                <a:cs typeface="Times New Roman"/>
              </a:rPr>
              <a:t>ΣV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20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800" spc="-130" dirty="0">
                <a:latin typeface="Times New Roman"/>
                <a:cs typeface="Times New Roman"/>
              </a:rPr>
              <a:t>R</a:t>
            </a:r>
            <a:r>
              <a:rPr sz="1400" spc="-130" dirty="0">
                <a:latin typeface="Times New Roman"/>
                <a:cs typeface="Times New Roman"/>
              </a:rPr>
              <a:t>AV </a:t>
            </a:r>
            <a:r>
              <a:rPr sz="1800" spc="-15" dirty="0">
                <a:latin typeface="Times New Roman"/>
                <a:cs typeface="Times New Roman"/>
              </a:rPr>
              <a:t>+R</a:t>
            </a:r>
            <a:r>
              <a:rPr sz="1400" spc="-15" dirty="0">
                <a:latin typeface="Times New Roman"/>
                <a:cs typeface="Times New Roman"/>
              </a:rPr>
              <a:t>BV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60" dirty="0">
                <a:latin typeface="Times New Roman"/>
                <a:cs typeface="Times New Roman"/>
              </a:rPr>
              <a:t>15.6 </a:t>
            </a:r>
            <a:r>
              <a:rPr sz="1800" spc="-40" dirty="0">
                <a:latin typeface="Times New Roman"/>
                <a:cs typeface="Times New Roman"/>
              </a:rPr>
              <a:t>- </a:t>
            </a:r>
            <a:r>
              <a:rPr sz="1800" spc="-60" dirty="0">
                <a:latin typeface="Times New Roman"/>
                <a:cs typeface="Times New Roman"/>
              </a:rPr>
              <a:t>40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-65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579106" y="990917"/>
            <a:ext cx="452120" cy="2797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50758" y="978153"/>
            <a:ext cx="564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latin typeface="Times New Roman"/>
                <a:cs typeface="Times New Roman"/>
              </a:rPr>
              <a:t>Ok..!!!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85790" y="1463675"/>
            <a:ext cx="1837689" cy="576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5" dirty="0">
                <a:latin typeface="Times New Roman"/>
                <a:cs typeface="Times New Roman"/>
              </a:rPr>
              <a:t>ΣH </a:t>
            </a:r>
            <a:r>
              <a:rPr sz="1800" b="1" spc="170" dirty="0">
                <a:latin typeface="Times New Roman"/>
                <a:cs typeface="Times New Roman"/>
              </a:rPr>
              <a:t>=</a:t>
            </a:r>
            <a:r>
              <a:rPr sz="1800" b="1" spc="-105" dirty="0">
                <a:latin typeface="Times New Roman"/>
                <a:cs typeface="Times New Roman"/>
              </a:rPr>
              <a:t> </a:t>
            </a:r>
            <a:r>
              <a:rPr sz="1800" b="1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spc="-40" dirty="0">
                <a:latin typeface="Times New Roman"/>
                <a:cs typeface="Times New Roman"/>
              </a:rPr>
              <a:t>R</a:t>
            </a:r>
            <a:r>
              <a:rPr sz="1400" spc="-40" dirty="0">
                <a:latin typeface="Times New Roman"/>
                <a:cs typeface="Times New Roman"/>
              </a:rPr>
              <a:t>AH </a:t>
            </a:r>
            <a:r>
              <a:rPr sz="1800" dirty="0">
                <a:latin typeface="Times New Roman"/>
                <a:cs typeface="Times New Roman"/>
              </a:rPr>
              <a:t>– </a:t>
            </a:r>
            <a:r>
              <a:rPr sz="1800" spc="-40" dirty="0">
                <a:latin typeface="Times New Roman"/>
                <a:cs typeface="Times New Roman"/>
              </a:rPr>
              <a:t>R</a:t>
            </a:r>
            <a:r>
              <a:rPr sz="1400" spc="-40" dirty="0">
                <a:latin typeface="Times New Roman"/>
                <a:cs typeface="Times New Roman"/>
              </a:rPr>
              <a:t>BH </a:t>
            </a:r>
            <a:r>
              <a:rPr sz="1800" spc="20" dirty="0">
                <a:latin typeface="Times New Roman"/>
                <a:cs typeface="Times New Roman"/>
              </a:rPr>
              <a:t>+30 </a:t>
            </a:r>
            <a:r>
              <a:rPr sz="1800" spc="180" dirty="0">
                <a:latin typeface="Times New Roman"/>
                <a:cs typeface="Times New Roman"/>
              </a:rPr>
              <a:t>=</a:t>
            </a:r>
            <a:r>
              <a:rPr sz="1800" spc="220" dirty="0">
                <a:latin typeface="Times New Roman"/>
                <a:cs typeface="Times New Roman"/>
              </a:rPr>
              <a:t> </a:t>
            </a:r>
            <a:r>
              <a:rPr sz="1800" spc="-60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068184" y="1753235"/>
            <a:ext cx="452120" cy="279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337806" y="1740534"/>
            <a:ext cx="5638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0" dirty="0">
                <a:latin typeface="Times New Roman"/>
                <a:cs typeface="Times New Roman"/>
              </a:rPr>
              <a:t>Ok..!!!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1500" y="4519612"/>
            <a:ext cx="19240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35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92679" y="3707447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81225" y="3705225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30" h="85725">
                <a:moveTo>
                  <a:pt x="496950" y="0"/>
                </a:moveTo>
                <a:lnTo>
                  <a:pt x="496950" y="85725"/>
                </a:lnTo>
                <a:lnTo>
                  <a:pt x="554016" y="57150"/>
                </a:lnTo>
                <a:lnTo>
                  <a:pt x="511175" y="57150"/>
                </a:lnTo>
                <a:lnTo>
                  <a:pt x="511175" y="28575"/>
                </a:lnTo>
                <a:lnTo>
                  <a:pt x="554185" y="28575"/>
                </a:lnTo>
                <a:lnTo>
                  <a:pt x="496950" y="0"/>
                </a:lnTo>
                <a:close/>
              </a:path>
              <a:path w="582930" h="85725">
                <a:moveTo>
                  <a:pt x="49695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496950" y="57150"/>
                </a:lnTo>
                <a:lnTo>
                  <a:pt x="496950" y="28575"/>
                </a:lnTo>
                <a:close/>
              </a:path>
              <a:path w="582930" h="85725">
                <a:moveTo>
                  <a:pt x="554185" y="28575"/>
                </a:moveTo>
                <a:lnTo>
                  <a:pt x="511175" y="28575"/>
                </a:lnTo>
                <a:lnTo>
                  <a:pt x="511175" y="57150"/>
                </a:lnTo>
                <a:lnTo>
                  <a:pt x="554016" y="57150"/>
                </a:lnTo>
                <a:lnTo>
                  <a:pt x="582676" y="42799"/>
                </a:lnTo>
                <a:lnTo>
                  <a:pt x="554185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57476" y="3714686"/>
            <a:ext cx="57277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30</a:t>
            </a:r>
            <a:r>
              <a:rPr sz="1600" b="1" spc="-10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08200" y="2757423"/>
            <a:ext cx="1447800" cy="2057400"/>
          </a:xfrm>
          <a:custGeom>
            <a:avLst/>
            <a:gdLst/>
            <a:ahLst/>
            <a:cxnLst/>
            <a:rect l="l" t="t" r="r" b="b"/>
            <a:pathLst>
              <a:path w="1447800" h="2057400">
                <a:moveTo>
                  <a:pt x="0" y="2057400"/>
                </a:moveTo>
                <a:lnTo>
                  <a:pt x="14478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00400" y="3352800"/>
            <a:ext cx="381000" cy="533400"/>
          </a:xfrm>
          <a:custGeom>
            <a:avLst/>
            <a:gdLst/>
            <a:ahLst/>
            <a:cxnLst/>
            <a:rect l="l" t="t" r="r" b="b"/>
            <a:pathLst>
              <a:path w="381000" h="533400">
                <a:moveTo>
                  <a:pt x="381000" y="533400"/>
                </a:moveTo>
                <a:lnTo>
                  <a:pt x="381000" y="0"/>
                </a:lnTo>
                <a:lnTo>
                  <a:pt x="0" y="533400"/>
                </a:lnTo>
                <a:lnTo>
                  <a:pt x="381000" y="5334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53815" y="3921379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3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26865" y="3508375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17291" y="3435350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170176" y="3313684"/>
            <a:ext cx="485775" cy="346075"/>
          </a:xfrm>
          <a:custGeom>
            <a:avLst/>
            <a:gdLst/>
            <a:ahLst/>
            <a:cxnLst/>
            <a:rect l="l" t="t" r="r" b="b"/>
            <a:pathLst>
              <a:path w="485775" h="346075">
                <a:moveTo>
                  <a:pt x="16382" y="0"/>
                </a:moveTo>
                <a:lnTo>
                  <a:pt x="0" y="23367"/>
                </a:lnTo>
                <a:lnTo>
                  <a:pt x="70231" y="72643"/>
                </a:lnTo>
                <a:lnTo>
                  <a:pt x="86613" y="49149"/>
                </a:lnTo>
                <a:lnTo>
                  <a:pt x="16382" y="0"/>
                </a:lnTo>
                <a:close/>
              </a:path>
              <a:path w="485775" h="346075">
                <a:moveTo>
                  <a:pt x="109981" y="65531"/>
                </a:moveTo>
                <a:lnTo>
                  <a:pt x="93599" y="89026"/>
                </a:lnTo>
                <a:lnTo>
                  <a:pt x="163830" y="138175"/>
                </a:lnTo>
                <a:lnTo>
                  <a:pt x="180212" y="114807"/>
                </a:lnTo>
                <a:lnTo>
                  <a:pt x="109981" y="65531"/>
                </a:lnTo>
                <a:close/>
              </a:path>
              <a:path w="485775" h="346075">
                <a:moveTo>
                  <a:pt x="203581" y="131190"/>
                </a:moveTo>
                <a:lnTo>
                  <a:pt x="187198" y="154558"/>
                </a:lnTo>
                <a:lnTo>
                  <a:pt x="257429" y="203707"/>
                </a:lnTo>
                <a:lnTo>
                  <a:pt x="273812" y="180339"/>
                </a:lnTo>
                <a:lnTo>
                  <a:pt x="203581" y="131190"/>
                </a:lnTo>
                <a:close/>
              </a:path>
              <a:path w="485775" h="346075">
                <a:moveTo>
                  <a:pt x="297306" y="196723"/>
                </a:moveTo>
                <a:lnTo>
                  <a:pt x="280797" y="220090"/>
                </a:lnTo>
                <a:lnTo>
                  <a:pt x="351028" y="269239"/>
                </a:lnTo>
                <a:lnTo>
                  <a:pt x="367411" y="245871"/>
                </a:lnTo>
                <a:lnTo>
                  <a:pt x="297306" y="196723"/>
                </a:lnTo>
                <a:close/>
              </a:path>
              <a:path w="485775" h="346075">
                <a:moveTo>
                  <a:pt x="407045" y="308425"/>
                </a:moveTo>
                <a:lnTo>
                  <a:pt x="390651" y="331850"/>
                </a:lnTo>
                <a:lnTo>
                  <a:pt x="485394" y="345947"/>
                </a:lnTo>
                <a:lnTo>
                  <a:pt x="469532" y="316610"/>
                </a:lnTo>
                <a:lnTo>
                  <a:pt x="418719" y="316610"/>
                </a:lnTo>
                <a:lnTo>
                  <a:pt x="407045" y="308425"/>
                </a:lnTo>
                <a:close/>
              </a:path>
              <a:path w="485775" h="346075">
                <a:moveTo>
                  <a:pt x="423408" y="285044"/>
                </a:moveTo>
                <a:lnTo>
                  <a:pt x="407045" y="308425"/>
                </a:lnTo>
                <a:lnTo>
                  <a:pt x="418719" y="316610"/>
                </a:lnTo>
                <a:lnTo>
                  <a:pt x="435101" y="293242"/>
                </a:lnTo>
                <a:lnTo>
                  <a:pt x="423408" y="285044"/>
                </a:lnTo>
                <a:close/>
              </a:path>
              <a:path w="485775" h="346075">
                <a:moveTo>
                  <a:pt x="439800" y="261619"/>
                </a:moveTo>
                <a:lnTo>
                  <a:pt x="423408" y="285044"/>
                </a:lnTo>
                <a:lnTo>
                  <a:pt x="435101" y="293242"/>
                </a:lnTo>
                <a:lnTo>
                  <a:pt x="418719" y="316610"/>
                </a:lnTo>
                <a:lnTo>
                  <a:pt x="469532" y="316610"/>
                </a:lnTo>
                <a:lnTo>
                  <a:pt x="439800" y="261619"/>
                </a:lnTo>
                <a:close/>
              </a:path>
              <a:path w="485775" h="346075">
                <a:moveTo>
                  <a:pt x="390906" y="262254"/>
                </a:moveTo>
                <a:lnTo>
                  <a:pt x="374523" y="285623"/>
                </a:lnTo>
                <a:lnTo>
                  <a:pt x="407045" y="308425"/>
                </a:lnTo>
                <a:lnTo>
                  <a:pt x="423408" y="285044"/>
                </a:lnTo>
                <a:lnTo>
                  <a:pt x="390906" y="262254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975229" y="5854065"/>
            <a:ext cx="145859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30" dirty="0">
                <a:latin typeface="Times New Roman"/>
                <a:cs typeface="Times New Roman"/>
              </a:rPr>
              <a:t>34,5-30 </a:t>
            </a:r>
            <a:r>
              <a:rPr sz="1600" b="1" spc="150" dirty="0">
                <a:latin typeface="Times New Roman"/>
                <a:cs typeface="Times New Roman"/>
              </a:rPr>
              <a:t>= </a:t>
            </a:r>
            <a:r>
              <a:rPr sz="1600" b="1" spc="-30" dirty="0">
                <a:latin typeface="Times New Roman"/>
                <a:cs typeface="Times New Roman"/>
              </a:rPr>
              <a:t>4,5</a:t>
            </a:r>
            <a:r>
              <a:rPr sz="1600" b="1" spc="-28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74444" y="3355340"/>
            <a:ext cx="1132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(4/5).30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24</a:t>
            </a:r>
            <a:r>
              <a:rPr sz="1200" b="1" spc="-2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36775" y="2606928"/>
            <a:ext cx="1195070" cy="594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80"/>
              </a:spcBef>
            </a:pPr>
            <a:r>
              <a:rPr sz="1200" b="1" spc="25" dirty="0">
                <a:solidFill>
                  <a:srgbClr val="FF0000"/>
                </a:solidFill>
                <a:latin typeface="Times New Roman"/>
                <a:cs typeface="Times New Roman"/>
              </a:rPr>
              <a:t>(3/5).30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18</a:t>
            </a:r>
            <a:r>
              <a:rPr sz="1200" b="1" spc="-1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737611" y="3200654"/>
            <a:ext cx="339725" cy="481330"/>
          </a:xfrm>
          <a:custGeom>
            <a:avLst/>
            <a:gdLst/>
            <a:ahLst/>
            <a:cxnLst/>
            <a:rect l="l" t="t" r="r" b="b"/>
            <a:pathLst>
              <a:path w="339725" h="481329">
                <a:moveTo>
                  <a:pt x="21843" y="442468"/>
                </a:moveTo>
                <a:lnTo>
                  <a:pt x="0" y="473583"/>
                </a:lnTo>
                <a:lnTo>
                  <a:pt x="10413" y="480949"/>
                </a:lnTo>
                <a:lnTo>
                  <a:pt x="32257" y="449707"/>
                </a:lnTo>
                <a:lnTo>
                  <a:pt x="21843" y="442468"/>
                </a:lnTo>
                <a:close/>
              </a:path>
              <a:path w="339725" h="481329">
                <a:moveTo>
                  <a:pt x="50926" y="400812"/>
                </a:moveTo>
                <a:lnTo>
                  <a:pt x="29082" y="432054"/>
                </a:lnTo>
                <a:lnTo>
                  <a:pt x="39496" y="439293"/>
                </a:lnTo>
                <a:lnTo>
                  <a:pt x="61340" y="408051"/>
                </a:lnTo>
                <a:lnTo>
                  <a:pt x="50926" y="400812"/>
                </a:lnTo>
                <a:close/>
              </a:path>
              <a:path w="339725" h="481329">
                <a:moveTo>
                  <a:pt x="80137" y="359156"/>
                </a:moveTo>
                <a:lnTo>
                  <a:pt x="58293" y="390398"/>
                </a:lnTo>
                <a:lnTo>
                  <a:pt x="68706" y="397763"/>
                </a:lnTo>
                <a:lnTo>
                  <a:pt x="90550" y="366522"/>
                </a:lnTo>
                <a:lnTo>
                  <a:pt x="80137" y="359156"/>
                </a:lnTo>
                <a:close/>
              </a:path>
              <a:path w="339725" h="481329">
                <a:moveTo>
                  <a:pt x="109219" y="317626"/>
                </a:moveTo>
                <a:lnTo>
                  <a:pt x="87375" y="348869"/>
                </a:lnTo>
                <a:lnTo>
                  <a:pt x="97789" y="356108"/>
                </a:lnTo>
                <a:lnTo>
                  <a:pt x="119633" y="324866"/>
                </a:lnTo>
                <a:lnTo>
                  <a:pt x="109219" y="317626"/>
                </a:lnTo>
                <a:close/>
              </a:path>
              <a:path w="339725" h="481329">
                <a:moveTo>
                  <a:pt x="138430" y="275971"/>
                </a:moveTo>
                <a:lnTo>
                  <a:pt x="116586" y="307213"/>
                </a:lnTo>
                <a:lnTo>
                  <a:pt x="127000" y="314451"/>
                </a:lnTo>
                <a:lnTo>
                  <a:pt x="148844" y="283210"/>
                </a:lnTo>
                <a:lnTo>
                  <a:pt x="138430" y="275971"/>
                </a:lnTo>
                <a:close/>
              </a:path>
              <a:path w="339725" h="481329">
                <a:moveTo>
                  <a:pt x="167512" y="234315"/>
                </a:moveTo>
                <a:lnTo>
                  <a:pt x="145669" y="265557"/>
                </a:lnTo>
                <a:lnTo>
                  <a:pt x="156082" y="272923"/>
                </a:lnTo>
                <a:lnTo>
                  <a:pt x="177926" y="241681"/>
                </a:lnTo>
                <a:lnTo>
                  <a:pt x="167512" y="234315"/>
                </a:lnTo>
                <a:close/>
              </a:path>
              <a:path w="339725" h="481329">
                <a:moveTo>
                  <a:pt x="196723" y="192786"/>
                </a:moveTo>
                <a:lnTo>
                  <a:pt x="174751" y="224028"/>
                </a:lnTo>
                <a:lnTo>
                  <a:pt x="185165" y="231267"/>
                </a:lnTo>
                <a:lnTo>
                  <a:pt x="207010" y="200025"/>
                </a:lnTo>
                <a:lnTo>
                  <a:pt x="196723" y="192786"/>
                </a:lnTo>
                <a:close/>
              </a:path>
              <a:path w="339725" h="481329">
                <a:moveTo>
                  <a:pt x="225806" y="151130"/>
                </a:moveTo>
                <a:lnTo>
                  <a:pt x="203962" y="182372"/>
                </a:lnTo>
                <a:lnTo>
                  <a:pt x="214375" y="189611"/>
                </a:lnTo>
                <a:lnTo>
                  <a:pt x="236219" y="158369"/>
                </a:lnTo>
                <a:lnTo>
                  <a:pt x="225806" y="151130"/>
                </a:lnTo>
                <a:close/>
              </a:path>
              <a:path w="339725" h="481329">
                <a:moveTo>
                  <a:pt x="254888" y="109474"/>
                </a:moveTo>
                <a:lnTo>
                  <a:pt x="233044" y="140716"/>
                </a:lnTo>
                <a:lnTo>
                  <a:pt x="243458" y="148082"/>
                </a:lnTo>
                <a:lnTo>
                  <a:pt x="265302" y="116840"/>
                </a:lnTo>
                <a:lnTo>
                  <a:pt x="254888" y="109474"/>
                </a:lnTo>
                <a:close/>
              </a:path>
              <a:path w="339725" h="481329">
                <a:moveTo>
                  <a:pt x="284099" y="67945"/>
                </a:moveTo>
                <a:lnTo>
                  <a:pt x="262255" y="99187"/>
                </a:lnTo>
                <a:lnTo>
                  <a:pt x="272669" y="106425"/>
                </a:lnTo>
                <a:lnTo>
                  <a:pt x="294513" y="75184"/>
                </a:lnTo>
                <a:lnTo>
                  <a:pt x="284099" y="67945"/>
                </a:lnTo>
                <a:close/>
              </a:path>
              <a:path w="339725" h="481329">
                <a:moveTo>
                  <a:pt x="339344" y="0"/>
                </a:moveTo>
                <a:lnTo>
                  <a:pt x="264413" y="40640"/>
                </a:lnTo>
                <a:lnTo>
                  <a:pt x="326898" y="84328"/>
                </a:lnTo>
                <a:lnTo>
                  <a:pt x="329784" y="64770"/>
                </a:lnTo>
                <a:lnTo>
                  <a:pt x="301751" y="64770"/>
                </a:lnTo>
                <a:lnTo>
                  <a:pt x="291338" y="57531"/>
                </a:lnTo>
                <a:lnTo>
                  <a:pt x="297688" y="48387"/>
                </a:lnTo>
                <a:lnTo>
                  <a:pt x="332202" y="48387"/>
                </a:lnTo>
                <a:lnTo>
                  <a:pt x="339344" y="0"/>
                </a:lnTo>
                <a:close/>
              </a:path>
              <a:path w="339725" h="481329">
                <a:moveTo>
                  <a:pt x="297688" y="48387"/>
                </a:moveTo>
                <a:lnTo>
                  <a:pt x="291338" y="57531"/>
                </a:lnTo>
                <a:lnTo>
                  <a:pt x="301751" y="64770"/>
                </a:lnTo>
                <a:lnTo>
                  <a:pt x="308101" y="55753"/>
                </a:lnTo>
                <a:lnTo>
                  <a:pt x="297688" y="48387"/>
                </a:lnTo>
                <a:close/>
              </a:path>
              <a:path w="339725" h="481329">
                <a:moveTo>
                  <a:pt x="332202" y="48387"/>
                </a:moveTo>
                <a:lnTo>
                  <a:pt x="297688" y="48387"/>
                </a:lnTo>
                <a:lnTo>
                  <a:pt x="308101" y="55753"/>
                </a:lnTo>
                <a:lnTo>
                  <a:pt x="301751" y="64770"/>
                </a:lnTo>
                <a:lnTo>
                  <a:pt x="329784" y="64770"/>
                </a:lnTo>
                <a:lnTo>
                  <a:pt x="332202" y="48387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75615" y="5280025"/>
            <a:ext cx="11353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25" dirty="0">
                <a:solidFill>
                  <a:srgbClr val="006FC0"/>
                </a:solidFill>
                <a:latin typeface="Times New Roman"/>
                <a:cs typeface="Times New Roman"/>
              </a:rPr>
              <a:t>(4/5).50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40" dirty="0">
                <a:solidFill>
                  <a:srgbClr val="006FC0"/>
                </a:solidFill>
                <a:latin typeface="Times New Roman"/>
                <a:cs typeface="Times New Roman"/>
              </a:rPr>
              <a:t>40</a:t>
            </a:r>
            <a:r>
              <a:rPr sz="1200" b="1" spc="-19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71650" y="5304266"/>
            <a:ext cx="1501775" cy="54800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382270">
              <a:lnSpc>
                <a:spcPct val="100000"/>
              </a:lnSpc>
              <a:spcBef>
                <a:spcPts val="420"/>
              </a:spcBef>
            </a:pPr>
            <a:r>
              <a:rPr sz="1200" b="1" spc="25" dirty="0">
                <a:solidFill>
                  <a:srgbClr val="006FC0"/>
                </a:solidFill>
                <a:latin typeface="Times New Roman"/>
                <a:cs typeface="Times New Roman"/>
              </a:rPr>
              <a:t>(3/5).50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40" dirty="0">
                <a:solidFill>
                  <a:srgbClr val="006FC0"/>
                </a:solidFill>
                <a:latin typeface="Times New Roman"/>
                <a:cs typeface="Times New Roman"/>
              </a:rPr>
              <a:t>30</a:t>
            </a:r>
            <a:r>
              <a:rPr sz="1200" b="1" spc="-22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600" b="1" spc="-50" dirty="0">
                <a:solidFill>
                  <a:srgbClr val="006FC0"/>
                </a:solidFill>
                <a:latin typeface="Times New Roman"/>
                <a:cs typeface="Times New Roman"/>
              </a:rPr>
              <a:t>50</a:t>
            </a:r>
            <a:r>
              <a:rPr sz="1600" b="1" spc="-4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570226" y="4293870"/>
            <a:ext cx="16294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AF50"/>
                </a:solidFill>
                <a:latin typeface="Times New Roman"/>
                <a:cs typeface="Times New Roman"/>
              </a:rPr>
              <a:t>(3/5).43,125 </a:t>
            </a:r>
            <a:r>
              <a:rPr sz="1200" b="1" spc="114" dirty="0">
                <a:solidFill>
                  <a:srgbClr val="00AF5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00AF50"/>
                </a:solidFill>
                <a:latin typeface="Times New Roman"/>
                <a:cs typeface="Times New Roman"/>
              </a:rPr>
              <a:t>25,875</a:t>
            </a:r>
            <a:r>
              <a:rPr sz="1200" b="1" spc="-170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00AF5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46629" y="4530948"/>
            <a:ext cx="1484630" cy="6527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0480">
              <a:lnSpc>
                <a:spcPct val="100000"/>
              </a:lnSpc>
              <a:spcBef>
                <a:spcPts val="1000"/>
              </a:spcBef>
            </a:pPr>
            <a:r>
              <a:rPr sz="1600" b="1" spc="-55" dirty="0">
                <a:solidFill>
                  <a:srgbClr val="00AF50"/>
                </a:solidFill>
                <a:latin typeface="Times New Roman"/>
                <a:cs typeface="Times New Roman"/>
              </a:rPr>
              <a:t>43,125</a:t>
            </a:r>
            <a:r>
              <a:rPr sz="1600" b="1" spc="-65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AF5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200" b="1" dirty="0">
                <a:solidFill>
                  <a:srgbClr val="00AF50"/>
                </a:solidFill>
                <a:latin typeface="Times New Roman"/>
                <a:cs typeface="Times New Roman"/>
              </a:rPr>
              <a:t>(4/5).43,125 </a:t>
            </a:r>
            <a:r>
              <a:rPr sz="1200" b="1" spc="114" dirty="0">
                <a:solidFill>
                  <a:srgbClr val="00AF50"/>
                </a:solidFill>
                <a:latin typeface="Times New Roman"/>
                <a:cs typeface="Times New Roman"/>
              </a:rPr>
              <a:t>= </a:t>
            </a:r>
            <a:r>
              <a:rPr sz="1200" b="1" spc="-30" dirty="0">
                <a:solidFill>
                  <a:srgbClr val="00AF50"/>
                </a:solidFill>
                <a:latin typeface="Times New Roman"/>
                <a:cs typeface="Times New Roman"/>
              </a:rPr>
              <a:t>34,5</a:t>
            </a:r>
            <a:r>
              <a:rPr sz="1200" b="1" spc="-185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AF5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193925" y="4756530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511388" y="37973"/>
                </a:moveTo>
                <a:lnTo>
                  <a:pt x="454025" y="37973"/>
                </a:lnTo>
                <a:lnTo>
                  <a:pt x="454025" y="76073"/>
                </a:lnTo>
                <a:lnTo>
                  <a:pt x="435017" y="76126"/>
                </a:lnTo>
                <a:lnTo>
                  <a:pt x="435101" y="114300"/>
                </a:lnTo>
                <a:lnTo>
                  <a:pt x="549275" y="56769"/>
                </a:lnTo>
                <a:lnTo>
                  <a:pt x="511388" y="37973"/>
                </a:lnTo>
                <a:close/>
              </a:path>
              <a:path w="549275" h="114300">
                <a:moveTo>
                  <a:pt x="434932" y="38026"/>
                </a:moveTo>
                <a:lnTo>
                  <a:pt x="0" y="39243"/>
                </a:lnTo>
                <a:lnTo>
                  <a:pt x="0" y="77343"/>
                </a:lnTo>
                <a:lnTo>
                  <a:pt x="435017" y="76126"/>
                </a:lnTo>
                <a:lnTo>
                  <a:pt x="434932" y="38026"/>
                </a:lnTo>
                <a:close/>
              </a:path>
              <a:path w="549275" h="114300">
                <a:moveTo>
                  <a:pt x="454025" y="37973"/>
                </a:moveTo>
                <a:lnTo>
                  <a:pt x="434932" y="38026"/>
                </a:lnTo>
                <a:lnTo>
                  <a:pt x="435017" y="76126"/>
                </a:lnTo>
                <a:lnTo>
                  <a:pt x="454025" y="76073"/>
                </a:lnTo>
                <a:lnTo>
                  <a:pt x="454025" y="37973"/>
                </a:lnTo>
                <a:close/>
              </a:path>
              <a:path w="549275" h="114300">
                <a:moveTo>
                  <a:pt x="434848" y="0"/>
                </a:moveTo>
                <a:lnTo>
                  <a:pt x="434932" y="38026"/>
                </a:lnTo>
                <a:lnTo>
                  <a:pt x="511388" y="37973"/>
                </a:lnTo>
                <a:lnTo>
                  <a:pt x="434848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01926" y="4853559"/>
            <a:ext cx="485775" cy="346075"/>
          </a:xfrm>
          <a:custGeom>
            <a:avLst/>
            <a:gdLst/>
            <a:ahLst/>
            <a:cxnLst/>
            <a:rect l="l" t="t" r="r" b="b"/>
            <a:pathLst>
              <a:path w="485775" h="346075">
                <a:moveTo>
                  <a:pt x="16382" y="0"/>
                </a:moveTo>
                <a:lnTo>
                  <a:pt x="0" y="23368"/>
                </a:lnTo>
                <a:lnTo>
                  <a:pt x="93599" y="89027"/>
                </a:lnTo>
                <a:lnTo>
                  <a:pt x="109981" y="65532"/>
                </a:lnTo>
                <a:lnTo>
                  <a:pt x="16382" y="0"/>
                </a:lnTo>
                <a:close/>
              </a:path>
              <a:path w="485775" h="346075">
                <a:moveTo>
                  <a:pt x="180212" y="114808"/>
                </a:moveTo>
                <a:lnTo>
                  <a:pt x="163830" y="138176"/>
                </a:lnTo>
                <a:lnTo>
                  <a:pt x="257429" y="203708"/>
                </a:lnTo>
                <a:lnTo>
                  <a:pt x="273812" y="180340"/>
                </a:lnTo>
                <a:lnTo>
                  <a:pt x="180212" y="114808"/>
                </a:lnTo>
                <a:close/>
              </a:path>
              <a:path w="485775" h="346075">
                <a:moveTo>
                  <a:pt x="407039" y="308433"/>
                </a:moveTo>
                <a:lnTo>
                  <a:pt x="390651" y="331851"/>
                </a:lnTo>
                <a:lnTo>
                  <a:pt x="485394" y="345948"/>
                </a:lnTo>
                <a:lnTo>
                  <a:pt x="469532" y="316611"/>
                </a:lnTo>
                <a:lnTo>
                  <a:pt x="418719" y="316611"/>
                </a:lnTo>
                <a:lnTo>
                  <a:pt x="407039" y="308433"/>
                </a:lnTo>
                <a:close/>
              </a:path>
              <a:path w="485775" h="346075">
                <a:moveTo>
                  <a:pt x="423402" y="285051"/>
                </a:moveTo>
                <a:lnTo>
                  <a:pt x="407039" y="308433"/>
                </a:lnTo>
                <a:lnTo>
                  <a:pt x="418719" y="316611"/>
                </a:lnTo>
                <a:lnTo>
                  <a:pt x="435101" y="293243"/>
                </a:lnTo>
                <a:lnTo>
                  <a:pt x="423402" y="285051"/>
                </a:lnTo>
                <a:close/>
              </a:path>
              <a:path w="485775" h="346075">
                <a:moveTo>
                  <a:pt x="439800" y="261620"/>
                </a:moveTo>
                <a:lnTo>
                  <a:pt x="423402" y="285051"/>
                </a:lnTo>
                <a:lnTo>
                  <a:pt x="435101" y="293243"/>
                </a:lnTo>
                <a:lnTo>
                  <a:pt x="418719" y="316611"/>
                </a:lnTo>
                <a:lnTo>
                  <a:pt x="469532" y="316611"/>
                </a:lnTo>
                <a:lnTo>
                  <a:pt x="439800" y="261620"/>
                </a:lnTo>
                <a:close/>
              </a:path>
              <a:path w="485775" h="346075">
                <a:moveTo>
                  <a:pt x="344043" y="229489"/>
                </a:moveTo>
                <a:lnTo>
                  <a:pt x="327660" y="252857"/>
                </a:lnTo>
                <a:lnTo>
                  <a:pt x="407039" y="308433"/>
                </a:lnTo>
                <a:lnTo>
                  <a:pt x="423402" y="285051"/>
                </a:lnTo>
                <a:lnTo>
                  <a:pt x="344043" y="22948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80411" y="4267453"/>
            <a:ext cx="339725" cy="481330"/>
          </a:xfrm>
          <a:custGeom>
            <a:avLst/>
            <a:gdLst/>
            <a:ahLst/>
            <a:cxnLst/>
            <a:rect l="l" t="t" r="r" b="b"/>
            <a:pathLst>
              <a:path w="339725" h="481329">
                <a:moveTo>
                  <a:pt x="21843" y="442468"/>
                </a:moveTo>
                <a:lnTo>
                  <a:pt x="0" y="473583"/>
                </a:lnTo>
                <a:lnTo>
                  <a:pt x="10413" y="480949"/>
                </a:lnTo>
                <a:lnTo>
                  <a:pt x="32257" y="449707"/>
                </a:lnTo>
                <a:lnTo>
                  <a:pt x="21843" y="442468"/>
                </a:lnTo>
                <a:close/>
              </a:path>
              <a:path w="339725" h="481329">
                <a:moveTo>
                  <a:pt x="50926" y="400812"/>
                </a:moveTo>
                <a:lnTo>
                  <a:pt x="29082" y="432054"/>
                </a:lnTo>
                <a:lnTo>
                  <a:pt x="39496" y="439293"/>
                </a:lnTo>
                <a:lnTo>
                  <a:pt x="61340" y="408051"/>
                </a:lnTo>
                <a:lnTo>
                  <a:pt x="50926" y="400812"/>
                </a:lnTo>
                <a:close/>
              </a:path>
              <a:path w="339725" h="481329">
                <a:moveTo>
                  <a:pt x="80137" y="359156"/>
                </a:moveTo>
                <a:lnTo>
                  <a:pt x="58293" y="390398"/>
                </a:lnTo>
                <a:lnTo>
                  <a:pt x="68706" y="397764"/>
                </a:lnTo>
                <a:lnTo>
                  <a:pt x="90550" y="366522"/>
                </a:lnTo>
                <a:lnTo>
                  <a:pt x="80137" y="359156"/>
                </a:lnTo>
                <a:close/>
              </a:path>
              <a:path w="339725" h="481329">
                <a:moveTo>
                  <a:pt x="109219" y="317627"/>
                </a:moveTo>
                <a:lnTo>
                  <a:pt x="87375" y="348742"/>
                </a:lnTo>
                <a:lnTo>
                  <a:pt x="97789" y="356108"/>
                </a:lnTo>
                <a:lnTo>
                  <a:pt x="119633" y="324866"/>
                </a:lnTo>
                <a:lnTo>
                  <a:pt x="109219" y="317627"/>
                </a:lnTo>
                <a:close/>
              </a:path>
              <a:path w="339725" h="481329">
                <a:moveTo>
                  <a:pt x="138430" y="275971"/>
                </a:moveTo>
                <a:lnTo>
                  <a:pt x="116586" y="307213"/>
                </a:lnTo>
                <a:lnTo>
                  <a:pt x="127000" y="314452"/>
                </a:lnTo>
                <a:lnTo>
                  <a:pt x="148844" y="283210"/>
                </a:lnTo>
                <a:lnTo>
                  <a:pt x="138430" y="275971"/>
                </a:lnTo>
                <a:close/>
              </a:path>
              <a:path w="339725" h="481329">
                <a:moveTo>
                  <a:pt x="167512" y="234315"/>
                </a:moveTo>
                <a:lnTo>
                  <a:pt x="145669" y="265557"/>
                </a:lnTo>
                <a:lnTo>
                  <a:pt x="156082" y="272923"/>
                </a:lnTo>
                <a:lnTo>
                  <a:pt x="177926" y="241681"/>
                </a:lnTo>
                <a:lnTo>
                  <a:pt x="167512" y="234315"/>
                </a:lnTo>
                <a:close/>
              </a:path>
              <a:path w="339725" h="481329">
                <a:moveTo>
                  <a:pt x="196723" y="192786"/>
                </a:moveTo>
                <a:lnTo>
                  <a:pt x="174751" y="223901"/>
                </a:lnTo>
                <a:lnTo>
                  <a:pt x="185165" y="231267"/>
                </a:lnTo>
                <a:lnTo>
                  <a:pt x="207010" y="200025"/>
                </a:lnTo>
                <a:lnTo>
                  <a:pt x="196723" y="192786"/>
                </a:lnTo>
                <a:close/>
              </a:path>
              <a:path w="339725" h="481329">
                <a:moveTo>
                  <a:pt x="225806" y="151130"/>
                </a:moveTo>
                <a:lnTo>
                  <a:pt x="203962" y="182372"/>
                </a:lnTo>
                <a:lnTo>
                  <a:pt x="214375" y="189611"/>
                </a:lnTo>
                <a:lnTo>
                  <a:pt x="236219" y="158369"/>
                </a:lnTo>
                <a:lnTo>
                  <a:pt x="225806" y="151130"/>
                </a:lnTo>
                <a:close/>
              </a:path>
              <a:path w="339725" h="481329">
                <a:moveTo>
                  <a:pt x="254888" y="109474"/>
                </a:moveTo>
                <a:lnTo>
                  <a:pt x="233044" y="140716"/>
                </a:lnTo>
                <a:lnTo>
                  <a:pt x="243458" y="148082"/>
                </a:lnTo>
                <a:lnTo>
                  <a:pt x="265302" y="116840"/>
                </a:lnTo>
                <a:lnTo>
                  <a:pt x="254888" y="109474"/>
                </a:lnTo>
                <a:close/>
              </a:path>
              <a:path w="339725" h="481329">
                <a:moveTo>
                  <a:pt x="284099" y="67945"/>
                </a:moveTo>
                <a:lnTo>
                  <a:pt x="262255" y="99187"/>
                </a:lnTo>
                <a:lnTo>
                  <a:pt x="272669" y="106426"/>
                </a:lnTo>
                <a:lnTo>
                  <a:pt x="294513" y="75184"/>
                </a:lnTo>
                <a:lnTo>
                  <a:pt x="284099" y="67945"/>
                </a:lnTo>
                <a:close/>
              </a:path>
              <a:path w="339725" h="481329">
                <a:moveTo>
                  <a:pt x="339344" y="0"/>
                </a:moveTo>
                <a:lnTo>
                  <a:pt x="264413" y="40640"/>
                </a:lnTo>
                <a:lnTo>
                  <a:pt x="326898" y="84328"/>
                </a:lnTo>
                <a:lnTo>
                  <a:pt x="329784" y="64770"/>
                </a:lnTo>
                <a:lnTo>
                  <a:pt x="301751" y="64770"/>
                </a:lnTo>
                <a:lnTo>
                  <a:pt x="291338" y="57531"/>
                </a:lnTo>
                <a:lnTo>
                  <a:pt x="297688" y="48387"/>
                </a:lnTo>
                <a:lnTo>
                  <a:pt x="332202" y="48387"/>
                </a:lnTo>
                <a:lnTo>
                  <a:pt x="339344" y="0"/>
                </a:lnTo>
                <a:close/>
              </a:path>
              <a:path w="339725" h="481329">
                <a:moveTo>
                  <a:pt x="297688" y="48387"/>
                </a:moveTo>
                <a:lnTo>
                  <a:pt x="291338" y="57531"/>
                </a:lnTo>
                <a:lnTo>
                  <a:pt x="301751" y="64770"/>
                </a:lnTo>
                <a:lnTo>
                  <a:pt x="308101" y="55753"/>
                </a:lnTo>
                <a:lnTo>
                  <a:pt x="297688" y="48387"/>
                </a:lnTo>
                <a:close/>
              </a:path>
              <a:path w="339725" h="481329">
                <a:moveTo>
                  <a:pt x="332202" y="48387"/>
                </a:moveTo>
                <a:lnTo>
                  <a:pt x="297688" y="48387"/>
                </a:lnTo>
                <a:lnTo>
                  <a:pt x="308101" y="55753"/>
                </a:lnTo>
                <a:lnTo>
                  <a:pt x="301751" y="64770"/>
                </a:lnTo>
                <a:lnTo>
                  <a:pt x="329784" y="64770"/>
                </a:lnTo>
                <a:lnTo>
                  <a:pt x="332202" y="48387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983104" y="4941823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99"/>
                </a:moveTo>
                <a:lnTo>
                  <a:pt x="38153" y="114426"/>
                </a:lnTo>
                <a:lnTo>
                  <a:pt x="39369" y="549401"/>
                </a:lnTo>
                <a:lnTo>
                  <a:pt x="77469" y="549275"/>
                </a:lnTo>
                <a:lnTo>
                  <a:pt x="76253" y="114299"/>
                </a:lnTo>
                <a:close/>
              </a:path>
              <a:path w="114300" h="549910">
                <a:moveTo>
                  <a:pt x="56768" y="0"/>
                </a:moveTo>
                <a:lnTo>
                  <a:pt x="0" y="114553"/>
                </a:lnTo>
                <a:lnTo>
                  <a:pt x="38153" y="114426"/>
                </a:lnTo>
                <a:lnTo>
                  <a:pt x="38100" y="95376"/>
                </a:lnTo>
                <a:lnTo>
                  <a:pt x="104764" y="95250"/>
                </a:lnTo>
                <a:lnTo>
                  <a:pt x="56768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376"/>
                </a:lnTo>
                <a:lnTo>
                  <a:pt x="38153" y="114426"/>
                </a:lnTo>
                <a:lnTo>
                  <a:pt x="76253" y="114299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99"/>
                </a:lnTo>
                <a:lnTo>
                  <a:pt x="114300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648460" y="4975478"/>
            <a:ext cx="346075" cy="485775"/>
          </a:xfrm>
          <a:custGeom>
            <a:avLst/>
            <a:gdLst/>
            <a:ahLst/>
            <a:cxnLst/>
            <a:rect l="l" t="t" r="r" b="b"/>
            <a:pathLst>
              <a:path w="346075" h="485775">
                <a:moveTo>
                  <a:pt x="49148" y="398907"/>
                </a:moveTo>
                <a:lnTo>
                  <a:pt x="0" y="469138"/>
                </a:lnTo>
                <a:lnTo>
                  <a:pt x="23367" y="485521"/>
                </a:lnTo>
                <a:lnTo>
                  <a:pt x="72516" y="415290"/>
                </a:lnTo>
                <a:lnTo>
                  <a:pt x="49148" y="398907"/>
                </a:lnTo>
                <a:close/>
              </a:path>
              <a:path w="346075" h="485775">
                <a:moveTo>
                  <a:pt x="114681" y="305181"/>
                </a:moveTo>
                <a:lnTo>
                  <a:pt x="65531" y="375412"/>
                </a:lnTo>
                <a:lnTo>
                  <a:pt x="88900" y="391795"/>
                </a:lnTo>
                <a:lnTo>
                  <a:pt x="138048" y="321691"/>
                </a:lnTo>
                <a:lnTo>
                  <a:pt x="114681" y="305181"/>
                </a:lnTo>
                <a:close/>
              </a:path>
              <a:path w="346075" h="485775">
                <a:moveTo>
                  <a:pt x="180212" y="211582"/>
                </a:moveTo>
                <a:lnTo>
                  <a:pt x="131063" y="281813"/>
                </a:lnTo>
                <a:lnTo>
                  <a:pt x="154431" y="298196"/>
                </a:lnTo>
                <a:lnTo>
                  <a:pt x="203707" y="227965"/>
                </a:lnTo>
                <a:lnTo>
                  <a:pt x="180212" y="211582"/>
                </a:lnTo>
                <a:close/>
              </a:path>
              <a:path w="346075" h="485775">
                <a:moveTo>
                  <a:pt x="245871" y="117983"/>
                </a:moveTo>
                <a:lnTo>
                  <a:pt x="196595" y="188214"/>
                </a:lnTo>
                <a:lnTo>
                  <a:pt x="220090" y="204597"/>
                </a:lnTo>
                <a:lnTo>
                  <a:pt x="269239" y="134366"/>
                </a:lnTo>
                <a:lnTo>
                  <a:pt x="245871" y="117983"/>
                </a:lnTo>
                <a:close/>
              </a:path>
              <a:path w="346075" h="485775">
                <a:moveTo>
                  <a:pt x="284967" y="62088"/>
                </a:moveTo>
                <a:lnTo>
                  <a:pt x="262254" y="94615"/>
                </a:lnTo>
                <a:lnTo>
                  <a:pt x="285622" y="110998"/>
                </a:lnTo>
                <a:lnTo>
                  <a:pt x="308398" y="78515"/>
                </a:lnTo>
                <a:lnTo>
                  <a:pt x="284967" y="62088"/>
                </a:lnTo>
                <a:close/>
              </a:path>
              <a:path w="346075" h="485775">
                <a:moveTo>
                  <a:pt x="338329" y="50419"/>
                </a:moveTo>
                <a:lnTo>
                  <a:pt x="293115" y="50419"/>
                </a:lnTo>
                <a:lnTo>
                  <a:pt x="316610" y="66802"/>
                </a:lnTo>
                <a:lnTo>
                  <a:pt x="308398" y="78515"/>
                </a:lnTo>
                <a:lnTo>
                  <a:pt x="331723" y="94869"/>
                </a:lnTo>
                <a:lnTo>
                  <a:pt x="338329" y="50419"/>
                </a:lnTo>
                <a:close/>
              </a:path>
              <a:path w="346075" h="485775">
                <a:moveTo>
                  <a:pt x="293115" y="50419"/>
                </a:moveTo>
                <a:lnTo>
                  <a:pt x="284967" y="62088"/>
                </a:lnTo>
                <a:lnTo>
                  <a:pt x="308398" y="78515"/>
                </a:lnTo>
                <a:lnTo>
                  <a:pt x="316610" y="66802"/>
                </a:lnTo>
                <a:lnTo>
                  <a:pt x="293115" y="50419"/>
                </a:lnTo>
                <a:close/>
              </a:path>
              <a:path w="346075" h="485775">
                <a:moveTo>
                  <a:pt x="345820" y="0"/>
                </a:moveTo>
                <a:lnTo>
                  <a:pt x="261619" y="45720"/>
                </a:lnTo>
                <a:lnTo>
                  <a:pt x="284967" y="62088"/>
                </a:lnTo>
                <a:lnTo>
                  <a:pt x="293115" y="50419"/>
                </a:lnTo>
                <a:lnTo>
                  <a:pt x="338329" y="50419"/>
                </a:lnTo>
                <a:lnTo>
                  <a:pt x="34582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33854" y="5105019"/>
            <a:ext cx="461645" cy="325755"/>
          </a:xfrm>
          <a:custGeom>
            <a:avLst/>
            <a:gdLst/>
            <a:ahLst/>
            <a:cxnLst/>
            <a:rect l="l" t="t" r="r" b="b"/>
            <a:pathLst>
              <a:path w="461644" h="325754">
                <a:moveTo>
                  <a:pt x="0" y="0"/>
                </a:moveTo>
                <a:lnTo>
                  <a:pt x="40639" y="74929"/>
                </a:lnTo>
                <a:lnTo>
                  <a:pt x="58814" y="48936"/>
                </a:lnTo>
                <a:lnTo>
                  <a:pt x="48387" y="41655"/>
                </a:lnTo>
                <a:lnTo>
                  <a:pt x="55752" y="31241"/>
                </a:lnTo>
                <a:lnTo>
                  <a:pt x="71186" y="31241"/>
                </a:lnTo>
                <a:lnTo>
                  <a:pt x="84327" y="12445"/>
                </a:lnTo>
                <a:lnTo>
                  <a:pt x="0" y="0"/>
                </a:lnTo>
                <a:close/>
              </a:path>
              <a:path w="461644" h="325754">
                <a:moveTo>
                  <a:pt x="66113" y="38497"/>
                </a:moveTo>
                <a:lnTo>
                  <a:pt x="58814" y="48936"/>
                </a:lnTo>
                <a:lnTo>
                  <a:pt x="90043" y="70738"/>
                </a:lnTo>
                <a:lnTo>
                  <a:pt x="97281" y="60324"/>
                </a:lnTo>
                <a:lnTo>
                  <a:pt x="66113" y="38497"/>
                </a:lnTo>
                <a:close/>
              </a:path>
              <a:path w="461644" h="325754">
                <a:moveTo>
                  <a:pt x="55752" y="31241"/>
                </a:moveTo>
                <a:lnTo>
                  <a:pt x="48387" y="41655"/>
                </a:lnTo>
                <a:lnTo>
                  <a:pt x="58814" y="48936"/>
                </a:lnTo>
                <a:lnTo>
                  <a:pt x="66113" y="38497"/>
                </a:lnTo>
                <a:lnTo>
                  <a:pt x="55752" y="31241"/>
                </a:lnTo>
                <a:close/>
              </a:path>
              <a:path w="461644" h="325754">
                <a:moveTo>
                  <a:pt x="71186" y="31241"/>
                </a:moveTo>
                <a:lnTo>
                  <a:pt x="55752" y="31241"/>
                </a:lnTo>
                <a:lnTo>
                  <a:pt x="66113" y="38497"/>
                </a:lnTo>
                <a:lnTo>
                  <a:pt x="71186" y="31241"/>
                </a:lnTo>
                <a:close/>
              </a:path>
              <a:path w="461644" h="325754">
                <a:moveTo>
                  <a:pt x="128523" y="82168"/>
                </a:moveTo>
                <a:lnTo>
                  <a:pt x="121284" y="92582"/>
                </a:lnTo>
                <a:lnTo>
                  <a:pt x="162813" y="121792"/>
                </a:lnTo>
                <a:lnTo>
                  <a:pt x="170179" y="111378"/>
                </a:lnTo>
                <a:lnTo>
                  <a:pt x="128523" y="82168"/>
                </a:lnTo>
                <a:close/>
              </a:path>
              <a:path w="461644" h="325754">
                <a:moveTo>
                  <a:pt x="201294" y="133222"/>
                </a:moveTo>
                <a:lnTo>
                  <a:pt x="194056" y="143636"/>
                </a:lnTo>
                <a:lnTo>
                  <a:pt x="235712" y="172719"/>
                </a:lnTo>
                <a:lnTo>
                  <a:pt x="242950" y="162305"/>
                </a:lnTo>
                <a:lnTo>
                  <a:pt x="201294" y="133222"/>
                </a:lnTo>
                <a:close/>
              </a:path>
              <a:path w="461644" h="325754">
                <a:moveTo>
                  <a:pt x="274193" y="184149"/>
                </a:moveTo>
                <a:lnTo>
                  <a:pt x="266826" y="194563"/>
                </a:lnTo>
                <a:lnTo>
                  <a:pt x="308482" y="223773"/>
                </a:lnTo>
                <a:lnTo>
                  <a:pt x="315721" y="213359"/>
                </a:lnTo>
                <a:lnTo>
                  <a:pt x="274193" y="184149"/>
                </a:lnTo>
                <a:close/>
              </a:path>
              <a:path w="461644" h="325754">
                <a:moveTo>
                  <a:pt x="346963" y="235203"/>
                </a:moveTo>
                <a:lnTo>
                  <a:pt x="339725" y="245617"/>
                </a:lnTo>
                <a:lnTo>
                  <a:pt x="381253" y="274700"/>
                </a:lnTo>
                <a:lnTo>
                  <a:pt x="388619" y="264286"/>
                </a:lnTo>
                <a:lnTo>
                  <a:pt x="346963" y="235203"/>
                </a:lnTo>
                <a:close/>
              </a:path>
              <a:path w="461644" h="325754">
                <a:moveTo>
                  <a:pt x="419862" y="286130"/>
                </a:moveTo>
                <a:lnTo>
                  <a:pt x="412495" y="296544"/>
                </a:lnTo>
                <a:lnTo>
                  <a:pt x="454151" y="325754"/>
                </a:lnTo>
                <a:lnTo>
                  <a:pt x="461390" y="315340"/>
                </a:lnTo>
                <a:lnTo>
                  <a:pt x="419862" y="28613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097910" y="5502402"/>
            <a:ext cx="499109" cy="365760"/>
          </a:xfrm>
          <a:custGeom>
            <a:avLst/>
            <a:gdLst/>
            <a:ahLst/>
            <a:cxnLst/>
            <a:rect l="l" t="t" r="r" b="b"/>
            <a:pathLst>
              <a:path w="499110" h="365760">
                <a:moveTo>
                  <a:pt x="289948" y="265470"/>
                </a:moveTo>
                <a:lnTo>
                  <a:pt x="246252" y="327901"/>
                </a:lnTo>
                <a:lnTo>
                  <a:pt x="499110" y="365391"/>
                </a:lnTo>
                <a:lnTo>
                  <a:pt x="456812" y="287337"/>
                </a:lnTo>
                <a:lnTo>
                  <a:pt x="321183" y="287337"/>
                </a:lnTo>
                <a:lnTo>
                  <a:pt x="289948" y="265470"/>
                </a:lnTo>
                <a:close/>
              </a:path>
              <a:path w="499110" h="365760">
                <a:moveTo>
                  <a:pt x="333639" y="203045"/>
                </a:moveTo>
                <a:lnTo>
                  <a:pt x="289948" y="265470"/>
                </a:lnTo>
                <a:lnTo>
                  <a:pt x="321183" y="287337"/>
                </a:lnTo>
                <a:lnTo>
                  <a:pt x="364871" y="224917"/>
                </a:lnTo>
                <a:lnTo>
                  <a:pt x="333639" y="203045"/>
                </a:lnTo>
                <a:close/>
              </a:path>
              <a:path w="499110" h="365760">
                <a:moveTo>
                  <a:pt x="377316" y="140639"/>
                </a:moveTo>
                <a:lnTo>
                  <a:pt x="333639" y="203045"/>
                </a:lnTo>
                <a:lnTo>
                  <a:pt x="364871" y="224917"/>
                </a:lnTo>
                <a:lnTo>
                  <a:pt x="321183" y="287337"/>
                </a:lnTo>
                <a:lnTo>
                  <a:pt x="456812" y="287337"/>
                </a:lnTo>
                <a:lnTo>
                  <a:pt x="377316" y="140639"/>
                </a:lnTo>
                <a:close/>
              </a:path>
              <a:path w="499110" h="365760">
                <a:moveTo>
                  <a:pt x="43687" y="0"/>
                </a:moveTo>
                <a:lnTo>
                  <a:pt x="0" y="62484"/>
                </a:lnTo>
                <a:lnTo>
                  <a:pt x="289948" y="265470"/>
                </a:lnTo>
                <a:lnTo>
                  <a:pt x="333639" y="203045"/>
                </a:lnTo>
                <a:lnTo>
                  <a:pt x="436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219339" y="5567679"/>
            <a:ext cx="365760" cy="499109"/>
          </a:xfrm>
          <a:custGeom>
            <a:avLst/>
            <a:gdLst/>
            <a:ahLst/>
            <a:cxnLst/>
            <a:rect l="l" t="t" r="r" b="b"/>
            <a:pathLst>
              <a:path w="365759" h="499110">
                <a:moveTo>
                  <a:pt x="203040" y="165399"/>
                </a:moveTo>
                <a:lnTo>
                  <a:pt x="0" y="455371"/>
                </a:lnTo>
                <a:lnTo>
                  <a:pt x="62471" y="499071"/>
                </a:lnTo>
                <a:lnTo>
                  <a:pt x="265508" y="209122"/>
                </a:lnTo>
                <a:lnTo>
                  <a:pt x="203040" y="165399"/>
                </a:lnTo>
                <a:close/>
              </a:path>
              <a:path w="365759" h="499110">
                <a:moveTo>
                  <a:pt x="345480" y="134175"/>
                </a:moveTo>
                <a:lnTo>
                  <a:pt x="224904" y="134175"/>
                </a:lnTo>
                <a:lnTo>
                  <a:pt x="287388" y="177876"/>
                </a:lnTo>
                <a:lnTo>
                  <a:pt x="265508" y="209122"/>
                </a:lnTo>
                <a:lnTo>
                  <a:pt x="327901" y="252793"/>
                </a:lnTo>
                <a:lnTo>
                  <a:pt x="345480" y="134175"/>
                </a:lnTo>
                <a:close/>
              </a:path>
              <a:path w="365759" h="499110">
                <a:moveTo>
                  <a:pt x="224904" y="134175"/>
                </a:moveTo>
                <a:lnTo>
                  <a:pt x="203040" y="165399"/>
                </a:lnTo>
                <a:lnTo>
                  <a:pt x="265508" y="209122"/>
                </a:lnTo>
                <a:lnTo>
                  <a:pt x="287388" y="177876"/>
                </a:lnTo>
                <a:lnTo>
                  <a:pt x="224904" y="134175"/>
                </a:lnTo>
                <a:close/>
              </a:path>
              <a:path w="365759" h="499110">
                <a:moveTo>
                  <a:pt x="365366" y="0"/>
                </a:moveTo>
                <a:lnTo>
                  <a:pt x="140576" y="121678"/>
                </a:lnTo>
                <a:lnTo>
                  <a:pt x="203040" y="165399"/>
                </a:lnTo>
                <a:lnTo>
                  <a:pt x="224904" y="134175"/>
                </a:lnTo>
                <a:lnTo>
                  <a:pt x="345480" y="134175"/>
                </a:lnTo>
                <a:lnTo>
                  <a:pt x="3653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187700" y="1116075"/>
            <a:ext cx="2895600" cy="1905"/>
          </a:xfrm>
          <a:custGeom>
            <a:avLst/>
            <a:gdLst/>
            <a:ahLst/>
            <a:cxnLst/>
            <a:rect l="l" t="t" r="r" b="b"/>
            <a:pathLst>
              <a:path w="2895600" h="1905">
                <a:moveTo>
                  <a:pt x="0" y="0"/>
                </a:moveTo>
                <a:lnTo>
                  <a:pt x="2895600" y="1524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38804" y="1220724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99"/>
                </a:moveTo>
                <a:lnTo>
                  <a:pt x="38153" y="114426"/>
                </a:lnTo>
                <a:lnTo>
                  <a:pt x="39369" y="549401"/>
                </a:lnTo>
                <a:lnTo>
                  <a:pt x="77469" y="549275"/>
                </a:lnTo>
                <a:lnTo>
                  <a:pt x="76253" y="114299"/>
                </a:lnTo>
                <a:close/>
              </a:path>
              <a:path w="114300" h="549910">
                <a:moveTo>
                  <a:pt x="56768" y="0"/>
                </a:moveTo>
                <a:lnTo>
                  <a:pt x="0" y="114553"/>
                </a:lnTo>
                <a:lnTo>
                  <a:pt x="38153" y="114426"/>
                </a:lnTo>
                <a:lnTo>
                  <a:pt x="38100" y="95376"/>
                </a:lnTo>
                <a:lnTo>
                  <a:pt x="104764" y="95250"/>
                </a:lnTo>
                <a:lnTo>
                  <a:pt x="56768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376"/>
                </a:lnTo>
                <a:lnTo>
                  <a:pt x="38153" y="114426"/>
                </a:lnTo>
                <a:lnTo>
                  <a:pt x="76253" y="114299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99"/>
                </a:lnTo>
                <a:lnTo>
                  <a:pt x="114299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1579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2" y="304800"/>
                </a:lnTo>
                <a:lnTo>
                  <a:pt x="69808" y="241426"/>
                </a:lnTo>
                <a:lnTo>
                  <a:pt x="44323" y="241426"/>
                </a:lnTo>
                <a:lnTo>
                  <a:pt x="31623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3" y="241300"/>
                </a:lnTo>
                <a:lnTo>
                  <a:pt x="44323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3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3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3" y="126"/>
                </a:lnTo>
                <a:lnTo>
                  <a:pt x="3289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3103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4627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6151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7675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9199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0723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247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3771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5295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6819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834382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9709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1233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2757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4281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5805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7329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885307" y="690498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190875" y="688975"/>
            <a:ext cx="2898775" cy="1905"/>
          </a:xfrm>
          <a:custGeom>
            <a:avLst/>
            <a:gdLst/>
            <a:ahLst/>
            <a:cxnLst/>
            <a:rect l="l" t="t" r="r" b="b"/>
            <a:pathLst>
              <a:path w="2898775" h="1904">
                <a:moveTo>
                  <a:pt x="0" y="0"/>
                </a:moveTo>
                <a:lnTo>
                  <a:pt x="2898775" y="1650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4098925" y="396621"/>
            <a:ext cx="9467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20" dirty="0">
                <a:latin typeface="Times New Roman"/>
                <a:cs typeface="Times New Roman"/>
              </a:rPr>
              <a:t>15</a:t>
            </a:r>
            <a:r>
              <a:rPr sz="1800" b="1" spc="-90" dirty="0">
                <a:latin typeface="Times New Roman"/>
                <a:cs typeface="Times New Roman"/>
              </a:rPr>
              <a:t> </a:t>
            </a:r>
            <a:r>
              <a:rPr sz="1800" b="1" spc="135" dirty="0">
                <a:latin typeface="Times New Roman"/>
                <a:cs typeface="Times New Roman"/>
              </a:rPr>
              <a:t>KN/m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037707" y="674623"/>
            <a:ext cx="76200" cy="304800"/>
          </a:xfrm>
          <a:custGeom>
            <a:avLst/>
            <a:gdLst/>
            <a:ahLst/>
            <a:cxnLst/>
            <a:rect l="l" t="t" r="r" b="b"/>
            <a:pathLst>
              <a:path w="76200" h="304800">
                <a:moveTo>
                  <a:pt x="0" y="228473"/>
                </a:moveTo>
                <a:lnTo>
                  <a:pt x="37591" y="304800"/>
                </a:lnTo>
                <a:lnTo>
                  <a:pt x="69808" y="241426"/>
                </a:lnTo>
                <a:lnTo>
                  <a:pt x="44322" y="241426"/>
                </a:lnTo>
                <a:lnTo>
                  <a:pt x="31622" y="241300"/>
                </a:lnTo>
                <a:lnTo>
                  <a:pt x="31689" y="228631"/>
                </a:lnTo>
                <a:lnTo>
                  <a:pt x="0" y="228473"/>
                </a:lnTo>
                <a:close/>
              </a:path>
              <a:path w="76200" h="304800">
                <a:moveTo>
                  <a:pt x="31689" y="228631"/>
                </a:moveTo>
                <a:lnTo>
                  <a:pt x="31622" y="241300"/>
                </a:lnTo>
                <a:lnTo>
                  <a:pt x="44322" y="241426"/>
                </a:lnTo>
                <a:lnTo>
                  <a:pt x="44390" y="228694"/>
                </a:lnTo>
                <a:lnTo>
                  <a:pt x="31689" y="228631"/>
                </a:lnTo>
                <a:close/>
              </a:path>
              <a:path w="76200" h="304800">
                <a:moveTo>
                  <a:pt x="44390" y="228694"/>
                </a:moveTo>
                <a:lnTo>
                  <a:pt x="44322" y="241426"/>
                </a:lnTo>
                <a:lnTo>
                  <a:pt x="69808" y="241426"/>
                </a:lnTo>
                <a:lnTo>
                  <a:pt x="76200" y="228853"/>
                </a:lnTo>
                <a:lnTo>
                  <a:pt x="44390" y="228694"/>
                </a:lnTo>
                <a:close/>
              </a:path>
              <a:path w="76200" h="304800">
                <a:moveTo>
                  <a:pt x="32892" y="0"/>
                </a:moveTo>
                <a:lnTo>
                  <a:pt x="31689" y="228631"/>
                </a:lnTo>
                <a:lnTo>
                  <a:pt x="44390" y="228694"/>
                </a:lnTo>
                <a:lnTo>
                  <a:pt x="45592" y="126"/>
                </a:lnTo>
                <a:lnTo>
                  <a:pt x="328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514600" y="1089025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30" h="85725">
                <a:moveTo>
                  <a:pt x="496950" y="0"/>
                </a:moveTo>
                <a:lnTo>
                  <a:pt x="496950" y="85725"/>
                </a:lnTo>
                <a:lnTo>
                  <a:pt x="554016" y="57150"/>
                </a:lnTo>
                <a:lnTo>
                  <a:pt x="511175" y="57150"/>
                </a:lnTo>
                <a:lnTo>
                  <a:pt x="511175" y="28575"/>
                </a:lnTo>
                <a:lnTo>
                  <a:pt x="554185" y="28575"/>
                </a:lnTo>
                <a:lnTo>
                  <a:pt x="496950" y="0"/>
                </a:lnTo>
                <a:close/>
              </a:path>
              <a:path w="582930" h="85725">
                <a:moveTo>
                  <a:pt x="496950" y="28575"/>
                </a:moveTo>
                <a:lnTo>
                  <a:pt x="0" y="28575"/>
                </a:lnTo>
                <a:lnTo>
                  <a:pt x="0" y="57150"/>
                </a:lnTo>
                <a:lnTo>
                  <a:pt x="496950" y="57150"/>
                </a:lnTo>
                <a:lnTo>
                  <a:pt x="496950" y="28575"/>
                </a:lnTo>
                <a:close/>
              </a:path>
              <a:path w="582930" h="85725">
                <a:moveTo>
                  <a:pt x="554185" y="28575"/>
                </a:moveTo>
                <a:lnTo>
                  <a:pt x="511175" y="28575"/>
                </a:lnTo>
                <a:lnTo>
                  <a:pt x="511175" y="57150"/>
                </a:lnTo>
                <a:lnTo>
                  <a:pt x="554016" y="57150"/>
                </a:lnTo>
                <a:lnTo>
                  <a:pt x="582676" y="42799"/>
                </a:lnTo>
                <a:lnTo>
                  <a:pt x="554185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3240404" y="1451990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006FC0"/>
                </a:solidFill>
                <a:latin typeface="Times New Roman"/>
                <a:cs typeface="Times New Roman"/>
              </a:rPr>
              <a:t>50</a:t>
            </a:r>
            <a:r>
              <a:rPr sz="1600" b="1" spc="-10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396226" y="4665027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490590" y="2683128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871590" y="3075559"/>
            <a:ext cx="645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40</a:t>
            </a:r>
            <a:r>
              <a:rPr sz="1800" b="1" spc="-7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6357873" y="3359150"/>
            <a:ext cx="85725" cy="582930"/>
          </a:xfrm>
          <a:custGeom>
            <a:avLst/>
            <a:gdLst/>
            <a:ahLst/>
            <a:cxnLst/>
            <a:rect l="l" t="t" r="r" b="b"/>
            <a:pathLst>
              <a:path w="85725" h="582929">
                <a:moveTo>
                  <a:pt x="28575" y="496824"/>
                </a:moveTo>
                <a:lnTo>
                  <a:pt x="0" y="496824"/>
                </a:lnTo>
                <a:lnTo>
                  <a:pt x="42925" y="582549"/>
                </a:lnTo>
                <a:lnTo>
                  <a:pt x="78560" y="511175"/>
                </a:lnTo>
                <a:lnTo>
                  <a:pt x="28575" y="511175"/>
                </a:lnTo>
                <a:lnTo>
                  <a:pt x="28575" y="496824"/>
                </a:lnTo>
                <a:close/>
              </a:path>
              <a:path w="85725" h="582929">
                <a:moveTo>
                  <a:pt x="57150" y="0"/>
                </a:moveTo>
                <a:lnTo>
                  <a:pt x="28575" y="0"/>
                </a:lnTo>
                <a:lnTo>
                  <a:pt x="28575" y="511175"/>
                </a:lnTo>
                <a:lnTo>
                  <a:pt x="57150" y="511175"/>
                </a:lnTo>
                <a:lnTo>
                  <a:pt x="57150" y="0"/>
                </a:lnTo>
                <a:close/>
              </a:path>
              <a:path w="85725" h="582929">
                <a:moveTo>
                  <a:pt x="85725" y="496824"/>
                </a:moveTo>
                <a:lnTo>
                  <a:pt x="57150" y="496824"/>
                </a:lnTo>
                <a:lnTo>
                  <a:pt x="57150" y="511175"/>
                </a:lnTo>
                <a:lnTo>
                  <a:pt x="78560" y="511175"/>
                </a:lnTo>
                <a:lnTo>
                  <a:pt x="85725" y="496824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6198870" y="3971290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419725" y="3008376"/>
            <a:ext cx="1987550" cy="2021205"/>
          </a:xfrm>
          <a:custGeom>
            <a:avLst/>
            <a:gdLst/>
            <a:ahLst/>
            <a:cxnLst/>
            <a:rect l="l" t="t" r="r" b="b"/>
            <a:pathLst>
              <a:path w="1987550" h="2021204">
                <a:moveTo>
                  <a:pt x="0" y="0"/>
                </a:moveTo>
                <a:lnTo>
                  <a:pt x="1987550" y="2020824"/>
                </a:lnTo>
              </a:path>
            </a:pathLst>
          </a:custGeom>
          <a:ln w="761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374255" y="5105400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57"/>
                </a:moveTo>
                <a:lnTo>
                  <a:pt x="38153" y="114342"/>
                </a:lnTo>
                <a:lnTo>
                  <a:pt x="39370" y="549325"/>
                </a:lnTo>
                <a:lnTo>
                  <a:pt x="77470" y="549211"/>
                </a:lnTo>
                <a:lnTo>
                  <a:pt x="76253" y="114257"/>
                </a:lnTo>
                <a:close/>
              </a:path>
              <a:path w="114300" h="549910">
                <a:moveTo>
                  <a:pt x="56769" y="0"/>
                </a:moveTo>
                <a:lnTo>
                  <a:pt x="0" y="114426"/>
                </a:lnTo>
                <a:lnTo>
                  <a:pt x="38153" y="114342"/>
                </a:lnTo>
                <a:lnTo>
                  <a:pt x="38100" y="95250"/>
                </a:lnTo>
                <a:lnTo>
                  <a:pt x="104764" y="95250"/>
                </a:lnTo>
                <a:lnTo>
                  <a:pt x="56769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250"/>
                </a:lnTo>
                <a:lnTo>
                  <a:pt x="38153" y="114342"/>
                </a:lnTo>
                <a:lnTo>
                  <a:pt x="76253" y="114257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57"/>
                </a:lnTo>
                <a:lnTo>
                  <a:pt x="114300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7106919" y="5735002"/>
            <a:ext cx="5740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5" dirty="0">
                <a:solidFill>
                  <a:srgbClr val="006FC0"/>
                </a:solidFill>
                <a:latin typeface="Times New Roman"/>
                <a:cs typeface="Times New Roman"/>
              </a:rPr>
              <a:t>80</a:t>
            </a:r>
            <a:r>
              <a:rPr sz="1600" b="1" spc="-10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6034404" y="1208024"/>
            <a:ext cx="114300" cy="549910"/>
          </a:xfrm>
          <a:custGeom>
            <a:avLst/>
            <a:gdLst/>
            <a:ahLst/>
            <a:cxnLst/>
            <a:rect l="l" t="t" r="r" b="b"/>
            <a:pathLst>
              <a:path w="114300" h="549910">
                <a:moveTo>
                  <a:pt x="76253" y="114299"/>
                </a:moveTo>
                <a:lnTo>
                  <a:pt x="38153" y="114426"/>
                </a:lnTo>
                <a:lnTo>
                  <a:pt x="39370" y="549401"/>
                </a:lnTo>
                <a:lnTo>
                  <a:pt x="77470" y="549275"/>
                </a:lnTo>
                <a:lnTo>
                  <a:pt x="76253" y="114299"/>
                </a:lnTo>
                <a:close/>
              </a:path>
              <a:path w="114300" h="549910">
                <a:moveTo>
                  <a:pt x="56769" y="0"/>
                </a:moveTo>
                <a:lnTo>
                  <a:pt x="0" y="114553"/>
                </a:lnTo>
                <a:lnTo>
                  <a:pt x="38153" y="114426"/>
                </a:lnTo>
                <a:lnTo>
                  <a:pt x="38100" y="95376"/>
                </a:lnTo>
                <a:lnTo>
                  <a:pt x="104764" y="95250"/>
                </a:lnTo>
                <a:lnTo>
                  <a:pt x="56769" y="0"/>
                </a:lnTo>
                <a:close/>
              </a:path>
              <a:path w="114300" h="549910">
                <a:moveTo>
                  <a:pt x="76200" y="95250"/>
                </a:moveTo>
                <a:lnTo>
                  <a:pt x="38100" y="95376"/>
                </a:lnTo>
                <a:lnTo>
                  <a:pt x="38153" y="114426"/>
                </a:lnTo>
                <a:lnTo>
                  <a:pt x="76253" y="114299"/>
                </a:lnTo>
                <a:lnTo>
                  <a:pt x="76200" y="95250"/>
                </a:lnTo>
                <a:close/>
              </a:path>
              <a:path w="114300" h="549910">
                <a:moveTo>
                  <a:pt x="104764" y="95250"/>
                </a:moveTo>
                <a:lnTo>
                  <a:pt x="76200" y="95250"/>
                </a:lnTo>
                <a:lnTo>
                  <a:pt x="76253" y="114299"/>
                </a:lnTo>
                <a:lnTo>
                  <a:pt x="114300" y="114173"/>
                </a:lnTo>
                <a:lnTo>
                  <a:pt x="104764" y="9525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5501640" y="1439290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solidFill>
                  <a:srgbClr val="006FC0"/>
                </a:solidFill>
                <a:latin typeface="Times New Roman"/>
                <a:cs typeface="Times New Roman"/>
              </a:rPr>
              <a:t>40</a:t>
            </a:r>
            <a:r>
              <a:rPr sz="1600" b="1" spc="-10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6935343" y="5099050"/>
            <a:ext cx="400685" cy="389890"/>
          </a:xfrm>
          <a:custGeom>
            <a:avLst/>
            <a:gdLst/>
            <a:ahLst/>
            <a:cxnLst/>
            <a:rect l="l" t="t" r="r" b="b"/>
            <a:pathLst>
              <a:path w="400684" h="389889">
                <a:moveTo>
                  <a:pt x="54609" y="322706"/>
                </a:moveTo>
                <a:lnTo>
                  <a:pt x="0" y="375793"/>
                </a:lnTo>
                <a:lnTo>
                  <a:pt x="13207" y="389509"/>
                </a:lnTo>
                <a:lnTo>
                  <a:pt x="67945" y="336422"/>
                </a:lnTo>
                <a:lnTo>
                  <a:pt x="54609" y="322706"/>
                </a:lnTo>
                <a:close/>
              </a:path>
              <a:path w="400684" h="389889">
                <a:moveTo>
                  <a:pt x="150367" y="229869"/>
                </a:moveTo>
                <a:lnTo>
                  <a:pt x="95630" y="282956"/>
                </a:lnTo>
                <a:lnTo>
                  <a:pt x="108965" y="296544"/>
                </a:lnTo>
                <a:lnTo>
                  <a:pt x="163575" y="243459"/>
                </a:lnTo>
                <a:lnTo>
                  <a:pt x="150367" y="229869"/>
                </a:lnTo>
                <a:close/>
              </a:path>
              <a:path w="400684" h="389889">
                <a:moveTo>
                  <a:pt x="245999" y="136906"/>
                </a:moveTo>
                <a:lnTo>
                  <a:pt x="191261" y="189991"/>
                </a:lnTo>
                <a:lnTo>
                  <a:pt x="204597" y="203708"/>
                </a:lnTo>
                <a:lnTo>
                  <a:pt x="259206" y="150622"/>
                </a:lnTo>
                <a:lnTo>
                  <a:pt x="245999" y="136906"/>
                </a:lnTo>
                <a:close/>
              </a:path>
              <a:path w="400684" h="389889">
                <a:moveTo>
                  <a:pt x="339319" y="46187"/>
                </a:moveTo>
                <a:lnTo>
                  <a:pt x="287020" y="97027"/>
                </a:lnTo>
                <a:lnTo>
                  <a:pt x="300227" y="110743"/>
                </a:lnTo>
                <a:lnTo>
                  <a:pt x="352576" y="59856"/>
                </a:lnTo>
                <a:lnTo>
                  <a:pt x="339319" y="46187"/>
                </a:lnTo>
                <a:close/>
              </a:path>
              <a:path w="400684" h="389889">
                <a:moveTo>
                  <a:pt x="385274" y="43942"/>
                </a:moveTo>
                <a:lnTo>
                  <a:pt x="341629" y="43942"/>
                </a:lnTo>
                <a:lnTo>
                  <a:pt x="354837" y="57657"/>
                </a:lnTo>
                <a:lnTo>
                  <a:pt x="352576" y="59856"/>
                </a:lnTo>
                <a:lnTo>
                  <a:pt x="372490" y="80391"/>
                </a:lnTo>
                <a:lnTo>
                  <a:pt x="385274" y="43942"/>
                </a:lnTo>
                <a:close/>
              </a:path>
              <a:path w="400684" h="389889">
                <a:moveTo>
                  <a:pt x="341629" y="43942"/>
                </a:moveTo>
                <a:lnTo>
                  <a:pt x="339319" y="46187"/>
                </a:lnTo>
                <a:lnTo>
                  <a:pt x="352576" y="59856"/>
                </a:lnTo>
                <a:lnTo>
                  <a:pt x="354837" y="57657"/>
                </a:lnTo>
                <a:lnTo>
                  <a:pt x="341629" y="43942"/>
                </a:lnTo>
                <a:close/>
              </a:path>
              <a:path w="400684" h="389889">
                <a:moveTo>
                  <a:pt x="400684" y="0"/>
                </a:moveTo>
                <a:lnTo>
                  <a:pt x="319404" y="25654"/>
                </a:lnTo>
                <a:lnTo>
                  <a:pt x="339319" y="46187"/>
                </a:lnTo>
                <a:lnTo>
                  <a:pt x="341629" y="43942"/>
                </a:lnTo>
                <a:lnTo>
                  <a:pt x="385274" y="43942"/>
                </a:lnTo>
                <a:lnTo>
                  <a:pt x="400684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562600" y="385445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457200"/>
                </a:moveTo>
                <a:lnTo>
                  <a:pt x="457200" y="45720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ln w="12700">
            <a:solidFill>
              <a:srgbClr val="838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5427726" y="3934079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5841746" y="3842003"/>
            <a:ext cx="223520" cy="2489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5940678" y="3831970"/>
            <a:ext cx="12065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0" dirty="0">
                <a:latin typeface="Times New Roman"/>
                <a:cs typeface="Times New Roman"/>
              </a:rPr>
              <a:t>2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6491096" y="3490721"/>
            <a:ext cx="394335" cy="382905"/>
          </a:xfrm>
          <a:custGeom>
            <a:avLst/>
            <a:gdLst/>
            <a:ahLst/>
            <a:cxnLst/>
            <a:rect l="l" t="t" r="r" b="b"/>
            <a:pathLst>
              <a:path w="394334" h="382904">
                <a:moveTo>
                  <a:pt x="28194" y="302386"/>
                </a:moveTo>
                <a:lnTo>
                  <a:pt x="0" y="382777"/>
                </a:lnTo>
                <a:lnTo>
                  <a:pt x="81279" y="357123"/>
                </a:lnTo>
                <a:lnTo>
                  <a:pt x="69948" y="345439"/>
                </a:lnTo>
                <a:lnTo>
                  <a:pt x="52197" y="345439"/>
                </a:lnTo>
                <a:lnTo>
                  <a:pt x="38988" y="331723"/>
                </a:lnTo>
                <a:lnTo>
                  <a:pt x="48077" y="322889"/>
                </a:lnTo>
                <a:lnTo>
                  <a:pt x="28194" y="302386"/>
                </a:lnTo>
                <a:close/>
              </a:path>
              <a:path w="394334" h="382904">
                <a:moveTo>
                  <a:pt x="48077" y="322889"/>
                </a:moveTo>
                <a:lnTo>
                  <a:pt x="38988" y="331723"/>
                </a:lnTo>
                <a:lnTo>
                  <a:pt x="52197" y="345439"/>
                </a:lnTo>
                <a:lnTo>
                  <a:pt x="61344" y="336568"/>
                </a:lnTo>
                <a:lnTo>
                  <a:pt x="48077" y="322889"/>
                </a:lnTo>
                <a:close/>
              </a:path>
              <a:path w="394334" h="382904">
                <a:moveTo>
                  <a:pt x="61344" y="336568"/>
                </a:moveTo>
                <a:lnTo>
                  <a:pt x="52197" y="345439"/>
                </a:lnTo>
                <a:lnTo>
                  <a:pt x="69948" y="345439"/>
                </a:lnTo>
                <a:lnTo>
                  <a:pt x="61344" y="336568"/>
                </a:lnTo>
                <a:close/>
              </a:path>
              <a:path w="394334" h="382904">
                <a:moveTo>
                  <a:pt x="93599" y="278638"/>
                </a:moveTo>
                <a:lnTo>
                  <a:pt x="48077" y="322889"/>
                </a:lnTo>
                <a:lnTo>
                  <a:pt x="61344" y="336568"/>
                </a:lnTo>
                <a:lnTo>
                  <a:pt x="106933" y="292353"/>
                </a:lnTo>
                <a:lnTo>
                  <a:pt x="93599" y="278638"/>
                </a:lnTo>
                <a:close/>
              </a:path>
              <a:path w="394334" h="382904">
                <a:moveTo>
                  <a:pt x="189229" y="185800"/>
                </a:moveTo>
                <a:lnTo>
                  <a:pt x="134620" y="238886"/>
                </a:lnTo>
                <a:lnTo>
                  <a:pt x="147827" y="252475"/>
                </a:lnTo>
                <a:lnTo>
                  <a:pt x="202564" y="199389"/>
                </a:lnTo>
                <a:lnTo>
                  <a:pt x="189229" y="185800"/>
                </a:lnTo>
                <a:close/>
              </a:path>
              <a:path w="394334" h="382904">
                <a:moveTo>
                  <a:pt x="284860" y="92837"/>
                </a:moveTo>
                <a:lnTo>
                  <a:pt x="230250" y="145922"/>
                </a:lnTo>
                <a:lnTo>
                  <a:pt x="243585" y="159638"/>
                </a:lnTo>
                <a:lnTo>
                  <a:pt x="298196" y="106552"/>
                </a:lnTo>
                <a:lnTo>
                  <a:pt x="284860" y="92837"/>
                </a:lnTo>
                <a:close/>
              </a:path>
              <a:path w="394334" h="382904">
                <a:moveTo>
                  <a:pt x="380619" y="0"/>
                </a:moveTo>
                <a:lnTo>
                  <a:pt x="325881" y="53086"/>
                </a:lnTo>
                <a:lnTo>
                  <a:pt x="339217" y="66675"/>
                </a:lnTo>
                <a:lnTo>
                  <a:pt x="393826" y="13588"/>
                </a:lnTo>
                <a:lnTo>
                  <a:pt x="38061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365366" y="3347592"/>
            <a:ext cx="409575" cy="423545"/>
          </a:xfrm>
          <a:custGeom>
            <a:avLst/>
            <a:gdLst/>
            <a:ahLst/>
            <a:cxnLst/>
            <a:rect l="l" t="t" r="r" b="b"/>
            <a:pathLst>
              <a:path w="409575" h="423545">
                <a:moveTo>
                  <a:pt x="9144" y="0"/>
                </a:moveTo>
                <a:lnTo>
                  <a:pt x="0" y="8762"/>
                </a:lnTo>
                <a:lnTo>
                  <a:pt x="35179" y="45339"/>
                </a:lnTo>
                <a:lnTo>
                  <a:pt x="44323" y="36576"/>
                </a:lnTo>
                <a:lnTo>
                  <a:pt x="9144" y="0"/>
                </a:lnTo>
                <a:close/>
              </a:path>
              <a:path w="409575" h="423545">
                <a:moveTo>
                  <a:pt x="70866" y="64008"/>
                </a:moveTo>
                <a:lnTo>
                  <a:pt x="61722" y="72771"/>
                </a:lnTo>
                <a:lnTo>
                  <a:pt x="97028" y="109347"/>
                </a:lnTo>
                <a:lnTo>
                  <a:pt x="106172" y="100457"/>
                </a:lnTo>
                <a:lnTo>
                  <a:pt x="70866" y="64008"/>
                </a:lnTo>
                <a:close/>
              </a:path>
              <a:path w="409575" h="423545">
                <a:moveTo>
                  <a:pt x="132587" y="127889"/>
                </a:moveTo>
                <a:lnTo>
                  <a:pt x="123444" y="136779"/>
                </a:lnTo>
                <a:lnTo>
                  <a:pt x="158750" y="173228"/>
                </a:lnTo>
                <a:lnTo>
                  <a:pt x="167893" y="164465"/>
                </a:lnTo>
                <a:lnTo>
                  <a:pt x="132587" y="127889"/>
                </a:lnTo>
                <a:close/>
              </a:path>
              <a:path w="409575" h="423545">
                <a:moveTo>
                  <a:pt x="194310" y="191897"/>
                </a:moveTo>
                <a:lnTo>
                  <a:pt x="185165" y="200660"/>
                </a:lnTo>
                <a:lnTo>
                  <a:pt x="220472" y="237236"/>
                </a:lnTo>
                <a:lnTo>
                  <a:pt x="229615" y="228346"/>
                </a:lnTo>
                <a:lnTo>
                  <a:pt x="194310" y="191897"/>
                </a:lnTo>
                <a:close/>
              </a:path>
              <a:path w="409575" h="423545">
                <a:moveTo>
                  <a:pt x="256159" y="255778"/>
                </a:moveTo>
                <a:lnTo>
                  <a:pt x="247014" y="264668"/>
                </a:lnTo>
                <a:lnTo>
                  <a:pt x="282321" y="301117"/>
                </a:lnTo>
                <a:lnTo>
                  <a:pt x="291338" y="292354"/>
                </a:lnTo>
                <a:lnTo>
                  <a:pt x="256159" y="255778"/>
                </a:lnTo>
                <a:close/>
              </a:path>
              <a:path w="409575" h="423545">
                <a:moveTo>
                  <a:pt x="383666" y="342265"/>
                </a:moveTo>
                <a:lnTo>
                  <a:pt x="328930" y="395224"/>
                </a:lnTo>
                <a:lnTo>
                  <a:pt x="409193" y="423545"/>
                </a:lnTo>
                <a:lnTo>
                  <a:pt x="383666" y="342265"/>
                </a:lnTo>
                <a:close/>
              </a:path>
              <a:path w="409575" h="423545">
                <a:moveTo>
                  <a:pt x="317881" y="319786"/>
                </a:moveTo>
                <a:lnTo>
                  <a:pt x="308737" y="328549"/>
                </a:lnTo>
                <a:lnTo>
                  <a:pt x="344042" y="365125"/>
                </a:lnTo>
                <a:lnTo>
                  <a:pt x="353187" y="356235"/>
                </a:lnTo>
                <a:lnTo>
                  <a:pt x="317881" y="319786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609282" y="6046152"/>
            <a:ext cx="200088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0" dirty="0">
                <a:latin typeface="Times New Roman"/>
                <a:cs typeface="Times New Roman"/>
              </a:rPr>
              <a:t>40+25,875 </a:t>
            </a:r>
            <a:r>
              <a:rPr sz="1600" b="1" spc="150" dirty="0">
                <a:latin typeface="Times New Roman"/>
                <a:cs typeface="Times New Roman"/>
              </a:rPr>
              <a:t>=</a:t>
            </a:r>
            <a:r>
              <a:rPr sz="1600" b="1" spc="-120" dirty="0">
                <a:latin typeface="Times New Roman"/>
                <a:cs typeface="Times New Roman"/>
              </a:rPr>
              <a:t> </a:t>
            </a:r>
            <a:r>
              <a:rPr sz="1600" b="1" spc="-40" dirty="0">
                <a:latin typeface="Times New Roman"/>
                <a:cs typeface="Times New Roman"/>
              </a:rPr>
              <a:t>65,875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7149465" y="3618229"/>
            <a:ext cx="167640" cy="187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6938644" y="3605529"/>
            <a:ext cx="14598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70" dirty="0">
                <a:solidFill>
                  <a:srgbClr val="FF000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2).40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28,288</a:t>
            </a:r>
            <a:r>
              <a:rPr sz="1200" b="1" spc="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6768465" y="3237229"/>
            <a:ext cx="167640" cy="187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6557644" y="3224529"/>
            <a:ext cx="14592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70" dirty="0">
                <a:solidFill>
                  <a:srgbClr val="FF000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2).40 </a:t>
            </a:r>
            <a:r>
              <a:rPr sz="12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28,288</a:t>
            </a:r>
            <a:r>
              <a:rPr sz="1200" b="1" spc="1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7482713" y="5076063"/>
            <a:ext cx="393065" cy="406400"/>
          </a:xfrm>
          <a:custGeom>
            <a:avLst/>
            <a:gdLst/>
            <a:ahLst/>
            <a:cxnLst/>
            <a:rect l="l" t="t" r="r" b="b"/>
            <a:pathLst>
              <a:path w="393065" h="406400">
                <a:moveTo>
                  <a:pt x="57498" y="50418"/>
                </a:moveTo>
                <a:lnTo>
                  <a:pt x="48369" y="59230"/>
                </a:lnTo>
                <a:lnTo>
                  <a:pt x="74802" y="86613"/>
                </a:lnTo>
                <a:lnTo>
                  <a:pt x="83946" y="77724"/>
                </a:lnTo>
                <a:lnTo>
                  <a:pt x="57498" y="50418"/>
                </a:lnTo>
                <a:close/>
              </a:path>
              <a:path w="393065" h="406400">
                <a:moveTo>
                  <a:pt x="0" y="0"/>
                </a:moveTo>
                <a:lnTo>
                  <a:pt x="25526" y="81280"/>
                </a:lnTo>
                <a:lnTo>
                  <a:pt x="48369" y="59230"/>
                </a:lnTo>
                <a:lnTo>
                  <a:pt x="39496" y="50037"/>
                </a:lnTo>
                <a:lnTo>
                  <a:pt x="48640" y="41275"/>
                </a:lnTo>
                <a:lnTo>
                  <a:pt x="66971" y="41275"/>
                </a:lnTo>
                <a:lnTo>
                  <a:pt x="80390" y="28320"/>
                </a:lnTo>
                <a:lnTo>
                  <a:pt x="0" y="0"/>
                </a:lnTo>
                <a:close/>
              </a:path>
              <a:path w="393065" h="406400">
                <a:moveTo>
                  <a:pt x="48640" y="41275"/>
                </a:moveTo>
                <a:lnTo>
                  <a:pt x="39496" y="50037"/>
                </a:lnTo>
                <a:lnTo>
                  <a:pt x="48369" y="59230"/>
                </a:lnTo>
                <a:lnTo>
                  <a:pt x="57498" y="50418"/>
                </a:lnTo>
                <a:lnTo>
                  <a:pt x="48640" y="41275"/>
                </a:lnTo>
                <a:close/>
              </a:path>
              <a:path w="393065" h="406400">
                <a:moveTo>
                  <a:pt x="66971" y="41275"/>
                </a:moveTo>
                <a:lnTo>
                  <a:pt x="48640" y="41275"/>
                </a:lnTo>
                <a:lnTo>
                  <a:pt x="57498" y="50418"/>
                </a:lnTo>
                <a:lnTo>
                  <a:pt x="66971" y="41275"/>
                </a:lnTo>
                <a:close/>
              </a:path>
              <a:path w="393065" h="406400">
                <a:moveTo>
                  <a:pt x="110489" y="105156"/>
                </a:moveTo>
                <a:lnTo>
                  <a:pt x="101345" y="114045"/>
                </a:lnTo>
                <a:lnTo>
                  <a:pt x="136651" y="150494"/>
                </a:lnTo>
                <a:lnTo>
                  <a:pt x="145795" y="141731"/>
                </a:lnTo>
                <a:lnTo>
                  <a:pt x="110489" y="105156"/>
                </a:lnTo>
                <a:close/>
              </a:path>
              <a:path w="393065" h="406400">
                <a:moveTo>
                  <a:pt x="172211" y="169164"/>
                </a:moveTo>
                <a:lnTo>
                  <a:pt x="163067" y="177927"/>
                </a:lnTo>
                <a:lnTo>
                  <a:pt x="198373" y="214503"/>
                </a:lnTo>
                <a:lnTo>
                  <a:pt x="207517" y="205612"/>
                </a:lnTo>
                <a:lnTo>
                  <a:pt x="172211" y="169164"/>
                </a:lnTo>
                <a:close/>
              </a:path>
              <a:path w="393065" h="406400">
                <a:moveTo>
                  <a:pt x="233933" y="233045"/>
                </a:moveTo>
                <a:lnTo>
                  <a:pt x="224789" y="241934"/>
                </a:lnTo>
                <a:lnTo>
                  <a:pt x="260095" y="278384"/>
                </a:lnTo>
                <a:lnTo>
                  <a:pt x="269239" y="269621"/>
                </a:lnTo>
                <a:lnTo>
                  <a:pt x="233933" y="233045"/>
                </a:lnTo>
                <a:close/>
              </a:path>
              <a:path w="393065" h="406400">
                <a:moveTo>
                  <a:pt x="295655" y="297053"/>
                </a:moveTo>
                <a:lnTo>
                  <a:pt x="286511" y="305816"/>
                </a:lnTo>
                <a:lnTo>
                  <a:pt x="321817" y="342392"/>
                </a:lnTo>
                <a:lnTo>
                  <a:pt x="330961" y="333628"/>
                </a:lnTo>
                <a:lnTo>
                  <a:pt x="295655" y="297053"/>
                </a:lnTo>
                <a:close/>
              </a:path>
              <a:path w="393065" h="406400">
                <a:moveTo>
                  <a:pt x="357504" y="360934"/>
                </a:moveTo>
                <a:lnTo>
                  <a:pt x="348360" y="369824"/>
                </a:lnTo>
                <a:lnTo>
                  <a:pt x="383666" y="406400"/>
                </a:lnTo>
                <a:lnTo>
                  <a:pt x="392810" y="397509"/>
                </a:lnTo>
                <a:lnTo>
                  <a:pt x="357504" y="360934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6084" y="5523865"/>
            <a:ext cx="167639" cy="1882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683118" y="5523865"/>
            <a:ext cx="167640" cy="1882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 txBox="1"/>
          <p:nvPr/>
        </p:nvSpPr>
        <p:spPr>
          <a:xfrm>
            <a:off x="7472426" y="5511165"/>
            <a:ext cx="145986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70" dirty="0">
                <a:solidFill>
                  <a:srgbClr val="006FC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006FC0"/>
                </a:solidFill>
                <a:latin typeface="Times New Roman"/>
                <a:cs typeface="Times New Roman"/>
              </a:rPr>
              <a:t>2).80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006FC0"/>
                </a:solidFill>
                <a:latin typeface="Times New Roman"/>
                <a:cs typeface="Times New Roman"/>
              </a:rPr>
              <a:t>56,577</a:t>
            </a:r>
            <a:r>
              <a:rPr sz="1200" b="1" spc="14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3641344" y="2201926"/>
            <a:ext cx="346075" cy="485775"/>
          </a:xfrm>
          <a:custGeom>
            <a:avLst/>
            <a:gdLst/>
            <a:ahLst/>
            <a:cxnLst/>
            <a:rect l="l" t="t" r="r" b="b"/>
            <a:pathLst>
              <a:path w="346075" h="485775">
                <a:moveTo>
                  <a:pt x="14096" y="390651"/>
                </a:moveTo>
                <a:lnTo>
                  <a:pt x="0" y="485394"/>
                </a:lnTo>
                <a:lnTo>
                  <a:pt x="84200" y="439800"/>
                </a:lnTo>
                <a:lnTo>
                  <a:pt x="77498" y="435101"/>
                </a:lnTo>
                <a:lnTo>
                  <a:pt x="52704" y="435101"/>
                </a:lnTo>
                <a:lnTo>
                  <a:pt x="29209" y="418719"/>
                </a:lnTo>
                <a:lnTo>
                  <a:pt x="37416" y="407001"/>
                </a:lnTo>
                <a:lnTo>
                  <a:pt x="14096" y="390651"/>
                </a:lnTo>
                <a:close/>
              </a:path>
              <a:path w="346075" h="485775">
                <a:moveTo>
                  <a:pt x="37416" y="407001"/>
                </a:moveTo>
                <a:lnTo>
                  <a:pt x="29209" y="418719"/>
                </a:lnTo>
                <a:lnTo>
                  <a:pt x="52704" y="435101"/>
                </a:lnTo>
                <a:lnTo>
                  <a:pt x="60867" y="423442"/>
                </a:lnTo>
                <a:lnTo>
                  <a:pt x="37416" y="407001"/>
                </a:lnTo>
                <a:close/>
              </a:path>
              <a:path w="346075" h="485775">
                <a:moveTo>
                  <a:pt x="60867" y="423442"/>
                </a:moveTo>
                <a:lnTo>
                  <a:pt x="52704" y="435101"/>
                </a:lnTo>
                <a:lnTo>
                  <a:pt x="77498" y="435101"/>
                </a:lnTo>
                <a:lnTo>
                  <a:pt x="60867" y="423442"/>
                </a:lnTo>
                <a:close/>
              </a:path>
              <a:path w="346075" h="485775">
                <a:moveTo>
                  <a:pt x="322452" y="0"/>
                </a:moveTo>
                <a:lnTo>
                  <a:pt x="37416" y="407001"/>
                </a:lnTo>
                <a:lnTo>
                  <a:pt x="60867" y="423442"/>
                </a:lnTo>
                <a:lnTo>
                  <a:pt x="345820" y="16383"/>
                </a:lnTo>
                <a:lnTo>
                  <a:pt x="322452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648328" y="2831719"/>
            <a:ext cx="499109" cy="365760"/>
          </a:xfrm>
          <a:custGeom>
            <a:avLst/>
            <a:gdLst/>
            <a:ahLst/>
            <a:cxnLst/>
            <a:rect l="l" t="t" r="r" b="b"/>
            <a:pathLst>
              <a:path w="499110" h="365760">
                <a:moveTo>
                  <a:pt x="209192" y="99872"/>
                </a:moveTo>
                <a:lnTo>
                  <a:pt x="165484" y="162342"/>
                </a:lnTo>
                <a:lnTo>
                  <a:pt x="455422" y="365378"/>
                </a:lnTo>
                <a:lnTo>
                  <a:pt x="499110" y="302894"/>
                </a:lnTo>
                <a:lnTo>
                  <a:pt x="209192" y="99872"/>
                </a:lnTo>
                <a:close/>
              </a:path>
              <a:path w="499110" h="365760">
                <a:moveTo>
                  <a:pt x="0" y="0"/>
                </a:moveTo>
                <a:lnTo>
                  <a:pt x="121793" y="224789"/>
                </a:lnTo>
                <a:lnTo>
                  <a:pt x="165484" y="162342"/>
                </a:lnTo>
                <a:lnTo>
                  <a:pt x="134238" y="140461"/>
                </a:lnTo>
                <a:lnTo>
                  <a:pt x="177926" y="77977"/>
                </a:lnTo>
                <a:lnTo>
                  <a:pt x="224511" y="77977"/>
                </a:lnTo>
                <a:lnTo>
                  <a:pt x="252857" y="37464"/>
                </a:lnTo>
                <a:lnTo>
                  <a:pt x="0" y="0"/>
                </a:lnTo>
                <a:close/>
              </a:path>
              <a:path w="499110" h="365760">
                <a:moveTo>
                  <a:pt x="177926" y="77977"/>
                </a:moveTo>
                <a:lnTo>
                  <a:pt x="134238" y="140461"/>
                </a:lnTo>
                <a:lnTo>
                  <a:pt x="165484" y="162342"/>
                </a:lnTo>
                <a:lnTo>
                  <a:pt x="209192" y="99872"/>
                </a:lnTo>
                <a:lnTo>
                  <a:pt x="177926" y="77977"/>
                </a:lnTo>
                <a:close/>
              </a:path>
              <a:path w="499110" h="365760">
                <a:moveTo>
                  <a:pt x="224511" y="77977"/>
                </a:moveTo>
                <a:lnTo>
                  <a:pt x="177926" y="77977"/>
                </a:lnTo>
                <a:lnTo>
                  <a:pt x="209192" y="99872"/>
                </a:lnTo>
                <a:lnTo>
                  <a:pt x="224511" y="77977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 txBox="1"/>
          <p:nvPr/>
        </p:nvSpPr>
        <p:spPr>
          <a:xfrm>
            <a:off x="3508628" y="1847215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83,875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4139184" y="3067050"/>
            <a:ext cx="7200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35" dirty="0">
                <a:latin typeface="Times New Roman"/>
                <a:cs typeface="Times New Roman"/>
              </a:rPr>
              <a:t>28,5</a:t>
            </a:r>
            <a:r>
              <a:rPr sz="1600" b="1" spc="-114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4947665" y="2509392"/>
            <a:ext cx="409575" cy="423545"/>
          </a:xfrm>
          <a:custGeom>
            <a:avLst/>
            <a:gdLst/>
            <a:ahLst/>
            <a:cxnLst/>
            <a:rect l="l" t="t" r="r" b="b"/>
            <a:pathLst>
              <a:path w="409575" h="423544">
                <a:moveTo>
                  <a:pt x="351836" y="373112"/>
                </a:moveTo>
                <a:lnTo>
                  <a:pt x="328930" y="395224"/>
                </a:lnTo>
                <a:lnTo>
                  <a:pt x="409321" y="423545"/>
                </a:lnTo>
                <a:lnTo>
                  <a:pt x="396358" y="382270"/>
                </a:lnTo>
                <a:lnTo>
                  <a:pt x="360680" y="382270"/>
                </a:lnTo>
                <a:lnTo>
                  <a:pt x="351836" y="373112"/>
                </a:lnTo>
                <a:close/>
              </a:path>
              <a:path w="409575" h="423544">
                <a:moveTo>
                  <a:pt x="361011" y="364256"/>
                </a:moveTo>
                <a:lnTo>
                  <a:pt x="351836" y="373112"/>
                </a:lnTo>
                <a:lnTo>
                  <a:pt x="360680" y="382270"/>
                </a:lnTo>
                <a:lnTo>
                  <a:pt x="369824" y="373380"/>
                </a:lnTo>
                <a:lnTo>
                  <a:pt x="361011" y="364256"/>
                </a:lnTo>
                <a:close/>
              </a:path>
              <a:path w="409575" h="423544">
                <a:moveTo>
                  <a:pt x="383794" y="342265"/>
                </a:moveTo>
                <a:lnTo>
                  <a:pt x="361011" y="364256"/>
                </a:lnTo>
                <a:lnTo>
                  <a:pt x="369824" y="373380"/>
                </a:lnTo>
                <a:lnTo>
                  <a:pt x="360680" y="382270"/>
                </a:lnTo>
                <a:lnTo>
                  <a:pt x="396358" y="382270"/>
                </a:lnTo>
                <a:lnTo>
                  <a:pt x="383794" y="342265"/>
                </a:lnTo>
                <a:close/>
              </a:path>
              <a:path w="409575" h="423544">
                <a:moveTo>
                  <a:pt x="9144" y="0"/>
                </a:moveTo>
                <a:lnTo>
                  <a:pt x="0" y="8762"/>
                </a:lnTo>
                <a:lnTo>
                  <a:pt x="351836" y="373112"/>
                </a:lnTo>
                <a:lnTo>
                  <a:pt x="361011" y="364256"/>
                </a:lnTo>
                <a:lnTo>
                  <a:pt x="9144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 txBox="1"/>
          <p:nvPr/>
        </p:nvSpPr>
        <p:spPr>
          <a:xfrm>
            <a:off x="4499609" y="2228596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80,004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4976367" y="3078098"/>
            <a:ext cx="400685" cy="389890"/>
          </a:xfrm>
          <a:custGeom>
            <a:avLst/>
            <a:gdLst/>
            <a:ahLst/>
            <a:cxnLst/>
            <a:rect l="l" t="t" r="r" b="b"/>
            <a:pathLst>
              <a:path w="400685" h="389889">
                <a:moveTo>
                  <a:pt x="339370" y="46319"/>
                </a:moveTo>
                <a:lnTo>
                  <a:pt x="0" y="375920"/>
                </a:lnTo>
                <a:lnTo>
                  <a:pt x="13335" y="389509"/>
                </a:lnTo>
                <a:lnTo>
                  <a:pt x="352581" y="59909"/>
                </a:lnTo>
                <a:lnTo>
                  <a:pt x="339370" y="46319"/>
                </a:lnTo>
                <a:close/>
              </a:path>
              <a:path w="400685" h="389889">
                <a:moveTo>
                  <a:pt x="387545" y="37464"/>
                </a:moveTo>
                <a:lnTo>
                  <a:pt x="348488" y="37464"/>
                </a:lnTo>
                <a:lnTo>
                  <a:pt x="361696" y="51053"/>
                </a:lnTo>
                <a:lnTo>
                  <a:pt x="352581" y="59909"/>
                </a:lnTo>
                <a:lnTo>
                  <a:pt x="372491" y="80390"/>
                </a:lnTo>
                <a:lnTo>
                  <a:pt x="387545" y="37464"/>
                </a:lnTo>
                <a:close/>
              </a:path>
              <a:path w="400685" h="389889">
                <a:moveTo>
                  <a:pt x="348488" y="37464"/>
                </a:moveTo>
                <a:lnTo>
                  <a:pt x="339370" y="46319"/>
                </a:lnTo>
                <a:lnTo>
                  <a:pt x="352581" y="59909"/>
                </a:lnTo>
                <a:lnTo>
                  <a:pt x="361696" y="51053"/>
                </a:lnTo>
                <a:lnTo>
                  <a:pt x="348488" y="37464"/>
                </a:lnTo>
                <a:close/>
              </a:path>
              <a:path w="400685" h="389889">
                <a:moveTo>
                  <a:pt x="400685" y="0"/>
                </a:moveTo>
                <a:lnTo>
                  <a:pt x="319405" y="25780"/>
                </a:lnTo>
                <a:lnTo>
                  <a:pt x="339370" y="46319"/>
                </a:lnTo>
                <a:lnTo>
                  <a:pt x="348488" y="37464"/>
                </a:lnTo>
                <a:lnTo>
                  <a:pt x="387545" y="37464"/>
                </a:lnTo>
                <a:lnTo>
                  <a:pt x="400685" y="0"/>
                </a:lnTo>
                <a:close/>
              </a:path>
            </a:pathLst>
          </a:custGeom>
          <a:solidFill>
            <a:srgbClr val="292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 txBox="1"/>
          <p:nvPr/>
        </p:nvSpPr>
        <p:spPr>
          <a:xfrm>
            <a:off x="4575809" y="3448050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23,288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6134100" y="1077849"/>
            <a:ext cx="582930" cy="85725"/>
          </a:xfrm>
          <a:custGeom>
            <a:avLst/>
            <a:gdLst/>
            <a:ahLst/>
            <a:cxnLst/>
            <a:rect l="l" t="t" r="r" b="b"/>
            <a:pathLst>
              <a:path w="582929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374" y="57150"/>
                </a:lnTo>
                <a:lnTo>
                  <a:pt x="71374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582929" h="85725">
                <a:moveTo>
                  <a:pt x="85725" y="28575"/>
                </a:moveTo>
                <a:lnTo>
                  <a:pt x="71374" y="28575"/>
                </a:lnTo>
                <a:lnTo>
                  <a:pt x="71374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582929" h="85725">
                <a:moveTo>
                  <a:pt x="582549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582549" y="57150"/>
                </a:lnTo>
                <a:lnTo>
                  <a:pt x="582549" y="28575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 txBox="1"/>
          <p:nvPr/>
        </p:nvSpPr>
        <p:spPr>
          <a:xfrm>
            <a:off x="2136775" y="793384"/>
            <a:ext cx="977900" cy="65468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16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73,125</a:t>
            </a:r>
            <a:r>
              <a:rPr sz="1600" b="1" spc="-8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464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6214745" y="845184"/>
            <a:ext cx="897890" cy="526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850"/>
              </a:lnSpc>
              <a:spcBef>
                <a:spcPts val="100"/>
              </a:spcBef>
            </a:pPr>
            <a:r>
              <a:rPr sz="16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73,125</a:t>
            </a:r>
            <a:r>
              <a:rPr sz="1600" b="1" spc="-1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21920">
              <a:lnSpc>
                <a:spcPts val="2090"/>
              </a:lnSpc>
            </a:pPr>
            <a:r>
              <a:rPr sz="1800" b="1" spc="75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394334" y="1984630"/>
            <a:ext cx="264414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80" dirty="0">
                <a:latin typeface="Times New Roman"/>
                <a:cs typeface="Times New Roman"/>
              </a:rPr>
              <a:t>Free </a:t>
            </a:r>
            <a:r>
              <a:rPr sz="1900" b="1" i="1" spc="-5" dirty="0">
                <a:latin typeface="Times New Roman"/>
                <a:cs typeface="Times New Roman"/>
              </a:rPr>
              <a:t>Body </a:t>
            </a:r>
            <a:r>
              <a:rPr sz="1900" b="1" i="1" spc="-25" dirty="0">
                <a:latin typeface="Times New Roman"/>
                <a:cs typeface="Times New Roman"/>
              </a:rPr>
              <a:t>Diagram</a:t>
            </a:r>
            <a:r>
              <a:rPr sz="1900" b="1" i="1" spc="-10" dirty="0">
                <a:latin typeface="Times New Roman"/>
                <a:cs typeface="Times New Roman"/>
              </a:rPr>
              <a:t> </a:t>
            </a:r>
            <a:r>
              <a:rPr sz="1800" b="1" spc="40" dirty="0">
                <a:latin typeface="Times New Roman"/>
                <a:cs typeface="Times New Roman"/>
              </a:rPr>
              <a:t>(FBD)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6705600" y="4973320"/>
            <a:ext cx="549275" cy="114300"/>
          </a:xfrm>
          <a:custGeom>
            <a:avLst/>
            <a:gdLst/>
            <a:ahLst/>
            <a:cxnLst/>
            <a:rect l="l" t="t" r="r" b="b"/>
            <a:pathLst>
              <a:path w="549275" h="114300">
                <a:moveTo>
                  <a:pt x="114173" y="0"/>
                </a:moveTo>
                <a:lnTo>
                  <a:pt x="0" y="57403"/>
                </a:lnTo>
                <a:lnTo>
                  <a:pt x="114426" y="114299"/>
                </a:lnTo>
                <a:lnTo>
                  <a:pt x="114342" y="76199"/>
                </a:lnTo>
                <a:lnTo>
                  <a:pt x="95250" y="76199"/>
                </a:lnTo>
                <a:lnTo>
                  <a:pt x="95250" y="38099"/>
                </a:lnTo>
                <a:lnTo>
                  <a:pt x="114257" y="38046"/>
                </a:lnTo>
                <a:lnTo>
                  <a:pt x="114173" y="0"/>
                </a:lnTo>
                <a:close/>
              </a:path>
              <a:path w="549275" h="114300">
                <a:moveTo>
                  <a:pt x="114257" y="38046"/>
                </a:moveTo>
                <a:lnTo>
                  <a:pt x="95250" y="38099"/>
                </a:lnTo>
                <a:lnTo>
                  <a:pt x="95250" y="76199"/>
                </a:lnTo>
                <a:lnTo>
                  <a:pt x="114342" y="76146"/>
                </a:lnTo>
                <a:lnTo>
                  <a:pt x="114257" y="38046"/>
                </a:lnTo>
                <a:close/>
              </a:path>
              <a:path w="549275" h="114300">
                <a:moveTo>
                  <a:pt x="114342" y="76146"/>
                </a:moveTo>
                <a:lnTo>
                  <a:pt x="95250" y="76199"/>
                </a:lnTo>
                <a:lnTo>
                  <a:pt x="114342" y="76199"/>
                </a:lnTo>
                <a:close/>
              </a:path>
              <a:path w="549275" h="114300">
                <a:moveTo>
                  <a:pt x="549275" y="36829"/>
                </a:moveTo>
                <a:lnTo>
                  <a:pt x="114257" y="38046"/>
                </a:lnTo>
                <a:lnTo>
                  <a:pt x="114342" y="76146"/>
                </a:lnTo>
                <a:lnTo>
                  <a:pt x="549275" y="74929"/>
                </a:lnTo>
                <a:lnTo>
                  <a:pt x="549275" y="3682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859396" y="5028946"/>
            <a:ext cx="394335" cy="382905"/>
          </a:xfrm>
          <a:custGeom>
            <a:avLst/>
            <a:gdLst/>
            <a:ahLst/>
            <a:cxnLst/>
            <a:rect l="l" t="t" r="r" b="b"/>
            <a:pathLst>
              <a:path w="394334" h="382904">
                <a:moveTo>
                  <a:pt x="28194" y="302513"/>
                </a:moveTo>
                <a:lnTo>
                  <a:pt x="0" y="382904"/>
                </a:lnTo>
                <a:lnTo>
                  <a:pt x="81279" y="357123"/>
                </a:lnTo>
                <a:lnTo>
                  <a:pt x="69922" y="345439"/>
                </a:lnTo>
                <a:lnTo>
                  <a:pt x="52197" y="345439"/>
                </a:lnTo>
                <a:lnTo>
                  <a:pt x="38988" y="331850"/>
                </a:lnTo>
                <a:lnTo>
                  <a:pt x="48101" y="322992"/>
                </a:lnTo>
                <a:lnTo>
                  <a:pt x="28194" y="302513"/>
                </a:lnTo>
                <a:close/>
              </a:path>
              <a:path w="394334" h="382904">
                <a:moveTo>
                  <a:pt x="48101" y="322992"/>
                </a:moveTo>
                <a:lnTo>
                  <a:pt x="38988" y="331850"/>
                </a:lnTo>
                <a:lnTo>
                  <a:pt x="52197" y="345439"/>
                </a:lnTo>
                <a:lnTo>
                  <a:pt x="61320" y="336591"/>
                </a:lnTo>
                <a:lnTo>
                  <a:pt x="48101" y="322992"/>
                </a:lnTo>
                <a:close/>
              </a:path>
              <a:path w="394334" h="382904">
                <a:moveTo>
                  <a:pt x="61320" y="336591"/>
                </a:moveTo>
                <a:lnTo>
                  <a:pt x="52197" y="345439"/>
                </a:lnTo>
                <a:lnTo>
                  <a:pt x="69922" y="345439"/>
                </a:lnTo>
                <a:lnTo>
                  <a:pt x="61320" y="336591"/>
                </a:lnTo>
                <a:close/>
              </a:path>
              <a:path w="394334" h="382904">
                <a:moveTo>
                  <a:pt x="93599" y="278764"/>
                </a:moveTo>
                <a:lnTo>
                  <a:pt x="48101" y="322992"/>
                </a:lnTo>
                <a:lnTo>
                  <a:pt x="61320" y="336591"/>
                </a:lnTo>
                <a:lnTo>
                  <a:pt x="106933" y="292353"/>
                </a:lnTo>
                <a:lnTo>
                  <a:pt x="93599" y="278764"/>
                </a:lnTo>
                <a:close/>
              </a:path>
              <a:path w="394334" h="382904">
                <a:moveTo>
                  <a:pt x="189229" y="185800"/>
                </a:moveTo>
                <a:lnTo>
                  <a:pt x="134620" y="238886"/>
                </a:lnTo>
                <a:lnTo>
                  <a:pt x="147827" y="252602"/>
                </a:lnTo>
                <a:lnTo>
                  <a:pt x="202564" y="199516"/>
                </a:lnTo>
                <a:lnTo>
                  <a:pt x="189229" y="185800"/>
                </a:lnTo>
                <a:close/>
              </a:path>
              <a:path w="394334" h="382904">
                <a:moveTo>
                  <a:pt x="284860" y="92963"/>
                </a:moveTo>
                <a:lnTo>
                  <a:pt x="230250" y="146049"/>
                </a:lnTo>
                <a:lnTo>
                  <a:pt x="243585" y="159638"/>
                </a:lnTo>
                <a:lnTo>
                  <a:pt x="298196" y="106552"/>
                </a:lnTo>
                <a:lnTo>
                  <a:pt x="284860" y="92963"/>
                </a:lnTo>
                <a:close/>
              </a:path>
              <a:path w="394334" h="382904">
                <a:moveTo>
                  <a:pt x="380619" y="0"/>
                </a:moveTo>
                <a:lnTo>
                  <a:pt x="325881" y="53085"/>
                </a:lnTo>
                <a:lnTo>
                  <a:pt x="339217" y="66801"/>
                </a:lnTo>
                <a:lnTo>
                  <a:pt x="393826" y="13715"/>
                </a:lnTo>
                <a:lnTo>
                  <a:pt x="380619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781038" y="4571238"/>
            <a:ext cx="393065" cy="406400"/>
          </a:xfrm>
          <a:custGeom>
            <a:avLst/>
            <a:gdLst/>
            <a:ahLst/>
            <a:cxnLst/>
            <a:rect l="l" t="t" r="r" b="b"/>
            <a:pathLst>
              <a:path w="393065" h="406400">
                <a:moveTo>
                  <a:pt x="57498" y="50418"/>
                </a:moveTo>
                <a:lnTo>
                  <a:pt x="48369" y="59230"/>
                </a:lnTo>
                <a:lnTo>
                  <a:pt x="74802" y="86613"/>
                </a:lnTo>
                <a:lnTo>
                  <a:pt x="83946" y="77724"/>
                </a:lnTo>
                <a:lnTo>
                  <a:pt x="57498" y="50418"/>
                </a:lnTo>
                <a:close/>
              </a:path>
              <a:path w="393065" h="406400">
                <a:moveTo>
                  <a:pt x="0" y="0"/>
                </a:moveTo>
                <a:lnTo>
                  <a:pt x="25526" y="81280"/>
                </a:lnTo>
                <a:lnTo>
                  <a:pt x="48369" y="59230"/>
                </a:lnTo>
                <a:lnTo>
                  <a:pt x="39496" y="50037"/>
                </a:lnTo>
                <a:lnTo>
                  <a:pt x="48640" y="41275"/>
                </a:lnTo>
                <a:lnTo>
                  <a:pt x="66971" y="41275"/>
                </a:lnTo>
                <a:lnTo>
                  <a:pt x="80390" y="28320"/>
                </a:lnTo>
                <a:lnTo>
                  <a:pt x="0" y="0"/>
                </a:lnTo>
                <a:close/>
              </a:path>
              <a:path w="393065" h="406400">
                <a:moveTo>
                  <a:pt x="48640" y="41275"/>
                </a:moveTo>
                <a:lnTo>
                  <a:pt x="39496" y="50037"/>
                </a:lnTo>
                <a:lnTo>
                  <a:pt x="48369" y="59230"/>
                </a:lnTo>
                <a:lnTo>
                  <a:pt x="57498" y="50418"/>
                </a:lnTo>
                <a:lnTo>
                  <a:pt x="48640" y="41275"/>
                </a:lnTo>
                <a:close/>
              </a:path>
              <a:path w="393065" h="406400">
                <a:moveTo>
                  <a:pt x="66971" y="41275"/>
                </a:moveTo>
                <a:lnTo>
                  <a:pt x="48640" y="41275"/>
                </a:lnTo>
                <a:lnTo>
                  <a:pt x="57498" y="50418"/>
                </a:lnTo>
                <a:lnTo>
                  <a:pt x="66971" y="41275"/>
                </a:lnTo>
                <a:close/>
              </a:path>
              <a:path w="393065" h="406400">
                <a:moveTo>
                  <a:pt x="110489" y="105156"/>
                </a:moveTo>
                <a:lnTo>
                  <a:pt x="101345" y="114045"/>
                </a:lnTo>
                <a:lnTo>
                  <a:pt x="136651" y="150494"/>
                </a:lnTo>
                <a:lnTo>
                  <a:pt x="145795" y="141731"/>
                </a:lnTo>
                <a:lnTo>
                  <a:pt x="110489" y="105156"/>
                </a:lnTo>
                <a:close/>
              </a:path>
              <a:path w="393065" h="406400">
                <a:moveTo>
                  <a:pt x="172211" y="169163"/>
                </a:moveTo>
                <a:lnTo>
                  <a:pt x="163067" y="177926"/>
                </a:lnTo>
                <a:lnTo>
                  <a:pt x="198373" y="214503"/>
                </a:lnTo>
                <a:lnTo>
                  <a:pt x="207517" y="205612"/>
                </a:lnTo>
                <a:lnTo>
                  <a:pt x="172211" y="169163"/>
                </a:lnTo>
                <a:close/>
              </a:path>
              <a:path w="393065" h="406400">
                <a:moveTo>
                  <a:pt x="233933" y="233044"/>
                </a:moveTo>
                <a:lnTo>
                  <a:pt x="224789" y="241935"/>
                </a:lnTo>
                <a:lnTo>
                  <a:pt x="260095" y="278384"/>
                </a:lnTo>
                <a:lnTo>
                  <a:pt x="269239" y="269620"/>
                </a:lnTo>
                <a:lnTo>
                  <a:pt x="233933" y="233044"/>
                </a:lnTo>
                <a:close/>
              </a:path>
              <a:path w="393065" h="406400">
                <a:moveTo>
                  <a:pt x="295655" y="297053"/>
                </a:moveTo>
                <a:lnTo>
                  <a:pt x="286511" y="305816"/>
                </a:lnTo>
                <a:lnTo>
                  <a:pt x="321817" y="342392"/>
                </a:lnTo>
                <a:lnTo>
                  <a:pt x="330961" y="333629"/>
                </a:lnTo>
                <a:lnTo>
                  <a:pt x="295655" y="297053"/>
                </a:lnTo>
                <a:close/>
              </a:path>
              <a:path w="393065" h="406400">
                <a:moveTo>
                  <a:pt x="357504" y="360934"/>
                </a:moveTo>
                <a:lnTo>
                  <a:pt x="348360" y="369824"/>
                </a:lnTo>
                <a:lnTo>
                  <a:pt x="383666" y="406400"/>
                </a:lnTo>
                <a:lnTo>
                  <a:pt x="392810" y="397510"/>
                </a:lnTo>
                <a:lnTo>
                  <a:pt x="357504" y="360934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345684" y="4615497"/>
            <a:ext cx="167639" cy="1882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320284" y="5219065"/>
            <a:ext cx="167639" cy="1879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5109590" y="4153102"/>
            <a:ext cx="2145665" cy="1567180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635635">
              <a:lnSpc>
                <a:spcPct val="100000"/>
              </a:lnSpc>
              <a:spcBef>
                <a:spcPts val="1025"/>
              </a:spcBef>
            </a:pPr>
            <a:r>
              <a:rPr sz="1600" spc="-50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  <a:p>
            <a:pPr marL="38100">
              <a:lnSpc>
                <a:spcPct val="100000"/>
              </a:lnSpc>
              <a:spcBef>
                <a:spcPts val="695"/>
              </a:spcBef>
            </a:pPr>
            <a:r>
              <a:rPr sz="1200" b="1" spc="70" dirty="0">
                <a:solidFill>
                  <a:srgbClr val="00AF50"/>
                </a:solidFill>
                <a:latin typeface="Times New Roman"/>
                <a:cs typeface="Times New Roman"/>
              </a:rPr>
              <a:t>(1/ </a:t>
            </a:r>
            <a:r>
              <a:rPr sz="1200" b="1" spc="-35" dirty="0">
                <a:solidFill>
                  <a:srgbClr val="00AF50"/>
                </a:solidFill>
                <a:latin typeface="Times New Roman"/>
                <a:cs typeface="Times New Roman"/>
              </a:rPr>
              <a:t>2).73,125 </a:t>
            </a:r>
            <a:r>
              <a:rPr sz="1200" b="1" spc="114" dirty="0">
                <a:solidFill>
                  <a:srgbClr val="00AF50"/>
                </a:solidFill>
                <a:latin typeface="Times New Roman"/>
                <a:cs typeface="Times New Roman"/>
              </a:rPr>
              <a:t>= </a:t>
            </a:r>
            <a:r>
              <a:rPr sz="1200" b="1" spc="-60" dirty="0">
                <a:solidFill>
                  <a:srgbClr val="00AF50"/>
                </a:solidFill>
                <a:latin typeface="Times New Roman"/>
                <a:cs typeface="Times New Roman"/>
              </a:rPr>
              <a:t>51,715</a:t>
            </a:r>
            <a:r>
              <a:rPr sz="1200" b="1" spc="-204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AF5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  <a:p>
            <a:pPr marL="495934">
              <a:lnSpc>
                <a:spcPct val="100000"/>
              </a:lnSpc>
              <a:spcBef>
                <a:spcPts val="869"/>
              </a:spcBef>
            </a:pPr>
            <a:r>
              <a:rPr sz="1600" b="1" spc="-60" dirty="0">
                <a:latin typeface="Times New Roman"/>
                <a:cs typeface="Times New Roman"/>
              </a:rPr>
              <a:t>73,125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1200" b="1" spc="70" dirty="0">
                <a:solidFill>
                  <a:srgbClr val="00AF50"/>
                </a:solidFill>
                <a:latin typeface="Times New Roman"/>
                <a:cs typeface="Times New Roman"/>
              </a:rPr>
              <a:t>(1/ </a:t>
            </a:r>
            <a:r>
              <a:rPr sz="1200" b="1" spc="-35" dirty="0">
                <a:solidFill>
                  <a:srgbClr val="00AF50"/>
                </a:solidFill>
                <a:latin typeface="Times New Roman"/>
                <a:cs typeface="Times New Roman"/>
              </a:rPr>
              <a:t>2).73,125 </a:t>
            </a:r>
            <a:r>
              <a:rPr sz="1200" b="1" spc="114" dirty="0">
                <a:solidFill>
                  <a:srgbClr val="00AF50"/>
                </a:solidFill>
                <a:latin typeface="Times New Roman"/>
                <a:cs typeface="Times New Roman"/>
              </a:rPr>
              <a:t>= </a:t>
            </a:r>
            <a:r>
              <a:rPr sz="1200" b="1" spc="-60" dirty="0">
                <a:solidFill>
                  <a:srgbClr val="00AF50"/>
                </a:solidFill>
                <a:latin typeface="Times New Roman"/>
                <a:cs typeface="Times New Roman"/>
              </a:rPr>
              <a:t>51,715</a:t>
            </a:r>
            <a:r>
              <a:rPr sz="1200" b="1" spc="-204" dirty="0">
                <a:solidFill>
                  <a:srgbClr val="00AF50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00AF5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  <a:p>
            <a:pPr marL="698500">
              <a:lnSpc>
                <a:spcPct val="100000"/>
              </a:lnSpc>
              <a:spcBef>
                <a:spcPts val="965"/>
              </a:spcBef>
            </a:pPr>
            <a:r>
              <a:rPr sz="1200" b="1" spc="70" dirty="0">
                <a:solidFill>
                  <a:srgbClr val="006FC0"/>
                </a:solidFill>
                <a:latin typeface="Times New Roman"/>
                <a:cs typeface="Times New Roman"/>
              </a:rPr>
              <a:t>(1/ </a:t>
            </a:r>
            <a:r>
              <a:rPr sz="1200" b="1" spc="-20" dirty="0">
                <a:solidFill>
                  <a:srgbClr val="006FC0"/>
                </a:solidFill>
                <a:latin typeface="Times New Roman"/>
                <a:cs typeface="Times New Roman"/>
              </a:rPr>
              <a:t>2).80 </a:t>
            </a:r>
            <a:r>
              <a:rPr sz="1200" b="1" spc="114" dirty="0">
                <a:solidFill>
                  <a:srgbClr val="006FC0"/>
                </a:solidFill>
                <a:latin typeface="Times New Roman"/>
                <a:cs typeface="Times New Roman"/>
              </a:rPr>
              <a:t>= </a:t>
            </a:r>
            <a:r>
              <a:rPr sz="1200" b="1" spc="-35" dirty="0">
                <a:solidFill>
                  <a:srgbClr val="006FC0"/>
                </a:solidFill>
                <a:latin typeface="Times New Roman"/>
                <a:cs typeface="Times New Roman"/>
              </a:rPr>
              <a:t>56,577</a:t>
            </a:r>
            <a:r>
              <a:rPr sz="1200" b="1" spc="14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06FC0"/>
                </a:solidFill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6207378" y="5791136"/>
            <a:ext cx="421005" cy="410209"/>
          </a:xfrm>
          <a:custGeom>
            <a:avLst/>
            <a:gdLst/>
            <a:ahLst/>
            <a:cxnLst/>
            <a:rect l="l" t="t" r="r" b="b"/>
            <a:pathLst>
              <a:path w="421004" h="410210">
                <a:moveTo>
                  <a:pt x="230059" y="131973"/>
                </a:moveTo>
                <a:lnTo>
                  <a:pt x="0" y="355371"/>
                </a:lnTo>
                <a:lnTo>
                  <a:pt x="53086" y="410032"/>
                </a:lnTo>
                <a:lnTo>
                  <a:pt x="283167" y="186613"/>
                </a:lnTo>
                <a:lnTo>
                  <a:pt x="230059" y="131973"/>
                </a:lnTo>
                <a:close/>
              </a:path>
              <a:path w="421004" h="410210">
                <a:moveTo>
                  <a:pt x="383786" y="105397"/>
                </a:moveTo>
                <a:lnTo>
                  <a:pt x="257429" y="105397"/>
                </a:lnTo>
                <a:lnTo>
                  <a:pt x="310515" y="160058"/>
                </a:lnTo>
                <a:lnTo>
                  <a:pt x="283167" y="186613"/>
                </a:lnTo>
                <a:lnTo>
                  <a:pt x="336296" y="241274"/>
                </a:lnTo>
                <a:lnTo>
                  <a:pt x="383786" y="105397"/>
                </a:lnTo>
                <a:close/>
              </a:path>
              <a:path w="421004" h="410210">
                <a:moveTo>
                  <a:pt x="257429" y="105397"/>
                </a:moveTo>
                <a:lnTo>
                  <a:pt x="230059" y="131973"/>
                </a:lnTo>
                <a:lnTo>
                  <a:pt x="283167" y="186613"/>
                </a:lnTo>
                <a:lnTo>
                  <a:pt x="310515" y="160058"/>
                </a:lnTo>
                <a:lnTo>
                  <a:pt x="257429" y="105397"/>
                </a:lnTo>
                <a:close/>
              </a:path>
              <a:path w="421004" h="410210">
                <a:moveTo>
                  <a:pt x="420624" y="0"/>
                </a:moveTo>
                <a:lnTo>
                  <a:pt x="176911" y="77292"/>
                </a:lnTo>
                <a:lnTo>
                  <a:pt x="230059" y="131973"/>
                </a:lnTo>
                <a:lnTo>
                  <a:pt x="257429" y="105397"/>
                </a:lnTo>
                <a:lnTo>
                  <a:pt x="383786" y="105397"/>
                </a:lnTo>
                <a:lnTo>
                  <a:pt x="4206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8359013" y="5906299"/>
            <a:ext cx="432434" cy="445770"/>
          </a:xfrm>
          <a:custGeom>
            <a:avLst/>
            <a:gdLst/>
            <a:ahLst/>
            <a:cxnLst/>
            <a:rect l="l" t="t" r="r" b="b"/>
            <a:pathLst>
              <a:path w="432434" h="445770">
                <a:moveTo>
                  <a:pt x="186230" y="137966"/>
                </a:moveTo>
                <a:lnTo>
                  <a:pt x="131386" y="190921"/>
                </a:lnTo>
                <a:lnTo>
                  <a:pt x="377316" y="445554"/>
                </a:lnTo>
                <a:lnTo>
                  <a:pt x="432180" y="392620"/>
                </a:lnTo>
                <a:lnTo>
                  <a:pt x="186230" y="137966"/>
                </a:lnTo>
                <a:close/>
              </a:path>
              <a:path w="432434" h="445770">
                <a:moveTo>
                  <a:pt x="0" y="0"/>
                </a:moveTo>
                <a:lnTo>
                  <a:pt x="76580" y="243840"/>
                </a:lnTo>
                <a:lnTo>
                  <a:pt x="131386" y="190921"/>
                </a:lnTo>
                <a:lnTo>
                  <a:pt x="104901" y="163499"/>
                </a:lnTo>
                <a:lnTo>
                  <a:pt x="159765" y="110566"/>
                </a:lnTo>
                <a:lnTo>
                  <a:pt x="214608" y="110566"/>
                </a:lnTo>
                <a:lnTo>
                  <a:pt x="241045" y="85039"/>
                </a:lnTo>
                <a:lnTo>
                  <a:pt x="0" y="0"/>
                </a:lnTo>
                <a:close/>
              </a:path>
              <a:path w="432434" h="445770">
                <a:moveTo>
                  <a:pt x="159765" y="110566"/>
                </a:moveTo>
                <a:lnTo>
                  <a:pt x="104901" y="163499"/>
                </a:lnTo>
                <a:lnTo>
                  <a:pt x="131386" y="190921"/>
                </a:lnTo>
                <a:lnTo>
                  <a:pt x="186230" y="137966"/>
                </a:lnTo>
                <a:lnTo>
                  <a:pt x="159765" y="110566"/>
                </a:lnTo>
                <a:close/>
              </a:path>
              <a:path w="432434" h="445770">
                <a:moveTo>
                  <a:pt x="214608" y="110566"/>
                </a:moveTo>
                <a:lnTo>
                  <a:pt x="159765" y="110566"/>
                </a:lnTo>
                <a:lnTo>
                  <a:pt x="186230" y="137966"/>
                </a:lnTo>
                <a:lnTo>
                  <a:pt x="214608" y="1105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 txBox="1"/>
          <p:nvPr/>
        </p:nvSpPr>
        <p:spPr>
          <a:xfrm>
            <a:off x="5109590" y="6055078"/>
            <a:ext cx="3927475" cy="55943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1600" b="1" spc="-45" dirty="0">
                <a:latin typeface="Times New Roman"/>
                <a:cs typeface="Times New Roman"/>
              </a:rPr>
              <a:t>56,577-51,577 </a:t>
            </a:r>
            <a:r>
              <a:rPr sz="1600" b="1" spc="150" dirty="0">
                <a:latin typeface="Times New Roman"/>
                <a:cs typeface="Times New Roman"/>
              </a:rPr>
              <a:t>= </a:t>
            </a:r>
            <a:r>
              <a:rPr sz="1600" b="1" spc="-50" dirty="0">
                <a:latin typeface="Times New Roman"/>
                <a:cs typeface="Times New Roman"/>
              </a:rPr>
              <a:t>5</a:t>
            </a:r>
            <a:r>
              <a:rPr sz="1600" b="1" spc="-210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536700">
              <a:lnSpc>
                <a:spcPct val="100000"/>
              </a:lnSpc>
              <a:spcBef>
                <a:spcPts val="180"/>
              </a:spcBef>
            </a:pPr>
            <a:r>
              <a:rPr sz="1600" b="1" spc="-35" dirty="0">
                <a:latin typeface="Times New Roman"/>
                <a:cs typeface="Times New Roman"/>
              </a:rPr>
              <a:t>56,577+51,577 </a:t>
            </a:r>
            <a:r>
              <a:rPr sz="1600" b="1" spc="155" dirty="0">
                <a:latin typeface="Times New Roman"/>
                <a:cs typeface="Times New Roman"/>
              </a:rPr>
              <a:t>=</a:t>
            </a:r>
            <a:r>
              <a:rPr sz="1600" b="1" spc="-100" dirty="0">
                <a:latin typeface="Times New Roman"/>
                <a:cs typeface="Times New Roman"/>
              </a:rPr>
              <a:t> </a:t>
            </a:r>
            <a:r>
              <a:rPr sz="1600" b="1" spc="-55" dirty="0">
                <a:latin typeface="Times New Roman"/>
                <a:cs typeface="Times New Roman"/>
              </a:rPr>
              <a:t>108,292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4050" y="2698750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174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174"/>
                </a:lnTo>
              </a:path>
            </a:pathLst>
          </a:custGeom>
          <a:ln w="57150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777226" y="4741545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5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33676" y="365982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0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81579" y="2691129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87440" y="2278379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14844" y="3445509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6257" y="4667567"/>
            <a:ext cx="55181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latin typeface="Times New Roman"/>
                <a:cs typeface="Times New Roman"/>
              </a:rPr>
              <a:t>4,5</a:t>
            </a:r>
            <a:r>
              <a:rPr sz="1400" b="1" spc="-80" dirty="0">
                <a:latin typeface="Times New Roman"/>
                <a:cs typeface="Times New Roman"/>
              </a:rPr>
              <a:t> </a:t>
            </a:r>
            <a:r>
              <a:rPr sz="1400" b="1" spc="5" dirty="0">
                <a:latin typeface="Times New Roman"/>
                <a:cs typeface="Times New Roman"/>
              </a:rPr>
              <a:t>KN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79575" y="1694815"/>
            <a:ext cx="6350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30" dirty="0">
                <a:latin typeface="Times New Roman"/>
                <a:cs typeface="Times New Roman"/>
              </a:rPr>
              <a:t>28,5</a:t>
            </a:r>
            <a:r>
              <a:rPr sz="1400" b="1" spc="-85" dirty="0">
                <a:latin typeface="Times New Roman"/>
                <a:cs typeface="Times New Roman"/>
              </a:rPr>
              <a:t> </a:t>
            </a:r>
            <a:r>
              <a:rPr sz="1400" b="1" spc="5" dirty="0">
                <a:latin typeface="Times New Roman"/>
                <a:cs typeface="Times New Roman"/>
              </a:rPr>
              <a:t>KN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903601" y="1066800"/>
            <a:ext cx="1592580" cy="1627505"/>
          </a:xfrm>
          <a:custGeom>
            <a:avLst/>
            <a:gdLst/>
            <a:ahLst/>
            <a:cxnLst/>
            <a:rect l="l" t="t" r="r" b="b"/>
            <a:pathLst>
              <a:path w="1592579" h="1627505">
                <a:moveTo>
                  <a:pt x="0" y="0"/>
                </a:moveTo>
                <a:lnTo>
                  <a:pt x="0" y="1627251"/>
                </a:lnTo>
                <a:lnTo>
                  <a:pt x="1592199" y="1627251"/>
                </a:lnTo>
                <a:lnTo>
                  <a:pt x="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03601" y="1066800"/>
            <a:ext cx="1592580" cy="1627505"/>
          </a:xfrm>
          <a:custGeom>
            <a:avLst/>
            <a:gdLst/>
            <a:ahLst/>
            <a:cxnLst/>
            <a:rect l="l" t="t" r="r" b="b"/>
            <a:pathLst>
              <a:path w="1592579" h="1627505">
                <a:moveTo>
                  <a:pt x="0" y="1627251"/>
                </a:moveTo>
                <a:lnTo>
                  <a:pt x="0" y="0"/>
                </a:lnTo>
                <a:lnTo>
                  <a:pt x="1592199" y="1627251"/>
                </a:lnTo>
                <a:lnTo>
                  <a:pt x="0" y="1627251"/>
                </a:lnTo>
                <a:close/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115945" y="2039620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10151" y="2701925"/>
            <a:ext cx="1278255" cy="1260475"/>
          </a:xfrm>
          <a:custGeom>
            <a:avLst/>
            <a:gdLst/>
            <a:ahLst/>
            <a:cxnLst/>
            <a:rect l="l" t="t" r="r" b="b"/>
            <a:pathLst>
              <a:path w="1278254" h="1260475">
                <a:moveTo>
                  <a:pt x="1277874" y="0"/>
                </a:moveTo>
                <a:lnTo>
                  <a:pt x="0" y="0"/>
                </a:lnTo>
                <a:lnTo>
                  <a:pt x="1277874" y="1260475"/>
                </a:lnTo>
                <a:lnTo>
                  <a:pt x="1277874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10151" y="2701925"/>
            <a:ext cx="1278255" cy="1260475"/>
          </a:xfrm>
          <a:custGeom>
            <a:avLst/>
            <a:gdLst/>
            <a:ahLst/>
            <a:cxnLst/>
            <a:rect l="l" t="t" r="r" b="b"/>
            <a:pathLst>
              <a:path w="1278254" h="1260475">
                <a:moveTo>
                  <a:pt x="1277874" y="0"/>
                </a:moveTo>
                <a:lnTo>
                  <a:pt x="1277874" y="1260475"/>
                </a:lnTo>
                <a:lnTo>
                  <a:pt x="0" y="0"/>
                </a:lnTo>
                <a:lnTo>
                  <a:pt x="1277874" y="0"/>
                </a:lnTo>
                <a:close/>
              </a:path>
            </a:pathLst>
          </a:custGeom>
          <a:ln w="12700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 rot="10860000">
            <a:off x="5088262" y="2838419"/>
            <a:ext cx="55266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sz="2400" b="1" dirty="0">
                <a:latin typeface="Times New Roman"/>
                <a:cs typeface="Times New Roman"/>
              </a:rPr>
              <a:t>( -</a:t>
            </a:r>
            <a:r>
              <a:rPr sz="2400" b="1" spc="-204" dirty="0">
                <a:latin typeface="Times New Roman"/>
                <a:cs typeface="Times New Roman"/>
              </a:rPr>
              <a:t> </a:t>
            </a:r>
            <a:r>
              <a:rPr sz="3600" b="1" baseline="1157" dirty="0">
                <a:latin typeface="Times New Roman"/>
                <a:cs typeface="Times New Roman"/>
              </a:rPr>
              <a:t>)</a:t>
            </a:r>
            <a:endParaRPr sz="3600" baseline="1157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65375" y="780034"/>
            <a:ext cx="505459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45" dirty="0">
                <a:latin typeface="Times New Roman"/>
                <a:cs typeface="Times New Roman"/>
              </a:rPr>
              <a:t>50</a:t>
            </a:r>
            <a:r>
              <a:rPr sz="1400" b="1" spc="-75" dirty="0">
                <a:latin typeface="Times New Roman"/>
                <a:cs typeface="Times New Roman"/>
              </a:rPr>
              <a:t> </a:t>
            </a:r>
            <a:r>
              <a:rPr sz="1400" b="1" spc="5" dirty="0">
                <a:latin typeface="Times New Roman"/>
                <a:cs typeface="Times New Roman"/>
              </a:rPr>
              <a:t>KN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14390" y="3905504"/>
            <a:ext cx="57277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40</a:t>
            </a:r>
            <a:r>
              <a:rPr sz="1600" b="1" spc="-10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41904" y="5048884"/>
            <a:ext cx="46050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600" b="1" spc="-50" dirty="0">
                <a:latin typeface="Times New Roman"/>
                <a:cs typeface="Times New Roman"/>
              </a:rPr>
              <a:t>5</a:t>
            </a:r>
            <a:r>
              <a:rPr sz="1600" b="1" spc="-110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60"/>
              </a:spcBef>
            </a:pPr>
            <a:r>
              <a:rPr sz="1900" b="1" i="1" spc="-65" dirty="0">
                <a:latin typeface="Times New Roman"/>
                <a:cs typeface="Times New Roman"/>
              </a:rPr>
              <a:t>Shearing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125" dirty="0">
                <a:latin typeface="Times New Roman"/>
                <a:cs typeface="Times New Roman"/>
              </a:rPr>
              <a:t> </a:t>
            </a:r>
            <a:r>
              <a:rPr sz="1800" b="1" spc="15" dirty="0">
                <a:latin typeface="Times New Roman"/>
                <a:cs typeface="Times New Roman"/>
              </a:rPr>
              <a:t>(SFD)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176645" y="1542415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23,288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862198" y="3086100"/>
            <a:ext cx="1666875" cy="76200"/>
          </a:xfrm>
          <a:custGeom>
            <a:avLst/>
            <a:gdLst/>
            <a:ahLst/>
            <a:cxnLst/>
            <a:rect l="l" t="t" r="r" b="b"/>
            <a:pathLst>
              <a:path w="16668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666875" h="76200">
                <a:moveTo>
                  <a:pt x="1628775" y="0"/>
                </a:moveTo>
                <a:lnTo>
                  <a:pt x="1590675" y="38100"/>
                </a:lnTo>
                <a:lnTo>
                  <a:pt x="1628775" y="76200"/>
                </a:lnTo>
                <a:lnTo>
                  <a:pt x="1660525" y="44450"/>
                </a:lnTo>
                <a:lnTo>
                  <a:pt x="1628775" y="44450"/>
                </a:lnTo>
                <a:lnTo>
                  <a:pt x="1628775" y="31750"/>
                </a:lnTo>
                <a:lnTo>
                  <a:pt x="1660525" y="31750"/>
                </a:lnTo>
                <a:lnTo>
                  <a:pt x="1628775" y="0"/>
                </a:lnTo>
                <a:close/>
              </a:path>
              <a:path w="16668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666875" h="76200">
                <a:moveTo>
                  <a:pt x="15970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597025" y="44450"/>
                </a:lnTo>
                <a:lnTo>
                  <a:pt x="1590675" y="38100"/>
                </a:lnTo>
                <a:lnTo>
                  <a:pt x="1597025" y="31750"/>
                </a:lnTo>
                <a:close/>
              </a:path>
              <a:path w="1666875" h="76200">
                <a:moveTo>
                  <a:pt x="1660525" y="31750"/>
                </a:moveTo>
                <a:lnTo>
                  <a:pt x="1628775" y="31750"/>
                </a:lnTo>
                <a:lnTo>
                  <a:pt x="1628775" y="44450"/>
                </a:lnTo>
                <a:lnTo>
                  <a:pt x="1660525" y="44450"/>
                </a:lnTo>
                <a:lnTo>
                  <a:pt x="1666875" y="38100"/>
                </a:lnTo>
                <a:lnTo>
                  <a:pt x="16605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494276" y="2592323"/>
            <a:ext cx="3175" cy="685800"/>
          </a:xfrm>
          <a:custGeom>
            <a:avLst/>
            <a:gdLst/>
            <a:ahLst/>
            <a:cxnLst/>
            <a:rect l="l" t="t" r="r" b="b"/>
            <a:pathLst>
              <a:path w="3175" h="685800">
                <a:moveTo>
                  <a:pt x="3175" y="0"/>
                </a:moveTo>
                <a:lnTo>
                  <a:pt x="0" y="685800"/>
                </a:lnTo>
              </a:path>
            </a:pathLst>
          </a:custGeom>
          <a:ln w="12700">
            <a:solidFill>
              <a:srgbClr val="FF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95600" y="2590800"/>
            <a:ext cx="1905" cy="685800"/>
          </a:xfrm>
          <a:custGeom>
            <a:avLst/>
            <a:gdLst/>
            <a:ahLst/>
            <a:cxnLst/>
            <a:rect l="l" t="t" r="r" b="b"/>
            <a:pathLst>
              <a:path w="1905" h="685800">
                <a:moveTo>
                  <a:pt x="1650" y="0"/>
                </a:moveTo>
                <a:lnTo>
                  <a:pt x="0" y="685800"/>
                </a:lnTo>
              </a:path>
            </a:pathLst>
          </a:custGeom>
          <a:ln w="12700">
            <a:solidFill>
              <a:srgbClr val="FF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3627754" y="3052698"/>
            <a:ext cx="11874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70" dirty="0">
                <a:latin typeface="Times New Roman"/>
                <a:cs typeface="Times New Roman"/>
              </a:rPr>
              <a:t>x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636175" y="3996510"/>
            <a:ext cx="245110" cy="0"/>
          </a:xfrm>
          <a:custGeom>
            <a:avLst/>
            <a:gdLst/>
            <a:ahLst/>
            <a:cxnLst/>
            <a:rect l="l" t="t" r="r" b="b"/>
            <a:pathLst>
              <a:path w="245110">
                <a:moveTo>
                  <a:pt x="0" y="0"/>
                </a:moveTo>
                <a:lnTo>
                  <a:pt x="245046" y="0"/>
                </a:lnTo>
              </a:path>
            </a:pathLst>
          </a:custGeom>
          <a:ln w="86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117276" y="3996510"/>
            <a:ext cx="534035" cy="0"/>
          </a:xfrm>
          <a:custGeom>
            <a:avLst/>
            <a:gdLst/>
            <a:ahLst/>
            <a:cxnLst/>
            <a:rect l="l" t="t" r="r" b="b"/>
            <a:pathLst>
              <a:path w="534035">
                <a:moveTo>
                  <a:pt x="0" y="0"/>
                </a:moveTo>
                <a:lnTo>
                  <a:pt x="533624" y="0"/>
                </a:lnTo>
              </a:path>
            </a:pathLst>
          </a:custGeom>
          <a:ln w="86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315960" y="3699807"/>
            <a:ext cx="137795" cy="2730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spc="80" dirty="0">
                <a:latin typeface="Times New Roman"/>
                <a:cs typeface="Times New Roman"/>
              </a:rPr>
              <a:t>x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23475" y="3657580"/>
            <a:ext cx="1016000" cy="909319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23495">
              <a:lnSpc>
                <a:spcPct val="100000"/>
              </a:lnSpc>
              <a:spcBef>
                <a:spcPts val="455"/>
              </a:spcBef>
            </a:pPr>
            <a:r>
              <a:rPr sz="1600" spc="65" dirty="0">
                <a:latin typeface="Times New Roman"/>
                <a:cs typeface="Times New Roman"/>
              </a:rPr>
              <a:t>50</a:t>
            </a:r>
            <a:endParaRPr sz="1600">
              <a:latin typeface="Times New Roman"/>
              <a:cs typeface="Times New Roman"/>
            </a:endParaRPr>
          </a:p>
          <a:p>
            <a:pPr marL="27305">
              <a:lnSpc>
                <a:spcPct val="100000"/>
              </a:lnSpc>
              <a:spcBef>
                <a:spcPts val="360"/>
              </a:spcBef>
              <a:tabLst>
                <a:tab pos="504825" algn="l"/>
              </a:tabLst>
            </a:pPr>
            <a:r>
              <a:rPr sz="1600" spc="75" dirty="0">
                <a:latin typeface="Times New Roman"/>
                <a:cs typeface="Times New Roman"/>
              </a:rPr>
              <a:t>40	</a:t>
            </a:r>
            <a:r>
              <a:rPr sz="1600" spc="60" dirty="0">
                <a:latin typeface="Times New Roman"/>
                <a:cs typeface="Times New Roman"/>
              </a:rPr>
              <a:t>(6</a:t>
            </a:r>
            <a:r>
              <a:rPr sz="1600" spc="-210" dirty="0">
                <a:latin typeface="Times New Roman"/>
                <a:cs typeface="Times New Roman"/>
              </a:rPr>
              <a:t> </a:t>
            </a:r>
            <a:r>
              <a:rPr sz="1600" spc="55" dirty="0">
                <a:latin typeface="Times New Roman"/>
                <a:cs typeface="Times New Roman"/>
              </a:rPr>
              <a:t>-</a:t>
            </a:r>
            <a:r>
              <a:rPr sz="1600" spc="-165" dirty="0">
                <a:latin typeface="Times New Roman"/>
                <a:cs typeface="Times New Roman"/>
              </a:rPr>
              <a:t> </a:t>
            </a:r>
            <a:r>
              <a:rPr sz="1600" spc="-45" dirty="0">
                <a:latin typeface="Times New Roman"/>
                <a:cs typeface="Times New Roman"/>
              </a:rPr>
              <a:t>x)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  <a:tabLst>
                <a:tab pos="307340" algn="l"/>
              </a:tabLst>
            </a:pPr>
            <a:r>
              <a:rPr sz="1600" spc="80" dirty="0">
                <a:latin typeface="Times New Roman"/>
                <a:cs typeface="Times New Roman"/>
              </a:rPr>
              <a:t>x	</a:t>
            </a:r>
            <a:r>
              <a:rPr sz="1600" spc="65" dirty="0">
                <a:latin typeface="Times New Roman"/>
                <a:cs typeface="Times New Roman"/>
              </a:rPr>
              <a:t>3</a:t>
            </a:r>
            <a:r>
              <a:rPr sz="1600" spc="80" dirty="0">
                <a:latin typeface="Times New Roman"/>
                <a:cs typeface="Times New Roman"/>
              </a:rPr>
              <a:t>,</a:t>
            </a:r>
            <a:r>
              <a:rPr sz="1600" spc="65" dirty="0">
                <a:latin typeface="Times New Roman"/>
                <a:cs typeface="Times New Roman"/>
              </a:rPr>
              <a:t>33</a:t>
            </a:r>
            <a:r>
              <a:rPr sz="1600" spc="204" dirty="0">
                <a:latin typeface="Times New Roman"/>
                <a:cs typeface="Times New Roman"/>
              </a:rPr>
              <a:t>3</a:t>
            </a:r>
            <a:r>
              <a:rPr sz="1600" spc="125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785182" y="4306553"/>
            <a:ext cx="245033" cy="2526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40454" y="3841503"/>
            <a:ext cx="245033" cy="2526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423409" y="2225928"/>
            <a:ext cx="192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latin typeface="Times New Roman"/>
                <a:cs typeface="Times New Roman"/>
              </a:rPr>
              <a:t>G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206500" y="2089150"/>
            <a:ext cx="1689100" cy="2616200"/>
          </a:xfrm>
          <a:custGeom>
            <a:avLst/>
            <a:gdLst/>
            <a:ahLst/>
            <a:cxnLst/>
            <a:rect l="l" t="t" r="r" b="b"/>
            <a:pathLst>
              <a:path w="1689100" h="2616200">
                <a:moveTo>
                  <a:pt x="863600" y="0"/>
                </a:moveTo>
                <a:lnTo>
                  <a:pt x="114300" y="1054100"/>
                </a:lnTo>
                <a:lnTo>
                  <a:pt x="692150" y="1479550"/>
                </a:lnTo>
                <a:lnTo>
                  <a:pt x="0" y="2476500"/>
                </a:lnTo>
                <a:lnTo>
                  <a:pt x="203200" y="2616200"/>
                </a:lnTo>
                <a:lnTo>
                  <a:pt x="1689100" y="596900"/>
                </a:lnTo>
                <a:lnTo>
                  <a:pt x="863600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06500" y="2089150"/>
            <a:ext cx="1689100" cy="2616200"/>
          </a:xfrm>
          <a:custGeom>
            <a:avLst/>
            <a:gdLst/>
            <a:ahLst/>
            <a:cxnLst/>
            <a:rect l="l" t="t" r="r" b="b"/>
            <a:pathLst>
              <a:path w="1689100" h="2616200">
                <a:moveTo>
                  <a:pt x="203200" y="2616200"/>
                </a:moveTo>
                <a:lnTo>
                  <a:pt x="0" y="2476500"/>
                </a:lnTo>
                <a:lnTo>
                  <a:pt x="692150" y="1479550"/>
                </a:lnTo>
                <a:lnTo>
                  <a:pt x="114300" y="1054100"/>
                </a:lnTo>
                <a:lnTo>
                  <a:pt x="863600" y="0"/>
                </a:lnTo>
                <a:lnTo>
                  <a:pt x="1689100" y="596900"/>
                </a:lnTo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850770" y="3192779"/>
            <a:ext cx="402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imes New Roman"/>
                <a:cs typeface="Times New Roman"/>
              </a:rPr>
              <a:t>(+)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6553072" y="3674871"/>
            <a:ext cx="1264285" cy="1264285"/>
          </a:xfrm>
          <a:custGeom>
            <a:avLst/>
            <a:gdLst/>
            <a:ahLst/>
            <a:cxnLst/>
            <a:rect l="l" t="t" r="r" b="b"/>
            <a:pathLst>
              <a:path w="1264284" h="1264285">
                <a:moveTo>
                  <a:pt x="215519" y="0"/>
                </a:moveTo>
                <a:lnTo>
                  <a:pt x="0" y="215519"/>
                </a:lnTo>
                <a:lnTo>
                  <a:pt x="1048384" y="1264030"/>
                </a:lnTo>
                <a:lnTo>
                  <a:pt x="1263903" y="1048511"/>
                </a:lnTo>
                <a:lnTo>
                  <a:pt x="215519" y="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553072" y="3674871"/>
            <a:ext cx="1264285" cy="1264285"/>
          </a:xfrm>
          <a:custGeom>
            <a:avLst/>
            <a:gdLst/>
            <a:ahLst/>
            <a:cxnLst/>
            <a:rect l="l" t="t" r="r" b="b"/>
            <a:pathLst>
              <a:path w="1264284" h="1264285">
                <a:moveTo>
                  <a:pt x="0" y="215519"/>
                </a:moveTo>
                <a:lnTo>
                  <a:pt x="215519" y="0"/>
                </a:lnTo>
                <a:lnTo>
                  <a:pt x="1263903" y="1048511"/>
                </a:lnTo>
                <a:lnTo>
                  <a:pt x="1048384" y="1264030"/>
                </a:lnTo>
                <a:lnTo>
                  <a:pt x="0" y="215519"/>
                </a:lnTo>
                <a:close/>
              </a:path>
            </a:pathLst>
          </a:custGeom>
          <a:ln w="12699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080015" y="4199366"/>
            <a:ext cx="254635" cy="254000"/>
          </a:xfrm>
          <a:custGeom>
            <a:avLst/>
            <a:gdLst/>
            <a:ahLst/>
            <a:cxnLst/>
            <a:rect l="l" t="t" r="r" b="b"/>
            <a:pathLst>
              <a:path w="254634" h="254000">
                <a:moveTo>
                  <a:pt x="8363" y="103774"/>
                </a:moveTo>
                <a:lnTo>
                  <a:pt x="3172" y="116897"/>
                </a:lnTo>
                <a:lnTo>
                  <a:pt x="362" y="130937"/>
                </a:lnTo>
                <a:lnTo>
                  <a:pt x="23" y="142779"/>
                </a:lnTo>
                <a:lnTo>
                  <a:pt x="0" y="146446"/>
                </a:lnTo>
                <a:lnTo>
                  <a:pt x="1886" y="161813"/>
                </a:lnTo>
                <a:lnTo>
                  <a:pt x="21977" y="206551"/>
                </a:lnTo>
                <a:lnTo>
                  <a:pt x="60845" y="240474"/>
                </a:lnTo>
                <a:lnTo>
                  <a:pt x="107931" y="253775"/>
                </a:lnTo>
                <a:lnTo>
                  <a:pt x="122980" y="253428"/>
                </a:lnTo>
                <a:lnTo>
                  <a:pt x="137077" y="250676"/>
                </a:lnTo>
                <a:lnTo>
                  <a:pt x="150222" y="245506"/>
                </a:lnTo>
                <a:lnTo>
                  <a:pt x="148952" y="244236"/>
                </a:lnTo>
                <a:lnTo>
                  <a:pt x="131553" y="244236"/>
                </a:lnTo>
                <a:lnTo>
                  <a:pt x="125203" y="243347"/>
                </a:lnTo>
                <a:lnTo>
                  <a:pt x="86228" y="226169"/>
                </a:lnTo>
                <a:lnTo>
                  <a:pt x="55099" y="198897"/>
                </a:lnTo>
                <a:lnTo>
                  <a:pt x="26256" y="165768"/>
                </a:lnTo>
                <a:lnTo>
                  <a:pt x="10503" y="129809"/>
                </a:lnTo>
                <a:lnTo>
                  <a:pt x="9633" y="123967"/>
                </a:lnTo>
                <a:lnTo>
                  <a:pt x="10141" y="116347"/>
                </a:lnTo>
                <a:lnTo>
                  <a:pt x="12046" y="107330"/>
                </a:lnTo>
                <a:lnTo>
                  <a:pt x="8363" y="103774"/>
                </a:lnTo>
                <a:close/>
              </a:path>
              <a:path w="254634" h="254000">
                <a:moveTo>
                  <a:pt x="146285" y="241569"/>
                </a:moveTo>
                <a:lnTo>
                  <a:pt x="138665" y="243728"/>
                </a:lnTo>
                <a:lnTo>
                  <a:pt x="131553" y="244236"/>
                </a:lnTo>
                <a:lnTo>
                  <a:pt x="148952" y="244236"/>
                </a:lnTo>
                <a:lnTo>
                  <a:pt x="146285" y="241569"/>
                </a:lnTo>
                <a:close/>
              </a:path>
              <a:path w="254634" h="254000">
                <a:moveTo>
                  <a:pt x="74657" y="63134"/>
                </a:moveTo>
                <a:lnTo>
                  <a:pt x="64370" y="73548"/>
                </a:lnTo>
                <a:lnTo>
                  <a:pt x="102216" y="111394"/>
                </a:lnTo>
                <a:lnTo>
                  <a:pt x="64243" y="149367"/>
                </a:lnTo>
                <a:lnTo>
                  <a:pt x="74657" y="159781"/>
                </a:lnTo>
                <a:lnTo>
                  <a:pt x="112630" y="121808"/>
                </a:lnTo>
                <a:lnTo>
                  <a:pt x="133331" y="121808"/>
                </a:lnTo>
                <a:lnTo>
                  <a:pt x="123044" y="111521"/>
                </a:lnTo>
                <a:lnTo>
                  <a:pt x="133423" y="101107"/>
                </a:lnTo>
                <a:lnTo>
                  <a:pt x="112503" y="101107"/>
                </a:lnTo>
                <a:lnTo>
                  <a:pt x="74657" y="63134"/>
                </a:lnTo>
                <a:close/>
              </a:path>
              <a:path w="254634" h="254000">
                <a:moveTo>
                  <a:pt x="133331" y="121808"/>
                </a:moveTo>
                <a:lnTo>
                  <a:pt x="112630" y="121808"/>
                </a:lnTo>
                <a:lnTo>
                  <a:pt x="150222" y="159400"/>
                </a:lnTo>
                <a:lnTo>
                  <a:pt x="160509" y="148986"/>
                </a:lnTo>
                <a:lnTo>
                  <a:pt x="133331" y="121808"/>
                </a:lnTo>
                <a:close/>
              </a:path>
              <a:path w="254634" h="254000">
                <a:moveTo>
                  <a:pt x="184786" y="9413"/>
                </a:moveTo>
                <a:lnTo>
                  <a:pt x="122663" y="9413"/>
                </a:lnTo>
                <a:lnTo>
                  <a:pt x="129013" y="10429"/>
                </a:lnTo>
                <a:lnTo>
                  <a:pt x="136111" y="11932"/>
                </a:lnTo>
                <a:lnTo>
                  <a:pt x="177352" y="34845"/>
                </a:lnTo>
                <a:lnTo>
                  <a:pt x="210445" y="66702"/>
                </a:lnTo>
                <a:lnTo>
                  <a:pt x="233788" y="97170"/>
                </a:lnTo>
                <a:lnTo>
                  <a:pt x="244456" y="129809"/>
                </a:lnTo>
                <a:lnTo>
                  <a:pt x="243948" y="137302"/>
                </a:lnTo>
                <a:lnTo>
                  <a:pt x="242170" y="146446"/>
                </a:lnTo>
                <a:lnTo>
                  <a:pt x="245726" y="150002"/>
                </a:lnTo>
                <a:lnTo>
                  <a:pt x="250899" y="136862"/>
                </a:lnTo>
                <a:lnTo>
                  <a:pt x="253679" y="122793"/>
                </a:lnTo>
                <a:lnTo>
                  <a:pt x="253997" y="111521"/>
                </a:lnTo>
                <a:lnTo>
                  <a:pt x="254043" y="107330"/>
                </a:lnTo>
                <a:lnTo>
                  <a:pt x="252203" y="91963"/>
                </a:lnTo>
                <a:lnTo>
                  <a:pt x="232111" y="47101"/>
                </a:lnTo>
                <a:lnTo>
                  <a:pt x="193354" y="13287"/>
                </a:lnTo>
                <a:lnTo>
                  <a:pt x="184786" y="9413"/>
                </a:lnTo>
                <a:close/>
              </a:path>
              <a:path w="254634" h="254000">
                <a:moveTo>
                  <a:pt x="150476" y="63134"/>
                </a:moveTo>
                <a:lnTo>
                  <a:pt x="112503" y="101107"/>
                </a:lnTo>
                <a:lnTo>
                  <a:pt x="133423" y="101107"/>
                </a:lnTo>
                <a:lnTo>
                  <a:pt x="160890" y="73548"/>
                </a:lnTo>
                <a:lnTo>
                  <a:pt x="150476" y="63134"/>
                </a:lnTo>
                <a:close/>
              </a:path>
              <a:path w="254634" h="254000">
                <a:moveTo>
                  <a:pt x="146283" y="0"/>
                </a:moveTo>
                <a:lnTo>
                  <a:pt x="131219" y="333"/>
                </a:lnTo>
                <a:lnTo>
                  <a:pt x="117085" y="3048"/>
                </a:lnTo>
                <a:lnTo>
                  <a:pt x="103867" y="8143"/>
                </a:lnTo>
                <a:lnTo>
                  <a:pt x="107931" y="12207"/>
                </a:lnTo>
                <a:lnTo>
                  <a:pt x="115551" y="10048"/>
                </a:lnTo>
                <a:lnTo>
                  <a:pt x="122663" y="9413"/>
                </a:lnTo>
                <a:lnTo>
                  <a:pt x="184786" y="9413"/>
                </a:lnTo>
                <a:lnTo>
                  <a:pt x="178291" y="6476"/>
                </a:lnTo>
                <a:lnTo>
                  <a:pt x="162287" y="2047"/>
                </a:lnTo>
                <a:lnTo>
                  <a:pt x="1462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797296" y="1879345"/>
            <a:ext cx="1784985" cy="1784985"/>
          </a:xfrm>
          <a:custGeom>
            <a:avLst/>
            <a:gdLst/>
            <a:ahLst/>
            <a:cxnLst/>
            <a:rect l="l" t="t" r="r" b="b"/>
            <a:pathLst>
              <a:path w="1784984" h="1784985">
                <a:moveTo>
                  <a:pt x="808227" y="0"/>
                </a:moveTo>
                <a:lnTo>
                  <a:pt x="0" y="808227"/>
                </a:lnTo>
                <a:lnTo>
                  <a:pt x="976629" y="1784858"/>
                </a:lnTo>
                <a:lnTo>
                  <a:pt x="1784857" y="976629"/>
                </a:lnTo>
                <a:lnTo>
                  <a:pt x="808227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797296" y="1879345"/>
            <a:ext cx="1784985" cy="1784985"/>
          </a:xfrm>
          <a:custGeom>
            <a:avLst/>
            <a:gdLst/>
            <a:ahLst/>
            <a:cxnLst/>
            <a:rect l="l" t="t" r="r" b="b"/>
            <a:pathLst>
              <a:path w="1784984" h="1784985">
                <a:moveTo>
                  <a:pt x="0" y="808227"/>
                </a:moveTo>
                <a:lnTo>
                  <a:pt x="808227" y="0"/>
                </a:lnTo>
                <a:lnTo>
                  <a:pt x="1784857" y="976629"/>
                </a:lnTo>
                <a:lnTo>
                  <a:pt x="976629" y="1784858"/>
                </a:lnTo>
                <a:lnTo>
                  <a:pt x="0" y="808227"/>
                </a:lnTo>
                <a:close/>
              </a:path>
            </a:pathLst>
          </a:custGeom>
          <a:ln w="12700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519106" y="2603273"/>
            <a:ext cx="394525" cy="3939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78251" y="5567699"/>
            <a:ext cx="304863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i="1" spc="-5" dirty="0">
                <a:latin typeface="Times New Roman"/>
                <a:cs typeface="Times New Roman"/>
              </a:rPr>
              <a:t>Normal </a:t>
            </a:r>
            <a:r>
              <a:rPr sz="1900" b="1" i="1" spc="-75" dirty="0">
                <a:latin typeface="Times New Roman"/>
                <a:cs typeface="Times New Roman"/>
              </a:rPr>
              <a:t>Force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40" dirty="0">
                <a:latin typeface="Times New Roman"/>
                <a:cs typeface="Times New Roman"/>
              </a:rPr>
              <a:t> </a:t>
            </a:r>
            <a:r>
              <a:rPr sz="1800" b="1" spc="75" dirty="0">
                <a:latin typeface="Times New Roman"/>
                <a:cs typeface="Times New Roman"/>
              </a:rPr>
              <a:t>(NFD)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01750" y="2963798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301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301"/>
                </a:lnTo>
              </a:path>
            </a:pathLst>
          </a:custGeom>
          <a:ln w="57149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667625" y="4579302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1375" y="3925316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91079" y="2956559"/>
            <a:ext cx="2877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02560" algn="l"/>
              </a:tabLst>
            </a:pPr>
            <a:r>
              <a:rPr sz="1800" b="1" spc="105" dirty="0">
                <a:latin typeface="Times New Roman"/>
                <a:cs typeface="Times New Roman"/>
              </a:rPr>
              <a:t>D	</a:t>
            </a:r>
            <a:r>
              <a:rPr sz="2700" b="1" spc="104" baseline="1543" dirty="0">
                <a:latin typeface="Times New Roman"/>
                <a:cs typeface="Times New Roman"/>
              </a:rPr>
              <a:t>E</a:t>
            </a:r>
            <a:endParaRPr sz="2700" baseline="1543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94145" y="3934841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4939" y="4667567"/>
            <a:ext cx="90995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65,875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58519" y="1923415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83,875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142351" y="4438904"/>
            <a:ext cx="9912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5" dirty="0">
                <a:solidFill>
                  <a:srgbClr val="292929"/>
                </a:solidFill>
                <a:latin typeface="Times New Roman"/>
                <a:cs typeface="Times New Roman"/>
              </a:rPr>
              <a:t>108,292</a:t>
            </a:r>
            <a:r>
              <a:rPr sz="1600" b="1" spc="-140" dirty="0">
                <a:solidFill>
                  <a:srgbClr val="292929"/>
                </a:solidFill>
                <a:latin typeface="Times New Roman"/>
                <a:cs typeface="Times New Roman"/>
              </a:rPr>
              <a:t> </a:t>
            </a:r>
            <a:r>
              <a:rPr sz="1600" b="1" spc="10" dirty="0">
                <a:solidFill>
                  <a:srgbClr val="292929"/>
                </a:solidFill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47790" y="1890140"/>
            <a:ext cx="9099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40" dirty="0">
                <a:latin typeface="Times New Roman"/>
                <a:cs typeface="Times New Roman"/>
              </a:rPr>
              <a:t>80,004</a:t>
            </a:r>
            <a:r>
              <a:rPr sz="1600" b="1" spc="-125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678041" y="2832354"/>
            <a:ext cx="2120900" cy="2120900"/>
          </a:xfrm>
          <a:custGeom>
            <a:avLst/>
            <a:gdLst/>
            <a:ahLst/>
            <a:cxnLst/>
            <a:rect l="l" t="t" r="r" b="b"/>
            <a:pathLst>
              <a:path w="2120900" h="2120900">
                <a:moveTo>
                  <a:pt x="1096772" y="0"/>
                </a:moveTo>
                <a:lnTo>
                  <a:pt x="0" y="1096645"/>
                </a:lnTo>
                <a:lnTo>
                  <a:pt x="1023747" y="2120392"/>
                </a:lnTo>
                <a:lnTo>
                  <a:pt x="2120518" y="1023747"/>
                </a:lnTo>
                <a:lnTo>
                  <a:pt x="109677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678041" y="2832354"/>
            <a:ext cx="2120900" cy="2120900"/>
          </a:xfrm>
          <a:custGeom>
            <a:avLst/>
            <a:gdLst/>
            <a:ahLst/>
            <a:cxnLst/>
            <a:rect l="l" t="t" r="r" b="b"/>
            <a:pathLst>
              <a:path w="2120900" h="2120900">
                <a:moveTo>
                  <a:pt x="0" y="1096645"/>
                </a:moveTo>
                <a:lnTo>
                  <a:pt x="1096772" y="0"/>
                </a:lnTo>
                <a:lnTo>
                  <a:pt x="2120518" y="1023747"/>
                </a:lnTo>
                <a:lnTo>
                  <a:pt x="1023747" y="2120392"/>
                </a:lnTo>
                <a:lnTo>
                  <a:pt x="0" y="1096645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17225" y="3374036"/>
            <a:ext cx="394523" cy="3940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16270" y="2203195"/>
            <a:ext cx="1731010" cy="1731010"/>
          </a:xfrm>
          <a:custGeom>
            <a:avLst/>
            <a:gdLst/>
            <a:ahLst/>
            <a:cxnLst/>
            <a:rect l="l" t="t" r="r" b="b"/>
            <a:pathLst>
              <a:path w="1731009" h="1731010">
                <a:moveTo>
                  <a:pt x="754379" y="0"/>
                </a:moveTo>
                <a:lnTo>
                  <a:pt x="0" y="754252"/>
                </a:lnTo>
                <a:lnTo>
                  <a:pt x="976629" y="1730883"/>
                </a:lnTo>
                <a:lnTo>
                  <a:pt x="1731009" y="976629"/>
                </a:lnTo>
                <a:lnTo>
                  <a:pt x="75437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16270" y="2203195"/>
            <a:ext cx="1731010" cy="1731010"/>
          </a:xfrm>
          <a:custGeom>
            <a:avLst/>
            <a:gdLst/>
            <a:ahLst/>
            <a:cxnLst/>
            <a:rect l="l" t="t" r="r" b="b"/>
            <a:pathLst>
              <a:path w="1731009" h="1731010">
                <a:moveTo>
                  <a:pt x="0" y="754252"/>
                </a:moveTo>
                <a:lnTo>
                  <a:pt x="754379" y="0"/>
                </a:lnTo>
                <a:lnTo>
                  <a:pt x="1731009" y="976629"/>
                </a:lnTo>
                <a:lnTo>
                  <a:pt x="976629" y="1730883"/>
                </a:lnTo>
                <a:lnTo>
                  <a:pt x="0" y="754252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70622" y="2277236"/>
            <a:ext cx="1697355" cy="1735455"/>
          </a:xfrm>
          <a:custGeom>
            <a:avLst/>
            <a:gdLst/>
            <a:ahLst/>
            <a:cxnLst/>
            <a:rect l="l" t="t" r="r" b="b"/>
            <a:pathLst>
              <a:path w="1697355" h="1735454">
                <a:moveTo>
                  <a:pt x="772655" y="0"/>
                </a:moveTo>
                <a:lnTo>
                  <a:pt x="0" y="1063371"/>
                </a:lnTo>
                <a:lnTo>
                  <a:pt x="924674" y="1735201"/>
                </a:lnTo>
                <a:lnTo>
                  <a:pt x="1697342" y="671829"/>
                </a:lnTo>
                <a:lnTo>
                  <a:pt x="77265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70622" y="2277236"/>
            <a:ext cx="1697355" cy="1735455"/>
          </a:xfrm>
          <a:custGeom>
            <a:avLst/>
            <a:gdLst/>
            <a:ahLst/>
            <a:cxnLst/>
            <a:rect l="l" t="t" r="r" b="b"/>
            <a:pathLst>
              <a:path w="1697355" h="1735454">
                <a:moveTo>
                  <a:pt x="772655" y="0"/>
                </a:moveTo>
                <a:lnTo>
                  <a:pt x="1697342" y="671829"/>
                </a:lnTo>
                <a:lnTo>
                  <a:pt x="924674" y="1735201"/>
                </a:lnTo>
                <a:lnTo>
                  <a:pt x="0" y="1063371"/>
                </a:lnTo>
                <a:lnTo>
                  <a:pt x="772655" y="0"/>
                </a:lnTo>
                <a:close/>
              </a:path>
            </a:pathLst>
          </a:custGeom>
          <a:ln w="126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699434" y="2917317"/>
            <a:ext cx="378142" cy="4071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39101" y="3620008"/>
            <a:ext cx="1247775" cy="1369060"/>
          </a:xfrm>
          <a:custGeom>
            <a:avLst/>
            <a:gdLst/>
            <a:ahLst/>
            <a:cxnLst/>
            <a:rect l="l" t="t" r="r" b="b"/>
            <a:pathLst>
              <a:path w="1247775" h="1369060">
                <a:moveTo>
                  <a:pt x="712000" y="0"/>
                </a:moveTo>
                <a:lnTo>
                  <a:pt x="0" y="979932"/>
                </a:lnTo>
                <a:lnTo>
                  <a:pt x="535597" y="1369060"/>
                </a:lnTo>
                <a:lnTo>
                  <a:pt x="1247559" y="389128"/>
                </a:lnTo>
                <a:lnTo>
                  <a:pt x="7120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39101" y="3620008"/>
            <a:ext cx="1247775" cy="1369060"/>
          </a:xfrm>
          <a:custGeom>
            <a:avLst/>
            <a:gdLst/>
            <a:ahLst/>
            <a:cxnLst/>
            <a:rect l="l" t="t" r="r" b="b"/>
            <a:pathLst>
              <a:path w="1247775" h="1369060">
                <a:moveTo>
                  <a:pt x="712000" y="0"/>
                </a:moveTo>
                <a:lnTo>
                  <a:pt x="1247559" y="389128"/>
                </a:lnTo>
                <a:lnTo>
                  <a:pt x="535597" y="1369060"/>
                </a:lnTo>
                <a:lnTo>
                  <a:pt x="0" y="979932"/>
                </a:lnTo>
                <a:lnTo>
                  <a:pt x="712000" y="0"/>
                </a:lnTo>
                <a:close/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768600" y="2219325"/>
            <a:ext cx="2908300" cy="69850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335"/>
              </a:spcBef>
            </a:pPr>
            <a:r>
              <a:rPr sz="2400" dirty="0">
                <a:latin typeface="Times New Roman"/>
                <a:cs typeface="Times New Roman"/>
              </a:rPr>
              <a:t>(-)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08628" y="1923415"/>
            <a:ext cx="8978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60" dirty="0">
                <a:latin typeface="Times New Roman"/>
                <a:cs typeface="Times New Roman"/>
              </a:rPr>
              <a:t>73,125</a:t>
            </a:r>
            <a:r>
              <a:rPr sz="1600" b="1" spc="-110" dirty="0">
                <a:latin typeface="Times New Roman"/>
                <a:cs typeface="Times New Roman"/>
              </a:rPr>
              <a:t> </a:t>
            </a:r>
            <a:r>
              <a:rPr sz="1600" b="1" spc="10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82520" y="6188077"/>
            <a:ext cx="335915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i="1" spc="-25" dirty="0">
                <a:latin typeface="Times New Roman"/>
                <a:cs typeface="Times New Roman"/>
              </a:rPr>
              <a:t>Bending </a:t>
            </a:r>
            <a:r>
              <a:rPr sz="1900" b="1" i="1" spc="-20" dirty="0">
                <a:latin typeface="Times New Roman"/>
                <a:cs typeface="Times New Roman"/>
              </a:rPr>
              <a:t>Momen </a:t>
            </a:r>
            <a:r>
              <a:rPr sz="1900" b="1" i="1" spc="-30" dirty="0">
                <a:latin typeface="Times New Roman"/>
                <a:cs typeface="Times New Roman"/>
              </a:rPr>
              <a:t>Diagram</a:t>
            </a:r>
            <a:r>
              <a:rPr sz="1900" b="1" i="1" spc="35" dirty="0">
                <a:latin typeface="Times New Roman"/>
                <a:cs typeface="Times New Roman"/>
              </a:rPr>
              <a:t> </a:t>
            </a:r>
            <a:r>
              <a:rPr sz="1800" b="1" spc="25" dirty="0">
                <a:latin typeface="Times New Roman"/>
                <a:cs typeface="Times New Roman"/>
              </a:rPr>
              <a:t>(BMD)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73125" y="4103623"/>
            <a:ext cx="6400800" cy="2027555"/>
          </a:xfrm>
          <a:custGeom>
            <a:avLst/>
            <a:gdLst/>
            <a:ahLst/>
            <a:cxnLst/>
            <a:rect l="l" t="t" r="r" b="b"/>
            <a:pathLst>
              <a:path w="6400800" h="2027554">
                <a:moveTo>
                  <a:pt x="0" y="2027301"/>
                </a:moveTo>
                <a:lnTo>
                  <a:pt x="1481074" y="0"/>
                </a:lnTo>
                <a:lnTo>
                  <a:pt x="4386199" y="0"/>
                </a:lnTo>
                <a:lnTo>
                  <a:pt x="6400800" y="2027301"/>
                </a:lnTo>
              </a:path>
            </a:pathLst>
          </a:custGeom>
          <a:ln w="57149">
            <a:solidFill>
              <a:srgbClr val="292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23129" y="1768475"/>
            <a:ext cx="198120" cy="218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663184" y="1768475"/>
            <a:ext cx="198120" cy="218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05350" y="1981771"/>
            <a:ext cx="198120" cy="2187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118609" y="475234"/>
            <a:ext cx="476885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15" dirty="0">
                <a:latin typeface="Times New Roman"/>
                <a:cs typeface="Times New Roman"/>
              </a:rPr>
              <a:t>BMD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ts val="1680"/>
              </a:lnSpc>
            </a:pPr>
            <a:r>
              <a:rPr sz="1400" spc="-80" dirty="0">
                <a:latin typeface="Times New Roman"/>
                <a:cs typeface="Times New Roman"/>
              </a:rPr>
              <a:t>MA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70" dirty="0">
                <a:latin typeface="Times New Roman"/>
                <a:cs typeface="Times New Roman"/>
              </a:rPr>
              <a:t>MC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4,5.2,5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11,25</a:t>
            </a:r>
            <a:r>
              <a:rPr sz="1400" spc="-11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0" dirty="0">
                <a:latin typeface="Times New Roman"/>
                <a:cs typeface="Times New Roman"/>
              </a:rPr>
              <a:t>MD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4,5.5 </a:t>
            </a:r>
            <a:r>
              <a:rPr sz="1400" spc="145" dirty="0">
                <a:latin typeface="Times New Roman"/>
                <a:cs typeface="Times New Roman"/>
              </a:rPr>
              <a:t>+ </a:t>
            </a:r>
            <a:r>
              <a:rPr sz="1400" spc="-50" dirty="0">
                <a:latin typeface="Times New Roman"/>
                <a:cs typeface="Times New Roman"/>
              </a:rPr>
              <a:t>24.2,5 </a:t>
            </a:r>
            <a:r>
              <a:rPr sz="1400" spc="145" dirty="0">
                <a:latin typeface="Times New Roman"/>
                <a:cs typeface="Times New Roman"/>
              </a:rPr>
              <a:t>=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0" dirty="0">
                <a:latin typeface="Times New Roman"/>
                <a:cs typeface="Times New Roman"/>
              </a:rPr>
              <a:t>82,5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00" dirty="0">
                <a:latin typeface="Times New Roman"/>
                <a:cs typeface="Times New Roman"/>
              </a:rPr>
              <a:t>MS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50.6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43,125.4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30.2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15.3.1,5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14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spc="-10" dirty="0">
                <a:latin typeface="Times New Roman"/>
                <a:cs typeface="Times New Roman"/>
              </a:rPr>
              <a:t>MG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50.6,333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43,125.4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45" dirty="0">
                <a:latin typeface="Times New Roman"/>
                <a:cs typeface="Times New Roman"/>
              </a:rPr>
              <a:t>30.2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40" dirty="0">
                <a:latin typeface="Times New Roman"/>
                <a:cs typeface="Times New Roman"/>
              </a:rPr>
              <a:t>15.3,333.½,.3,333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50" dirty="0">
                <a:latin typeface="Times New Roman"/>
                <a:cs typeface="Times New Roman"/>
              </a:rPr>
              <a:t>0,833</a:t>
            </a:r>
            <a:r>
              <a:rPr sz="1400" spc="-18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400" spc="-15" dirty="0">
                <a:latin typeface="Times New Roman"/>
                <a:cs typeface="Times New Roman"/>
              </a:rPr>
              <a:t>ME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5. 32 </a:t>
            </a:r>
            <a:r>
              <a:rPr sz="1400" dirty="0">
                <a:latin typeface="Times New Roman"/>
                <a:cs typeface="Times New Roman"/>
              </a:rPr>
              <a:t>– </a:t>
            </a:r>
            <a:r>
              <a:rPr sz="1400" spc="-50" dirty="0">
                <a:latin typeface="Times New Roman"/>
                <a:cs typeface="Times New Roman"/>
              </a:rPr>
              <a:t>28,288. </a:t>
            </a:r>
            <a:r>
              <a:rPr sz="1400" spc="-45" dirty="0">
                <a:latin typeface="Times New Roman"/>
                <a:cs typeface="Times New Roman"/>
              </a:rPr>
              <a:t>8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51,726</a:t>
            </a:r>
            <a:r>
              <a:rPr sz="1400" spc="18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ts val="1670"/>
              </a:lnSpc>
              <a:spcBef>
                <a:spcPts val="5"/>
              </a:spcBef>
            </a:pPr>
            <a:r>
              <a:rPr sz="1400" spc="-40" dirty="0">
                <a:latin typeface="Times New Roman"/>
                <a:cs typeface="Times New Roman"/>
              </a:rPr>
              <a:t>MF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5. 8 </a:t>
            </a:r>
            <a:r>
              <a:rPr sz="1400" spc="145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14,142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ts val="1670"/>
              </a:lnSpc>
            </a:pPr>
            <a:r>
              <a:rPr sz="1400" spc="-85" dirty="0">
                <a:latin typeface="Times New Roman"/>
                <a:cs typeface="Times New Roman"/>
              </a:rPr>
              <a:t>MB </a:t>
            </a:r>
            <a:r>
              <a:rPr sz="1400" spc="140" dirty="0">
                <a:latin typeface="Times New Roman"/>
                <a:cs typeface="Times New Roman"/>
              </a:rPr>
              <a:t>= </a:t>
            </a:r>
            <a:r>
              <a:rPr sz="1400" spc="-45" dirty="0">
                <a:latin typeface="Times New Roman"/>
                <a:cs typeface="Times New Roman"/>
              </a:rPr>
              <a:t>0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3419" y="2892107"/>
            <a:ext cx="89217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35" dirty="0">
                <a:latin typeface="Times New Roman"/>
                <a:cs typeface="Times New Roman"/>
              </a:rPr>
              <a:t>82,5</a:t>
            </a:r>
            <a:r>
              <a:rPr sz="1600" b="1" spc="-114" dirty="0">
                <a:latin typeface="Times New Roman"/>
                <a:cs typeface="Times New Roman"/>
              </a:rPr>
              <a:t> </a:t>
            </a:r>
            <a:r>
              <a:rPr sz="1600" b="1" spc="15" dirty="0">
                <a:latin typeface="Times New Roman"/>
                <a:cs typeface="Times New Roman"/>
              </a:rPr>
              <a:t>KNm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38300" y="5071745"/>
            <a:ext cx="180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2182" y="6012497"/>
            <a:ext cx="1924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35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65375" y="4131691"/>
            <a:ext cx="20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05" dirty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68315" y="4109466"/>
            <a:ext cx="1879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70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08175" y="2228596"/>
            <a:ext cx="8921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35" dirty="0">
                <a:latin typeface="Times New Roman"/>
                <a:cs typeface="Times New Roman"/>
              </a:rPr>
              <a:t>82,5</a:t>
            </a:r>
            <a:r>
              <a:rPr sz="1600" b="1" spc="-114" dirty="0">
                <a:latin typeface="Times New Roman"/>
                <a:cs typeface="Times New Roman"/>
              </a:rPr>
              <a:t> </a:t>
            </a:r>
            <a:r>
              <a:rPr sz="1600" b="1" spc="15" dirty="0">
                <a:latin typeface="Times New Roman"/>
                <a:cs typeface="Times New Roman"/>
              </a:rPr>
              <a:t>KNm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0445" y="3067050"/>
            <a:ext cx="9398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5" dirty="0">
                <a:latin typeface="Times New Roman"/>
                <a:cs typeface="Times New Roman"/>
              </a:rPr>
              <a:t>51,726</a:t>
            </a:r>
            <a:r>
              <a:rPr sz="1400" b="1" spc="-70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99609" y="2758821"/>
            <a:ext cx="9398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5" dirty="0">
                <a:latin typeface="Times New Roman"/>
                <a:cs typeface="Times New Roman"/>
              </a:rPr>
              <a:t>51,726</a:t>
            </a:r>
            <a:r>
              <a:rPr sz="1400" b="1" spc="-70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13759" y="4283329"/>
            <a:ext cx="86931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35" dirty="0">
                <a:latin typeface="Times New Roman"/>
                <a:cs typeface="Times New Roman"/>
              </a:rPr>
              <a:t>0,833</a:t>
            </a:r>
            <a:r>
              <a:rPr sz="1400" b="1" spc="-75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7340" y="4667567"/>
            <a:ext cx="95821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85" dirty="0">
                <a:latin typeface="Times New Roman"/>
                <a:cs typeface="Times New Roman"/>
              </a:rPr>
              <a:t>11,25</a:t>
            </a:r>
            <a:r>
              <a:rPr sz="1600" b="1" spc="-114" dirty="0">
                <a:latin typeface="Times New Roman"/>
                <a:cs typeface="Times New Roman"/>
              </a:rPr>
              <a:t> </a:t>
            </a:r>
            <a:r>
              <a:rPr sz="1600" b="1" spc="15" dirty="0">
                <a:latin typeface="Times New Roman"/>
                <a:cs typeface="Times New Roman"/>
              </a:rPr>
              <a:t>KNm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042409" y="3837940"/>
            <a:ext cx="192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latin typeface="Times New Roman"/>
                <a:cs typeface="Times New Roman"/>
              </a:rPr>
              <a:t>G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47284" y="5353684"/>
            <a:ext cx="92646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Times New Roman"/>
                <a:cs typeface="Times New Roman"/>
              </a:rPr>
              <a:t>14,142</a:t>
            </a:r>
            <a:r>
              <a:rPr sz="1400" b="1" spc="-90" dirty="0">
                <a:latin typeface="Times New Roman"/>
                <a:cs typeface="Times New Roman"/>
              </a:rPr>
              <a:t> </a:t>
            </a:r>
            <a:r>
              <a:rPr sz="1400" b="1" spc="10" dirty="0">
                <a:latin typeface="Times New Roman"/>
                <a:cs typeface="Times New Roman"/>
              </a:rPr>
              <a:t>KNm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29045" y="4817745"/>
            <a:ext cx="166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" dirty="0">
                <a:latin typeface="Times New Roman"/>
                <a:cs typeface="Times New Roman"/>
              </a:rPr>
              <a:t>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67244" y="6189345"/>
            <a:ext cx="180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20" dirty="0">
                <a:latin typeface="Times New Roman"/>
                <a:cs typeface="Times New Roman"/>
              </a:rPr>
              <a:t>B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967226" y="3551173"/>
            <a:ext cx="1905" cy="640080"/>
          </a:xfrm>
          <a:custGeom>
            <a:avLst/>
            <a:gdLst/>
            <a:ahLst/>
            <a:cxnLst/>
            <a:rect l="l" t="t" r="r" b="b"/>
            <a:pathLst>
              <a:path w="1904" h="640079">
                <a:moveTo>
                  <a:pt x="1524" y="0"/>
                </a:moveTo>
                <a:lnTo>
                  <a:pt x="0" y="639826"/>
                </a:lnTo>
              </a:path>
            </a:pathLst>
          </a:custGeom>
          <a:ln w="12700">
            <a:solidFill>
              <a:srgbClr val="00AF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38323" y="3619500"/>
            <a:ext cx="1666875" cy="76200"/>
          </a:xfrm>
          <a:custGeom>
            <a:avLst/>
            <a:gdLst/>
            <a:ahLst/>
            <a:cxnLst/>
            <a:rect l="l" t="t" r="r" b="b"/>
            <a:pathLst>
              <a:path w="1666875" h="76200">
                <a:moveTo>
                  <a:pt x="38100" y="0"/>
                </a:moveTo>
                <a:lnTo>
                  <a:pt x="0" y="38100"/>
                </a:lnTo>
                <a:lnTo>
                  <a:pt x="38100" y="76200"/>
                </a:lnTo>
                <a:lnTo>
                  <a:pt x="69850" y="44450"/>
                </a:lnTo>
                <a:lnTo>
                  <a:pt x="38100" y="44450"/>
                </a:lnTo>
                <a:lnTo>
                  <a:pt x="38100" y="31750"/>
                </a:lnTo>
                <a:lnTo>
                  <a:pt x="69850" y="31750"/>
                </a:lnTo>
                <a:lnTo>
                  <a:pt x="38100" y="0"/>
                </a:lnTo>
                <a:close/>
              </a:path>
              <a:path w="1666875" h="76200">
                <a:moveTo>
                  <a:pt x="1628775" y="0"/>
                </a:moveTo>
                <a:lnTo>
                  <a:pt x="1590675" y="38100"/>
                </a:lnTo>
                <a:lnTo>
                  <a:pt x="1628775" y="76200"/>
                </a:lnTo>
                <a:lnTo>
                  <a:pt x="1660525" y="44450"/>
                </a:lnTo>
                <a:lnTo>
                  <a:pt x="1628775" y="44450"/>
                </a:lnTo>
                <a:lnTo>
                  <a:pt x="1628775" y="31750"/>
                </a:lnTo>
                <a:lnTo>
                  <a:pt x="1660525" y="31750"/>
                </a:lnTo>
                <a:lnTo>
                  <a:pt x="1628775" y="0"/>
                </a:lnTo>
                <a:close/>
              </a:path>
              <a:path w="1666875" h="76200">
                <a:moveTo>
                  <a:pt x="69850" y="31750"/>
                </a:moveTo>
                <a:lnTo>
                  <a:pt x="38100" y="31750"/>
                </a:lnTo>
                <a:lnTo>
                  <a:pt x="38100" y="44450"/>
                </a:lnTo>
                <a:lnTo>
                  <a:pt x="69850" y="44450"/>
                </a:lnTo>
                <a:lnTo>
                  <a:pt x="76200" y="38100"/>
                </a:lnTo>
                <a:lnTo>
                  <a:pt x="69850" y="31750"/>
                </a:lnTo>
                <a:close/>
              </a:path>
              <a:path w="1666875" h="76200">
                <a:moveTo>
                  <a:pt x="1597025" y="31750"/>
                </a:moveTo>
                <a:lnTo>
                  <a:pt x="69850" y="31750"/>
                </a:lnTo>
                <a:lnTo>
                  <a:pt x="76200" y="38100"/>
                </a:lnTo>
                <a:lnTo>
                  <a:pt x="69850" y="44450"/>
                </a:lnTo>
                <a:lnTo>
                  <a:pt x="1597025" y="44450"/>
                </a:lnTo>
                <a:lnTo>
                  <a:pt x="1590675" y="38100"/>
                </a:lnTo>
                <a:lnTo>
                  <a:pt x="1597025" y="31750"/>
                </a:lnTo>
                <a:close/>
              </a:path>
              <a:path w="1666875" h="76200">
                <a:moveTo>
                  <a:pt x="1660525" y="31750"/>
                </a:moveTo>
                <a:lnTo>
                  <a:pt x="1628775" y="31750"/>
                </a:lnTo>
                <a:lnTo>
                  <a:pt x="1628775" y="44450"/>
                </a:lnTo>
                <a:lnTo>
                  <a:pt x="1660525" y="44450"/>
                </a:lnTo>
                <a:lnTo>
                  <a:pt x="1666875" y="38100"/>
                </a:lnTo>
                <a:lnTo>
                  <a:pt x="1660525" y="3175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223641" y="3409950"/>
            <a:ext cx="3981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5" dirty="0">
                <a:solidFill>
                  <a:srgbClr val="00AFEF"/>
                </a:solidFill>
                <a:latin typeface="Times New Roman"/>
                <a:cs typeface="Times New Roman"/>
              </a:rPr>
              <a:t>3,333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63600" y="3197225"/>
            <a:ext cx="1485265" cy="2904490"/>
          </a:xfrm>
          <a:custGeom>
            <a:avLst/>
            <a:gdLst/>
            <a:ahLst/>
            <a:cxnLst/>
            <a:rect l="l" t="t" r="r" b="b"/>
            <a:pathLst>
              <a:path w="1485264" h="2904490">
                <a:moveTo>
                  <a:pt x="0" y="2904134"/>
                </a:moveTo>
                <a:lnTo>
                  <a:pt x="438912" y="1748282"/>
                </a:lnTo>
                <a:lnTo>
                  <a:pt x="234086" y="0"/>
                </a:lnTo>
                <a:lnTo>
                  <a:pt x="1485011" y="89242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299972" y="4949444"/>
            <a:ext cx="300355" cy="210820"/>
          </a:xfrm>
          <a:custGeom>
            <a:avLst/>
            <a:gdLst/>
            <a:ahLst/>
            <a:cxnLst/>
            <a:rect l="l" t="t" r="r" b="b"/>
            <a:pathLst>
              <a:path w="300355" h="210820">
                <a:moveTo>
                  <a:pt x="0" y="0"/>
                </a:moveTo>
                <a:lnTo>
                  <a:pt x="300355" y="210311"/>
                </a:lnTo>
              </a:path>
            </a:pathLst>
          </a:custGeom>
          <a:ln w="12700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40229" y="2513964"/>
            <a:ext cx="22225" cy="1585595"/>
          </a:xfrm>
          <a:custGeom>
            <a:avLst/>
            <a:gdLst/>
            <a:ahLst/>
            <a:cxnLst/>
            <a:rect l="l" t="t" r="r" b="b"/>
            <a:pathLst>
              <a:path w="22225" h="1585595">
                <a:moveTo>
                  <a:pt x="0" y="0"/>
                </a:moveTo>
                <a:lnTo>
                  <a:pt x="21716" y="1585595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256276" y="2990850"/>
            <a:ext cx="1905" cy="1078230"/>
          </a:xfrm>
          <a:custGeom>
            <a:avLst/>
            <a:gdLst/>
            <a:ahLst/>
            <a:cxnLst/>
            <a:rect l="l" t="t" r="r" b="b"/>
            <a:pathLst>
              <a:path w="1904" h="1078229">
                <a:moveTo>
                  <a:pt x="1524" y="0"/>
                </a:moveTo>
                <a:lnTo>
                  <a:pt x="0" y="107784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599179" y="4101465"/>
            <a:ext cx="1422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717925" y="4043298"/>
            <a:ext cx="120650" cy="1207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333625" y="2524125"/>
            <a:ext cx="2934335" cy="1696085"/>
          </a:xfrm>
          <a:custGeom>
            <a:avLst/>
            <a:gdLst/>
            <a:ahLst/>
            <a:cxnLst/>
            <a:rect l="l" t="t" r="r" b="b"/>
            <a:pathLst>
              <a:path w="2934335" h="1696085">
                <a:moveTo>
                  <a:pt x="0" y="0"/>
                </a:moveTo>
                <a:lnTo>
                  <a:pt x="35999" y="49640"/>
                </a:lnTo>
                <a:lnTo>
                  <a:pt x="71994" y="99242"/>
                </a:lnTo>
                <a:lnTo>
                  <a:pt x="107979" y="148769"/>
                </a:lnTo>
                <a:lnTo>
                  <a:pt x="143948" y="198183"/>
                </a:lnTo>
                <a:lnTo>
                  <a:pt x="179897" y="247446"/>
                </a:lnTo>
                <a:lnTo>
                  <a:pt x="215821" y="296520"/>
                </a:lnTo>
                <a:lnTo>
                  <a:pt x="251715" y="345367"/>
                </a:lnTo>
                <a:lnTo>
                  <a:pt x="287573" y="393950"/>
                </a:lnTo>
                <a:lnTo>
                  <a:pt x="323391" y="442231"/>
                </a:lnTo>
                <a:lnTo>
                  <a:pt x="359164" y="490172"/>
                </a:lnTo>
                <a:lnTo>
                  <a:pt x="394886" y="537736"/>
                </a:lnTo>
                <a:lnTo>
                  <a:pt x="430552" y="584884"/>
                </a:lnTo>
                <a:lnTo>
                  <a:pt x="466158" y="631579"/>
                </a:lnTo>
                <a:lnTo>
                  <a:pt x="501698" y="677783"/>
                </a:lnTo>
                <a:lnTo>
                  <a:pt x="537167" y="723459"/>
                </a:lnTo>
                <a:lnTo>
                  <a:pt x="572560" y="768568"/>
                </a:lnTo>
                <a:lnTo>
                  <a:pt x="607873" y="813073"/>
                </a:lnTo>
                <a:lnTo>
                  <a:pt x="643100" y="856936"/>
                </a:lnTo>
                <a:lnTo>
                  <a:pt x="678236" y="900119"/>
                </a:lnTo>
                <a:lnTo>
                  <a:pt x="713276" y="942585"/>
                </a:lnTo>
                <a:lnTo>
                  <a:pt x="748215" y="984296"/>
                </a:lnTo>
                <a:lnTo>
                  <a:pt x="783047" y="1025213"/>
                </a:lnTo>
                <a:lnTo>
                  <a:pt x="817769" y="1065300"/>
                </a:lnTo>
                <a:lnTo>
                  <a:pt x="852374" y="1104519"/>
                </a:lnTo>
                <a:lnTo>
                  <a:pt x="886859" y="1142831"/>
                </a:lnTo>
                <a:lnTo>
                  <a:pt x="921216" y="1180199"/>
                </a:lnTo>
                <a:lnTo>
                  <a:pt x="955443" y="1216586"/>
                </a:lnTo>
                <a:lnTo>
                  <a:pt x="989533" y="1251953"/>
                </a:lnTo>
                <a:lnTo>
                  <a:pt x="1023482" y="1286263"/>
                </a:lnTo>
                <a:lnTo>
                  <a:pt x="1057284" y="1319477"/>
                </a:lnTo>
                <a:lnTo>
                  <a:pt x="1090935" y="1351559"/>
                </a:lnTo>
                <a:lnTo>
                  <a:pt x="1124429" y="1382470"/>
                </a:lnTo>
                <a:lnTo>
                  <a:pt x="1157761" y="1412173"/>
                </a:lnTo>
                <a:lnTo>
                  <a:pt x="1190927" y="1440630"/>
                </a:lnTo>
                <a:lnTo>
                  <a:pt x="1223920" y="1467803"/>
                </a:lnTo>
                <a:lnTo>
                  <a:pt x="1256737" y="1493654"/>
                </a:lnTo>
                <a:lnTo>
                  <a:pt x="1289373" y="1518146"/>
                </a:lnTo>
                <a:lnTo>
                  <a:pt x="1321821" y="1541241"/>
                </a:lnTo>
                <a:lnTo>
                  <a:pt x="1354077" y="1562901"/>
                </a:lnTo>
                <a:lnTo>
                  <a:pt x="1417993" y="1601765"/>
                </a:lnTo>
                <a:lnTo>
                  <a:pt x="1481081" y="1634437"/>
                </a:lnTo>
                <a:lnTo>
                  <a:pt x="1543300" y="1660614"/>
                </a:lnTo>
                <a:lnTo>
                  <a:pt x="1604610" y="1679994"/>
                </a:lnTo>
                <a:lnTo>
                  <a:pt x="1664970" y="1692275"/>
                </a:lnTo>
                <a:lnTo>
                  <a:pt x="1701730" y="1695568"/>
                </a:lnTo>
                <a:lnTo>
                  <a:pt x="1738630" y="1694965"/>
                </a:lnTo>
                <a:lnTo>
                  <a:pt x="1812722" y="1682738"/>
                </a:lnTo>
                <a:lnTo>
                  <a:pt x="1849851" y="1671444"/>
                </a:lnTo>
                <a:lnTo>
                  <a:pt x="1886995" y="1656918"/>
                </a:lnTo>
                <a:lnTo>
                  <a:pt x="1924120" y="1639326"/>
                </a:lnTo>
                <a:lnTo>
                  <a:pt x="1961196" y="1618832"/>
                </a:lnTo>
                <a:lnTo>
                  <a:pt x="1998193" y="1595603"/>
                </a:lnTo>
                <a:lnTo>
                  <a:pt x="2035077" y="1569805"/>
                </a:lnTo>
                <a:lnTo>
                  <a:pt x="2071819" y="1541603"/>
                </a:lnTo>
                <a:lnTo>
                  <a:pt x="2108386" y="1511163"/>
                </a:lnTo>
                <a:lnTo>
                  <a:pt x="2144748" y="1478650"/>
                </a:lnTo>
                <a:lnTo>
                  <a:pt x="2180872" y="1444231"/>
                </a:lnTo>
                <a:lnTo>
                  <a:pt x="2216728" y="1408072"/>
                </a:lnTo>
                <a:lnTo>
                  <a:pt x="2252285" y="1370337"/>
                </a:lnTo>
                <a:lnTo>
                  <a:pt x="2287510" y="1331192"/>
                </a:lnTo>
                <a:lnTo>
                  <a:pt x="2322373" y="1290804"/>
                </a:lnTo>
                <a:lnTo>
                  <a:pt x="2356842" y="1249338"/>
                </a:lnTo>
                <a:lnTo>
                  <a:pt x="2390886" y="1206960"/>
                </a:lnTo>
                <a:lnTo>
                  <a:pt x="2424473" y="1163835"/>
                </a:lnTo>
                <a:lnTo>
                  <a:pt x="2457573" y="1120129"/>
                </a:lnTo>
                <a:lnTo>
                  <a:pt x="2490153" y="1076009"/>
                </a:lnTo>
                <a:lnTo>
                  <a:pt x="2522183" y="1031639"/>
                </a:lnTo>
                <a:lnTo>
                  <a:pt x="2553631" y="987185"/>
                </a:lnTo>
                <a:lnTo>
                  <a:pt x="2584466" y="942814"/>
                </a:lnTo>
                <a:lnTo>
                  <a:pt x="2614656" y="898690"/>
                </a:lnTo>
                <a:lnTo>
                  <a:pt x="2644170" y="854980"/>
                </a:lnTo>
                <a:lnTo>
                  <a:pt x="2672977" y="811849"/>
                </a:lnTo>
                <a:lnTo>
                  <a:pt x="2701045" y="769463"/>
                </a:lnTo>
                <a:lnTo>
                  <a:pt x="2728344" y="727987"/>
                </a:lnTo>
                <a:lnTo>
                  <a:pt x="2754841" y="687589"/>
                </a:lnTo>
                <a:lnTo>
                  <a:pt x="2780505" y="648432"/>
                </a:lnTo>
                <a:lnTo>
                  <a:pt x="2805306" y="610683"/>
                </a:lnTo>
                <a:lnTo>
                  <a:pt x="2829210" y="574508"/>
                </a:lnTo>
                <a:lnTo>
                  <a:pt x="2852189" y="540072"/>
                </a:lnTo>
                <a:lnTo>
                  <a:pt x="2874209" y="507541"/>
                </a:lnTo>
                <a:lnTo>
                  <a:pt x="2915250" y="448858"/>
                </a:lnTo>
                <a:lnTo>
                  <a:pt x="2934208" y="423037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284851" y="3301619"/>
            <a:ext cx="709930" cy="814069"/>
          </a:xfrm>
          <a:custGeom>
            <a:avLst/>
            <a:gdLst/>
            <a:ahLst/>
            <a:cxnLst/>
            <a:rect l="l" t="t" r="r" b="b"/>
            <a:pathLst>
              <a:path w="709929" h="814070">
                <a:moveTo>
                  <a:pt x="709422" y="0"/>
                </a:moveTo>
                <a:lnTo>
                  <a:pt x="0" y="813561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942965" y="5085969"/>
            <a:ext cx="361950" cy="414020"/>
          </a:xfrm>
          <a:custGeom>
            <a:avLst/>
            <a:gdLst/>
            <a:ahLst/>
            <a:cxnLst/>
            <a:rect l="l" t="t" r="r" b="b"/>
            <a:pathLst>
              <a:path w="361950" h="414020">
                <a:moveTo>
                  <a:pt x="361569" y="0"/>
                </a:moveTo>
                <a:lnTo>
                  <a:pt x="0" y="413511"/>
                </a:lnTo>
              </a:path>
            </a:pathLst>
          </a:custGeom>
          <a:ln w="127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43600" y="5486400"/>
            <a:ext cx="1295400" cy="609600"/>
          </a:xfrm>
          <a:custGeom>
            <a:avLst/>
            <a:gdLst/>
            <a:ahLst/>
            <a:cxnLst/>
            <a:rect l="l" t="t" r="r" b="b"/>
            <a:pathLst>
              <a:path w="1295400" h="609600">
                <a:moveTo>
                  <a:pt x="1295400" y="609600"/>
                </a:moveTo>
                <a:lnTo>
                  <a:pt x="0" y="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929376" y="3284601"/>
            <a:ext cx="76200" cy="2209800"/>
          </a:xfrm>
          <a:custGeom>
            <a:avLst/>
            <a:gdLst/>
            <a:ahLst/>
            <a:cxnLst/>
            <a:rect l="l" t="t" r="r" b="b"/>
            <a:pathLst>
              <a:path w="76200" h="2209800">
                <a:moveTo>
                  <a:pt x="76200" y="0"/>
                </a:moveTo>
                <a:lnTo>
                  <a:pt x="0" y="22098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570736" y="4057904"/>
            <a:ext cx="2711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25" dirty="0">
                <a:latin typeface="Times New Roman"/>
                <a:cs typeface="Times New Roman"/>
              </a:rPr>
              <a:t>(</a:t>
            </a:r>
            <a:r>
              <a:rPr sz="1400" b="1" spc="135" dirty="0">
                <a:latin typeface="Times New Roman"/>
                <a:cs typeface="Times New Roman"/>
              </a:rPr>
              <a:t>+</a:t>
            </a:r>
            <a:r>
              <a:rPr sz="1400" b="1" spc="25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713989" y="3752786"/>
            <a:ext cx="2711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60" dirty="0">
                <a:latin typeface="Times New Roman"/>
                <a:cs typeface="Times New Roman"/>
              </a:rPr>
              <a:t>(</a:t>
            </a:r>
            <a:r>
              <a:rPr sz="1400" b="1" spc="110" dirty="0">
                <a:latin typeface="Times New Roman"/>
                <a:cs typeface="Times New Roman"/>
              </a:rPr>
              <a:t>+</a:t>
            </a:r>
            <a:r>
              <a:rPr sz="1400" b="1" spc="30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48225" y="3676586"/>
            <a:ext cx="2711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60" dirty="0">
                <a:latin typeface="Times New Roman"/>
                <a:cs typeface="Times New Roman"/>
              </a:rPr>
              <a:t>(</a:t>
            </a:r>
            <a:r>
              <a:rPr sz="1400" b="1" spc="110" dirty="0">
                <a:latin typeface="Times New Roman"/>
                <a:cs typeface="Times New Roman"/>
              </a:rPr>
              <a:t>+</a:t>
            </a:r>
            <a:r>
              <a:rPr sz="1400" b="1" spc="30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534278" y="3981704"/>
            <a:ext cx="2711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25" dirty="0">
                <a:latin typeface="Times New Roman"/>
                <a:cs typeface="Times New Roman"/>
              </a:rPr>
              <a:t>(</a:t>
            </a:r>
            <a:r>
              <a:rPr sz="1400" b="1" spc="135" dirty="0">
                <a:latin typeface="Times New Roman"/>
                <a:cs typeface="Times New Roman"/>
              </a:rPr>
              <a:t>+</a:t>
            </a:r>
            <a:r>
              <a:rPr sz="1400" b="1" spc="25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131178" y="5277484"/>
            <a:ext cx="2971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25" dirty="0">
                <a:latin typeface="Times New Roman"/>
                <a:cs typeface="Times New Roman"/>
              </a:rPr>
              <a:t>( </a:t>
            </a:r>
            <a:r>
              <a:rPr sz="1400" b="1" dirty="0">
                <a:latin typeface="Times New Roman"/>
                <a:cs typeface="Times New Roman"/>
              </a:rPr>
              <a:t>-</a:t>
            </a:r>
            <a:r>
              <a:rPr sz="1400" b="1" spc="-135" dirty="0">
                <a:latin typeface="Times New Roman"/>
                <a:cs typeface="Times New Roman"/>
              </a:rPr>
              <a:t> </a:t>
            </a:r>
            <a:r>
              <a:rPr sz="1400" b="1" spc="25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834</Words>
  <Application>Microsoft Office PowerPoint</Application>
  <PresentationFormat>On-screen Show (4:3)</PresentationFormat>
  <Paragraphs>289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ANALISA STRUKTUR STATIS TERTENTU</vt:lpstr>
      <vt:lpstr>PowerPoint Presentation</vt:lpstr>
      <vt:lpstr>Soal 1: Portal 3 sendi dengan beban titik</vt:lpstr>
      <vt:lpstr>PowerPoint Presentation</vt:lpstr>
      <vt:lpstr>PowerPoint Presentation</vt:lpstr>
      <vt:lpstr>PowerPoint Presentation</vt:lpstr>
      <vt:lpstr>PowerPoint Presentation</vt:lpstr>
      <vt:lpstr>Soal 2: Portal 3 sendi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WILLIOT MOHR METHOD</dc:title>
  <dc:creator>SOELARSO</dc:creator>
  <cp:lastModifiedBy>Windows User</cp:lastModifiedBy>
  <cp:revision>14</cp:revision>
  <dcterms:created xsi:type="dcterms:W3CDTF">2018-09-07T03:13:21Z</dcterms:created>
  <dcterms:modified xsi:type="dcterms:W3CDTF">2018-09-07T07:19:32Z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2012-04-12T00:00:00Z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2018-09-07T00:00:00Z</vt:filetime>
  </property>
</Properties>
</file>