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5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>
      <p:cViewPr>
        <p:scale>
          <a:sx n="66" d="100"/>
          <a:sy n="66" d="100"/>
        </p:scale>
        <p:origin x="97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AB3A824-1A51-4B26-AD58-A6D8E14F6C04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1235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805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207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450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8658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600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008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8090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3579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62525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08353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835240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39165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44625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17006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0005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3148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CBC1C18-307B-4F68-A007-B5B542270E8D}" type="datetimeFigureOut">
              <a:rPr lang="en-US" smtClean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  <p:sldLayoutId id="2147483832" r:id="rId12"/>
    <p:sldLayoutId id="2147483833" r:id="rId13"/>
    <p:sldLayoutId id="2147483834" r:id="rId14"/>
    <p:sldLayoutId id="2147483835" r:id="rId15"/>
    <p:sldLayoutId id="2147483836" r:id="rId16"/>
    <p:sldLayoutId id="2147483837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0E7F9-A93B-4991-9611-6CE267232C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KETERAMPILAN DASAR MENGAJAR</a:t>
            </a:r>
            <a:br>
              <a:rPr lang="en-US" sz="3600" dirty="0"/>
            </a:br>
            <a:r>
              <a:rPr lang="en-US" sz="3600" dirty="0"/>
              <a:t>(BAHASA INGGRIS)</a:t>
            </a:r>
            <a:endParaRPr lang="en-ID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0C2C95-0A12-4C36-AD00-25401EC830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Magang</a:t>
            </a:r>
            <a:r>
              <a:rPr lang="en-US" dirty="0"/>
              <a:t> 2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157679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FD78A-B72A-4416-A052-B3223BF51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Opening the Lesson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17D0CA-D8DD-42F8-9C51-EF2F768876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Greeting</a:t>
            </a:r>
          </a:p>
          <a:p>
            <a:r>
              <a:rPr lang="en-US" dirty="0"/>
              <a:t>Good morning, everybody.</a:t>
            </a:r>
          </a:p>
          <a:p>
            <a:r>
              <a:rPr lang="en-US" dirty="0"/>
              <a:t>Good afternoon, everybody.</a:t>
            </a:r>
          </a:p>
          <a:p>
            <a:r>
              <a:rPr lang="en-US" dirty="0"/>
              <a:t>Good day, every one.</a:t>
            </a:r>
          </a:p>
          <a:p>
            <a:r>
              <a:rPr lang="en-US" dirty="0"/>
              <a:t>Hello, everyone.</a:t>
            </a:r>
          </a:p>
          <a:p>
            <a:r>
              <a:rPr lang="en-US" dirty="0"/>
              <a:t>Hello there, Ana.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081996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1C7DE-ACB4-469C-93F1-1C97E6328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B3A51-10B0-4900-87E9-55F8D66C74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How are you?</a:t>
            </a:r>
          </a:p>
          <a:p>
            <a:r>
              <a:rPr lang="en-US" dirty="0"/>
              <a:t>How are you today, </a:t>
            </a:r>
            <a:r>
              <a:rPr lang="en-US" dirty="0" err="1"/>
              <a:t>Yani</a:t>
            </a:r>
            <a:r>
              <a:rPr lang="en-US" dirty="0"/>
              <a:t>?</a:t>
            </a:r>
          </a:p>
          <a:p>
            <a:r>
              <a:rPr lang="en-US" dirty="0"/>
              <a:t>How are you getting on?</a:t>
            </a:r>
          </a:p>
          <a:p>
            <a:r>
              <a:rPr lang="en-US" dirty="0"/>
              <a:t>How’s life?</a:t>
            </a:r>
          </a:p>
          <a:p>
            <a:r>
              <a:rPr lang="en-US" dirty="0"/>
              <a:t>How are you things with you, Linda?</a:t>
            </a:r>
          </a:p>
          <a:p>
            <a:r>
              <a:rPr lang="en-US" dirty="0"/>
              <a:t>Are you feeling better today, Joko?</a:t>
            </a:r>
          </a:p>
          <a:p>
            <a:r>
              <a:rPr lang="en-US" dirty="0"/>
              <a:t>I hope you are all feeling well today.</a:t>
            </a:r>
          </a:p>
          <a:p>
            <a:r>
              <a:rPr lang="en-US" dirty="0"/>
              <a:t>I hope you have all had a nice weekend/holiday.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256191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6D21F-173D-479D-91C9-E22F3B034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DE056-949D-45E8-A9BC-A58AC737C9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Introductions</a:t>
            </a:r>
          </a:p>
          <a:p>
            <a:r>
              <a:rPr lang="en-US" dirty="0"/>
              <a:t>My name is </a:t>
            </a:r>
            <a:r>
              <a:rPr lang="en-US" dirty="0" err="1"/>
              <a:t>Mr</a:t>
            </a:r>
            <a:r>
              <a:rPr lang="en-US" dirty="0"/>
              <a:t>/</a:t>
            </a:r>
            <a:r>
              <a:rPr lang="en-US" dirty="0" err="1"/>
              <a:t>Mrs</a:t>
            </a:r>
            <a:r>
              <a:rPr lang="en-US" dirty="0"/>
              <a:t>/</a:t>
            </a:r>
            <a:r>
              <a:rPr lang="en-US" dirty="0" err="1"/>
              <a:t>Ms</a:t>
            </a:r>
            <a:r>
              <a:rPr lang="en-US" dirty="0"/>
              <a:t> Ana. I’m your new English teacher.</a:t>
            </a:r>
          </a:p>
          <a:p>
            <a:r>
              <a:rPr lang="en-US" dirty="0"/>
              <a:t>I’ll be teaching you English this year.</a:t>
            </a:r>
          </a:p>
          <a:p>
            <a:r>
              <a:rPr lang="en-US" dirty="0"/>
              <a:t>I’ve got five lessons with you each week.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923253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B82DE-C524-4A2D-A30C-F32C93DC9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78D3CB-C742-4407-8E56-42D7A63AC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Waiting to start</a:t>
            </a:r>
          </a:p>
          <a:p>
            <a:r>
              <a:rPr lang="en-US" dirty="0"/>
              <a:t>I’m waiting for you to quiet.</a:t>
            </a:r>
          </a:p>
          <a:p>
            <a:r>
              <a:rPr lang="en-US" dirty="0"/>
              <a:t>We won’t start until everyone is quiet.</a:t>
            </a:r>
          </a:p>
          <a:p>
            <a:r>
              <a:rPr lang="en-US" dirty="0"/>
              <a:t>Stop talking and be quiet.</a:t>
            </a:r>
          </a:p>
          <a:p>
            <a:r>
              <a:rPr lang="en-US" dirty="0"/>
              <a:t>Settle down now so we can start.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376678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D2A5C-680A-473D-BAF0-EA3B62F9F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EDEC88-0063-4AD4-A3C9-B90478AF90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Register</a:t>
            </a:r>
          </a:p>
          <a:p>
            <a:r>
              <a:rPr lang="en-US" dirty="0"/>
              <a:t>Let’s call the roll!					Let’s take the register!</a:t>
            </a:r>
          </a:p>
          <a:p>
            <a:r>
              <a:rPr lang="en-US" dirty="0"/>
              <a:t>Let’s check to see who’s here!			Is everybody here?</a:t>
            </a:r>
          </a:p>
          <a:p>
            <a:r>
              <a:rPr lang="en-US" dirty="0"/>
              <a:t>Who is absent today?					Who isn’t here today?</a:t>
            </a:r>
          </a:p>
          <a:p>
            <a:r>
              <a:rPr lang="en-US" dirty="0"/>
              <a:t>I’ll just mark the register.				Could you pass me the</a:t>
            </a:r>
          </a:p>
          <a:p>
            <a:r>
              <a:rPr lang="en-US" dirty="0"/>
              <a:t>I haven’t filled in the register. 			register, please?</a:t>
            </a:r>
          </a:p>
          <a:p>
            <a:r>
              <a:rPr lang="en-US" dirty="0"/>
              <a:t>What’s the matter with </a:t>
            </a:r>
            <a:r>
              <a:rPr lang="en-US" dirty="0" err="1"/>
              <a:t>Anto</a:t>
            </a:r>
            <a:r>
              <a:rPr lang="en-US" dirty="0"/>
              <a:t> today?</a:t>
            </a:r>
          </a:p>
          <a:p>
            <a:r>
              <a:rPr lang="en-US" dirty="0"/>
              <a:t>What’s wrong with Jim today?</a:t>
            </a:r>
          </a:p>
          <a:p>
            <a:r>
              <a:rPr lang="en-US" dirty="0"/>
              <a:t>Why were you absent last Friday, </a:t>
            </a:r>
            <a:r>
              <a:rPr lang="en-US" dirty="0" err="1"/>
              <a:t>Anto</a:t>
            </a:r>
            <a:r>
              <a:rPr lang="en-US" dirty="0"/>
              <a:t>?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073935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F62EF-0BC7-40B8-AC50-8DAE786C0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6ED9A8-4CE3-4263-A36B-1C0DCDC9E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Time to begin</a:t>
            </a:r>
          </a:p>
          <a:p>
            <a:r>
              <a:rPr lang="en-US" dirty="0"/>
              <a:t>Let’s begin our lesson now.</a:t>
            </a:r>
          </a:p>
          <a:p>
            <a:r>
              <a:rPr lang="en-US" dirty="0"/>
              <a:t>Is everybody ready to start?</a:t>
            </a:r>
          </a:p>
          <a:p>
            <a:r>
              <a:rPr lang="en-US" dirty="0"/>
              <a:t>I hope you are all ready for your English lesson.</a:t>
            </a:r>
          </a:p>
          <a:p>
            <a:r>
              <a:rPr lang="en-US" dirty="0"/>
              <a:t>I think we can start now.</a:t>
            </a:r>
          </a:p>
          <a:p>
            <a:r>
              <a:rPr lang="en-US" dirty="0"/>
              <a:t>Now we can get down to work.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810109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198E-CF61-4B70-90E8-4FCBEC189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55FCA-0F30-4A2D-ACB9-8041D4F693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Asking about homework</a:t>
            </a:r>
          </a:p>
          <a:p>
            <a:r>
              <a:rPr lang="en-US" dirty="0"/>
              <a:t>Have you done your homework?</a:t>
            </a:r>
          </a:p>
          <a:p>
            <a:r>
              <a:rPr lang="en-US" dirty="0"/>
              <a:t>Can I have your homework, please?</a:t>
            </a:r>
          </a:p>
          <a:p>
            <a:r>
              <a:rPr lang="en-US" dirty="0"/>
              <a:t>Please, hand in your homework!</a:t>
            </a:r>
          </a:p>
          <a:p>
            <a:r>
              <a:rPr lang="en-US" dirty="0"/>
              <a:t>Everybody, please submit your homework now!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571980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E5FD8-DB89-48B9-BE90-EC2648011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5F1D5-0047-42D3-8BD3-1B6E309FC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Asking about previous lesson</a:t>
            </a:r>
          </a:p>
          <a:p>
            <a:r>
              <a:rPr lang="en-US" dirty="0"/>
              <a:t>Do you remember what we have learned last meeting?</a:t>
            </a:r>
          </a:p>
          <a:p>
            <a:r>
              <a:rPr lang="en-US" dirty="0"/>
              <a:t>What was our last lesson about?</a:t>
            </a:r>
          </a:p>
          <a:p>
            <a:r>
              <a:rPr lang="en-US" dirty="0"/>
              <a:t>What topic did we talk about last week?</a:t>
            </a:r>
          </a:p>
          <a:p>
            <a:r>
              <a:rPr lang="en-US" dirty="0"/>
              <a:t>What did we learn last week?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730268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F340C-B161-4FA4-A875-17AB4F014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F19CC-B2AB-4E8C-894C-C80F229C4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Telling about what to learn</a:t>
            </a:r>
          </a:p>
          <a:p>
            <a:r>
              <a:rPr lang="en-US" dirty="0"/>
              <a:t>Today we’ll learn about …</a:t>
            </a:r>
          </a:p>
          <a:p>
            <a:r>
              <a:rPr lang="en-US" dirty="0"/>
              <a:t>Today we’ll talk about …</a:t>
            </a:r>
          </a:p>
          <a:p>
            <a:r>
              <a:rPr lang="en-US" dirty="0"/>
              <a:t>Today’s topic is about …</a:t>
            </a:r>
          </a:p>
          <a:p>
            <a:r>
              <a:rPr lang="en-US" dirty="0"/>
              <a:t>The lesson for today will be about …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912907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9BDCD-83D0-410B-873B-F979F41D9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CC4973-3F4E-4709-9403-05A9EFA65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Late</a:t>
            </a:r>
          </a:p>
          <a:p>
            <a:r>
              <a:rPr lang="en-US" dirty="0"/>
              <a:t>Where have you been?</a:t>
            </a:r>
          </a:p>
          <a:p>
            <a:r>
              <a:rPr lang="en-US" dirty="0"/>
              <a:t>We started ten minutes ago. What have you been doing?</a:t>
            </a:r>
          </a:p>
          <a:p>
            <a:r>
              <a:rPr lang="en-US" dirty="0"/>
              <a:t>Did you miss your bus?</a:t>
            </a:r>
          </a:p>
          <a:p>
            <a:r>
              <a:rPr lang="en-US" dirty="0"/>
              <a:t>Did you oversleep?</a:t>
            </a:r>
          </a:p>
          <a:p>
            <a:r>
              <a:rPr lang="en-US" dirty="0"/>
              <a:t>Please, hurry up and sit down. We’ve already started.</a:t>
            </a:r>
          </a:p>
          <a:p>
            <a:r>
              <a:rPr lang="en-US" dirty="0"/>
              <a:t>That’s all right. Sit down and we can start.</a:t>
            </a:r>
          </a:p>
          <a:p>
            <a:r>
              <a:rPr lang="en-US" dirty="0"/>
              <a:t>Try not to be late next time.</a:t>
            </a:r>
          </a:p>
          <a:p>
            <a:r>
              <a:rPr lang="en-US" dirty="0"/>
              <a:t>Try to be here on time next time.</a:t>
            </a:r>
          </a:p>
          <a:p>
            <a:r>
              <a:rPr lang="en-US" dirty="0"/>
              <a:t>Don’t let it happen again.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809651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9BD1C-AD71-475A-B60D-70FC357F6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2. Questioning</a:t>
            </a:r>
            <a:br>
              <a:rPr lang="en-US" dirty="0"/>
            </a:b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D332B-D27E-493A-A7F1-08C4264A5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Who are they?</a:t>
            </a:r>
          </a:p>
          <a:p>
            <a:r>
              <a:rPr lang="en-US" dirty="0"/>
              <a:t>Where are they now?</a:t>
            </a:r>
          </a:p>
          <a:p>
            <a:r>
              <a:rPr lang="en-US" dirty="0"/>
              <a:t>When do they usually do that?</a:t>
            </a:r>
          </a:p>
          <a:p>
            <a:r>
              <a:rPr lang="en-US" dirty="0"/>
              <a:t>What is the main idea of the first paragraph?</a:t>
            </a:r>
          </a:p>
          <a:p>
            <a:r>
              <a:rPr lang="en-US" dirty="0"/>
              <a:t>How is listening to English radio program related to student’s achievement in English learning?</a:t>
            </a:r>
          </a:p>
          <a:p>
            <a:r>
              <a:rPr lang="en-US" dirty="0"/>
              <a:t>Why is listening to English radio program significant to your English learning?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01641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88776-F74D-4198-A6D7-AB67BB207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224A7-BA3B-4BBA-82EA-2E20A2A22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What are the parts of features of present tense?</a:t>
            </a:r>
          </a:p>
          <a:p>
            <a:r>
              <a:rPr lang="en-US" dirty="0"/>
              <a:t>How does simple present contrast with simple past?</a:t>
            </a:r>
          </a:p>
          <a:p>
            <a:r>
              <a:rPr lang="en-US" dirty="0"/>
              <a:t>What would you predict/infer from the impact of learning English through English songs?</a:t>
            </a:r>
          </a:p>
          <a:p>
            <a:r>
              <a:rPr lang="en-US" dirty="0"/>
              <a:t>Do you agree with the idea of parroting in learning to speak?</a:t>
            </a:r>
          </a:p>
          <a:p>
            <a:r>
              <a:rPr lang="en-US" dirty="0"/>
              <a:t>What do you think about parroting in learning to speak?</a:t>
            </a:r>
          </a:p>
          <a:p>
            <a:r>
              <a:rPr lang="en-US" dirty="0"/>
              <a:t>What is the most important of speaking proficiency?</a:t>
            </a:r>
          </a:p>
          <a:p>
            <a:r>
              <a:rPr lang="en-US" dirty="0"/>
              <a:t>Etc.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4667772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1F61B-D1F5-40CA-885E-0BC1C2410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Variability in Teaching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5C8B3D-9A43-4A4C-8BA0-173A8C541D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Plug in, plug off</a:t>
            </a:r>
          </a:p>
          <a:p>
            <a:r>
              <a:rPr lang="en-US" dirty="0"/>
              <a:t>Could you plug the recorder in, please?</a:t>
            </a:r>
          </a:p>
          <a:p>
            <a:r>
              <a:rPr lang="en-US" dirty="0"/>
              <a:t>Turn it on/off.</a:t>
            </a:r>
          </a:p>
          <a:p>
            <a:r>
              <a:rPr lang="en-US" dirty="0"/>
              <a:t>Switch in on/off.</a:t>
            </a:r>
          </a:p>
          <a:p>
            <a:r>
              <a:rPr lang="en-US" dirty="0"/>
              <a:t>Put this plug in the socket over there.</a:t>
            </a:r>
          </a:p>
          <a:p>
            <a:r>
              <a:rPr lang="en-US" dirty="0"/>
              <a:t>Unplug the recorder.</a:t>
            </a:r>
          </a:p>
          <a:p>
            <a:r>
              <a:rPr lang="en-US" dirty="0"/>
              <a:t>Pull the plug out of the wall.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978889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A5062-1744-4F35-989B-34A59CB45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E6CB2-7E5D-4F8B-A44B-6255CCCF7A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Checking the sound</a:t>
            </a:r>
          </a:p>
          <a:p>
            <a:r>
              <a:rPr lang="en-US" dirty="0"/>
              <a:t>Can you all hear?</a:t>
            </a:r>
          </a:p>
          <a:p>
            <a:r>
              <a:rPr lang="en-US" dirty="0"/>
              <a:t>Is it clear enough?</a:t>
            </a:r>
          </a:p>
          <a:p>
            <a:r>
              <a:rPr lang="en-US" dirty="0"/>
              <a:t>Is the sound clear enough?</a:t>
            </a:r>
          </a:p>
          <a:p>
            <a:r>
              <a:rPr lang="en-US" dirty="0"/>
              <a:t>Is the volume all right?</a:t>
            </a:r>
          </a:p>
          <a:p>
            <a:r>
              <a:rPr lang="en-US" dirty="0"/>
              <a:t>Can you hear at the back?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4901885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29E94-7695-4B42-BB7C-AC86DD7A5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E6B35-C364-45E5-9546-63B3B7185C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Listening activities</a:t>
            </a:r>
          </a:p>
          <a:p>
            <a:r>
              <a:rPr lang="en-US" dirty="0"/>
              <a:t>Just listen, don’t say anything.</a:t>
            </a:r>
          </a:p>
          <a:p>
            <a:r>
              <a:rPr lang="en-US" dirty="0"/>
              <a:t>Listen but don’t write anything.</a:t>
            </a:r>
          </a:p>
          <a:p>
            <a:r>
              <a:rPr lang="en-US" dirty="0"/>
              <a:t>Listen carefully to the instructions.</a:t>
            </a:r>
          </a:p>
          <a:p>
            <a:r>
              <a:rPr lang="en-US" dirty="0"/>
              <a:t>As you listen, fill in the missing words.</a:t>
            </a:r>
          </a:p>
          <a:p>
            <a:r>
              <a:rPr lang="en-US" dirty="0"/>
              <a:t>While listening, answer question 3.</a:t>
            </a:r>
          </a:p>
          <a:p>
            <a:r>
              <a:rPr lang="en-US" dirty="0"/>
              <a:t>Etc.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9039505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673C7-F454-4B04-A877-1D596C9E2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Organizing the Classroom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F3BF9-720D-469F-A852-FEEC7223E7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Commanding</a:t>
            </a:r>
          </a:p>
          <a:p>
            <a:r>
              <a:rPr lang="en-US" dirty="0"/>
              <a:t>Get your books and pencils out!</a:t>
            </a:r>
          </a:p>
          <a:p>
            <a:r>
              <a:rPr lang="en-US" dirty="0"/>
              <a:t>Pick your pencils up!</a:t>
            </a:r>
          </a:p>
          <a:p>
            <a:r>
              <a:rPr lang="en-US" dirty="0"/>
              <a:t>Move the tables back!</a:t>
            </a:r>
          </a:p>
          <a:p>
            <a:r>
              <a:rPr lang="en-US" dirty="0"/>
              <a:t>Turn your face around to face the wall chart.</a:t>
            </a:r>
          </a:p>
          <a:p>
            <a:r>
              <a:rPr lang="en-US" dirty="0"/>
              <a:t>Put your things away!</a:t>
            </a:r>
          </a:p>
          <a:p>
            <a:r>
              <a:rPr lang="en-US" dirty="0"/>
              <a:t>Close the window beside you!</a:t>
            </a:r>
          </a:p>
          <a:p>
            <a:r>
              <a:rPr lang="en-US" dirty="0"/>
              <a:t>Etc.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6884450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97E83-624F-4DB3-999F-3027768BD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BC869-7A3E-4944-ADFD-6520F9222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Setting up pairs and groups</a:t>
            </a:r>
          </a:p>
          <a:p>
            <a:r>
              <a:rPr lang="en-US" dirty="0"/>
              <a:t>Are you ready? You’re going to do this in pairs.</a:t>
            </a:r>
          </a:p>
          <a:p>
            <a:r>
              <a:rPr lang="en-ID" dirty="0"/>
              <a:t>Ok, everyone. You’re going to work in threes.</a:t>
            </a:r>
          </a:p>
          <a:p>
            <a:r>
              <a:rPr lang="en-ID" dirty="0"/>
              <a:t>Everybody, you will be playing this in groups of three or four.</a:t>
            </a:r>
          </a:p>
          <a:p>
            <a:r>
              <a:rPr lang="en-ID" dirty="0"/>
              <a:t>Go and sit with Linda please and make a pair.</a:t>
            </a:r>
          </a:p>
          <a:p>
            <a:r>
              <a:rPr lang="en-ID" dirty="0"/>
              <a:t>Now practice the dialogue by standing face to face to each other.</a:t>
            </a:r>
          </a:p>
          <a:p>
            <a:r>
              <a:rPr lang="en-ID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8058113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CB639-81B6-4381-828B-99215C2B0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Giving instruction in English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44F728-1964-4A8C-B056-167612B52E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Sitting down and standing up</a:t>
            </a:r>
          </a:p>
          <a:p>
            <a:r>
              <a:rPr lang="en-US" dirty="0"/>
              <a:t>Come in and please sit down.</a:t>
            </a:r>
          </a:p>
          <a:p>
            <a:r>
              <a:rPr lang="en-US" dirty="0"/>
              <a:t>Okay everyone, sit down quietly, please.</a:t>
            </a:r>
          </a:p>
          <a:p>
            <a:r>
              <a:rPr lang="en-US" dirty="0"/>
              <a:t>Ana, sit down over there with your friend.</a:t>
            </a:r>
          </a:p>
          <a:p>
            <a:r>
              <a:rPr lang="en-US" dirty="0"/>
              <a:t>Beni, turn around and face the front.</a:t>
            </a:r>
          </a:p>
          <a:p>
            <a:r>
              <a:rPr lang="en-US" dirty="0"/>
              <a:t>Stop talking and listen carefully.</a:t>
            </a:r>
          </a:p>
          <a:p>
            <a:r>
              <a:rPr lang="en-US" dirty="0"/>
              <a:t>Everybody, up!</a:t>
            </a:r>
          </a:p>
          <a:p>
            <a:r>
              <a:rPr lang="en-US" dirty="0"/>
              <a:t>Stand still, don’t move!</a:t>
            </a:r>
          </a:p>
          <a:p>
            <a:r>
              <a:rPr lang="en-US" dirty="0"/>
              <a:t>Etc.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5244548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BAE6C-BF15-4C4D-ACFA-436068338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2FB0B-F6A4-4572-AA16-540D32A03C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Moving around</a:t>
            </a:r>
          </a:p>
          <a:p>
            <a:r>
              <a:rPr lang="en-US" dirty="0"/>
              <a:t>Come up to the front!</a:t>
            </a:r>
          </a:p>
          <a:p>
            <a:r>
              <a:rPr lang="en-US" dirty="0"/>
              <a:t>Come and stand around the board!</a:t>
            </a:r>
          </a:p>
          <a:p>
            <a:r>
              <a:rPr lang="en-US" dirty="0"/>
              <a:t>Now, get into a line.</a:t>
            </a:r>
          </a:p>
          <a:p>
            <a:r>
              <a:rPr lang="en-US" dirty="0"/>
              <a:t>Stand in a line. Like this, one behind another.</a:t>
            </a:r>
          </a:p>
          <a:p>
            <a:r>
              <a:rPr lang="en-US" dirty="0"/>
              <a:t>Move up a bit.</a:t>
            </a:r>
          </a:p>
          <a:p>
            <a:r>
              <a:rPr lang="en-US" dirty="0"/>
              <a:t>Can you make a circle? A nice round circle.</a:t>
            </a:r>
          </a:p>
          <a:p>
            <a:r>
              <a:rPr lang="en-US" dirty="0"/>
              <a:t>Not too close…a bit further apart.</a:t>
            </a:r>
          </a:p>
          <a:p>
            <a:r>
              <a:rPr lang="en-US" dirty="0"/>
              <a:t>Now, get back to your places.</a:t>
            </a:r>
          </a:p>
          <a:p>
            <a:r>
              <a:rPr lang="en-US" dirty="0"/>
              <a:t>Etc.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716452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9A492-F8D3-4B76-B168-63A9DA9D6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130A2-CEF8-491F-B3EF-FF6948FE5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Turn-Giving</a:t>
            </a:r>
          </a:p>
          <a:p>
            <a:r>
              <a:rPr lang="en-US" dirty="0"/>
              <a:t>Everybody-all of you! Ready?</a:t>
            </a:r>
          </a:p>
          <a:p>
            <a:r>
              <a:rPr lang="en-US" dirty="0"/>
              <a:t>Just this row.</a:t>
            </a:r>
          </a:p>
          <a:p>
            <a:r>
              <a:rPr lang="en-US" dirty="0" err="1"/>
              <a:t>Ridho</a:t>
            </a:r>
            <a:r>
              <a:rPr lang="en-US" dirty="0"/>
              <a:t>, your turn.</a:t>
            </a:r>
          </a:p>
          <a:p>
            <a:r>
              <a:rPr lang="en-US" dirty="0"/>
              <a:t>Okay, now this group…</a:t>
            </a:r>
          </a:p>
          <a:p>
            <a:r>
              <a:rPr lang="en-US" dirty="0"/>
              <a:t>Blue team, you start. Then red, then yellow.</a:t>
            </a:r>
          </a:p>
          <a:p>
            <a:r>
              <a:rPr lang="en-US" dirty="0"/>
              <a:t>Okay, yellow, your turn next.</a:t>
            </a:r>
          </a:p>
          <a:p>
            <a:r>
              <a:rPr lang="en-US" dirty="0"/>
              <a:t>Right, now boys and girls…all together.</a:t>
            </a:r>
          </a:p>
          <a:p>
            <a:r>
              <a:rPr lang="en-US" dirty="0"/>
              <a:t>Back row, then the front row.</a:t>
            </a:r>
          </a:p>
          <a:p>
            <a:r>
              <a:rPr lang="en-US" dirty="0"/>
              <a:t>Etc.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0626153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FD428-6E72-4087-AE15-77A2ECD9F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83486D-B152-488D-8DEA-E1D314599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Asking who wants a turn</a:t>
            </a:r>
            <a:endParaRPr lang="en-ID" b="1" dirty="0">
              <a:solidFill>
                <a:srgbClr val="00B0F0"/>
              </a:solidFill>
            </a:endParaRPr>
          </a:p>
          <a:p>
            <a:r>
              <a:rPr lang="en-ID" dirty="0"/>
              <a:t>Who wants to start? Hands up!</a:t>
            </a:r>
          </a:p>
          <a:p>
            <a:r>
              <a:rPr lang="en-ID" dirty="0"/>
              <a:t>Whose go is it?</a:t>
            </a:r>
          </a:p>
          <a:p>
            <a:r>
              <a:rPr lang="en-ID" dirty="0"/>
              <a:t>Whose turn is it to present the result of the group discussion?</a:t>
            </a:r>
          </a:p>
          <a:p>
            <a:r>
              <a:rPr lang="en-ID" dirty="0"/>
              <a:t>One more go. Who wants the last go?</a:t>
            </a:r>
          </a:p>
          <a:p>
            <a:r>
              <a:rPr lang="en-ID" dirty="0"/>
              <a:t>Deni again? But, you’ve just had a go.</a:t>
            </a:r>
          </a:p>
          <a:p>
            <a:r>
              <a:rPr lang="en-ID" dirty="0"/>
              <a:t>Who has still no had a turn?</a:t>
            </a:r>
          </a:p>
          <a:p>
            <a:r>
              <a:rPr lang="en-ID" dirty="0"/>
              <a:t>Which group has not had a go?</a:t>
            </a:r>
          </a:p>
          <a:p>
            <a:r>
              <a:rPr lang="en-ID" dirty="0"/>
              <a:t>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386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682DB-6F65-4406-8EF3-57B407B9C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D828D-89AE-4D00-9A6C-FDD6245783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Asking for helper</a:t>
            </a:r>
          </a:p>
          <a:p>
            <a:r>
              <a:rPr lang="en-US" dirty="0"/>
              <a:t>I need two helper.</a:t>
            </a:r>
          </a:p>
          <a:p>
            <a:r>
              <a:rPr lang="en-US" dirty="0"/>
              <a:t>Can you give this pictures? One each.</a:t>
            </a:r>
          </a:p>
          <a:p>
            <a:r>
              <a:rPr lang="en-US" dirty="0"/>
              <a:t>Who’d like to help? You three? Fine.</a:t>
            </a:r>
          </a:p>
          <a:p>
            <a:r>
              <a:rPr lang="en-US" dirty="0"/>
              <a:t>Can you pass these sheets of paper? So everyone would have one.</a:t>
            </a:r>
          </a:p>
          <a:p>
            <a:r>
              <a:rPr lang="en-US" dirty="0"/>
              <a:t>Santi, can you help me?</a:t>
            </a:r>
          </a:p>
          <a:p>
            <a:r>
              <a:rPr lang="en-US" dirty="0"/>
              <a:t>Can you give out the cards? Three for each table.</a:t>
            </a:r>
          </a:p>
          <a:p>
            <a:r>
              <a:rPr lang="en-US" dirty="0"/>
              <a:t>Etc.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2755209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C33EE-D4FC-4E46-9BB8-B0536B771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Explaining and Demonstrating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C1D01-4429-40EB-B1FA-F36274363D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Today we are going to do some coloring. Look like this…</a:t>
            </a:r>
          </a:p>
          <a:p>
            <a:r>
              <a:rPr lang="en-US" dirty="0"/>
              <a:t>To start with, </a:t>
            </a:r>
          </a:p>
          <a:p>
            <a:r>
              <a:rPr lang="en-US" dirty="0"/>
              <a:t>And another thing,</a:t>
            </a:r>
          </a:p>
          <a:p>
            <a:r>
              <a:rPr lang="en-US" dirty="0"/>
              <a:t>Next we are going to …</a:t>
            </a:r>
          </a:p>
          <a:p>
            <a:r>
              <a:rPr lang="en-US" dirty="0"/>
              <a:t>Let me explain what I want you to do. </a:t>
            </a:r>
            <a:endParaRPr lang="en-ID" dirty="0"/>
          </a:p>
          <a:p>
            <a:r>
              <a:rPr lang="en-ID" dirty="0"/>
              <a:t>Before we begin, let me tell you how I want you to do it.</a:t>
            </a:r>
          </a:p>
          <a:p>
            <a:r>
              <a:rPr lang="en-ID" dirty="0"/>
              <a:t>At the end…</a:t>
            </a:r>
          </a:p>
          <a:p>
            <a:r>
              <a:rPr lang="en-US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10635859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B5ED6-7EAF-483E-B46A-0620A5154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7. Confirming and Checking Understanding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7154C-77C9-4951-9A90-E4AC8BCA5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Confirming</a:t>
            </a:r>
          </a:p>
          <a:p>
            <a:r>
              <a:rPr lang="en-US" dirty="0"/>
              <a:t>Are you ready?</a:t>
            </a:r>
          </a:p>
          <a:p>
            <a:r>
              <a:rPr lang="en-US" dirty="0"/>
              <a:t>Are you with me?</a:t>
            </a:r>
          </a:p>
          <a:p>
            <a:r>
              <a:rPr lang="en-US" dirty="0"/>
              <a:t>Are you OK?</a:t>
            </a:r>
          </a:p>
          <a:p>
            <a:r>
              <a:rPr lang="en-US" dirty="0"/>
              <a:t>Do you get it?</a:t>
            </a:r>
          </a:p>
          <a:p>
            <a:r>
              <a:rPr lang="en-US" dirty="0"/>
              <a:t>Do you understand?</a:t>
            </a:r>
          </a:p>
          <a:p>
            <a:r>
              <a:rPr lang="en-US" dirty="0"/>
              <a:t>Do you follow me?</a:t>
            </a:r>
          </a:p>
          <a:p>
            <a:r>
              <a:rPr lang="en-US" dirty="0"/>
              <a:t>Etc.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6348094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4A88B-6A13-43F1-B133-74DEAF0B6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AFE71-B119-4DD2-91C4-FA0FB288DC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Starting a feedback chat</a:t>
            </a:r>
          </a:p>
          <a:p>
            <a:r>
              <a:rPr lang="en-US" dirty="0"/>
              <a:t>That’s a very brilliant idea. Can you tell me more about it?</a:t>
            </a:r>
          </a:p>
          <a:p>
            <a:r>
              <a:rPr lang="en-US" dirty="0"/>
              <a:t>That’s fantastic. Why do you think he has to do that?</a:t>
            </a:r>
          </a:p>
          <a:p>
            <a:r>
              <a:rPr lang="en-US" dirty="0"/>
              <a:t>Good idea. But, it would’ve been better if you …</a:t>
            </a:r>
          </a:p>
          <a:p>
            <a:r>
              <a:rPr lang="en-US" dirty="0"/>
              <a:t>Do you really think so?</a:t>
            </a:r>
          </a:p>
          <a:p>
            <a:r>
              <a:rPr lang="en-US" dirty="0"/>
              <a:t>Why do you think so?</a:t>
            </a:r>
          </a:p>
          <a:p>
            <a:r>
              <a:rPr lang="en-US" dirty="0"/>
              <a:t>Could you explain what you mean?</a:t>
            </a:r>
          </a:p>
          <a:p>
            <a:r>
              <a:rPr lang="en-ID" dirty="0"/>
              <a:t>Could someone sum up what has been said?</a:t>
            </a:r>
          </a:p>
          <a:p>
            <a:r>
              <a:rPr lang="en-ID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40456738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A7D7E-DC3A-4D49-884C-A3E2C2C5A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 Reinforcing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B84C65-CFB7-46D9-BF5D-18C422F352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That’s very good.</a:t>
            </a:r>
          </a:p>
          <a:p>
            <a:r>
              <a:rPr lang="en-US" dirty="0"/>
              <a:t>Well done.</a:t>
            </a:r>
          </a:p>
          <a:p>
            <a:r>
              <a:rPr lang="en-US" dirty="0"/>
              <a:t>You did a great job.</a:t>
            </a:r>
          </a:p>
          <a:p>
            <a:r>
              <a:rPr lang="en-US" dirty="0"/>
              <a:t>You were almost right.</a:t>
            </a:r>
          </a:p>
          <a:p>
            <a:r>
              <a:rPr lang="en-US" dirty="0"/>
              <a:t>Don’t worry about your pronunciation.</a:t>
            </a:r>
          </a:p>
          <a:p>
            <a:r>
              <a:rPr lang="en-US" dirty="0"/>
              <a:t>Do you want a clue?</a:t>
            </a:r>
          </a:p>
          <a:p>
            <a:r>
              <a:rPr lang="en-US" dirty="0"/>
              <a:t>You didn’t make a single mistake.</a:t>
            </a:r>
          </a:p>
          <a:p>
            <a:r>
              <a:rPr lang="en-ID" dirty="0"/>
              <a:t>That’s exactly the point.</a:t>
            </a:r>
          </a:p>
          <a:p>
            <a:r>
              <a:rPr lang="en-ID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10716508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6A2C5-5071-4CBF-9E4F-9FD31EC58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9. Ending the Lesson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682C69-9C54-4DB5-8D40-0F262A6500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Ending the lesson</a:t>
            </a:r>
          </a:p>
          <a:p>
            <a:r>
              <a:rPr lang="en-US" dirty="0"/>
              <a:t>OK, that’s all for now.</a:t>
            </a:r>
          </a:p>
          <a:p>
            <a:r>
              <a:rPr lang="en-ID" dirty="0"/>
              <a:t>It’s almost time to stop.</a:t>
            </a:r>
          </a:p>
          <a:p>
            <a:r>
              <a:rPr lang="en-ID" dirty="0"/>
              <a:t>I’m afraid it’s time to finish now.</a:t>
            </a:r>
          </a:p>
          <a:p>
            <a:r>
              <a:rPr lang="en-ID" dirty="0"/>
              <a:t>It’s ten to ten. We’ll have to stop now.</a:t>
            </a:r>
          </a:p>
          <a:p>
            <a:r>
              <a:rPr lang="en-ID" dirty="0"/>
              <a:t>We’ve run out of time, so we’ll continue next lesson.</a:t>
            </a:r>
          </a:p>
          <a:p>
            <a:r>
              <a:rPr lang="en-ID" dirty="0"/>
              <a:t>Be quiet as you leave. Other classes are still working.</a:t>
            </a:r>
          </a:p>
          <a:p>
            <a:r>
              <a:rPr lang="en-ID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4370410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72444-AACA-4791-B8BF-1733FA42A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74AD6-A29F-4CA7-A2E2-5D0C787E9E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Homework</a:t>
            </a:r>
          </a:p>
          <a:p>
            <a:r>
              <a:rPr lang="en-US" dirty="0"/>
              <a:t>One more thing before you go, …</a:t>
            </a:r>
          </a:p>
          <a:p>
            <a:r>
              <a:rPr lang="en-US" dirty="0"/>
              <a:t>Finish the exercise at home.</a:t>
            </a:r>
          </a:p>
          <a:p>
            <a:r>
              <a:rPr lang="en-US" dirty="0"/>
              <a:t>For your homework, would you do exercise 10 on page 23?</a:t>
            </a:r>
          </a:p>
          <a:p>
            <a:r>
              <a:rPr lang="en-US" dirty="0"/>
              <a:t>Your homework for tonight is to prepare chapter 8.</a:t>
            </a:r>
          </a:p>
          <a:p>
            <a:r>
              <a:rPr lang="en-US" dirty="0"/>
              <a:t>I am not going to set you any homework this time.</a:t>
            </a:r>
          </a:p>
          <a:p>
            <a:r>
              <a:rPr lang="en-US" dirty="0"/>
              <a:t>Collect your copy of your homework from my desk.</a:t>
            </a:r>
          </a:p>
          <a:p>
            <a:r>
              <a:rPr lang="en-US" dirty="0"/>
              <a:t>Etc.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7040073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137</TotalTime>
  <Words>1514</Words>
  <Application>Microsoft Office PowerPoint</Application>
  <PresentationFormat>Widescreen</PresentationFormat>
  <Paragraphs>218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Arial</vt:lpstr>
      <vt:lpstr>Garamond</vt:lpstr>
      <vt:lpstr>Organic</vt:lpstr>
      <vt:lpstr>KETERAMPILAN DASAR MENGAJAR (BAHASA INGGRIS)</vt:lpstr>
      <vt:lpstr>1. Opening the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Questioning </vt:lpstr>
      <vt:lpstr>PowerPoint Presentation</vt:lpstr>
      <vt:lpstr>3. Variability in Teaching</vt:lpstr>
      <vt:lpstr>PowerPoint Presentation</vt:lpstr>
      <vt:lpstr>PowerPoint Presentation</vt:lpstr>
      <vt:lpstr>4. Organizing the Classroom</vt:lpstr>
      <vt:lpstr>PowerPoint Presentation</vt:lpstr>
      <vt:lpstr>5. Giving instruction in English</vt:lpstr>
      <vt:lpstr>PowerPoint Presentation</vt:lpstr>
      <vt:lpstr>PowerPoint Presentation</vt:lpstr>
      <vt:lpstr>PowerPoint Presentation</vt:lpstr>
      <vt:lpstr>PowerPoint Presentation</vt:lpstr>
      <vt:lpstr>6. Explaining and Demonstrating</vt:lpstr>
      <vt:lpstr>7. Confirming and Checking Understanding</vt:lpstr>
      <vt:lpstr>PowerPoint Presentation</vt:lpstr>
      <vt:lpstr>8. Reinforcing</vt:lpstr>
      <vt:lpstr>9. Ending the Lesson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KETERAMPILAN DASAR MENGAJAR</dc:title>
  <dc:creator>win</dc:creator>
  <cp:lastModifiedBy>win</cp:lastModifiedBy>
  <cp:revision>15</cp:revision>
  <dcterms:created xsi:type="dcterms:W3CDTF">2020-03-27T07:14:32Z</dcterms:created>
  <dcterms:modified xsi:type="dcterms:W3CDTF">2020-03-27T09:31:46Z</dcterms:modified>
</cp:coreProperties>
</file>