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AFE03-D734-4223-BD47-A5EF7073C238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A0CBA-D20F-4302-9FBC-C37184495C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4785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AFE03-D734-4223-BD47-A5EF7073C238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A0CBA-D20F-4302-9FBC-C37184495C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8116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AFE03-D734-4223-BD47-A5EF7073C238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A0CBA-D20F-4302-9FBC-C37184495C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2214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AFE03-D734-4223-BD47-A5EF7073C238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A0CBA-D20F-4302-9FBC-C37184495C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703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AFE03-D734-4223-BD47-A5EF7073C238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A0CBA-D20F-4302-9FBC-C37184495C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363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AFE03-D734-4223-BD47-A5EF7073C238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A0CBA-D20F-4302-9FBC-C37184495C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0726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AFE03-D734-4223-BD47-A5EF7073C238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A0CBA-D20F-4302-9FBC-C37184495C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381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AFE03-D734-4223-BD47-A5EF7073C238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A0CBA-D20F-4302-9FBC-C37184495C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4846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AFE03-D734-4223-BD47-A5EF7073C238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A0CBA-D20F-4302-9FBC-C37184495C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246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AFE03-D734-4223-BD47-A5EF7073C238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A0CBA-D20F-4302-9FBC-C37184495C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0710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AFE03-D734-4223-BD47-A5EF7073C238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A0CBA-D20F-4302-9FBC-C37184495C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267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AFE03-D734-4223-BD47-A5EF7073C238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A0CBA-D20F-4302-9FBC-C37184495C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828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33400"/>
            <a:ext cx="7772400" cy="1470025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PETROLEUM PROCESSING AND FRACTIONS: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051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80999"/>
            <a:ext cx="7696200" cy="31714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810000"/>
            <a:ext cx="7848600" cy="2468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0339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52400"/>
            <a:ext cx="8229600" cy="2150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2209800"/>
            <a:ext cx="8953500" cy="180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" y="3886200"/>
            <a:ext cx="8839200" cy="227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0249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52400"/>
            <a:ext cx="7776415" cy="528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94747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2" y="304800"/>
            <a:ext cx="8677275" cy="282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2" y="3227242"/>
            <a:ext cx="211455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2" y="3648506"/>
            <a:ext cx="2133600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92640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2" y="304800"/>
            <a:ext cx="8753475" cy="433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4965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400050"/>
            <a:ext cx="8753475" cy="6057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2322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37" y="228600"/>
            <a:ext cx="8924925" cy="442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48982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09" y="228599"/>
            <a:ext cx="8991600" cy="406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12258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12" y="304800"/>
            <a:ext cx="8562975" cy="513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80190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07" y="304800"/>
            <a:ext cx="8743950" cy="576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07" y="6070023"/>
            <a:ext cx="8610600" cy="59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5871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357188"/>
            <a:ext cx="8820150" cy="614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9850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643" y="152400"/>
            <a:ext cx="8734425" cy="1171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2" y="1417927"/>
            <a:ext cx="8753475" cy="202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68" y="3426836"/>
            <a:ext cx="8915400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82216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88773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60995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5</Words>
  <Application>Microsoft Office PowerPoint</Application>
  <PresentationFormat>On-screen Show (4:3)</PresentationFormat>
  <Paragraphs>1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PETROLEUM PROCESSING AND FRACTIONS: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PETROLEUM PROCESSING AND FRACTIONS:</dc:title>
  <dc:creator>lenovo</dc:creator>
  <cp:lastModifiedBy>lenovo</cp:lastModifiedBy>
  <cp:revision>5</cp:revision>
  <dcterms:created xsi:type="dcterms:W3CDTF">2020-04-04T00:05:03Z</dcterms:created>
  <dcterms:modified xsi:type="dcterms:W3CDTF">2020-04-04T00:29:40Z</dcterms:modified>
</cp:coreProperties>
</file>