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customXml/itemProps4.xml" ContentType="application/vnd.openxmlformats-officedocument.customXml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sldIdLst>
    <p:sldId id="256" r:id="rId6"/>
    <p:sldId id="294" r:id="rId7"/>
    <p:sldId id="257" r:id="rId8"/>
    <p:sldId id="285" r:id="rId9"/>
    <p:sldId id="269" r:id="rId10"/>
    <p:sldId id="286" r:id="rId11"/>
    <p:sldId id="287" r:id="rId12"/>
    <p:sldId id="259" r:id="rId13"/>
    <p:sldId id="263" r:id="rId14"/>
    <p:sldId id="264" r:id="rId15"/>
    <p:sldId id="273" r:id="rId16"/>
    <p:sldId id="274" r:id="rId17"/>
    <p:sldId id="288" r:id="rId18"/>
    <p:sldId id="272" r:id="rId19"/>
    <p:sldId id="265" r:id="rId20"/>
    <p:sldId id="266" r:id="rId21"/>
    <p:sldId id="258" r:id="rId22"/>
    <p:sldId id="260" r:id="rId23"/>
    <p:sldId id="261" r:id="rId24"/>
    <p:sldId id="262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9" r:id="rId36"/>
    <p:sldId id="267" r:id="rId37"/>
    <p:sldId id="268" r:id="rId38"/>
    <p:sldId id="270" r:id="rId39"/>
    <p:sldId id="293" r:id="rId40"/>
    <p:sldId id="290" r:id="rId41"/>
    <p:sldId id="271" r:id="rId42"/>
    <p:sldId id="292" r:id="rId43"/>
    <p:sldId id="291" r:id="rId4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ook Antiqua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ook Antiqua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ook Antiqua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ook Antiqua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ook Antiqua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Book Antiqua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Book Antiqua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Book Antiqua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Book Antiqua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08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presProps" Target="presProp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8"/>
          <p:cNvGrpSpPr>
            <a:grpSpLocks/>
          </p:cNvGrpSpPr>
          <p:nvPr/>
        </p:nvGrpSpPr>
        <p:grpSpPr bwMode="auto">
          <a:xfrm>
            <a:off x="2166938" y="563563"/>
            <a:ext cx="4800600" cy="6151562"/>
            <a:chOff x="1365" y="355"/>
            <a:chExt cx="3024" cy="3875"/>
          </a:xfrm>
        </p:grpSpPr>
        <p:sp>
          <p:nvSpPr>
            <p:cNvPr id="5" name="Freeform 2"/>
            <p:cNvSpPr>
              <a:spLocks/>
            </p:cNvSpPr>
            <p:nvPr/>
          </p:nvSpPr>
          <p:spPr bwMode="auto">
            <a:xfrm>
              <a:off x="2835" y="586"/>
              <a:ext cx="88" cy="1121"/>
            </a:xfrm>
            <a:custGeom>
              <a:avLst/>
              <a:gdLst>
                <a:gd name="T0" fmla="*/ 0 w 88"/>
                <a:gd name="T1" fmla="*/ 1120 h 1121"/>
                <a:gd name="T2" fmla="*/ 0 w 88"/>
                <a:gd name="T3" fmla="*/ 0 h 1121"/>
                <a:gd name="T4" fmla="*/ 87 w 88"/>
                <a:gd name="T5" fmla="*/ 0 h 1121"/>
                <a:gd name="T6" fmla="*/ 87 w 88"/>
                <a:gd name="T7" fmla="*/ 1085 h 1121"/>
                <a:gd name="T8" fmla="*/ 0 w 88"/>
                <a:gd name="T9" fmla="*/ 1120 h 11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8" h="1121">
                  <a:moveTo>
                    <a:pt x="0" y="1120"/>
                  </a:moveTo>
                  <a:lnTo>
                    <a:pt x="0" y="0"/>
                  </a:lnTo>
                  <a:lnTo>
                    <a:pt x="87" y="0"/>
                  </a:lnTo>
                  <a:lnTo>
                    <a:pt x="87" y="1085"/>
                  </a:lnTo>
                  <a:lnTo>
                    <a:pt x="0" y="1120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6" name="Freeform 3"/>
            <p:cNvSpPr>
              <a:spLocks/>
            </p:cNvSpPr>
            <p:nvPr/>
          </p:nvSpPr>
          <p:spPr bwMode="auto">
            <a:xfrm>
              <a:off x="2834" y="1900"/>
              <a:ext cx="84" cy="363"/>
            </a:xfrm>
            <a:custGeom>
              <a:avLst/>
              <a:gdLst>
                <a:gd name="T0" fmla="*/ 0 w 84"/>
                <a:gd name="T1" fmla="*/ 29 h 363"/>
                <a:gd name="T2" fmla="*/ 83 w 84"/>
                <a:gd name="T3" fmla="*/ 0 h 363"/>
                <a:gd name="T4" fmla="*/ 74 w 84"/>
                <a:gd name="T5" fmla="*/ 329 h 363"/>
                <a:gd name="T6" fmla="*/ 0 w 84"/>
                <a:gd name="T7" fmla="*/ 362 h 363"/>
                <a:gd name="T8" fmla="*/ 0 w 84"/>
                <a:gd name="T9" fmla="*/ 29 h 36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4" h="363">
                  <a:moveTo>
                    <a:pt x="0" y="29"/>
                  </a:moveTo>
                  <a:lnTo>
                    <a:pt x="83" y="0"/>
                  </a:lnTo>
                  <a:lnTo>
                    <a:pt x="74" y="329"/>
                  </a:lnTo>
                  <a:lnTo>
                    <a:pt x="0" y="362"/>
                  </a:lnTo>
                  <a:lnTo>
                    <a:pt x="0" y="29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7" name="Freeform 4"/>
            <p:cNvSpPr>
              <a:spLocks/>
            </p:cNvSpPr>
            <p:nvPr/>
          </p:nvSpPr>
          <p:spPr bwMode="auto">
            <a:xfrm>
              <a:off x="2825" y="2493"/>
              <a:ext cx="84" cy="249"/>
            </a:xfrm>
            <a:custGeom>
              <a:avLst/>
              <a:gdLst>
                <a:gd name="T0" fmla="*/ 2 w 84"/>
                <a:gd name="T1" fmla="*/ 213 h 249"/>
                <a:gd name="T2" fmla="*/ 0 w 84"/>
                <a:gd name="T3" fmla="*/ 28 h 249"/>
                <a:gd name="T4" fmla="*/ 83 w 84"/>
                <a:gd name="T5" fmla="*/ 0 h 249"/>
                <a:gd name="T6" fmla="*/ 72 w 84"/>
                <a:gd name="T7" fmla="*/ 248 h 249"/>
                <a:gd name="T8" fmla="*/ 2 w 84"/>
                <a:gd name="T9" fmla="*/ 213 h 2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4" h="249">
                  <a:moveTo>
                    <a:pt x="2" y="213"/>
                  </a:moveTo>
                  <a:lnTo>
                    <a:pt x="0" y="28"/>
                  </a:lnTo>
                  <a:lnTo>
                    <a:pt x="83" y="0"/>
                  </a:lnTo>
                  <a:lnTo>
                    <a:pt x="72" y="248"/>
                  </a:lnTo>
                  <a:lnTo>
                    <a:pt x="2" y="213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2831" y="2965"/>
              <a:ext cx="52" cy="232"/>
            </a:xfrm>
            <a:custGeom>
              <a:avLst/>
              <a:gdLst>
                <a:gd name="T0" fmla="*/ 13 w 52"/>
                <a:gd name="T1" fmla="*/ 204 h 232"/>
                <a:gd name="T2" fmla="*/ 0 w 52"/>
                <a:gd name="T3" fmla="*/ 0 h 232"/>
                <a:gd name="T4" fmla="*/ 51 w 52"/>
                <a:gd name="T5" fmla="*/ 26 h 232"/>
                <a:gd name="T6" fmla="*/ 47 w 52"/>
                <a:gd name="T7" fmla="*/ 231 h 232"/>
                <a:gd name="T8" fmla="*/ 13 w 52"/>
                <a:gd name="T9" fmla="*/ 204 h 2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2" h="232">
                  <a:moveTo>
                    <a:pt x="13" y="204"/>
                  </a:moveTo>
                  <a:lnTo>
                    <a:pt x="0" y="0"/>
                  </a:lnTo>
                  <a:lnTo>
                    <a:pt x="51" y="26"/>
                  </a:lnTo>
                  <a:lnTo>
                    <a:pt x="47" y="231"/>
                  </a:lnTo>
                  <a:lnTo>
                    <a:pt x="13" y="204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9" name="Freeform 6"/>
            <p:cNvSpPr>
              <a:spLocks/>
            </p:cNvSpPr>
            <p:nvPr/>
          </p:nvSpPr>
          <p:spPr bwMode="auto">
            <a:xfrm>
              <a:off x="2851" y="3354"/>
              <a:ext cx="36" cy="133"/>
            </a:xfrm>
            <a:custGeom>
              <a:avLst/>
              <a:gdLst>
                <a:gd name="T0" fmla="*/ 4 w 36"/>
                <a:gd name="T1" fmla="*/ 101 h 133"/>
                <a:gd name="T2" fmla="*/ 0 w 36"/>
                <a:gd name="T3" fmla="*/ 0 h 133"/>
                <a:gd name="T4" fmla="*/ 35 w 36"/>
                <a:gd name="T5" fmla="*/ 20 h 133"/>
                <a:gd name="T6" fmla="*/ 28 w 36"/>
                <a:gd name="T7" fmla="*/ 132 h 133"/>
                <a:gd name="T8" fmla="*/ 4 w 36"/>
                <a:gd name="T9" fmla="*/ 101 h 1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" h="133">
                  <a:moveTo>
                    <a:pt x="4" y="101"/>
                  </a:moveTo>
                  <a:lnTo>
                    <a:pt x="0" y="0"/>
                  </a:lnTo>
                  <a:lnTo>
                    <a:pt x="35" y="20"/>
                  </a:lnTo>
                  <a:lnTo>
                    <a:pt x="28" y="132"/>
                  </a:lnTo>
                  <a:lnTo>
                    <a:pt x="4" y="101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0" name="Freeform 7"/>
            <p:cNvSpPr>
              <a:spLocks/>
            </p:cNvSpPr>
            <p:nvPr/>
          </p:nvSpPr>
          <p:spPr bwMode="auto">
            <a:xfrm>
              <a:off x="2851" y="3640"/>
              <a:ext cx="30" cy="590"/>
            </a:xfrm>
            <a:custGeom>
              <a:avLst/>
              <a:gdLst>
                <a:gd name="T0" fmla="*/ 15 w 30"/>
                <a:gd name="T1" fmla="*/ 589 h 590"/>
                <a:gd name="T2" fmla="*/ 0 w 30"/>
                <a:gd name="T3" fmla="*/ 0 h 590"/>
                <a:gd name="T4" fmla="*/ 29 w 30"/>
                <a:gd name="T5" fmla="*/ 37 h 590"/>
                <a:gd name="T6" fmla="*/ 15 w 30"/>
                <a:gd name="T7" fmla="*/ 589 h 59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0" h="590">
                  <a:moveTo>
                    <a:pt x="15" y="589"/>
                  </a:moveTo>
                  <a:lnTo>
                    <a:pt x="0" y="0"/>
                  </a:lnTo>
                  <a:lnTo>
                    <a:pt x="29" y="37"/>
                  </a:lnTo>
                  <a:lnTo>
                    <a:pt x="15" y="589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1" name="Freeform 8"/>
            <p:cNvSpPr>
              <a:spLocks/>
            </p:cNvSpPr>
            <p:nvPr/>
          </p:nvSpPr>
          <p:spPr bwMode="auto">
            <a:xfrm>
              <a:off x="2600" y="3595"/>
              <a:ext cx="233" cy="130"/>
            </a:xfrm>
            <a:custGeom>
              <a:avLst/>
              <a:gdLst>
                <a:gd name="T0" fmla="*/ 0 w 233"/>
                <a:gd name="T1" fmla="*/ 117 h 130"/>
                <a:gd name="T2" fmla="*/ 48 w 233"/>
                <a:gd name="T3" fmla="*/ 101 h 130"/>
                <a:gd name="T4" fmla="*/ 93 w 233"/>
                <a:gd name="T5" fmla="*/ 79 h 130"/>
                <a:gd name="T6" fmla="*/ 146 w 233"/>
                <a:gd name="T7" fmla="*/ 39 h 130"/>
                <a:gd name="T8" fmla="*/ 182 w 233"/>
                <a:gd name="T9" fmla="*/ 0 h 130"/>
                <a:gd name="T10" fmla="*/ 232 w 233"/>
                <a:gd name="T11" fmla="*/ 42 h 130"/>
                <a:gd name="T12" fmla="*/ 188 w 233"/>
                <a:gd name="T13" fmla="*/ 74 h 130"/>
                <a:gd name="T14" fmla="*/ 134 w 233"/>
                <a:gd name="T15" fmla="*/ 110 h 130"/>
                <a:gd name="T16" fmla="*/ 61 w 233"/>
                <a:gd name="T17" fmla="*/ 129 h 130"/>
                <a:gd name="T18" fmla="*/ 0 w 233"/>
                <a:gd name="T19" fmla="*/ 117 h 13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3" h="130">
                  <a:moveTo>
                    <a:pt x="0" y="117"/>
                  </a:moveTo>
                  <a:lnTo>
                    <a:pt x="48" y="101"/>
                  </a:lnTo>
                  <a:lnTo>
                    <a:pt x="93" y="79"/>
                  </a:lnTo>
                  <a:lnTo>
                    <a:pt x="146" y="39"/>
                  </a:lnTo>
                  <a:lnTo>
                    <a:pt x="182" y="0"/>
                  </a:lnTo>
                  <a:lnTo>
                    <a:pt x="232" y="42"/>
                  </a:lnTo>
                  <a:lnTo>
                    <a:pt x="188" y="74"/>
                  </a:lnTo>
                  <a:lnTo>
                    <a:pt x="134" y="110"/>
                  </a:lnTo>
                  <a:lnTo>
                    <a:pt x="61" y="129"/>
                  </a:lnTo>
                  <a:lnTo>
                    <a:pt x="0" y="117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2" name="Freeform 9"/>
            <p:cNvSpPr>
              <a:spLocks/>
            </p:cNvSpPr>
            <p:nvPr/>
          </p:nvSpPr>
          <p:spPr bwMode="auto">
            <a:xfrm>
              <a:off x="2583" y="2888"/>
              <a:ext cx="465" cy="646"/>
            </a:xfrm>
            <a:custGeom>
              <a:avLst/>
              <a:gdLst>
                <a:gd name="T0" fmla="*/ 359 w 465"/>
                <a:gd name="T1" fmla="*/ 645 h 646"/>
                <a:gd name="T2" fmla="*/ 405 w 465"/>
                <a:gd name="T3" fmla="*/ 616 h 646"/>
                <a:gd name="T4" fmla="*/ 447 w 465"/>
                <a:gd name="T5" fmla="*/ 580 h 646"/>
                <a:gd name="T6" fmla="*/ 460 w 465"/>
                <a:gd name="T7" fmla="*/ 552 h 646"/>
                <a:gd name="T8" fmla="*/ 464 w 465"/>
                <a:gd name="T9" fmla="*/ 515 h 646"/>
                <a:gd name="T10" fmla="*/ 451 w 465"/>
                <a:gd name="T11" fmla="*/ 468 h 646"/>
                <a:gd name="T12" fmla="*/ 424 w 465"/>
                <a:gd name="T13" fmla="*/ 424 h 646"/>
                <a:gd name="T14" fmla="*/ 380 w 465"/>
                <a:gd name="T15" fmla="*/ 385 h 646"/>
                <a:gd name="T16" fmla="*/ 168 w 465"/>
                <a:gd name="T17" fmla="*/ 259 h 646"/>
                <a:gd name="T18" fmla="*/ 133 w 465"/>
                <a:gd name="T19" fmla="*/ 235 h 646"/>
                <a:gd name="T20" fmla="*/ 111 w 465"/>
                <a:gd name="T21" fmla="*/ 208 h 646"/>
                <a:gd name="T22" fmla="*/ 104 w 465"/>
                <a:gd name="T23" fmla="*/ 166 h 646"/>
                <a:gd name="T24" fmla="*/ 117 w 465"/>
                <a:gd name="T25" fmla="*/ 124 h 646"/>
                <a:gd name="T26" fmla="*/ 155 w 465"/>
                <a:gd name="T27" fmla="*/ 95 h 646"/>
                <a:gd name="T28" fmla="*/ 222 w 465"/>
                <a:gd name="T29" fmla="*/ 52 h 646"/>
                <a:gd name="T30" fmla="*/ 124 w 465"/>
                <a:gd name="T31" fmla="*/ 0 h 646"/>
                <a:gd name="T32" fmla="*/ 55 w 465"/>
                <a:gd name="T33" fmla="*/ 41 h 646"/>
                <a:gd name="T34" fmla="*/ 27 w 465"/>
                <a:gd name="T35" fmla="*/ 70 h 646"/>
                <a:gd name="T36" fmla="*/ 2 w 465"/>
                <a:gd name="T37" fmla="*/ 123 h 646"/>
                <a:gd name="T38" fmla="*/ 0 w 465"/>
                <a:gd name="T39" fmla="*/ 189 h 646"/>
                <a:gd name="T40" fmla="*/ 29 w 465"/>
                <a:gd name="T41" fmla="*/ 257 h 646"/>
                <a:gd name="T42" fmla="*/ 78 w 465"/>
                <a:gd name="T43" fmla="*/ 300 h 646"/>
                <a:gd name="T44" fmla="*/ 311 w 465"/>
                <a:gd name="T45" fmla="*/ 442 h 646"/>
                <a:gd name="T46" fmla="*/ 358 w 465"/>
                <a:gd name="T47" fmla="*/ 474 h 646"/>
                <a:gd name="T48" fmla="*/ 375 w 465"/>
                <a:gd name="T49" fmla="*/ 516 h 646"/>
                <a:gd name="T50" fmla="*/ 375 w 465"/>
                <a:gd name="T51" fmla="*/ 550 h 646"/>
                <a:gd name="T52" fmla="*/ 308 w 465"/>
                <a:gd name="T53" fmla="*/ 608 h 646"/>
                <a:gd name="T54" fmla="*/ 359 w 465"/>
                <a:gd name="T55" fmla="*/ 645 h 64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465" h="646">
                  <a:moveTo>
                    <a:pt x="359" y="645"/>
                  </a:moveTo>
                  <a:lnTo>
                    <a:pt x="405" y="616"/>
                  </a:lnTo>
                  <a:lnTo>
                    <a:pt x="447" y="580"/>
                  </a:lnTo>
                  <a:lnTo>
                    <a:pt x="460" y="552"/>
                  </a:lnTo>
                  <a:lnTo>
                    <a:pt x="464" y="515"/>
                  </a:lnTo>
                  <a:lnTo>
                    <a:pt x="451" y="468"/>
                  </a:lnTo>
                  <a:lnTo>
                    <a:pt x="424" y="424"/>
                  </a:lnTo>
                  <a:lnTo>
                    <a:pt x="380" y="385"/>
                  </a:lnTo>
                  <a:lnTo>
                    <a:pt x="168" y="259"/>
                  </a:lnTo>
                  <a:lnTo>
                    <a:pt x="133" y="235"/>
                  </a:lnTo>
                  <a:lnTo>
                    <a:pt x="111" y="208"/>
                  </a:lnTo>
                  <a:lnTo>
                    <a:pt x="104" y="166"/>
                  </a:lnTo>
                  <a:lnTo>
                    <a:pt x="117" y="124"/>
                  </a:lnTo>
                  <a:lnTo>
                    <a:pt x="155" y="95"/>
                  </a:lnTo>
                  <a:lnTo>
                    <a:pt x="222" y="52"/>
                  </a:lnTo>
                  <a:lnTo>
                    <a:pt x="124" y="0"/>
                  </a:lnTo>
                  <a:lnTo>
                    <a:pt x="55" y="41"/>
                  </a:lnTo>
                  <a:lnTo>
                    <a:pt x="27" y="70"/>
                  </a:lnTo>
                  <a:lnTo>
                    <a:pt x="2" y="123"/>
                  </a:lnTo>
                  <a:lnTo>
                    <a:pt x="0" y="189"/>
                  </a:lnTo>
                  <a:lnTo>
                    <a:pt x="29" y="257"/>
                  </a:lnTo>
                  <a:lnTo>
                    <a:pt x="78" y="300"/>
                  </a:lnTo>
                  <a:lnTo>
                    <a:pt x="311" y="442"/>
                  </a:lnTo>
                  <a:lnTo>
                    <a:pt x="358" y="474"/>
                  </a:lnTo>
                  <a:lnTo>
                    <a:pt x="375" y="516"/>
                  </a:lnTo>
                  <a:lnTo>
                    <a:pt x="375" y="550"/>
                  </a:lnTo>
                  <a:lnTo>
                    <a:pt x="308" y="608"/>
                  </a:lnTo>
                  <a:lnTo>
                    <a:pt x="359" y="645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3" name="Freeform 10"/>
            <p:cNvSpPr>
              <a:spLocks/>
            </p:cNvSpPr>
            <p:nvPr/>
          </p:nvSpPr>
          <p:spPr bwMode="auto">
            <a:xfrm>
              <a:off x="2966" y="2396"/>
              <a:ext cx="318" cy="422"/>
            </a:xfrm>
            <a:custGeom>
              <a:avLst/>
              <a:gdLst>
                <a:gd name="T0" fmla="*/ 92 w 318"/>
                <a:gd name="T1" fmla="*/ 421 h 422"/>
                <a:gd name="T2" fmla="*/ 163 w 318"/>
                <a:gd name="T3" fmla="*/ 399 h 422"/>
                <a:gd name="T4" fmla="*/ 218 w 318"/>
                <a:gd name="T5" fmla="*/ 357 h 422"/>
                <a:gd name="T6" fmla="*/ 263 w 318"/>
                <a:gd name="T7" fmla="*/ 316 h 422"/>
                <a:gd name="T8" fmla="*/ 300 w 318"/>
                <a:gd name="T9" fmla="*/ 265 h 422"/>
                <a:gd name="T10" fmla="*/ 317 w 318"/>
                <a:gd name="T11" fmla="*/ 203 h 422"/>
                <a:gd name="T12" fmla="*/ 316 w 318"/>
                <a:gd name="T13" fmla="*/ 139 h 422"/>
                <a:gd name="T14" fmla="*/ 299 w 318"/>
                <a:gd name="T15" fmla="*/ 95 h 422"/>
                <a:gd name="T16" fmla="*/ 276 w 318"/>
                <a:gd name="T17" fmla="*/ 64 h 422"/>
                <a:gd name="T18" fmla="*/ 241 w 318"/>
                <a:gd name="T19" fmla="*/ 36 h 422"/>
                <a:gd name="T20" fmla="*/ 218 w 318"/>
                <a:gd name="T21" fmla="*/ 14 h 422"/>
                <a:gd name="T22" fmla="*/ 180 w 318"/>
                <a:gd name="T23" fmla="*/ 0 h 422"/>
                <a:gd name="T24" fmla="*/ 61 w 318"/>
                <a:gd name="T25" fmla="*/ 52 h 422"/>
                <a:gd name="T26" fmla="*/ 106 w 318"/>
                <a:gd name="T27" fmla="*/ 93 h 422"/>
                <a:gd name="T28" fmla="*/ 137 w 318"/>
                <a:gd name="T29" fmla="*/ 130 h 422"/>
                <a:gd name="T30" fmla="*/ 159 w 318"/>
                <a:gd name="T31" fmla="*/ 159 h 422"/>
                <a:gd name="T32" fmla="*/ 176 w 318"/>
                <a:gd name="T33" fmla="*/ 196 h 422"/>
                <a:gd name="T34" fmla="*/ 176 w 318"/>
                <a:gd name="T35" fmla="*/ 246 h 422"/>
                <a:gd name="T36" fmla="*/ 145 w 318"/>
                <a:gd name="T37" fmla="*/ 279 h 422"/>
                <a:gd name="T38" fmla="*/ 105 w 318"/>
                <a:gd name="T39" fmla="*/ 309 h 422"/>
                <a:gd name="T40" fmla="*/ 50 w 318"/>
                <a:gd name="T41" fmla="*/ 342 h 422"/>
                <a:gd name="T42" fmla="*/ 0 w 318"/>
                <a:gd name="T43" fmla="*/ 369 h 422"/>
                <a:gd name="T44" fmla="*/ 92 w 318"/>
                <a:gd name="T45" fmla="*/ 421 h 42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318" h="422">
                  <a:moveTo>
                    <a:pt x="92" y="421"/>
                  </a:moveTo>
                  <a:lnTo>
                    <a:pt x="163" y="399"/>
                  </a:lnTo>
                  <a:lnTo>
                    <a:pt x="218" y="357"/>
                  </a:lnTo>
                  <a:lnTo>
                    <a:pt x="263" y="316"/>
                  </a:lnTo>
                  <a:lnTo>
                    <a:pt x="300" y="265"/>
                  </a:lnTo>
                  <a:lnTo>
                    <a:pt x="317" y="203"/>
                  </a:lnTo>
                  <a:lnTo>
                    <a:pt x="316" y="139"/>
                  </a:lnTo>
                  <a:lnTo>
                    <a:pt x="299" y="95"/>
                  </a:lnTo>
                  <a:lnTo>
                    <a:pt x="276" y="64"/>
                  </a:lnTo>
                  <a:lnTo>
                    <a:pt x="241" y="36"/>
                  </a:lnTo>
                  <a:lnTo>
                    <a:pt x="218" y="14"/>
                  </a:lnTo>
                  <a:lnTo>
                    <a:pt x="180" y="0"/>
                  </a:lnTo>
                  <a:lnTo>
                    <a:pt x="61" y="52"/>
                  </a:lnTo>
                  <a:lnTo>
                    <a:pt x="106" y="93"/>
                  </a:lnTo>
                  <a:lnTo>
                    <a:pt x="137" y="130"/>
                  </a:lnTo>
                  <a:lnTo>
                    <a:pt x="159" y="159"/>
                  </a:lnTo>
                  <a:lnTo>
                    <a:pt x="176" y="196"/>
                  </a:lnTo>
                  <a:lnTo>
                    <a:pt x="176" y="246"/>
                  </a:lnTo>
                  <a:lnTo>
                    <a:pt x="145" y="279"/>
                  </a:lnTo>
                  <a:lnTo>
                    <a:pt x="105" y="309"/>
                  </a:lnTo>
                  <a:lnTo>
                    <a:pt x="50" y="342"/>
                  </a:lnTo>
                  <a:lnTo>
                    <a:pt x="0" y="369"/>
                  </a:lnTo>
                  <a:lnTo>
                    <a:pt x="92" y="421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4" name="Freeform 11"/>
            <p:cNvSpPr>
              <a:spLocks/>
            </p:cNvSpPr>
            <p:nvPr/>
          </p:nvSpPr>
          <p:spPr bwMode="auto">
            <a:xfrm>
              <a:off x="2308" y="1190"/>
              <a:ext cx="1404" cy="1153"/>
            </a:xfrm>
            <a:custGeom>
              <a:avLst/>
              <a:gdLst>
                <a:gd name="T0" fmla="*/ 466 w 1404"/>
                <a:gd name="T1" fmla="*/ 1084 h 1153"/>
                <a:gd name="T2" fmla="*/ 370 w 1404"/>
                <a:gd name="T3" fmla="*/ 1066 h 1153"/>
                <a:gd name="T4" fmla="*/ 299 w 1404"/>
                <a:gd name="T5" fmla="*/ 1035 h 1153"/>
                <a:gd name="T6" fmla="*/ 257 w 1404"/>
                <a:gd name="T7" fmla="*/ 1002 h 1153"/>
                <a:gd name="T8" fmla="*/ 220 w 1404"/>
                <a:gd name="T9" fmla="*/ 956 h 1153"/>
                <a:gd name="T10" fmla="*/ 209 w 1404"/>
                <a:gd name="T11" fmla="*/ 914 h 1153"/>
                <a:gd name="T12" fmla="*/ 215 w 1404"/>
                <a:gd name="T13" fmla="*/ 873 h 1153"/>
                <a:gd name="T14" fmla="*/ 231 w 1404"/>
                <a:gd name="T15" fmla="*/ 836 h 1153"/>
                <a:gd name="T16" fmla="*/ 273 w 1404"/>
                <a:gd name="T17" fmla="*/ 798 h 1153"/>
                <a:gd name="T18" fmla="*/ 330 w 1404"/>
                <a:gd name="T19" fmla="*/ 774 h 1153"/>
                <a:gd name="T20" fmla="*/ 400 w 1404"/>
                <a:gd name="T21" fmla="*/ 748 h 1153"/>
                <a:gd name="T22" fmla="*/ 1110 w 1404"/>
                <a:gd name="T23" fmla="*/ 499 h 1153"/>
                <a:gd name="T24" fmla="*/ 1207 w 1404"/>
                <a:gd name="T25" fmla="*/ 451 h 1153"/>
                <a:gd name="T26" fmla="*/ 1289 w 1404"/>
                <a:gd name="T27" fmla="*/ 398 h 1153"/>
                <a:gd name="T28" fmla="*/ 1344 w 1404"/>
                <a:gd name="T29" fmla="*/ 356 h 1153"/>
                <a:gd name="T30" fmla="*/ 1381 w 1404"/>
                <a:gd name="T31" fmla="*/ 310 h 1153"/>
                <a:gd name="T32" fmla="*/ 1403 w 1404"/>
                <a:gd name="T33" fmla="*/ 249 h 1153"/>
                <a:gd name="T34" fmla="*/ 1401 w 1404"/>
                <a:gd name="T35" fmla="*/ 185 h 1153"/>
                <a:gd name="T36" fmla="*/ 1386 w 1404"/>
                <a:gd name="T37" fmla="*/ 136 h 1153"/>
                <a:gd name="T38" fmla="*/ 1370 w 1404"/>
                <a:gd name="T39" fmla="*/ 90 h 1153"/>
                <a:gd name="T40" fmla="*/ 1335 w 1404"/>
                <a:gd name="T41" fmla="*/ 55 h 1153"/>
                <a:gd name="T42" fmla="*/ 1280 w 1404"/>
                <a:gd name="T43" fmla="*/ 18 h 1153"/>
                <a:gd name="T44" fmla="*/ 1214 w 1404"/>
                <a:gd name="T45" fmla="*/ 0 h 1153"/>
                <a:gd name="T46" fmla="*/ 1172 w 1404"/>
                <a:gd name="T47" fmla="*/ 4 h 1153"/>
                <a:gd name="T48" fmla="*/ 1111 w 1404"/>
                <a:gd name="T49" fmla="*/ 7 h 1153"/>
                <a:gd name="T50" fmla="*/ 1053 w 1404"/>
                <a:gd name="T51" fmla="*/ 20 h 1153"/>
                <a:gd name="T52" fmla="*/ 989 w 1404"/>
                <a:gd name="T53" fmla="*/ 46 h 1153"/>
                <a:gd name="T54" fmla="*/ 939 w 1404"/>
                <a:gd name="T55" fmla="*/ 79 h 1153"/>
                <a:gd name="T56" fmla="*/ 899 w 1404"/>
                <a:gd name="T57" fmla="*/ 106 h 1153"/>
                <a:gd name="T58" fmla="*/ 878 w 1404"/>
                <a:gd name="T59" fmla="*/ 149 h 1153"/>
                <a:gd name="T60" fmla="*/ 897 w 1404"/>
                <a:gd name="T61" fmla="*/ 187 h 1153"/>
                <a:gd name="T62" fmla="*/ 939 w 1404"/>
                <a:gd name="T63" fmla="*/ 183 h 1153"/>
                <a:gd name="T64" fmla="*/ 987 w 1404"/>
                <a:gd name="T65" fmla="*/ 171 h 1153"/>
                <a:gd name="T66" fmla="*/ 1033 w 1404"/>
                <a:gd name="T67" fmla="*/ 158 h 1153"/>
                <a:gd name="T68" fmla="*/ 1069 w 1404"/>
                <a:gd name="T69" fmla="*/ 150 h 1153"/>
                <a:gd name="T70" fmla="*/ 1111 w 1404"/>
                <a:gd name="T71" fmla="*/ 150 h 1153"/>
                <a:gd name="T72" fmla="*/ 1154 w 1404"/>
                <a:gd name="T73" fmla="*/ 163 h 1153"/>
                <a:gd name="T74" fmla="*/ 1183 w 1404"/>
                <a:gd name="T75" fmla="*/ 204 h 1153"/>
                <a:gd name="T76" fmla="*/ 1179 w 1404"/>
                <a:gd name="T77" fmla="*/ 248 h 1153"/>
                <a:gd name="T78" fmla="*/ 1157 w 1404"/>
                <a:gd name="T79" fmla="*/ 286 h 1153"/>
                <a:gd name="T80" fmla="*/ 1121 w 1404"/>
                <a:gd name="T81" fmla="*/ 323 h 1153"/>
                <a:gd name="T82" fmla="*/ 1047 w 1404"/>
                <a:gd name="T83" fmla="*/ 361 h 1153"/>
                <a:gd name="T84" fmla="*/ 908 w 1404"/>
                <a:gd name="T85" fmla="*/ 415 h 1153"/>
                <a:gd name="T86" fmla="*/ 194 w 1404"/>
                <a:gd name="T87" fmla="*/ 675 h 1153"/>
                <a:gd name="T88" fmla="*/ 123 w 1404"/>
                <a:gd name="T89" fmla="*/ 715 h 1153"/>
                <a:gd name="T90" fmla="*/ 68 w 1404"/>
                <a:gd name="T91" fmla="*/ 763 h 1153"/>
                <a:gd name="T92" fmla="*/ 29 w 1404"/>
                <a:gd name="T93" fmla="*/ 809 h 1153"/>
                <a:gd name="T94" fmla="*/ 6 w 1404"/>
                <a:gd name="T95" fmla="*/ 858 h 1153"/>
                <a:gd name="T96" fmla="*/ 0 w 1404"/>
                <a:gd name="T97" fmla="*/ 912 h 1153"/>
                <a:gd name="T98" fmla="*/ 8 w 1404"/>
                <a:gd name="T99" fmla="*/ 952 h 1153"/>
                <a:gd name="T100" fmla="*/ 22 w 1404"/>
                <a:gd name="T101" fmla="*/ 992 h 1153"/>
                <a:gd name="T102" fmla="*/ 59 w 1404"/>
                <a:gd name="T103" fmla="*/ 1036 h 1153"/>
                <a:gd name="T104" fmla="*/ 127 w 1404"/>
                <a:gd name="T105" fmla="*/ 1095 h 1153"/>
                <a:gd name="T106" fmla="*/ 198 w 1404"/>
                <a:gd name="T107" fmla="*/ 1135 h 1153"/>
                <a:gd name="T108" fmla="*/ 273 w 1404"/>
                <a:gd name="T109" fmla="*/ 1152 h 1153"/>
                <a:gd name="T110" fmla="*/ 466 w 1404"/>
                <a:gd name="T111" fmla="*/ 1084 h 1153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1404" h="1153">
                  <a:moveTo>
                    <a:pt x="466" y="1084"/>
                  </a:moveTo>
                  <a:lnTo>
                    <a:pt x="370" y="1066"/>
                  </a:lnTo>
                  <a:lnTo>
                    <a:pt x="299" y="1035"/>
                  </a:lnTo>
                  <a:lnTo>
                    <a:pt x="257" y="1002"/>
                  </a:lnTo>
                  <a:lnTo>
                    <a:pt x="220" y="956"/>
                  </a:lnTo>
                  <a:lnTo>
                    <a:pt x="209" y="914"/>
                  </a:lnTo>
                  <a:lnTo>
                    <a:pt x="215" y="873"/>
                  </a:lnTo>
                  <a:lnTo>
                    <a:pt x="231" y="836"/>
                  </a:lnTo>
                  <a:lnTo>
                    <a:pt x="273" y="798"/>
                  </a:lnTo>
                  <a:lnTo>
                    <a:pt x="330" y="774"/>
                  </a:lnTo>
                  <a:lnTo>
                    <a:pt x="400" y="748"/>
                  </a:lnTo>
                  <a:lnTo>
                    <a:pt x="1110" y="499"/>
                  </a:lnTo>
                  <a:lnTo>
                    <a:pt x="1207" y="451"/>
                  </a:lnTo>
                  <a:lnTo>
                    <a:pt x="1289" y="398"/>
                  </a:lnTo>
                  <a:lnTo>
                    <a:pt x="1344" y="356"/>
                  </a:lnTo>
                  <a:lnTo>
                    <a:pt x="1381" y="310"/>
                  </a:lnTo>
                  <a:lnTo>
                    <a:pt x="1403" y="249"/>
                  </a:lnTo>
                  <a:lnTo>
                    <a:pt x="1401" y="185"/>
                  </a:lnTo>
                  <a:lnTo>
                    <a:pt x="1386" y="136"/>
                  </a:lnTo>
                  <a:lnTo>
                    <a:pt x="1370" y="90"/>
                  </a:lnTo>
                  <a:lnTo>
                    <a:pt x="1335" y="55"/>
                  </a:lnTo>
                  <a:lnTo>
                    <a:pt x="1280" y="18"/>
                  </a:lnTo>
                  <a:lnTo>
                    <a:pt x="1214" y="0"/>
                  </a:lnTo>
                  <a:lnTo>
                    <a:pt x="1172" y="4"/>
                  </a:lnTo>
                  <a:lnTo>
                    <a:pt x="1111" y="7"/>
                  </a:lnTo>
                  <a:lnTo>
                    <a:pt x="1053" y="20"/>
                  </a:lnTo>
                  <a:lnTo>
                    <a:pt x="989" y="46"/>
                  </a:lnTo>
                  <a:lnTo>
                    <a:pt x="939" y="79"/>
                  </a:lnTo>
                  <a:lnTo>
                    <a:pt x="899" y="106"/>
                  </a:lnTo>
                  <a:lnTo>
                    <a:pt x="878" y="149"/>
                  </a:lnTo>
                  <a:lnTo>
                    <a:pt x="897" y="187"/>
                  </a:lnTo>
                  <a:lnTo>
                    <a:pt x="939" y="183"/>
                  </a:lnTo>
                  <a:lnTo>
                    <a:pt x="987" y="171"/>
                  </a:lnTo>
                  <a:lnTo>
                    <a:pt x="1033" y="158"/>
                  </a:lnTo>
                  <a:lnTo>
                    <a:pt x="1069" y="150"/>
                  </a:lnTo>
                  <a:lnTo>
                    <a:pt x="1111" y="150"/>
                  </a:lnTo>
                  <a:lnTo>
                    <a:pt x="1154" y="163"/>
                  </a:lnTo>
                  <a:lnTo>
                    <a:pt x="1183" y="204"/>
                  </a:lnTo>
                  <a:lnTo>
                    <a:pt x="1179" y="248"/>
                  </a:lnTo>
                  <a:lnTo>
                    <a:pt x="1157" y="286"/>
                  </a:lnTo>
                  <a:lnTo>
                    <a:pt x="1121" y="323"/>
                  </a:lnTo>
                  <a:lnTo>
                    <a:pt x="1047" y="361"/>
                  </a:lnTo>
                  <a:lnTo>
                    <a:pt x="908" y="415"/>
                  </a:lnTo>
                  <a:lnTo>
                    <a:pt x="194" y="675"/>
                  </a:lnTo>
                  <a:lnTo>
                    <a:pt x="123" y="715"/>
                  </a:lnTo>
                  <a:lnTo>
                    <a:pt x="68" y="763"/>
                  </a:lnTo>
                  <a:lnTo>
                    <a:pt x="29" y="809"/>
                  </a:lnTo>
                  <a:lnTo>
                    <a:pt x="6" y="858"/>
                  </a:lnTo>
                  <a:lnTo>
                    <a:pt x="0" y="912"/>
                  </a:lnTo>
                  <a:lnTo>
                    <a:pt x="8" y="952"/>
                  </a:lnTo>
                  <a:lnTo>
                    <a:pt x="22" y="992"/>
                  </a:lnTo>
                  <a:lnTo>
                    <a:pt x="59" y="1036"/>
                  </a:lnTo>
                  <a:lnTo>
                    <a:pt x="127" y="1095"/>
                  </a:lnTo>
                  <a:lnTo>
                    <a:pt x="198" y="1135"/>
                  </a:lnTo>
                  <a:lnTo>
                    <a:pt x="273" y="1152"/>
                  </a:lnTo>
                  <a:lnTo>
                    <a:pt x="466" y="1084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2711" y="3280"/>
              <a:ext cx="368" cy="422"/>
            </a:xfrm>
            <a:custGeom>
              <a:avLst/>
              <a:gdLst>
                <a:gd name="T0" fmla="*/ 367 w 368"/>
                <a:gd name="T1" fmla="*/ 421 h 422"/>
                <a:gd name="T2" fmla="*/ 171 w 368"/>
                <a:gd name="T3" fmla="*/ 340 h 422"/>
                <a:gd name="T4" fmla="*/ 117 w 368"/>
                <a:gd name="T5" fmla="*/ 304 h 422"/>
                <a:gd name="T6" fmla="*/ 73 w 368"/>
                <a:gd name="T7" fmla="*/ 265 h 422"/>
                <a:gd name="T8" fmla="*/ 31 w 368"/>
                <a:gd name="T9" fmla="*/ 219 h 422"/>
                <a:gd name="T10" fmla="*/ 9 w 368"/>
                <a:gd name="T11" fmla="*/ 179 h 422"/>
                <a:gd name="T12" fmla="*/ 0 w 368"/>
                <a:gd name="T13" fmla="*/ 137 h 422"/>
                <a:gd name="T14" fmla="*/ 2 w 368"/>
                <a:gd name="T15" fmla="*/ 95 h 422"/>
                <a:gd name="T16" fmla="*/ 19 w 368"/>
                <a:gd name="T17" fmla="*/ 51 h 422"/>
                <a:gd name="T18" fmla="*/ 44 w 368"/>
                <a:gd name="T19" fmla="*/ 0 h 422"/>
                <a:gd name="T20" fmla="*/ 120 w 368"/>
                <a:gd name="T21" fmla="*/ 52 h 422"/>
                <a:gd name="T22" fmla="*/ 95 w 368"/>
                <a:gd name="T23" fmla="*/ 98 h 422"/>
                <a:gd name="T24" fmla="*/ 95 w 368"/>
                <a:gd name="T25" fmla="*/ 143 h 422"/>
                <a:gd name="T26" fmla="*/ 122 w 368"/>
                <a:gd name="T27" fmla="*/ 191 h 422"/>
                <a:gd name="T28" fmla="*/ 162 w 368"/>
                <a:gd name="T29" fmla="*/ 235 h 422"/>
                <a:gd name="T30" fmla="*/ 223 w 368"/>
                <a:gd name="T31" fmla="*/ 284 h 422"/>
                <a:gd name="T32" fmla="*/ 290 w 368"/>
                <a:gd name="T33" fmla="*/ 317 h 422"/>
                <a:gd name="T34" fmla="*/ 332 w 368"/>
                <a:gd name="T35" fmla="*/ 351 h 422"/>
                <a:gd name="T36" fmla="*/ 351 w 368"/>
                <a:gd name="T37" fmla="*/ 378 h 422"/>
                <a:gd name="T38" fmla="*/ 367 w 368"/>
                <a:gd name="T39" fmla="*/ 421 h 422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68" h="422">
                  <a:moveTo>
                    <a:pt x="367" y="421"/>
                  </a:moveTo>
                  <a:lnTo>
                    <a:pt x="171" y="340"/>
                  </a:lnTo>
                  <a:lnTo>
                    <a:pt x="117" y="304"/>
                  </a:lnTo>
                  <a:lnTo>
                    <a:pt x="73" y="265"/>
                  </a:lnTo>
                  <a:lnTo>
                    <a:pt x="31" y="219"/>
                  </a:lnTo>
                  <a:lnTo>
                    <a:pt x="9" y="179"/>
                  </a:lnTo>
                  <a:lnTo>
                    <a:pt x="0" y="137"/>
                  </a:lnTo>
                  <a:lnTo>
                    <a:pt x="2" y="95"/>
                  </a:lnTo>
                  <a:lnTo>
                    <a:pt x="19" y="51"/>
                  </a:lnTo>
                  <a:lnTo>
                    <a:pt x="44" y="0"/>
                  </a:lnTo>
                  <a:lnTo>
                    <a:pt x="120" y="52"/>
                  </a:lnTo>
                  <a:lnTo>
                    <a:pt x="95" y="98"/>
                  </a:lnTo>
                  <a:lnTo>
                    <a:pt x="95" y="143"/>
                  </a:lnTo>
                  <a:lnTo>
                    <a:pt x="122" y="191"/>
                  </a:lnTo>
                  <a:lnTo>
                    <a:pt x="162" y="235"/>
                  </a:lnTo>
                  <a:lnTo>
                    <a:pt x="223" y="284"/>
                  </a:lnTo>
                  <a:lnTo>
                    <a:pt x="290" y="317"/>
                  </a:lnTo>
                  <a:lnTo>
                    <a:pt x="332" y="351"/>
                  </a:lnTo>
                  <a:lnTo>
                    <a:pt x="351" y="378"/>
                  </a:lnTo>
                  <a:lnTo>
                    <a:pt x="367" y="421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6" name="Freeform 13"/>
            <p:cNvSpPr>
              <a:spLocks/>
            </p:cNvSpPr>
            <p:nvPr/>
          </p:nvSpPr>
          <p:spPr bwMode="auto">
            <a:xfrm>
              <a:off x="2432" y="1792"/>
              <a:ext cx="989" cy="1439"/>
            </a:xfrm>
            <a:custGeom>
              <a:avLst/>
              <a:gdLst>
                <a:gd name="T0" fmla="*/ 525 w 989"/>
                <a:gd name="T1" fmla="*/ 1438 h 1439"/>
                <a:gd name="T2" fmla="*/ 582 w 989"/>
                <a:gd name="T3" fmla="*/ 1409 h 1439"/>
                <a:gd name="T4" fmla="*/ 647 w 989"/>
                <a:gd name="T5" fmla="*/ 1355 h 1439"/>
                <a:gd name="T6" fmla="*/ 670 w 989"/>
                <a:gd name="T7" fmla="*/ 1304 h 1439"/>
                <a:gd name="T8" fmla="*/ 686 w 989"/>
                <a:gd name="T9" fmla="*/ 1255 h 1439"/>
                <a:gd name="T10" fmla="*/ 677 w 989"/>
                <a:gd name="T11" fmla="*/ 1198 h 1439"/>
                <a:gd name="T12" fmla="*/ 637 w 989"/>
                <a:gd name="T13" fmla="*/ 1125 h 1439"/>
                <a:gd name="T14" fmla="*/ 609 w 989"/>
                <a:gd name="T15" fmla="*/ 1092 h 1439"/>
                <a:gd name="T16" fmla="*/ 569 w 989"/>
                <a:gd name="T17" fmla="*/ 1063 h 1439"/>
                <a:gd name="T18" fmla="*/ 259 w 989"/>
                <a:gd name="T19" fmla="*/ 905 h 1439"/>
                <a:gd name="T20" fmla="*/ 201 w 989"/>
                <a:gd name="T21" fmla="*/ 863 h 1439"/>
                <a:gd name="T22" fmla="*/ 177 w 989"/>
                <a:gd name="T23" fmla="*/ 843 h 1439"/>
                <a:gd name="T24" fmla="*/ 160 w 989"/>
                <a:gd name="T25" fmla="*/ 800 h 1439"/>
                <a:gd name="T26" fmla="*/ 171 w 989"/>
                <a:gd name="T27" fmla="*/ 766 h 1439"/>
                <a:gd name="T28" fmla="*/ 215 w 989"/>
                <a:gd name="T29" fmla="*/ 738 h 1439"/>
                <a:gd name="T30" fmla="*/ 294 w 989"/>
                <a:gd name="T31" fmla="*/ 709 h 1439"/>
                <a:gd name="T32" fmla="*/ 780 w 989"/>
                <a:gd name="T33" fmla="*/ 521 h 1439"/>
                <a:gd name="T34" fmla="*/ 856 w 989"/>
                <a:gd name="T35" fmla="*/ 471 h 1439"/>
                <a:gd name="T36" fmla="*/ 918 w 989"/>
                <a:gd name="T37" fmla="*/ 417 h 1439"/>
                <a:gd name="T38" fmla="*/ 953 w 989"/>
                <a:gd name="T39" fmla="*/ 379 h 1439"/>
                <a:gd name="T40" fmla="*/ 984 w 989"/>
                <a:gd name="T41" fmla="*/ 334 h 1439"/>
                <a:gd name="T42" fmla="*/ 988 w 989"/>
                <a:gd name="T43" fmla="*/ 274 h 1439"/>
                <a:gd name="T44" fmla="*/ 972 w 989"/>
                <a:gd name="T45" fmla="*/ 214 h 1439"/>
                <a:gd name="T46" fmla="*/ 953 w 989"/>
                <a:gd name="T47" fmla="*/ 167 h 1439"/>
                <a:gd name="T48" fmla="*/ 920 w 989"/>
                <a:gd name="T49" fmla="*/ 126 h 1439"/>
                <a:gd name="T50" fmla="*/ 875 w 989"/>
                <a:gd name="T51" fmla="*/ 85 h 1439"/>
                <a:gd name="T52" fmla="*/ 828 w 989"/>
                <a:gd name="T53" fmla="*/ 50 h 1439"/>
                <a:gd name="T54" fmla="*/ 803 w 989"/>
                <a:gd name="T55" fmla="*/ 29 h 1439"/>
                <a:gd name="T56" fmla="*/ 756 w 989"/>
                <a:gd name="T57" fmla="*/ 0 h 1439"/>
                <a:gd name="T58" fmla="*/ 588 w 989"/>
                <a:gd name="T59" fmla="*/ 61 h 1439"/>
                <a:gd name="T60" fmla="*/ 649 w 989"/>
                <a:gd name="T61" fmla="*/ 104 h 1439"/>
                <a:gd name="T62" fmla="*/ 694 w 989"/>
                <a:gd name="T63" fmla="*/ 145 h 1439"/>
                <a:gd name="T64" fmla="*/ 739 w 989"/>
                <a:gd name="T65" fmla="*/ 182 h 1439"/>
                <a:gd name="T66" fmla="*/ 780 w 989"/>
                <a:gd name="T67" fmla="*/ 223 h 1439"/>
                <a:gd name="T68" fmla="*/ 803 w 989"/>
                <a:gd name="T69" fmla="*/ 272 h 1439"/>
                <a:gd name="T70" fmla="*/ 787 w 989"/>
                <a:gd name="T71" fmla="*/ 323 h 1439"/>
                <a:gd name="T72" fmla="*/ 729 w 989"/>
                <a:gd name="T73" fmla="*/ 369 h 1439"/>
                <a:gd name="T74" fmla="*/ 639 w 989"/>
                <a:gd name="T75" fmla="*/ 413 h 1439"/>
                <a:gd name="T76" fmla="*/ 212 w 989"/>
                <a:gd name="T77" fmla="*/ 589 h 1439"/>
                <a:gd name="T78" fmla="*/ 160 w 989"/>
                <a:gd name="T79" fmla="*/ 608 h 1439"/>
                <a:gd name="T80" fmla="*/ 88 w 989"/>
                <a:gd name="T81" fmla="*/ 653 h 1439"/>
                <a:gd name="T82" fmla="*/ 43 w 989"/>
                <a:gd name="T83" fmla="*/ 698 h 1439"/>
                <a:gd name="T84" fmla="*/ 9 w 989"/>
                <a:gd name="T85" fmla="*/ 755 h 1439"/>
                <a:gd name="T86" fmla="*/ 0 w 989"/>
                <a:gd name="T87" fmla="*/ 820 h 1439"/>
                <a:gd name="T88" fmla="*/ 10 w 989"/>
                <a:gd name="T89" fmla="*/ 872 h 1439"/>
                <a:gd name="T90" fmla="*/ 40 w 989"/>
                <a:gd name="T91" fmla="*/ 914 h 1439"/>
                <a:gd name="T92" fmla="*/ 84 w 989"/>
                <a:gd name="T93" fmla="*/ 949 h 1439"/>
                <a:gd name="T94" fmla="*/ 159 w 989"/>
                <a:gd name="T95" fmla="*/ 999 h 1439"/>
                <a:gd name="T96" fmla="*/ 487 w 989"/>
                <a:gd name="T97" fmla="*/ 1164 h 1439"/>
                <a:gd name="T98" fmla="*/ 530 w 989"/>
                <a:gd name="T99" fmla="*/ 1197 h 1439"/>
                <a:gd name="T100" fmla="*/ 569 w 989"/>
                <a:gd name="T101" fmla="*/ 1236 h 1439"/>
                <a:gd name="T102" fmla="*/ 557 w 989"/>
                <a:gd name="T103" fmla="*/ 1292 h 1439"/>
                <a:gd name="T104" fmla="*/ 502 w 989"/>
                <a:gd name="T105" fmla="*/ 1354 h 1439"/>
                <a:gd name="T106" fmla="*/ 434 w 989"/>
                <a:gd name="T107" fmla="*/ 1394 h 1439"/>
                <a:gd name="T108" fmla="*/ 525 w 989"/>
                <a:gd name="T109" fmla="*/ 1438 h 1439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989" h="1439">
                  <a:moveTo>
                    <a:pt x="525" y="1438"/>
                  </a:moveTo>
                  <a:lnTo>
                    <a:pt x="582" y="1409"/>
                  </a:lnTo>
                  <a:lnTo>
                    <a:pt x="647" y="1355"/>
                  </a:lnTo>
                  <a:lnTo>
                    <a:pt x="670" y="1304"/>
                  </a:lnTo>
                  <a:lnTo>
                    <a:pt x="686" y="1255"/>
                  </a:lnTo>
                  <a:lnTo>
                    <a:pt x="677" y="1198"/>
                  </a:lnTo>
                  <a:lnTo>
                    <a:pt x="637" y="1125"/>
                  </a:lnTo>
                  <a:lnTo>
                    <a:pt x="609" y="1092"/>
                  </a:lnTo>
                  <a:lnTo>
                    <a:pt x="569" y="1063"/>
                  </a:lnTo>
                  <a:lnTo>
                    <a:pt x="259" y="905"/>
                  </a:lnTo>
                  <a:lnTo>
                    <a:pt x="201" y="863"/>
                  </a:lnTo>
                  <a:lnTo>
                    <a:pt x="177" y="843"/>
                  </a:lnTo>
                  <a:lnTo>
                    <a:pt x="160" y="800"/>
                  </a:lnTo>
                  <a:lnTo>
                    <a:pt x="171" y="766"/>
                  </a:lnTo>
                  <a:lnTo>
                    <a:pt x="215" y="738"/>
                  </a:lnTo>
                  <a:lnTo>
                    <a:pt x="294" y="709"/>
                  </a:lnTo>
                  <a:lnTo>
                    <a:pt x="780" y="521"/>
                  </a:lnTo>
                  <a:lnTo>
                    <a:pt x="856" y="471"/>
                  </a:lnTo>
                  <a:lnTo>
                    <a:pt x="918" y="417"/>
                  </a:lnTo>
                  <a:lnTo>
                    <a:pt x="953" y="379"/>
                  </a:lnTo>
                  <a:lnTo>
                    <a:pt x="984" y="334"/>
                  </a:lnTo>
                  <a:lnTo>
                    <a:pt x="988" y="274"/>
                  </a:lnTo>
                  <a:lnTo>
                    <a:pt x="972" y="214"/>
                  </a:lnTo>
                  <a:lnTo>
                    <a:pt x="953" y="167"/>
                  </a:lnTo>
                  <a:lnTo>
                    <a:pt x="920" y="126"/>
                  </a:lnTo>
                  <a:lnTo>
                    <a:pt x="875" y="85"/>
                  </a:lnTo>
                  <a:lnTo>
                    <a:pt x="828" y="50"/>
                  </a:lnTo>
                  <a:lnTo>
                    <a:pt x="803" y="29"/>
                  </a:lnTo>
                  <a:lnTo>
                    <a:pt x="756" y="0"/>
                  </a:lnTo>
                  <a:lnTo>
                    <a:pt x="588" y="61"/>
                  </a:lnTo>
                  <a:lnTo>
                    <a:pt x="649" y="104"/>
                  </a:lnTo>
                  <a:lnTo>
                    <a:pt x="694" y="145"/>
                  </a:lnTo>
                  <a:lnTo>
                    <a:pt x="739" y="182"/>
                  </a:lnTo>
                  <a:lnTo>
                    <a:pt x="780" y="223"/>
                  </a:lnTo>
                  <a:lnTo>
                    <a:pt x="803" y="272"/>
                  </a:lnTo>
                  <a:lnTo>
                    <a:pt x="787" y="323"/>
                  </a:lnTo>
                  <a:lnTo>
                    <a:pt x="729" y="369"/>
                  </a:lnTo>
                  <a:lnTo>
                    <a:pt x="639" y="413"/>
                  </a:lnTo>
                  <a:lnTo>
                    <a:pt x="212" y="589"/>
                  </a:lnTo>
                  <a:lnTo>
                    <a:pt x="160" y="608"/>
                  </a:lnTo>
                  <a:lnTo>
                    <a:pt x="88" y="653"/>
                  </a:lnTo>
                  <a:lnTo>
                    <a:pt x="43" y="698"/>
                  </a:lnTo>
                  <a:lnTo>
                    <a:pt x="9" y="755"/>
                  </a:lnTo>
                  <a:lnTo>
                    <a:pt x="0" y="820"/>
                  </a:lnTo>
                  <a:lnTo>
                    <a:pt x="10" y="872"/>
                  </a:lnTo>
                  <a:lnTo>
                    <a:pt x="40" y="914"/>
                  </a:lnTo>
                  <a:lnTo>
                    <a:pt x="84" y="949"/>
                  </a:lnTo>
                  <a:lnTo>
                    <a:pt x="159" y="999"/>
                  </a:lnTo>
                  <a:lnTo>
                    <a:pt x="487" y="1164"/>
                  </a:lnTo>
                  <a:lnTo>
                    <a:pt x="530" y="1197"/>
                  </a:lnTo>
                  <a:lnTo>
                    <a:pt x="569" y="1236"/>
                  </a:lnTo>
                  <a:lnTo>
                    <a:pt x="557" y="1292"/>
                  </a:lnTo>
                  <a:lnTo>
                    <a:pt x="502" y="1354"/>
                  </a:lnTo>
                  <a:lnTo>
                    <a:pt x="434" y="1394"/>
                  </a:lnTo>
                  <a:lnTo>
                    <a:pt x="525" y="1438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7" name="Freeform 14"/>
            <p:cNvSpPr>
              <a:spLocks/>
            </p:cNvSpPr>
            <p:nvPr/>
          </p:nvSpPr>
          <p:spPr bwMode="auto">
            <a:xfrm>
              <a:off x="2100" y="1162"/>
              <a:ext cx="669" cy="582"/>
            </a:xfrm>
            <a:custGeom>
              <a:avLst/>
              <a:gdLst>
                <a:gd name="T0" fmla="*/ 668 w 669"/>
                <a:gd name="T1" fmla="*/ 553 h 582"/>
                <a:gd name="T2" fmla="*/ 668 w 669"/>
                <a:gd name="T3" fmla="*/ 450 h 582"/>
                <a:gd name="T4" fmla="*/ 562 w 669"/>
                <a:gd name="T5" fmla="*/ 435 h 582"/>
                <a:gd name="T6" fmla="*/ 448 w 669"/>
                <a:gd name="T7" fmla="*/ 420 h 582"/>
                <a:gd name="T8" fmla="*/ 367 w 669"/>
                <a:gd name="T9" fmla="*/ 400 h 582"/>
                <a:gd name="T10" fmla="*/ 314 w 669"/>
                <a:gd name="T11" fmla="*/ 378 h 582"/>
                <a:gd name="T12" fmla="*/ 257 w 669"/>
                <a:gd name="T13" fmla="*/ 349 h 582"/>
                <a:gd name="T14" fmla="*/ 220 w 669"/>
                <a:gd name="T15" fmla="*/ 314 h 582"/>
                <a:gd name="T16" fmla="*/ 193 w 669"/>
                <a:gd name="T17" fmla="*/ 274 h 582"/>
                <a:gd name="T18" fmla="*/ 180 w 669"/>
                <a:gd name="T19" fmla="*/ 231 h 582"/>
                <a:gd name="T20" fmla="*/ 180 w 669"/>
                <a:gd name="T21" fmla="*/ 189 h 582"/>
                <a:gd name="T22" fmla="*/ 193 w 669"/>
                <a:gd name="T23" fmla="*/ 165 h 582"/>
                <a:gd name="T24" fmla="*/ 209 w 669"/>
                <a:gd name="T25" fmla="*/ 143 h 582"/>
                <a:gd name="T26" fmla="*/ 255 w 669"/>
                <a:gd name="T27" fmla="*/ 127 h 582"/>
                <a:gd name="T28" fmla="*/ 297 w 669"/>
                <a:gd name="T29" fmla="*/ 127 h 582"/>
                <a:gd name="T30" fmla="*/ 345 w 669"/>
                <a:gd name="T31" fmla="*/ 141 h 582"/>
                <a:gd name="T32" fmla="*/ 396 w 669"/>
                <a:gd name="T33" fmla="*/ 156 h 582"/>
                <a:gd name="T34" fmla="*/ 448 w 669"/>
                <a:gd name="T35" fmla="*/ 163 h 582"/>
                <a:gd name="T36" fmla="*/ 477 w 669"/>
                <a:gd name="T37" fmla="*/ 125 h 582"/>
                <a:gd name="T38" fmla="*/ 464 w 669"/>
                <a:gd name="T39" fmla="*/ 86 h 582"/>
                <a:gd name="T40" fmla="*/ 415 w 669"/>
                <a:gd name="T41" fmla="*/ 42 h 582"/>
                <a:gd name="T42" fmla="*/ 363 w 669"/>
                <a:gd name="T43" fmla="*/ 18 h 582"/>
                <a:gd name="T44" fmla="*/ 319 w 669"/>
                <a:gd name="T45" fmla="*/ 7 h 582"/>
                <a:gd name="T46" fmla="*/ 273 w 669"/>
                <a:gd name="T47" fmla="*/ 2 h 582"/>
                <a:gd name="T48" fmla="*/ 222 w 669"/>
                <a:gd name="T49" fmla="*/ 0 h 582"/>
                <a:gd name="T50" fmla="*/ 176 w 669"/>
                <a:gd name="T51" fmla="*/ 4 h 582"/>
                <a:gd name="T52" fmla="*/ 136 w 669"/>
                <a:gd name="T53" fmla="*/ 15 h 582"/>
                <a:gd name="T54" fmla="*/ 86 w 669"/>
                <a:gd name="T55" fmla="*/ 33 h 582"/>
                <a:gd name="T56" fmla="*/ 50 w 669"/>
                <a:gd name="T57" fmla="*/ 66 h 582"/>
                <a:gd name="T58" fmla="*/ 22 w 669"/>
                <a:gd name="T59" fmla="*/ 99 h 582"/>
                <a:gd name="T60" fmla="*/ 6 w 669"/>
                <a:gd name="T61" fmla="*/ 145 h 582"/>
                <a:gd name="T62" fmla="*/ 0 w 669"/>
                <a:gd name="T63" fmla="*/ 189 h 582"/>
                <a:gd name="T64" fmla="*/ 9 w 669"/>
                <a:gd name="T65" fmla="*/ 237 h 582"/>
                <a:gd name="T66" fmla="*/ 22 w 669"/>
                <a:gd name="T67" fmla="*/ 285 h 582"/>
                <a:gd name="T68" fmla="*/ 50 w 669"/>
                <a:gd name="T69" fmla="*/ 330 h 582"/>
                <a:gd name="T70" fmla="*/ 81 w 669"/>
                <a:gd name="T71" fmla="*/ 375 h 582"/>
                <a:gd name="T72" fmla="*/ 125 w 669"/>
                <a:gd name="T73" fmla="*/ 419 h 582"/>
                <a:gd name="T74" fmla="*/ 169 w 669"/>
                <a:gd name="T75" fmla="*/ 457 h 582"/>
                <a:gd name="T76" fmla="*/ 217 w 669"/>
                <a:gd name="T77" fmla="*/ 488 h 582"/>
                <a:gd name="T78" fmla="*/ 266 w 669"/>
                <a:gd name="T79" fmla="*/ 514 h 582"/>
                <a:gd name="T80" fmla="*/ 310 w 669"/>
                <a:gd name="T81" fmla="*/ 534 h 582"/>
                <a:gd name="T82" fmla="*/ 369 w 669"/>
                <a:gd name="T83" fmla="*/ 549 h 582"/>
                <a:gd name="T84" fmla="*/ 437 w 669"/>
                <a:gd name="T85" fmla="*/ 568 h 582"/>
                <a:gd name="T86" fmla="*/ 516 w 669"/>
                <a:gd name="T87" fmla="*/ 581 h 582"/>
                <a:gd name="T88" fmla="*/ 595 w 669"/>
                <a:gd name="T89" fmla="*/ 577 h 582"/>
                <a:gd name="T90" fmla="*/ 668 w 669"/>
                <a:gd name="T91" fmla="*/ 553 h 582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669" h="582">
                  <a:moveTo>
                    <a:pt x="668" y="553"/>
                  </a:moveTo>
                  <a:lnTo>
                    <a:pt x="668" y="450"/>
                  </a:lnTo>
                  <a:lnTo>
                    <a:pt x="562" y="435"/>
                  </a:lnTo>
                  <a:lnTo>
                    <a:pt x="448" y="420"/>
                  </a:lnTo>
                  <a:lnTo>
                    <a:pt x="367" y="400"/>
                  </a:lnTo>
                  <a:lnTo>
                    <a:pt x="314" y="378"/>
                  </a:lnTo>
                  <a:lnTo>
                    <a:pt x="257" y="349"/>
                  </a:lnTo>
                  <a:lnTo>
                    <a:pt x="220" y="314"/>
                  </a:lnTo>
                  <a:lnTo>
                    <a:pt x="193" y="274"/>
                  </a:lnTo>
                  <a:lnTo>
                    <a:pt x="180" y="231"/>
                  </a:lnTo>
                  <a:lnTo>
                    <a:pt x="180" y="189"/>
                  </a:lnTo>
                  <a:lnTo>
                    <a:pt x="193" y="165"/>
                  </a:lnTo>
                  <a:lnTo>
                    <a:pt x="209" y="143"/>
                  </a:lnTo>
                  <a:lnTo>
                    <a:pt x="255" y="127"/>
                  </a:lnTo>
                  <a:lnTo>
                    <a:pt x="297" y="127"/>
                  </a:lnTo>
                  <a:lnTo>
                    <a:pt x="345" y="141"/>
                  </a:lnTo>
                  <a:lnTo>
                    <a:pt x="396" y="156"/>
                  </a:lnTo>
                  <a:lnTo>
                    <a:pt x="448" y="163"/>
                  </a:lnTo>
                  <a:lnTo>
                    <a:pt x="477" y="125"/>
                  </a:lnTo>
                  <a:lnTo>
                    <a:pt x="464" y="86"/>
                  </a:lnTo>
                  <a:lnTo>
                    <a:pt x="415" y="42"/>
                  </a:lnTo>
                  <a:lnTo>
                    <a:pt x="363" y="18"/>
                  </a:lnTo>
                  <a:lnTo>
                    <a:pt x="319" y="7"/>
                  </a:lnTo>
                  <a:lnTo>
                    <a:pt x="273" y="2"/>
                  </a:lnTo>
                  <a:lnTo>
                    <a:pt x="222" y="0"/>
                  </a:lnTo>
                  <a:lnTo>
                    <a:pt x="176" y="4"/>
                  </a:lnTo>
                  <a:lnTo>
                    <a:pt x="136" y="15"/>
                  </a:lnTo>
                  <a:lnTo>
                    <a:pt x="86" y="33"/>
                  </a:lnTo>
                  <a:lnTo>
                    <a:pt x="50" y="66"/>
                  </a:lnTo>
                  <a:lnTo>
                    <a:pt x="22" y="99"/>
                  </a:lnTo>
                  <a:lnTo>
                    <a:pt x="6" y="145"/>
                  </a:lnTo>
                  <a:lnTo>
                    <a:pt x="0" y="189"/>
                  </a:lnTo>
                  <a:lnTo>
                    <a:pt x="9" y="237"/>
                  </a:lnTo>
                  <a:lnTo>
                    <a:pt x="22" y="285"/>
                  </a:lnTo>
                  <a:lnTo>
                    <a:pt x="50" y="330"/>
                  </a:lnTo>
                  <a:lnTo>
                    <a:pt x="81" y="375"/>
                  </a:lnTo>
                  <a:lnTo>
                    <a:pt x="125" y="419"/>
                  </a:lnTo>
                  <a:lnTo>
                    <a:pt x="169" y="457"/>
                  </a:lnTo>
                  <a:lnTo>
                    <a:pt x="217" y="488"/>
                  </a:lnTo>
                  <a:lnTo>
                    <a:pt x="266" y="514"/>
                  </a:lnTo>
                  <a:lnTo>
                    <a:pt x="310" y="534"/>
                  </a:lnTo>
                  <a:lnTo>
                    <a:pt x="369" y="549"/>
                  </a:lnTo>
                  <a:lnTo>
                    <a:pt x="437" y="568"/>
                  </a:lnTo>
                  <a:lnTo>
                    <a:pt x="516" y="581"/>
                  </a:lnTo>
                  <a:lnTo>
                    <a:pt x="595" y="577"/>
                  </a:lnTo>
                  <a:lnTo>
                    <a:pt x="668" y="553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8" name="Freeform 15"/>
            <p:cNvSpPr>
              <a:spLocks/>
            </p:cNvSpPr>
            <p:nvPr/>
          </p:nvSpPr>
          <p:spPr bwMode="auto">
            <a:xfrm>
              <a:off x="1365" y="583"/>
              <a:ext cx="1413" cy="549"/>
            </a:xfrm>
            <a:custGeom>
              <a:avLst/>
              <a:gdLst>
                <a:gd name="T0" fmla="*/ 1412 w 1413"/>
                <a:gd name="T1" fmla="*/ 548 h 549"/>
                <a:gd name="T2" fmla="*/ 1316 w 1413"/>
                <a:gd name="T3" fmla="*/ 537 h 549"/>
                <a:gd name="T4" fmla="*/ 1237 w 1413"/>
                <a:gd name="T5" fmla="*/ 524 h 549"/>
                <a:gd name="T6" fmla="*/ 1179 w 1413"/>
                <a:gd name="T7" fmla="*/ 511 h 549"/>
                <a:gd name="T8" fmla="*/ 1118 w 1413"/>
                <a:gd name="T9" fmla="*/ 499 h 549"/>
                <a:gd name="T10" fmla="*/ 1060 w 1413"/>
                <a:gd name="T11" fmla="*/ 493 h 549"/>
                <a:gd name="T12" fmla="*/ 1000 w 1413"/>
                <a:gd name="T13" fmla="*/ 495 h 549"/>
                <a:gd name="T14" fmla="*/ 939 w 1413"/>
                <a:gd name="T15" fmla="*/ 499 h 549"/>
                <a:gd name="T16" fmla="*/ 894 w 1413"/>
                <a:gd name="T17" fmla="*/ 482 h 549"/>
                <a:gd name="T18" fmla="*/ 962 w 1413"/>
                <a:gd name="T19" fmla="*/ 440 h 549"/>
                <a:gd name="T20" fmla="*/ 1005 w 1413"/>
                <a:gd name="T21" fmla="*/ 411 h 549"/>
                <a:gd name="T22" fmla="*/ 1043 w 1413"/>
                <a:gd name="T23" fmla="*/ 381 h 549"/>
                <a:gd name="T24" fmla="*/ 1069 w 1413"/>
                <a:gd name="T25" fmla="*/ 348 h 549"/>
                <a:gd name="T26" fmla="*/ 962 w 1413"/>
                <a:gd name="T27" fmla="*/ 383 h 549"/>
                <a:gd name="T28" fmla="*/ 855 w 1413"/>
                <a:gd name="T29" fmla="*/ 418 h 549"/>
                <a:gd name="T30" fmla="*/ 783 w 1413"/>
                <a:gd name="T31" fmla="*/ 436 h 549"/>
                <a:gd name="T32" fmla="*/ 670 w 1413"/>
                <a:gd name="T33" fmla="*/ 449 h 549"/>
                <a:gd name="T34" fmla="*/ 597 w 1413"/>
                <a:gd name="T35" fmla="*/ 449 h 549"/>
                <a:gd name="T36" fmla="*/ 531 w 1413"/>
                <a:gd name="T37" fmla="*/ 444 h 549"/>
                <a:gd name="T38" fmla="*/ 486 w 1413"/>
                <a:gd name="T39" fmla="*/ 427 h 549"/>
                <a:gd name="T40" fmla="*/ 459 w 1413"/>
                <a:gd name="T41" fmla="*/ 407 h 549"/>
                <a:gd name="T42" fmla="*/ 527 w 1413"/>
                <a:gd name="T43" fmla="*/ 389 h 549"/>
                <a:gd name="T44" fmla="*/ 572 w 1413"/>
                <a:gd name="T45" fmla="*/ 365 h 549"/>
                <a:gd name="T46" fmla="*/ 599 w 1413"/>
                <a:gd name="T47" fmla="*/ 339 h 549"/>
                <a:gd name="T48" fmla="*/ 634 w 1413"/>
                <a:gd name="T49" fmla="*/ 308 h 549"/>
                <a:gd name="T50" fmla="*/ 544 w 1413"/>
                <a:gd name="T51" fmla="*/ 334 h 549"/>
                <a:gd name="T52" fmla="*/ 463 w 1413"/>
                <a:gd name="T53" fmla="*/ 348 h 549"/>
                <a:gd name="T54" fmla="*/ 378 w 1413"/>
                <a:gd name="T55" fmla="*/ 356 h 549"/>
                <a:gd name="T56" fmla="*/ 303 w 1413"/>
                <a:gd name="T57" fmla="*/ 352 h 549"/>
                <a:gd name="T58" fmla="*/ 254 w 1413"/>
                <a:gd name="T59" fmla="*/ 334 h 549"/>
                <a:gd name="T60" fmla="*/ 233 w 1413"/>
                <a:gd name="T61" fmla="*/ 312 h 549"/>
                <a:gd name="T62" fmla="*/ 281 w 1413"/>
                <a:gd name="T63" fmla="*/ 291 h 549"/>
                <a:gd name="T64" fmla="*/ 313 w 1413"/>
                <a:gd name="T65" fmla="*/ 269 h 549"/>
                <a:gd name="T66" fmla="*/ 341 w 1413"/>
                <a:gd name="T67" fmla="*/ 244 h 549"/>
                <a:gd name="T68" fmla="*/ 339 w 1413"/>
                <a:gd name="T69" fmla="*/ 229 h 549"/>
                <a:gd name="T70" fmla="*/ 262 w 1413"/>
                <a:gd name="T71" fmla="*/ 246 h 549"/>
                <a:gd name="T72" fmla="*/ 179 w 1413"/>
                <a:gd name="T73" fmla="*/ 255 h 549"/>
                <a:gd name="T74" fmla="*/ 109 w 1413"/>
                <a:gd name="T75" fmla="*/ 254 h 549"/>
                <a:gd name="T76" fmla="*/ 51 w 1413"/>
                <a:gd name="T77" fmla="*/ 244 h 549"/>
                <a:gd name="T78" fmla="*/ 19 w 1413"/>
                <a:gd name="T79" fmla="*/ 229 h 549"/>
                <a:gd name="T80" fmla="*/ 0 w 1413"/>
                <a:gd name="T81" fmla="*/ 205 h 549"/>
                <a:gd name="T82" fmla="*/ 120 w 1413"/>
                <a:gd name="T83" fmla="*/ 187 h 549"/>
                <a:gd name="T84" fmla="*/ 309 w 1413"/>
                <a:gd name="T85" fmla="*/ 156 h 549"/>
                <a:gd name="T86" fmla="*/ 544 w 1413"/>
                <a:gd name="T87" fmla="*/ 119 h 549"/>
                <a:gd name="T88" fmla="*/ 742 w 1413"/>
                <a:gd name="T89" fmla="*/ 71 h 549"/>
                <a:gd name="T90" fmla="*/ 926 w 1413"/>
                <a:gd name="T91" fmla="*/ 26 h 549"/>
                <a:gd name="T92" fmla="*/ 1020 w 1413"/>
                <a:gd name="T93" fmla="*/ 9 h 549"/>
                <a:gd name="T94" fmla="*/ 1098 w 1413"/>
                <a:gd name="T95" fmla="*/ 0 h 549"/>
                <a:gd name="T96" fmla="*/ 1165 w 1413"/>
                <a:gd name="T97" fmla="*/ 2 h 549"/>
                <a:gd name="T98" fmla="*/ 1211 w 1413"/>
                <a:gd name="T99" fmla="*/ 7 h 549"/>
                <a:gd name="T100" fmla="*/ 1254 w 1413"/>
                <a:gd name="T101" fmla="*/ 27 h 549"/>
                <a:gd name="T102" fmla="*/ 1288 w 1413"/>
                <a:gd name="T103" fmla="*/ 71 h 549"/>
                <a:gd name="T104" fmla="*/ 1301 w 1413"/>
                <a:gd name="T105" fmla="*/ 117 h 549"/>
                <a:gd name="T106" fmla="*/ 1316 w 1413"/>
                <a:gd name="T107" fmla="*/ 148 h 549"/>
                <a:gd name="T108" fmla="*/ 1344 w 1413"/>
                <a:gd name="T109" fmla="*/ 159 h 549"/>
                <a:gd name="T110" fmla="*/ 1384 w 1413"/>
                <a:gd name="T111" fmla="*/ 156 h 549"/>
                <a:gd name="T112" fmla="*/ 1412 w 1413"/>
                <a:gd name="T113" fmla="*/ 145 h 549"/>
                <a:gd name="T114" fmla="*/ 1412 w 1413"/>
                <a:gd name="T115" fmla="*/ 548 h 549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413" h="549">
                  <a:moveTo>
                    <a:pt x="1412" y="548"/>
                  </a:moveTo>
                  <a:lnTo>
                    <a:pt x="1316" y="537"/>
                  </a:lnTo>
                  <a:lnTo>
                    <a:pt x="1237" y="524"/>
                  </a:lnTo>
                  <a:lnTo>
                    <a:pt x="1179" y="511"/>
                  </a:lnTo>
                  <a:lnTo>
                    <a:pt x="1118" y="499"/>
                  </a:lnTo>
                  <a:lnTo>
                    <a:pt x="1060" y="493"/>
                  </a:lnTo>
                  <a:lnTo>
                    <a:pt x="1000" y="495"/>
                  </a:lnTo>
                  <a:lnTo>
                    <a:pt x="939" y="499"/>
                  </a:lnTo>
                  <a:lnTo>
                    <a:pt x="894" y="482"/>
                  </a:lnTo>
                  <a:lnTo>
                    <a:pt x="962" y="440"/>
                  </a:lnTo>
                  <a:lnTo>
                    <a:pt x="1005" y="411"/>
                  </a:lnTo>
                  <a:lnTo>
                    <a:pt x="1043" y="381"/>
                  </a:lnTo>
                  <a:lnTo>
                    <a:pt x="1069" y="348"/>
                  </a:lnTo>
                  <a:lnTo>
                    <a:pt x="962" y="383"/>
                  </a:lnTo>
                  <a:lnTo>
                    <a:pt x="855" y="418"/>
                  </a:lnTo>
                  <a:lnTo>
                    <a:pt x="783" y="436"/>
                  </a:lnTo>
                  <a:lnTo>
                    <a:pt x="670" y="449"/>
                  </a:lnTo>
                  <a:lnTo>
                    <a:pt x="597" y="449"/>
                  </a:lnTo>
                  <a:lnTo>
                    <a:pt x="531" y="444"/>
                  </a:lnTo>
                  <a:lnTo>
                    <a:pt x="486" y="427"/>
                  </a:lnTo>
                  <a:lnTo>
                    <a:pt x="459" y="407"/>
                  </a:lnTo>
                  <a:lnTo>
                    <a:pt x="527" y="389"/>
                  </a:lnTo>
                  <a:lnTo>
                    <a:pt x="572" y="365"/>
                  </a:lnTo>
                  <a:lnTo>
                    <a:pt x="599" y="339"/>
                  </a:lnTo>
                  <a:lnTo>
                    <a:pt x="634" y="308"/>
                  </a:lnTo>
                  <a:lnTo>
                    <a:pt x="544" y="334"/>
                  </a:lnTo>
                  <a:lnTo>
                    <a:pt x="463" y="348"/>
                  </a:lnTo>
                  <a:lnTo>
                    <a:pt x="378" y="356"/>
                  </a:lnTo>
                  <a:lnTo>
                    <a:pt x="303" y="352"/>
                  </a:lnTo>
                  <a:lnTo>
                    <a:pt x="254" y="334"/>
                  </a:lnTo>
                  <a:lnTo>
                    <a:pt x="233" y="312"/>
                  </a:lnTo>
                  <a:lnTo>
                    <a:pt x="281" y="291"/>
                  </a:lnTo>
                  <a:lnTo>
                    <a:pt x="313" y="269"/>
                  </a:lnTo>
                  <a:lnTo>
                    <a:pt x="341" y="244"/>
                  </a:lnTo>
                  <a:lnTo>
                    <a:pt x="339" y="229"/>
                  </a:lnTo>
                  <a:lnTo>
                    <a:pt x="262" y="246"/>
                  </a:lnTo>
                  <a:lnTo>
                    <a:pt x="179" y="255"/>
                  </a:lnTo>
                  <a:lnTo>
                    <a:pt x="109" y="254"/>
                  </a:lnTo>
                  <a:lnTo>
                    <a:pt x="51" y="244"/>
                  </a:lnTo>
                  <a:lnTo>
                    <a:pt x="19" y="229"/>
                  </a:lnTo>
                  <a:lnTo>
                    <a:pt x="0" y="205"/>
                  </a:lnTo>
                  <a:lnTo>
                    <a:pt x="120" y="187"/>
                  </a:lnTo>
                  <a:lnTo>
                    <a:pt x="309" y="156"/>
                  </a:lnTo>
                  <a:lnTo>
                    <a:pt x="544" y="119"/>
                  </a:lnTo>
                  <a:lnTo>
                    <a:pt x="742" y="71"/>
                  </a:lnTo>
                  <a:lnTo>
                    <a:pt x="926" y="26"/>
                  </a:lnTo>
                  <a:lnTo>
                    <a:pt x="1020" y="9"/>
                  </a:lnTo>
                  <a:lnTo>
                    <a:pt x="1098" y="0"/>
                  </a:lnTo>
                  <a:lnTo>
                    <a:pt x="1165" y="2"/>
                  </a:lnTo>
                  <a:lnTo>
                    <a:pt x="1211" y="7"/>
                  </a:lnTo>
                  <a:lnTo>
                    <a:pt x="1254" y="27"/>
                  </a:lnTo>
                  <a:lnTo>
                    <a:pt x="1288" y="71"/>
                  </a:lnTo>
                  <a:lnTo>
                    <a:pt x="1301" y="117"/>
                  </a:lnTo>
                  <a:lnTo>
                    <a:pt x="1316" y="148"/>
                  </a:lnTo>
                  <a:lnTo>
                    <a:pt x="1344" y="159"/>
                  </a:lnTo>
                  <a:lnTo>
                    <a:pt x="1384" y="156"/>
                  </a:lnTo>
                  <a:lnTo>
                    <a:pt x="1412" y="145"/>
                  </a:lnTo>
                  <a:lnTo>
                    <a:pt x="1412" y="548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9" name="Oval 16"/>
            <p:cNvSpPr>
              <a:spLocks noChangeArrowheads="1"/>
            </p:cNvSpPr>
            <p:nvPr/>
          </p:nvSpPr>
          <p:spPr bwMode="auto">
            <a:xfrm>
              <a:off x="2785" y="355"/>
              <a:ext cx="187" cy="198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id-ID"/>
            </a:p>
          </p:txBody>
        </p:sp>
        <p:sp>
          <p:nvSpPr>
            <p:cNvPr id="20" name="Freeform 17"/>
            <p:cNvSpPr>
              <a:spLocks/>
            </p:cNvSpPr>
            <p:nvPr/>
          </p:nvSpPr>
          <p:spPr bwMode="auto">
            <a:xfrm>
              <a:off x="2976" y="583"/>
              <a:ext cx="1413" cy="549"/>
            </a:xfrm>
            <a:custGeom>
              <a:avLst/>
              <a:gdLst>
                <a:gd name="T0" fmla="*/ 0 w 1413"/>
                <a:gd name="T1" fmla="*/ 548 h 549"/>
                <a:gd name="T2" fmla="*/ 96 w 1413"/>
                <a:gd name="T3" fmla="*/ 537 h 549"/>
                <a:gd name="T4" fmla="*/ 175 w 1413"/>
                <a:gd name="T5" fmla="*/ 524 h 549"/>
                <a:gd name="T6" fmla="*/ 233 w 1413"/>
                <a:gd name="T7" fmla="*/ 511 h 549"/>
                <a:gd name="T8" fmla="*/ 294 w 1413"/>
                <a:gd name="T9" fmla="*/ 499 h 549"/>
                <a:gd name="T10" fmla="*/ 352 w 1413"/>
                <a:gd name="T11" fmla="*/ 493 h 549"/>
                <a:gd name="T12" fmla="*/ 412 w 1413"/>
                <a:gd name="T13" fmla="*/ 495 h 549"/>
                <a:gd name="T14" fmla="*/ 473 w 1413"/>
                <a:gd name="T15" fmla="*/ 499 h 549"/>
                <a:gd name="T16" fmla="*/ 518 w 1413"/>
                <a:gd name="T17" fmla="*/ 482 h 549"/>
                <a:gd name="T18" fmla="*/ 450 w 1413"/>
                <a:gd name="T19" fmla="*/ 440 h 549"/>
                <a:gd name="T20" fmla="*/ 407 w 1413"/>
                <a:gd name="T21" fmla="*/ 411 h 549"/>
                <a:gd name="T22" fmla="*/ 369 w 1413"/>
                <a:gd name="T23" fmla="*/ 381 h 549"/>
                <a:gd name="T24" fmla="*/ 343 w 1413"/>
                <a:gd name="T25" fmla="*/ 348 h 549"/>
                <a:gd name="T26" fmla="*/ 450 w 1413"/>
                <a:gd name="T27" fmla="*/ 383 h 549"/>
                <a:gd name="T28" fmla="*/ 557 w 1413"/>
                <a:gd name="T29" fmla="*/ 418 h 549"/>
                <a:gd name="T30" fmla="*/ 629 w 1413"/>
                <a:gd name="T31" fmla="*/ 436 h 549"/>
                <a:gd name="T32" fmla="*/ 742 w 1413"/>
                <a:gd name="T33" fmla="*/ 449 h 549"/>
                <a:gd name="T34" fmla="*/ 815 w 1413"/>
                <a:gd name="T35" fmla="*/ 449 h 549"/>
                <a:gd name="T36" fmla="*/ 881 w 1413"/>
                <a:gd name="T37" fmla="*/ 444 h 549"/>
                <a:gd name="T38" fmla="*/ 926 w 1413"/>
                <a:gd name="T39" fmla="*/ 427 h 549"/>
                <a:gd name="T40" fmla="*/ 953 w 1413"/>
                <a:gd name="T41" fmla="*/ 407 h 549"/>
                <a:gd name="T42" fmla="*/ 885 w 1413"/>
                <a:gd name="T43" fmla="*/ 389 h 549"/>
                <a:gd name="T44" fmla="*/ 840 w 1413"/>
                <a:gd name="T45" fmla="*/ 365 h 549"/>
                <a:gd name="T46" fmla="*/ 809 w 1413"/>
                <a:gd name="T47" fmla="*/ 339 h 549"/>
                <a:gd name="T48" fmla="*/ 778 w 1413"/>
                <a:gd name="T49" fmla="*/ 308 h 549"/>
                <a:gd name="T50" fmla="*/ 868 w 1413"/>
                <a:gd name="T51" fmla="*/ 334 h 549"/>
                <a:gd name="T52" fmla="*/ 949 w 1413"/>
                <a:gd name="T53" fmla="*/ 348 h 549"/>
                <a:gd name="T54" fmla="*/ 1034 w 1413"/>
                <a:gd name="T55" fmla="*/ 356 h 549"/>
                <a:gd name="T56" fmla="*/ 1109 w 1413"/>
                <a:gd name="T57" fmla="*/ 352 h 549"/>
                <a:gd name="T58" fmla="*/ 1158 w 1413"/>
                <a:gd name="T59" fmla="*/ 334 h 549"/>
                <a:gd name="T60" fmla="*/ 1179 w 1413"/>
                <a:gd name="T61" fmla="*/ 312 h 549"/>
                <a:gd name="T62" fmla="*/ 1131 w 1413"/>
                <a:gd name="T63" fmla="*/ 291 h 549"/>
                <a:gd name="T64" fmla="*/ 1099 w 1413"/>
                <a:gd name="T65" fmla="*/ 269 h 549"/>
                <a:gd name="T66" fmla="*/ 1071 w 1413"/>
                <a:gd name="T67" fmla="*/ 244 h 549"/>
                <a:gd name="T68" fmla="*/ 1073 w 1413"/>
                <a:gd name="T69" fmla="*/ 229 h 549"/>
                <a:gd name="T70" fmla="*/ 1150 w 1413"/>
                <a:gd name="T71" fmla="*/ 246 h 549"/>
                <a:gd name="T72" fmla="*/ 1233 w 1413"/>
                <a:gd name="T73" fmla="*/ 255 h 549"/>
                <a:gd name="T74" fmla="*/ 1311 w 1413"/>
                <a:gd name="T75" fmla="*/ 253 h 549"/>
                <a:gd name="T76" fmla="*/ 1361 w 1413"/>
                <a:gd name="T77" fmla="*/ 244 h 549"/>
                <a:gd name="T78" fmla="*/ 1393 w 1413"/>
                <a:gd name="T79" fmla="*/ 229 h 549"/>
                <a:gd name="T80" fmla="*/ 1412 w 1413"/>
                <a:gd name="T81" fmla="*/ 205 h 549"/>
                <a:gd name="T82" fmla="*/ 1292 w 1413"/>
                <a:gd name="T83" fmla="*/ 187 h 549"/>
                <a:gd name="T84" fmla="*/ 1087 w 1413"/>
                <a:gd name="T85" fmla="*/ 158 h 549"/>
                <a:gd name="T86" fmla="*/ 868 w 1413"/>
                <a:gd name="T87" fmla="*/ 119 h 549"/>
                <a:gd name="T88" fmla="*/ 670 w 1413"/>
                <a:gd name="T89" fmla="*/ 71 h 549"/>
                <a:gd name="T90" fmla="*/ 486 w 1413"/>
                <a:gd name="T91" fmla="*/ 26 h 549"/>
                <a:gd name="T92" fmla="*/ 392 w 1413"/>
                <a:gd name="T93" fmla="*/ 9 h 549"/>
                <a:gd name="T94" fmla="*/ 314 w 1413"/>
                <a:gd name="T95" fmla="*/ 0 h 549"/>
                <a:gd name="T96" fmla="*/ 247 w 1413"/>
                <a:gd name="T97" fmla="*/ 2 h 549"/>
                <a:gd name="T98" fmla="*/ 201 w 1413"/>
                <a:gd name="T99" fmla="*/ 7 h 549"/>
                <a:gd name="T100" fmla="*/ 158 w 1413"/>
                <a:gd name="T101" fmla="*/ 27 h 549"/>
                <a:gd name="T102" fmla="*/ 124 w 1413"/>
                <a:gd name="T103" fmla="*/ 71 h 549"/>
                <a:gd name="T104" fmla="*/ 111 w 1413"/>
                <a:gd name="T105" fmla="*/ 117 h 549"/>
                <a:gd name="T106" fmla="*/ 96 w 1413"/>
                <a:gd name="T107" fmla="*/ 148 h 549"/>
                <a:gd name="T108" fmla="*/ 68 w 1413"/>
                <a:gd name="T109" fmla="*/ 159 h 549"/>
                <a:gd name="T110" fmla="*/ 28 w 1413"/>
                <a:gd name="T111" fmla="*/ 156 h 549"/>
                <a:gd name="T112" fmla="*/ 0 w 1413"/>
                <a:gd name="T113" fmla="*/ 145 h 549"/>
                <a:gd name="T114" fmla="*/ 0 w 1413"/>
                <a:gd name="T115" fmla="*/ 548 h 549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413" h="549">
                  <a:moveTo>
                    <a:pt x="0" y="548"/>
                  </a:moveTo>
                  <a:lnTo>
                    <a:pt x="96" y="537"/>
                  </a:lnTo>
                  <a:lnTo>
                    <a:pt x="175" y="524"/>
                  </a:lnTo>
                  <a:lnTo>
                    <a:pt x="233" y="511"/>
                  </a:lnTo>
                  <a:lnTo>
                    <a:pt x="294" y="499"/>
                  </a:lnTo>
                  <a:lnTo>
                    <a:pt x="352" y="493"/>
                  </a:lnTo>
                  <a:lnTo>
                    <a:pt x="412" y="495"/>
                  </a:lnTo>
                  <a:lnTo>
                    <a:pt x="473" y="499"/>
                  </a:lnTo>
                  <a:lnTo>
                    <a:pt x="518" y="482"/>
                  </a:lnTo>
                  <a:lnTo>
                    <a:pt x="450" y="440"/>
                  </a:lnTo>
                  <a:lnTo>
                    <a:pt x="407" y="411"/>
                  </a:lnTo>
                  <a:lnTo>
                    <a:pt x="369" y="381"/>
                  </a:lnTo>
                  <a:lnTo>
                    <a:pt x="343" y="348"/>
                  </a:lnTo>
                  <a:lnTo>
                    <a:pt x="450" y="383"/>
                  </a:lnTo>
                  <a:lnTo>
                    <a:pt x="557" y="418"/>
                  </a:lnTo>
                  <a:lnTo>
                    <a:pt x="629" y="436"/>
                  </a:lnTo>
                  <a:lnTo>
                    <a:pt x="742" y="449"/>
                  </a:lnTo>
                  <a:lnTo>
                    <a:pt x="815" y="449"/>
                  </a:lnTo>
                  <a:lnTo>
                    <a:pt x="881" y="444"/>
                  </a:lnTo>
                  <a:lnTo>
                    <a:pt x="926" y="427"/>
                  </a:lnTo>
                  <a:lnTo>
                    <a:pt x="953" y="407"/>
                  </a:lnTo>
                  <a:lnTo>
                    <a:pt x="885" y="389"/>
                  </a:lnTo>
                  <a:lnTo>
                    <a:pt x="840" y="365"/>
                  </a:lnTo>
                  <a:lnTo>
                    <a:pt x="809" y="339"/>
                  </a:lnTo>
                  <a:lnTo>
                    <a:pt x="778" y="308"/>
                  </a:lnTo>
                  <a:lnTo>
                    <a:pt x="868" y="334"/>
                  </a:lnTo>
                  <a:lnTo>
                    <a:pt x="949" y="348"/>
                  </a:lnTo>
                  <a:lnTo>
                    <a:pt x="1034" y="356"/>
                  </a:lnTo>
                  <a:lnTo>
                    <a:pt x="1109" y="352"/>
                  </a:lnTo>
                  <a:lnTo>
                    <a:pt x="1158" y="334"/>
                  </a:lnTo>
                  <a:lnTo>
                    <a:pt x="1179" y="312"/>
                  </a:lnTo>
                  <a:lnTo>
                    <a:pt x="1131" y="291"/>
                  </a:lnTo>
                  <a:lnTo>
                    <a:pt x="1099" y="269"/>
                  </a:lnTo>
                  <a:lnTo>
                    <a:pt x="1071" y="244"/>
                  </a:lnTo>
                  <a:lnTo>
                    <a:pt x="1073" y="229"/>
                  </a:lnTo>
                  <a:lnTo>
                    <a:pt x="1150" y="246"/>
                  </a:lnTo>
                  <a:lnTo>
                    <a:pt x="1233" y="255"/>
                  </a:lnTo>
                  <a:lnTo>
                    <a:pt x="1311" y="253"/>
                  </a:lnTo>
                  <a:lnTo>
                    <a:pt x="1361" y="244"/>
                  </a:lnTo>
                  <a:lnTo>
                    <a:pt x="1393" y="229"/>
                  </a:lnTo>
                  <a:lnTo>
                    <a:pt x="1412" y="205"/>
                  </a:lnTo>
                  <a:lnTo>
                    <a:pt x="1292" y="187"/>
                  </a:lnTo>
                  <a:lnTo>
                    <a:pt x="1087" y="158"/>
                  </a:lnTo>
                  <a:lnTo>
                    <a:pt x="868" y="119"/>
                  </a:lnTo>
                  <a:lnTo>
                    <a:pt x="670" y="71"/>
                  </a:lnTo>
                  <a:lnTo>
                    <a:pt x="486" y="26"/>
                  </a:lnTo>
                  <a:lnTo>
                    <a:pt x="392" y="9"/>
                  </a:lnTo>
                  <a:lnTo>
                    <a:pt x="314" y="0"/>
                  </a:lnTo>
                  <a:lnTo>
                    <a:pt x="247" y="2"/>
                  </a:lnTo>
                  <a:lnTo>
                    <a:pt x="201" y="7"/>
                  </a:lnTo>
                  <a:lnTo>
                    <a:pt x="158" y="27"/>
                  </a:lnTo>
                  <a:lnTo>
                    <a:pt x="124" y="71"/>
                  </a:lnTo>
                  <a:lnTo>
                    <a:pt x="111" y="117"/>
                  </a:lnTo>
                  <a:lnTo>
                    <a:pt x="96" y="148"/>
                  </a:lnTo>
                  <a:lnTo>
                    <a:pt x="68" y="159"/>
                  </a:lnTo>
                  <a:lnTo>
                    <a:pt x="28" y="156"/>
                  </a:lnTo>
                  <a:lnTo>
                    <a:pt x="0" y="145"/>
                  </a:lnTo>
                  <a:lnTo>
                    <a:pt x="0" y="548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2067" name="Rectangle 1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068" name="Rectangle 2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21" name="Rectangle 2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Rectangle 2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Rectangle 2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5D4E5-2EFC-42B7-97C7-166ED9A14C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BF14FA-3CA5-4C91-BC1E-4778B5AA58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23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2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D1FB2F-1C39-4732-B323-C31FD0B734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23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77165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165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FE905E-A1C8-4155-9B88-8506E0E2E4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23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DABAC8-C49D-4B44-B51C-CEDA6B4023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Rectangle 23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C81E24-705E-4336-8700-7D022E3E35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23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EFF95F-161A-4BB2-8E38-0E2ACDB5AE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659E2A-CFFF-43E7-A97B-E8B3EAEB74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23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562682-2BDA-4430-92C0-BCA2916620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23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C1737B-4653-4C35-A979-FB3EF645F4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23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40005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40005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0B97A2-D9D8-4A84-B09D-E0FF942F6E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23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29804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8"/>
          <p:cNvGrpSpPr>
            <a:grpSpLocks/>
          </p:cNvGrpSpPr>
          <p:nvPr/>
        </p:nvGrpSpPr>
        <p:grpSpPr bwMode="auto">
          <a:xfrm>
            <a:off x="2166938" y="563563"/>
            <a:ext cx="4800600" cy="6151562"/>
            <a:chOff x="1365" y="355"/>
            <a:chExt cx="3024" cy="3875"/>
          </a:xfrm>
        </p:grpSpPr>
        <p:sp>
          <p:nvSpPr>
            <p:cNvPr id="1032" name="Freeform 2"/>
            <p:cNvSpPr>
              <a:spLocks/>
            </p:cNvSpPr>
            <p:nvPr/>
          </p:nvSpPr>
          <p:spPr bwMode="auto">
            <a:xfrm>
              <a:off x="2835" y="586"/>
              <a:ext cx="88" cy="1121"/>
            </a:xfrm>
            <a:custGeom>
              <a:avLst/>
              <a:gdLst>
                <a:gd name="T0" fmla="*/ 0 w 88"/>
                <a:gd name="T1" fmla="*/ 1120 h 1121"/>
                <a:gd name="T2" fmla="*/ 0 w 88"/>
                <a:gd name="T3" fmla="*/ 0 h 1121"/>
                <a:gd name="T4" fmla="*/ 87 w 88"/>
                <a:gd name="T5" fmla="*/ 0 h 1121"/>
                <a:gd name="T6" fmla="*/ 87 w 88"/>
                <a:gd name="T7" fmla="*/ 1085 h 1121"/>
                <a:gd name="T8" fmla="*/ 0 w 88"/>
                <a:gd name="T9" fmla="*/ 1120 h 11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8" h="1121">
                  <a:moveTo>
                    <a:pt x="0" y="1120"/>
                  </a:moveTo>
                  <a:lnTo>
                    <a:pt x="0" y="0"/>
                  </a:lnTo>
                  <a:lnTo>
                    <a:pt x="87" y="0"/>
                  </a:lnTo>
                  <a:lnTo>
                    <a:pt x="87" y="1085"/>
                  </a:lnTo>
                  <a:lnTo>
                    <a:pt x="0" y="1120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033" name="Freeform 3"/>
            <p:cNvSpPr>
              <a:spLocks/>
            </p:cNvSpPr>
            <p:nvPr/>
          </p:nvSpPr>
          <p:spPr bwMode="auto">
            <a:xfrm>
              <a:off x="2834" y="1900"/>
              <a:ext cx="84" cy="363"/>
            </a:xfrm>
            <a:custGeom>
              <a:avLst/>
              <a:gdLst>
                <a:gd name="T0" fmla="*/ 0 w 84"/>
                <a:gd name="T1" fmla="*/ 29 h 363"/>
                <a:gd name="T2" fmla="*/ 83 w 84"/>
                <a:gd name="T3" fmla="*/ 0 h 363"/>
                <a:gd name="T4" fmla="*/ 74 w 84"/>
                <a:gd name="T5" fmla="*/ 329 h 363"/>
                <a:gd name="T6" fmla="*/ 0 w 84"/>
                <a:gd name="T7" fmla="*/ 362 h 363"/>
                <a:gd name="T8" fmla="*/ 0 w 84"/>
                <a:gd name="T9" fmla="*/ 29 h 36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4" h="363">
                  <a:moveTo>
                    <a:pt x="0" y="29"/>
                  </a:moveTo>
                  <a:lnTo>
                    <a:pt x="83" y="0"/>
                  </a:lnTo>
                  <a:lnTo>
                    <a:pt x="74" y="329"/>
                  </a:lnTo>
                  <a:lnTo>
                    <a:pt x="0" y="362"/>
                  </a:lnTo>
                  <a:lnTo>
                    <a:pt x="0" y="29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034" name="Freeform 4"/>
            <p:cNvSpPr>
              <a:spLocks/>
            </p:cNvSpPr>
            <p:nvPr/>
          </p:nvSpPr>
          <p:spPr bwMode="auto">
            <a:xfrm>
              <a:off x="2825" y="2493"/>
              <a:ext cx="84" cy="249"/>
            </a:xfrm>
            <a:custGeom>
              <a:avLst/>
              <a:gdLst>
                <a:gd name="T0" fmla="*/ 2 w 84"/>
                <a:gd name="T1" fmla="*/ 213 h 249"/>
                <a:gd name="T2" fmla="*/ 0 w 84"/>
                <a:gd name="T3" fmla="*/ 28 h 249"/>
                <a:gd name="T4" fmla="*/ 83 w 84"/>
                <a:gd name="T5" fmla="*/ 0 h 249"/>
                <a:gd name="T6" fmla="*/ 72 w 84"/>
                <a:gd name="T7" fmla="*/ 248 h 249"/>
                <a:gd name="T8" fmla="*/ 2 w 84"/>
                <a:gd name="T9" fmla="*/ 213 h 2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4" h="249">
                  <a:moveTo>
                    <a:pt x="2" y="213"/>
                  </a:moveTo>
                  <a:lnTo>
                    <a:pt x="0" y="28"/>
                  </a:lnTo>
                  <a:lnTo>
                    <a:pt x="83" y="0"/>
                  </a:lnTo>
                  <a:lnTo>
                    <a:pt x="72" y="248"/>
                  </a:lnTo>
                  <a:lnTo>
                    <a:pt x="2" y="213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035" name="Freeform 5"/>
            <p:cNvSpPr>
              <a:spLocks/>
            </p:cNvSpPr>
            <p:nvPr/>
          </p:nvSpPr>
          <p:spPr bwMode="auto">
            <a:xfrm>
              <a:off x="2831" y="2965"/>
              <a:ext cx="52" cy="232"/>
            </a:xfrm>
            <a:custGeom>
              <a:avLst/>
              <a:gdLst>
                <a:gd name="T0" fmla="*/ 13 w 52"/>
                <a:gd name="T1" fmla="*/ 204 h 232"/>
                <a:gd name="T2" fmla="*/ 0 w 52"/>
                <a:gd name="T3" fmla="*/ 0 h 232"/>
                <a:gd name="T4" fmla="*/ 51 w 52"/>
                <a:gd name="T5" fmla="*/ 26 h 232"/>
                <a:gd name="T6" fmla="*/ 47 w 52"/>
                <a:gd name="T7" fmla="*/ 231 h 232"/>
                <a:gd name="T8" fmla="*/ 13 w 52"/>
                <a:gd name="T9" fmla="*/ 204 h 2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2" h="232">
                  <a:moveTo>
                    <a:pt x="13" y="204"/>
                  </a:moveTo>
                  <a:lnTo>
                    <a:pt x="0" y="0"/>
                  </a:lnTo>
                  <a:lnTo>
                    <a:pt x="51" y="26"/>
                  </a:lnTo>
                  <a:lnTo>
                    <a:pt x="47" y="231"/>
                  </a:lnTo>
                  <a:lnTo>
                    <a:pt x="13" y="204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036" name="Freeform 6"/>
            <p:cNvSpPr>
              <a:spLocks/>
            </p:cNvSpPr>
            <p:nvPr/>
          </p:nvSpPr>
          <p:spPr bwMode="auto">
            <a:xfrm>
              <a:off x="2851" y="3354"/>
              <a:ext cx="36" cy="133"/>
            </a:xfrm>
            <a:custGeom>
              <a:avLst/>
              <a:gdLst>
                <a:gd name="T0" fmla="*/ 4 w 36"/>
                <a:gd name="T1" fmla="*/ 101 h 133"/>
                <a:gd name="T2" fmla="*/ 0 w 36"/>
                <a:gd name="T3" fmla="*/ 0 h 133"/>
                <a:gd name="T4" fmla="*/ 35 w 36"/>
                <a:gd name="T5" fmla="*/ 20 h 133"/>
                <a:gd name="T6" fmla="*/ 28 w 36"/>
                <a:gd name="T7" fmla="*/ 132 h 133"/>
                <a:gd name="T8" fmla="*/ 4 w 36"/>
                <a:gd name="T9" fmla="*/ 101 h 1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" h="133">
                  <a:moveTo>
                    <a:pt x="4" y="101"/>
                  </a:moveTo>
                  <a:lnTo>
                    <a:pt x="0" y="0"/>
                  </a:lnTo>
                  <a:lnTo>
                    <a:pt x="35" y="20"/>
                  </a:lnTo>
                  <a:lnTo>
                    <a:pt x="28" y="132"/>
                  </a:lnTo>
                  <a:lnTo>
                    <a:pt x="4" y="101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037" name="Freeform 7"/>
            <p:cNvSpPr>
              <a:spLocks/>
            </p:cNvSpPr>
            <p:nvPr/>
          </p:nvSpPr>
          <p:spPr bwMode="auto">
            <a:xfrm>
              <a:off x="2851" y="3640"/>
              <a:ext cx="30" cy="590"/>
            </a:xfrm>
            <a:custGeom>
              <a:avLst/>
              <a:gdLst>
                <a:gd name="T0" fmla="*/ 15 w 30"/>
                <a:gd name="T1" fmla="*/ 589 h 590"/>
                <a:gd name="T2" fmla="*/ 0 w 30"/>
                <a:gd name="T3" fmla="*/ 0 h 590"/>
                <a:gd name="T4" fmla="*/ 29 w 30"/>
                <a:gd name="T5" fmla="*/ 37 h 590"/>
                <a:gd name="T6" fmla="*/ 15 w 30"/>
                <a:gd name="T7" fmla="*/ 589 h 59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0" h="590">
                  <a:moveTo>
                    <a:pt x="15" y="589"/>
                  </a:moveTo>
                  <a:lnTo>
                    <a:pt x="0" y="0"/>
                  </a:lnTo>
                  <a:lnTo>
                    <a:pt x="29" y="37"/>
                  </a:lnTo>
                  <a:lnTo>
                    <a:pt x="15" y="589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038" name="Freeform 8"/>
            <p:cNvSpPr>
              <a:spLocks/>
            </p:cNvSpPr>
            <p:nvPr/>
          </p:nvSpPr>
          <p:spPr bwMode="auto">
            <a:xfrm>
              <a:off x="2600" y="3595"/>
              <a:ext cx="233" cy="130"/>
            </a:xfrm>
            <a:custGeom>
              <a:avLst/>
              <a:gdLst>
                <a:gd name="T0" fmla="*/ 0 w 233"/>
                <a:gd name="T1" fmla="*/ 117 h 130"/>
                <a:gd name="T2" fmla="*/ 48 w 233"/>
                <a:gd name="T3" fmla="*/ 101 h 130"/>
                <a:gd name="T4" fmla="*/ 93 w 233"/>
                <a:gd name="T5" fmla="*/ 79 h 130"/>
                <a:gd name="T6" fmla="*/ 146 w 233"/>
                <a:gd name="T7" fmla="*/ 39 h 130"/>
                <a:gd name="T8" fmla="*/ 182 w 233"/>
                <a:gd name="T9" fmla="*/ 0 h 130"/>
                <a:gd name="T10" fmla="*/ 232 w 233"/>
                <a:gd name="T11" fmla="*/ 42 h 130"/>
                <a:gd name="T12" fmla="*/ 188 w 233"/>
                <a:gd name="T13" fmla="*/ 74 h 130"/>
                <a:gd name="T14" fmla="*/ 134 w 233"/>
                <a:gd name="T15" fmla="*/ 110 h 130"/>
                <a:gd name="T16" fmla="*/ 61 w 233"/>
                <a:gd name="T17" fmla="*/ 129 h 130"/>
                <a:gd name="T18" fmla="*/ 0 w 233"/>
                <a:gd name="T19" fmla="*/ 117 h 13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3" h="130">
                  <a:moveTo>
                    <a:pt x="0" y="117"/>
                  </a:moveTo>
                  <a:lnTo>
                    <a:pt x="48" y="101"/>
                  </a:lnTo>
                  <a:lnTo>
                    <a:pt x="93" y="79"/>
                  </a:lnTo>
                  <a:lnTo>
                    <a:pt x="146" y="39"/>
                  </a:lnTo>
                  <a:lnTo>
                    <a:pt x="182" y="0"/>
                  </a:lnTo>
                  <a:lnTo>
                    <a:pt x="232" y="42"/>
                  </a:lnTo>
                  <a:lnTo>
                    <a:pt x="188" y="74"/>
                  </a:lnTo>
                  <a:lnTo>
                    <a:pt x="134" y="110"/>
                  </a:lnTo>
                  <a:lnTo>
                    <a:pt x="61" y="129"/>
                  </a:lnTo>
                  <a:lnTo>
                    <a:pt x="0" y="117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039" name="Freeform 9"/>
            <p:cNvSpPr>
              <a:spLocks/>
            </p:cNvSpPr>
            <p:nvPr/>
          </p:nvSpPr>
          <p:spPr bwMode="auto">
            <a:xfrm>
              <a:off x="2583" y="2888"/>
              <a:ext cx="465" cy="646"/>
            </a:xfrm>
            <a:custGeom>
              <a:avLst/>
              <a:gdLst>
                <a:gd name="T0" fmla="*/ 359 w 465"/>
                <a:gd name="T1" fmla="*/ 645 h 646"/>
                <a:gd name="T2" fmla="*/ 405 w 465"/>
                <a:gd name="T3" fmla="*/ 616 h 646"/>
                <a:gd name="T4" fmla="*/ 447 w 465"/>
                <a:gd name="T5" fmla="*/ 580 h 646"/>
                <a:gd name="T6" fmla="*/ 460 w 465"/>
                <a:gd name="T7" fmla="*/ 552 h 646"/>
                <a:gd name="T8" fmla="*/ 464 w 465"/>
                <a:gd name="T9" fmla="*/ 515 h 646"/>
                <a:gd name="T10" fmla="*/ 451 w 465"/>
                <a:gd name="T11" fmla="*/ 468 h 646"/>
                <a:gd name="T12" fmla="*/ 424 w 465"/>
                <a:gd name="T13" fmla="*/ 424 h 646"/>
                <a:gd name="T14" fmla="*/ 380 w 465"/>
                <a:gd name="T15" fmla="*/ 385 h 646"/>
                <a:gd name="T16" fmla="*/ 168 w 465"/>
                <a:gd name="T17" fmla="*/ 259 h 646"/>
                <a:gd name="T18" fmla="*/ 133 w 465"/>
                <a:gd name="T19" fmla="*/ 235 h 646"/>
                <a:gd name="T20" fmla="*/ 111 w 465"/>
                <a:gd name="T21" fmla="*/ 208 h 646"/>
                <a:gd name="T22" fmla="*/ 104 w 465"/>
                <a:gd name="T23" fmla="*/ 166 h 646"/>
                <a:gd name="T24" fmla="*/ 117 w 465"/>
                <a:gd name="T25" fmla="*/ 124 h 646"/>
                <a:gd name="T26" fmla="*/ 155 w 465"/>
                <a:gd name="T27" fmla="*/ 95 h 646"/>
                <a:gd name="T28" fmla="*/ 222 w 465"/>
                <a:gd name="T29" fmla="*/ 52 h 646"/>
                <a:gd name="T30" fmla="*/ 124 w 465"/>
                <a:gd name="T31" fmla="*/ 0 h 646"/>
                <a:gd name="T32" fmla="*/ 55 w 465"/>
                <a:gd name="T33" fmla="*/ 41 h 646"/>
                <a:gd name="T34" fmla="*/ 27 w 465"/>
                <a:gd name="T35" fmla="*/ 70 h 646"/>
                <a:gd name="T36" fmla="*/ 2 w 465"/>
                <a:gd name="T37" fmla="*/ 123 h 646"/>
                <a:gd name="T38" fmla="*/ 0 w 465"/>
                <a:gd name="T39" fmla="*/ 189 h 646"/>
                <a:gd name="T40" fmla="*/ 29 w 465"/>
                <a:gd name="T41" fmla="*/ 257 h 646"/>
                <a:gd name="T42" fmla="*/ 78 w 465"/>
                <a:gd name="T43" fmla="*/ 300 h 646"/>
                <a:gd name="T44" fmla="*/ 311 w 465"/>
                <a:gd name="T45" fmla="*/ 442 h 646"/>
                <a:gd name="T46" fmla="*/ 358 w 465"/>
                <a:gd name="T47" fmla="*/ 474 h 646"/>
                <a:gd name="T48" fmla="*/ 375 w 465"/>
                <a:gd name="T49" fmla="*/ 516 h 646"/>
                <a:gd name="T50" fmla="*/ 375 w 465"/>
                <a:gd name="T51" fmla="*/ 550 h 646"/>
                <a:gd name="T52" fmla="*/ 308 w 465"/>
                <a:gd name="T53" fmla="*/ 608 h 646"/>
                <a:gd name="T54" fmla="*/ 359 w 465"/>
                <a:gd name="T55" fmla="*/ 645 h 64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465" h="646">
                  <a:moveTo>
                    <a:pt x="359" y="645"/>
                  </a:moveTo>
                  <a:lnTo>
                    <a:pt x="405" y="616"/>
                  </a:lnTo>
                  <a:lnTo>
                    <a:pt x="447" y="580"/>
                  </a:lnTo>
                  <a:lnTo>
                    <a:pt x="460" y="552"/>
                  </a:lnTo>
                  <a:lnTo>
                    <a:pt x="464" y="515"/>
                  </a:lnTo>
                  <a:lnTo>
                    <a:pt x="451" y="468"/>
                  </a:lnTo>
                  <a:lnTo>
                    <a:pt x="424" y="424"/>
                  </a:lnTo>
                  <a:lnTo>
                    <a:pt x="380" y="385"/>
                  </a:lnTo>
                  <a:lnTo>
                    <a:pt x="168" y="259"/>
                  </a:lnTo>
                  <a:lnTo>
                    <a:pt x="133" y="235"/>
                  </a:lnTo>
                  <a:lnTo>
                    <a:pt x="111" y="208"/>
                  </a:lnTo>
                  <a:lnTo>
                    <a:pt x="104" y="166"/>
                  </a:lnTo>
                  <a:lnTo>
                    <a:pt x="117" y="124"/>
                  </a:lnTo>
                  <a:lnTo>
                    <a:pt x="155" y="95"/>
                  </a:lnTo>
                  <a:lnTo>
                    <a:pt x="222" y="52"/>
                  </a:lnTo>
                  <a:lnTo>
                    <a:pt x="124" y="0"/>
                  </a:lnTo>
                  <a:lnTo>
                    <a:pt x="55" y="41"/>
                  </a:lnTo>
                  <a:lnTo>
                    <a:pt x="27" y="70"/>
                  </a:lnTo>
                  <a:lnTo>
                    <a:pt x="2" y="123"/>
                  </a:lnTo>
                  <a:lnTo>
                    <a:pt x="0" y="189"/>
                  </a:lnTo>
                  <a:lnTo>
                    <a:pt x="29" y="257"/>
                  </a:lnTo>
                  <a:lnTo>
                    <a:pt x="78" y="300"/>
                  </a:lnTo>
                  <a:lnTo>
                    <a:pt x="311" y="442"/>
                  </a:lnTo>
                  <a:lnTo>
                    <a:pt x="358" y="474"/>
                  </a:lnTo>
                  <a:lnTo>
                    <a:pt x="375" y="516"/>
                  </a:lnTo>
                  <a:lnTo>
                    <a:pt x="375" y="550"/>
                  </a:lnTo>
                  <a:lnTo>
                    <a:pt x="308" y="608"/>
                  </a:lnTo>
                  <a:lnTo>
                    <a:pt x="359" y="645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040" name="Freeform 10"/>
            <p:cNvSpPr>
              <a:spLocks/>
            </p:cNvSpPr>
            <p:nvPr/>
          </p:nvSpPr>
          <p:spPr bwMode="auto">
            <a:xfrm>
              <a:off x="2966" y="2396"/>
              <a:ext cx="318" cy="422"/>
            </a:xfrm>
            <a:custGeom>
              <a:avLst/>
              <a:gdLst>
                <a:gd name="T0" fmla="*/ 92 w 318"/>
                <a:gd name="T1" fmla="*/ 421 h 422"/>
                <a:gd name="T2" fmla="*/ 163 w 318"/>
                <a:gd name="T3" fmla="*/ 399 h 422"/>
                <a:gd name="T4" fmla="*/ 218 w 318"/>
                <a:gd name="T5" fmla="*/ 357 h 422"/>
                <a:gd name="T6" fmla="*/ 263 w 318"/>
                <a:gd name="T7" fmla="*/ 316 h 422"/>
                <a:gd name="T8" fmla="*/ 300 w 318"/>
                <a:gd name="T9" fmla="*/ 265 h 422"/>
                <a:gd name="T10" fmla="*/ 317 w 318"/>
                <a:gd name="T11" fmla="*/ 203 h 422"/>
                <a:gd name="T12" fmla="*/ 316 w 318"/>
                <a:gd name="T13" fmla="*/ 139 h 422"/>
                <a:gd name="T14" fmla="*/ 299 w 318"/>
                <a:gd name="T15" fmla="*/ 95 h 422"/>
                <a:gd name="T16" fmla="*/ 276 w 318"/>
                <a:gd name="T17" fmla="*/ 64 h 422"/>
                <a:gd name="T18" fmla="*/ 241 w 318"/>
                <a:gd name="T19" fmla="*/ 36 h 422"/>
                <a:gd name="T20" fmla="*/ 218 w 318"/>
                <a:gd name="T21" fmla="*/ 14 h 422"/>
                <a:gd name="T22" fmla="*/ 180 w 318"/>
                <a:gd name="T23" fmla="*/ 0 h 422"/>
                <a:gd name="T24" fmla="*/ 61 w 318"/>
                <a:gd name="T25" fmla="*/ 52 h 422"/>
                <a:gd name="T26" fmla="*/ 106 w 318"/>
                <a:gd name="T27" fmla="*/ 93 h 422"/>
                <a:gd name="T28" fmla="*/ 137 w 318"/>
                <a:gd name="T29" fmla="*/ 130 h 422"/>
                <a:gd name="T30" fmla="*/ 159 w 318"/>
                <a:gd name="T31" fmla="*/ 159 h 422"/>
                <a:gd name="T32" fmla="*/ 176 w 318"/>
                <a:gd name="T33" fmla="*/ 196 h 422"/>
                <a:gd name="T34" fmla="*/ 176 w 318"/>
                <a:gd name="T35" fmla="*/ 246 h 422"/>
                <a:gd name="T36" fmla="*/ 145 w 318"/>
                <a:gd name="T37" fmla="*/ 279 h 422"/>
                <a:gd name="T38" fmla="*/ 105 w 318"/>
                <a:gd name="T39" fmla="*/ 309 h 422"/>
                <a:gd name="T40" fmla="*/ 50 w 318"/>
                <a:gd name="T41" fmla="*/ 342 h 422"/>
                <a:gd name="T42" fmla="*/ 0 w 318"/>
                <a:gd name="T43" fmla="*/ 369 h 422"/>
                <a:gd name="T44" fmla="*/ 92 w 318"/>
                <a:gd name="T45" fmla="*/ 421 h 42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318" h="422">
                  <a:moveTo>
                    <a:pt x="92" y="421"/>
                  </a:moveTo>
                  <a:lnTo>
                    <a:pt x="163" y="399"/>
                  </a:lnTo>
                  <a:lnTo>
                    <a:pt x="218" y="357"/>
                  </a:lnTo>
                  <a:lnTo>
                    <a:pt x="263" y="316"/>
                  </a:lnTo>
                  <a:lnTo>
                    <a:pt x="300" y="265"/>
                  </a:lnTo>
                  <a:lnTo>
                    <a:pt x="317" y="203"/>
                  </a:lnTo>
                  <a:lnTo>
                    <a:pt x="316" y="139"/>
                  </a:lnTo>
                  <a:lnTo>
                    <a:pt x="299" y="95"/>
                  </a:lnTo>
                  <a:lnTo>
                    <a:pt x="276" y="64"/>
                  </a:lnTo>
                  <a:lnTo>
                    <a:pt x="241" y="36"/>
                  </a:lnTo>
                  <a:lnTo>
                    <a:pt x="218" y="14"/>
                  </a:lnTo>
                  <a:lnTo>
                    <a:pt x="180" y="0"/>
                  </a:lnTo>
                  <a:lnTo>
                    <a:pt x="61" y="52"/>
                  </a:lnTo>
                  <a:lnTo>
                    <a:pt x="106" y="93"/>
                  </a:lnTo>
                  <a:lnTo>
                    <a:pt x="137" y="130"/>
                  </a:lnTo>
                  <a:lnTo>
                    <a:pt x="159" y="159"/>
                  </a:lnTo>
                  <a:lnTo>
                    <a:pt x="176" y="196"/>
                  </a:lnTo>
                  <a:lnTo>
                    <a:pt x="176" y="246"/>
                  </a:lnTo>
                  <a:lnTo>
                    <a:pt x="145" y="279"/>
                  </a:lnTo>
                  <a:lnTo>
                    <a:pt x="105" y="309"/>
                  </a:lnTo>
                  <a:lnTo>
                    <a:pt x="50" y="342"/>
                  </a:lnTo>
                  <a:lnTo>
                    <a:pt x="0" y="369"/>
                  </a:lnTo>
                  <a:lnTo>
                    <a:pt x="92" y="421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041" name="Freeform 11"/>
            <p:cNvSpPr>
              <a:spLocks/>
            </p:cNvSpPr>
            <p:nvPr/>
          </p:nvSpPr>
          <p:spPr bwMode="auto">
            <a:xfrm>
              <a:off x="2308" y="1190"/>
              <a:ext cx="1404" cy="1153"/>
            </a:xfrm>
            <a:custGeom>
              <a:avLst/>
              <a:gdLst>
                <a:gd name="T0" fmla="*/ 466 w 1404"/>
                <a:gd name="T1" fmla="*/ 1084 h 1153"/>
                <a:gd name="T2" fmla="*/ 370 w 1404"/>
                <a:gd name="T3" fmla="*/ 1066 h 1153"/>
                <a:gd name="T4" fmla="*/ 299 w 1404"/>
                <a:gd name="T5" fmla="*/ 1035 h 1153"/>
                <a:gd name="T6" fmla="*/ 257 w 1404"/>
                <a:gd name="T7" fmla="*/ 1002 h 1153"/>
                <a:gd name="T8" fmla="*/ 220 w 1404"/>
                <a:gd name="T9" fmla="*/ 956 h 1153"/>
                <a:gd name="T10" fmla="*/ 209 w 1404"/>
                <a:gd name="T11" fmla="*/ 914 h 1153"/>
                <a:gd name="T12" fmla="*/ 215 w 1404"/>
                <a:gd name="T13" fmla="*/ 873 h 1153"/>
                <a:gd name="T14" fmla="*/ 231 w 1404"/>
                <a:gd name="T15" fmla="*/ 836 h 1153"/>
                <a:gd name="T16" fmla="*/ 273 w 1404"/>
                <a:gd name="T17" fmla="*/ 798 h 1153"/>
                <a:gd name="T18" fmla="*/ 330 w 1404"/>
                <a:gd name="T19" fmla="*/ 774 h 1153"/>
                <a:gd name="T20" fmla="*/ 400 w 1404"/>
                <a:gd name="T21" fmla="*/ 748 h 1153"/>
                <a:gd name="T22" fmla="*/ 1110 w 1404"/>
                <a:gd name="T23" fmla="*/ 499 h 1153"/>
                <a:gd name="T24" fmla="*/ 1207 w 1404"/>
                <a:gd name="T25" fmla="*/ 451 h 1153"/>
                <a:gd name="T26" fmla="*/ 1289 w 1404"/>
                <a:gd name="T27" fmla="*/ 398 h 1153"/>
                <a:gd name="T28" fmla="*/ 1344 w 1404"/>
                <a:gd name="T29" fmla="*/ 356 h 1153"/>
                <a:gd name="T30" fmla="*/ 1381 w 1404"/>
                <a:gd name="T31" fmla="*/ 310 h 1153"/>
                <a:gd name="T32" fmla="*/ 1403 w 1404"/>
                <a:gd name="T33" fmla="*/ 249 h 1153"/>
                <a:gd name="T34" fmla="*/ 1401 w 1404"/>
                <a:gd name="T35" fmla="*/ 185 h 1153"/>
                <a:gd name="T36" fmla="*/ 1386 w 1404"/>
                <a:gd name="T37" fmla="*/ 136 h 1153"/>
                <a:gd name="T38" fmla="*/ 1370 w 1404"/>
                <a:gd name="T39" fmla="*/ 90 h 1153"/>
                <a:gd name="T40" fmla="*/ 1335 w 1404"/>
                <a:gd name="T41" fmla="*/ 55 h 1153"/>
                <a:gd name="T42" fmla="*/ 1280 w 1404"/>
                <a:gd name="T43" fmla="*/ 18 h 1153"/>
                <a:gd name="T44" fmla="*/ 1214 w 1404"/>
                <a:gd name="T45" fmla="*/ 0 h 1153"/>
                <a:gd name="T46" fmla="*/ 1172 w 1404"/>
                <a:gd name="T47" fmla="*/ 4 h 1153"/>
                <a:gd name="T48" fmla="*/ 1111 w 1404"/>
                <a:gd name="T49" fmla="*/ 7 h 1153"/>
                <a:gd name="T50" fmla="*/ 1053 w 1404"/>
                <a:gd name="T51" fmla="*/ 20 h 1153"/>
                <a:gd name="T52" fmla="*/ 989 w 1404"/>
                <a:gd name="T53" fmla="*/ 46 h 1153"/>
                <a:gd name="T54" fmla="*/ 939 w 1404"/>
                <a:gd name="T55" fmla="*/ 79 h 1153"/>
                <a:gd name="T56" fmla="*/ 899 w 1404"/>
                <a:gd name="T57" fmla="*/ 106 h 1153"/>
                <a:gd name="T58" fmla="*/ 878 w 1404"/>
                <a:gd name="T59" fmla="*/ 149 h 1153"/>
                <a:gd name="T60" fmla="*/ 897 w 1404"/>
                <a:gd name="T61" fmla="*/ 187 h 1153"/>
                <a:gd name="T62" fmla="*/ 939 w 1404"/>
                <a:gd name="T63" fmla="*/ 183 h 1153"/>
                <a:gd name="T64" fmla="*/ 987 w 1404"/>
                <a:gd name="T65" fmla="*/ 171 h 1153"/>
                <a:gd name="T66" fmla="*/ 1033 w 1404"/>
                <a:gd name="T67" fmla="*/ 158 h 1153"/>
                <a:gd name="T68" fmla="*/ 1069 w 1404"/>
                <a:gd name="T69" fmla="*/ 150 h 1153"/>
                <a:gd name="T70" fmla="*/ 1111 w 1404"/>
                <a:gd name="T71" fmla="*/ 150 h 1153"/>
                <a:gd name="T72" fmla="*/ 1154 w 1404"/>
                <a:gd name="T73" fmla="*/ 163 h 1153"/>
                <a:gd name="T74" fmla="*/ 1183 w 1404"/>
                <a:gd name="T75" fmla="*/ 204 h 1153"/>
                <a:gd name="T76" fmla="*/ 1179 w 1404"/>
                <a:gd name="T77" fmla="*/ 248 h 1153"/>
                <a:gd name="T78" fmla="*/ 1157 w 1404"/>
                <a:gd name="T79" fmla="*/ 286 h 1153"/>
                <a:gd name="T80" fmla="*/ 1121 w 1404"/>
                <a:gd name="T81" fmla="*/ 323 h 1153"/>
                <a:gd name="T82" fmla="*/ 1047 w 1404"/>
                <a:gd name="T83" fmla="*/ 361 h 1153"/>
                <a:gd name="T84" fmla="*/ 908 w 1404"/>
                <a:gd name="T85" fmla="*/ 415 h 1153"/>
                <a:gd name="T86" fmla="*/ 194 w 1404"/>
                <a:gd name="T87" fmla="*/ 675 h 1153"/>
                <a:gd name="T88" fmla="*/ 123 w 1404"/>
                <a:gd name="T89" fmla="*/ 715 h 1153"/>
                <a:gd name="T90" fmla="*/ 68 w 1404"/>
                <a:gd name="T91" fmla="*/ 763 h 1153"/>
                <a:gd name="T92" fmla="*/ 29 w 1404"/>
                <a:gd name="T93" fmla="*/ 809 h 1153"/>
                <a:gd name="T94" fmla="*/ 6 w 1404"/>
                <a:gd name="T95" fmla="*/ 858 h 1153"/>
                <a:gd name="T96" fmla="*/ 0 w 1404"/>
                <a:gd name="T97" fmla="*/ 912 h 1153"/>
                <a:gd name="T98" fmla="*/ 8 w 1404"/>
                <a:gd name="T99" fmla="*/ 952 h 1153"/>
                <a:gd name="T100" fmla="*/ 22 w 1404"/>
                <a:gd name="T101" fmla="*/ 992 h 1153"/>
                <a:gd name="T102" fmla="*/ 59 w 1404"/>
                <a:gd name="T103" fmla="*/ 1036 h 1153"/>
                <a:gd name="T104" fmla="*/ 127 w 1404"/>
                <a:gd name="T105" fmla="*/ 1095 h 1153"/>
                <a:gd name="T106" fmla="*/ 198 w 1404"/>
                <a:gd name="T107" fmla="*/ 1135 h 1153"/>
                <a:gd name="T108" fmla="*/ 273 w 1404"/>
                <a:gd name="T109" fmla="*/ 1152 h 1153"/>
                <a:gd name="T110" fmla="*/ 466 w 1404"/>
                <a:gd name="T111" fmla="*/ 1084 h 1153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1404" h="1153">
                  <a:moveTo>
                    <a:pt x="466" y="1084"/>
                  </a:moveTo>
                  <a:lnTo>
                    <a:pt x="370" y="1066"/>
                  </a:lnTo>
                  <a:lnTo>
                    <a:pt x="299" y="1035"/>
                  </a:lnTo>
                  <a:lnTo>
                    <a:pt x="257" y="1002"/>
                  </a:lnTo>
                  <a:lnTo>
                    <a:pt x="220" y="956"/>
                  </a:lnTo>
                  <a:lnTo>
                    <a:pt x="209" y="914"/>
                  </a:lnTo>
                  <a:lnTo>
                    <a:pt x="215" y="873"/>
                  </a:lnTo>
                  <a:lnTo>
                    <a:pt x="231" y="836"/>
                  </a:lnTo>
                  <a:lnTo>
                    <a:pt x="273" y="798"/>
                  </a:lnTo>
                  <a:lnTo>
                    <a:pt x="330" y="774"/>
                  </a:lnTo>
                  <a:lnTo>
                    <a:pt x="400" y="748"/>
                  </a:lnTo>
                  <a:lnTo>
                    <a:pt x="1110" y="499"/>
                  </a:lnTo>
                  <a:lnTo>
                    <a:pt x="1207" y="451"/>
                  </a:lnTo>
                  <a:lnTo>
                    <a:pt x="1289" y="398"/>
                  </a:lnTo>
                  <a:lnTo>
                    <a:pt x="1344" y="356"/>
                  </a:lnTo>
                  <a:lnTo>
                    <a:pt x="1381" y="310"/>
                  </a:lnTo>
                  <a:lnTo>
                    <a:pt x="1403" y="249"/>
                  </a:lnTo>
                  <a:lnTo>
                    <a:pt x="1401" y="185"/>
                  </a:lnTo>
                  <a:lnTo>
                    <a:pt x="1386" y="136"/>
                  </a:lnTo>
                  <a:lnTo>
                    <a:pt x="1370" y="90"/>
                  </a:lnTo>
                  <a:lnTo>
                    <a:pt x="1335" y="55"/>
                  </a:lnTo>
                  <a:lnTo>
                    <a:pt x="1280" y="18"/>
                  </a:lnTo>
                  <a:lnTo>
                    <a:pt x="1214" y="0"/>
                  </a:lnTo>
                  <a:lnTo>
                    <a:pt x="1172" y="4"/>
                  </a:lnTo>
                  <a:lnTo>
                    <a:pt x="1111" y="7"/>
                  </a:lnTo>
                  <a:lnTo>
                    <a:pt x="1053" y="20"/>
                  </a:lnTo>
                  <a:lnTo>
                    <a:pt x="989" y="46"/>
                  </a:lnTo>
                  <a:lnTo>
                    <a:pt x="939" y="79"/>
                  </a:lnTo>
                  <a:lnTo>
                    <a:pt x="899" y="106"/>
                  </a:lnTo>
                  <a:lnTo>
                    <a:pt x="878" y="149"/>
                  </a:lnTo>
                  <a:lnTo>
                    <a:pt x="897" y="187"/>
                  </a:lnTo>
                  <a:lnTo>
                    <a:pt x="939" y="183"/>
                  </a:lnTo>
                  <a:lnTo>
                    <a:pt x="987" y="171"/>
                  </a:lnTo>
                  <a:lnTo>
                    <a:pt x="1033" y="158"/>
                  </a:lnTo>
                  <a:lnTo>
                    <a:pt x="1069" y="150"/>
                  </a:lnTo>
                  <a:lnTo>
                    <a:pt x="1111" y="150"/>
                  </a:lnTo>
                  <a:lnTo>
                    <a:pt x="1154" y="163"/>
                  </a:lnTo>
                  <a:lnTo>
                    <a:pt x="1183" y="204"/>
                  </a:lnTo>
                  <a:lnTo>
                    <a:pt x="1179" y="248"/>
                  </a:lnTo>
                  <a:lnTo>
                    <a:pt x="1157" y="286"/>
                  </a:lnTo>
                  <a:lnTo>
                    <a:pt x="1121" y="323"/>
                  </a:lnTo>
                  <a:lnTo>
                    <a:pt x="1047" y="361"/>
                  </a:lnTo>
                  <a:lnTo>
                    <a:pt x="908" y="415"/>
                  </a:lnTo>
                  <a:lnTo>
                    <a:pt x="194" y="675"/>
                  </a:lnTo>
                  <a:lnTo>
                    <a:pt x="123" y="715"/>
                  </a:lnTo>
                  <a:lnTo>
                    <a:pt x="68" y="763"/>
                  </a:lnTo>
                  <a:lnTo>
                    <a:pt x="29" y="809"/>
                  </a:lnTo>
                  <a:lnTo>
                    <a:pt x="6" y="858"/>
                  </a:lnTo>
                  <a:lnTo>
                    <a:pt x="0" y="912"/>
                  </a:lnTo>
                  <a:lnTo>
                    <a:pt x="8" y="952"/>
                  </a:lnTo>
                  <a:lnTo>
                    <a:pt x="22" y="992"/>
                  </a:lnTo>
                  <a:lnTo>
                    <a:pt x="59" y="1036"/>
                  </a:lnTo>
                  <a:lnTo>
                    <a:pt x="127" y="1095"/>
                  </a:lnTo>
                  <a:lnTo>
                    <a:pt x="198" y="1135"/>
                  </a:lnTo>
                  <a:lnTo>
                    <a:pt x="273" y="1152"/>
                  </a:lnTo>
                  <a:lnTo>
                    <a:pt x="466" y="1084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042" name="Freeform 12"/>
            <p:cNvSpPr>
              <a:spLocks/>
            </p:cNvSpPr>
            <p:nvPr/>
          </p:nvSpPr>
          <p:spPr bwMode="auto">
            <a:xfrm>
              <a:off x="2711" y="3280"/>
              <a:ext cx="368" cy="422"/>
            </a:xfrm>
            <a:custGeom>
              <a:avLst/>
              <a:gdLst>
                <a:gd name="T0" fmla="*/ 367 w 368"/>
                <a:gd name="T1" fmla="*/ 421 h 422"/>
                <a:gd name="T2" fmla="*/ 171 w 368"/>
                <a:gd name="T3" fmla="*/ 340 h 422"/>
                <a:gd name="T4" fmla="*/ 117 w 368"/>
                <a:gd name="T5" fmla="*/ 304 h 422"/>
                <a:gd name="T6" fmla="*/ 73 w 368"/>
                <a:gd name="T7" fmla="*/ 265 h 422"/>
                <a:gd name="T8" fmla="*/ 31 w 368"/>
                <a:gd name="T9" fmla="*/ 219 h 422"/>
                <a:gd name="T10" fmla="*/ 9 w 368"/>
                <a:gd name="T11" fmla="*/ 179 h 422"/>
                <a:gd name="T12" fmla="*/ 0 w 368"/>
                <a:gd name="T13" fmla="*/ 137 h 422"/>
                <a:gd name="T14" fmla="*/ 2 w 368"/>
                <a:gd name="T15" fmla="*/ 95 h 422"/>
                <a:gd name="T16" fmla="*/ 19 w 368"/>
                <a:gd name="T17" fmla="*/ 51 h 422"/>
                <a:gd name="T18" fmla="*/ 44 w 368"/>
                <a:gd name="T19" fmla="*/ 0 h 422"/>
                <a:gd name="T20" fmla="*/ 120 w 368"/>
                <a:gd name="T21" fmla="*/ 52 h 422"/>
                <a:gd name="T22" fmla="*/ 95 w 368"/>
                <a:gd name="T23" fmla="*/ 98 h 422"/>
                <a:gd name="T24" fmla="*/ 95 w 368"/>
                <a:gd name="T25" fmla="*/ 143 h 422"/>
                <a:gd name="T26" fmla="*/ 122 w 368"/>
                <a:gd name="T27" fmla="*/ 191 h 422"/>
                <a:gd name="T28" fmla="*/ 162 w 368"/>
                <a:gd name="T29" fmla="*/ 235 h 422"/>
                <a:gd name="T30" fmla="*/ 223 w 368"/>
                <a:gd name="T31" fmla="*/ 284 h 422"/>
                <a:gd name="T32" fmla="*/ 290 w 368"/>
                <a:gd name="T33" fmla="*/ 317 h 422"/>
                <a:gd name="T34" fmla="*/ 332 w 368"/>
                <a:gd name="T35" fmla="*/ 351 h 422"/>
                <a:gd name="T36" fmla="*/ 351 w 368"/>
                <a:gd name="T37" fmla="*/ 378 h 422"/>
                <a:gd name="T38" fmla="*/ 367 w 368"/>
                <a:gd name="T39" fmla="*/ 421 h 422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68" h="422">
                  <a:moveTo>
                    <a:pt x="367" y="421"/>
                  </a:moveTo>
                  <a:lnTo>
                    <a:pt x="171" y="340"/>
                  </a:lnTo>
                  <a:lnTo>
                    <a:pt x="117" y="304"/>
                  </a:lnTo>
                  <a:lnTo>
                    <a:pt x="73" y="265"/>
                  </a:lnTo>
                  <a:lnTo>
                    <a:pt x="31" y="219"/>
                  </a:lnTo>
                  <a:lnTo>
                    <a:pt x="9" y="179"/>
                  </a:lnTo>
                  <a:lnTo>
                    <a:pt x="0" y="137"/>
                  </a:lnTo>
                  <a:lnTo>
                    <a:pt x="2" y="95"/>
                  </a:lnTo>
                  <a:lnTo>
                    <a:pt x="19" y="51"/>
                  </a:lnTo>
                  <a:lnTo>
                    <a:pt x="44" y="0"/>
                  </a:lnTo>
                  <a:lnTo>
                    <a:pt x="120" y="52"/>
                  </a:lnTo>
                  <a:lnTo>
                    <a:pt x="95" y="98"/>
                  </a:lnTo>
                  <a:lnTo>
                    <a:pt x="95" y="143"/>
                  </a:lnTo>
                  <a:lnTo>
                    <a:pt x="122" y="191"/>
                  </a:lnTo>
                  <a:lnTo>
                    <a:pt x="162" y="235"/>
                  </a:lnTo>
                  <a:lnTo>
                    <a:pt x="223" y="284"/>
                  </a:lnTo>
                  <a:lnTo>
                    <a:pt x="290" y="317"/>
                  </a:lnTo>
                  <a:lnTo>
                    <a:pt x="332" y="351"/>
                  </a:lnTo>
                  <a:lnTo>
                    <a:pt x="351" y="378"/>
                  </a:lnTo>
                  <a:lnTo>
                    <a:pt x="367" y="421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2" name="Freeform 13"/>
            <p:cNvSpPr>
              <a:spLocks/>
            </p:cNvSpPr>
            <p:nvPr/>
          </p:nvSpPr>
          <p:spPr bwMode="auto">
            <a:xfrm>
              <a:off x="2432" y="1792"/>
              <a:ext cx="989" cy="1439"/>
            </a:xfrm>
            <a:custGeom>
              <a:avLst/>
              <a:gdLst>
                <a:gd name="T0" fmla="*/ 525 w 989"/>
                <a:gd name="T1" fmla="*/ 1438 h 1439"/>
                <a:gd name="T2" fmla="*/ 582 w 989"/>
                <a:gd name="T3" fmla="*/ 1409 h 1439"/>
                <a:gd name="T4" fmla="*/ 647 w 989"/>
                <a:gd name="T5" fmla="*/ 1355 h 1439"/>
                <a:gd name="T6" fmla="*/ 670 w 989"/>
                <a:gd name="T7" fmla="*/ 1304 h 1439"/>
                <a:gd name="T8" fmla="*/ 686 w 989"/>
                <a:gd name="T9" fmla="*/ 1255 h 1439"/>
                <a:gd name="T10" fmla="*/ 677 w 989"/>
                <a:gd name="T11" fmla="*/ 1198 h 1439"/>
                <a:gd name="T12" fmla="*/ 637 w 989"/>
                <a:gd name="T13" fmla="*/ 1125 h 1439"/>
                <a:gd name="T14" fmla="*/ 609 w 989"/>
                <a:gd name="T15" fmla="*/ 1092 h 1439"/>
                <a:gd name="T16" fmla="*/ 569 w 989"/>
                <a:gd name="T17" fmla="*/ 1063 h 1439"/>
                <a:gd name="T18" fmla="*/ 259 w 989"/>
                <a:gd name="T19" fmla="*/ 905 h 1439"/>
                <a:gd name="T20" fmla="*/ 201 w 989"/>
                <a:gd name="T21" fmla="*/ 863 h 1439"/>
                <a:gd name="T22" fmla="*/ 177 w 989"/>
                <a:gd name="T23" fmla="*/ 843 h 1439"/>
                <a:gd name="T24" fmla="*/ 160 w 989"/>
                <a:gd name="T25" fmla="*/ 800 h 1439"/>
                <a:gd name="T26" fmla="*/ 171 w 989"/>
                <a:gd name="T27" fmla="*/ 766 h 1439"/>
                <a:gd name="T28" fmla="*/ 215 w 989"/>
                <a:gd name="T29" fmla="*/ 738 h 1439"/>
                <a:gd name="T30" fmla="*/ 294 w 989"/>
                <a:gd name="T31" fmla="*/ 709 h 1439"/>
                <a:gd name="T32" fmla="*/ 780 w 989"/>
                <a:gd name="T33" fmla="*/ 521 h 1439"/>
                <a:gd name="T34" fmla="*/ 856 w 989"/>
                <a:gd name="T35" fmla="*/ 471 h 1439"/>
                <a:gd name="T36" fmla="*/ 918 w 989"/>
                <a:gd name="T37" fmla="*/ 417 h 1439"/>
                <a:gd name="T38" fmla="*/ 953 w 989"/>
                <a:gd name="T39" fmla="*/ 379 h 1439"/>
                <a:gd name="T40" fmla="*/ 984 w 989"/>
                <a:gd name="T41" fmla="*/ 334 h 1439"/>
                <a:gd name="T42" fmla="*/ 988 w 989"/>
                <a:gd name="T43" fmla="*/ 274 h 1439"/>
                <a:gd name="T44" fmla="*/ 972 w 989"/>
                <a:gd name="T45" fmla="*/ 214 h 1439"/>
                <a:gd name="T46" fmla="*/ 953 w 989"/>
                <a:gd name="T47" fmla="*/ 167 h 1439"/>
                <a:gd name="T48" fmla="*/ 920 w 989"/>
                <a:gd name="T49" fmla="*/ 126 h 1439"/>
                <a:gd name="T50" fmla="*/ 875 w 989"/>
                <a:gd name="T51" fmla="*/ 85 h 1439"/>
                <a:gd name="T52" fmla="*/ 828 w 989"/>
                <a:gd name="T53" fmla="*/ 50 h 1439"/>
                <a:gd name="T54" fmla="*/ 803 w 989"/>
                <a:gd name="T55" fmla="*/ 29 h 1439"/>
                <a:gd name="T56" fmla="*/ 756 w 989"/>
                <a:gd name="T57" fmla="*/ 0 h 1439"/>
                <a:gd name="T58" fmla="*/ 588 w 989"/>
                <a:gd name="T59" fmla="*/ 61 h 1439"/>
                <a:gd name="T60" fmla="*/ 649 w 989"/>
                <a:gd name="T61" fmla="*/ 104 h 1439"/>
                <a:gd name="T62" fmla="*/ 694 w 989"/>
                <a:gd name="T63" fmla="*/ 145 h 1439"/>
                <a:gd name="T64" fmla="*/ 739 w 989"/>
                <a:gd name="T65" fmla="*/ 182 h 1439"/>
                <a:gd name="T66" fmla="*/ 780 w 989"/>
                <a:gd name="T67" fmla="*/ 223 h 1439"/>
                <a:gd name="T68" fmla="*/ 803 w 989"/>
                <a:gd name="T69" fmla="*/ 272 h 1439"/>
                <a:gd name="T70" fmla="*/ 787 w 989"/>
                <a:gd name="T71" fmla="*/ 323 h 1439"/>
                <a:gd name="T72" fmla="*/ 729 w 989"/>
                <a:gd name="T73" fmla="*/ 369 h 1439"/>
                <a:gd name="T74" fmla="*/ 639 w 989"/>
                <a:gd name="T75" fmla="*/ 413 h 1439"/>
                <a:gd name="T76" fmla="*/ 212 w 989"/>
                <a:gd name="T77" fmla="*/ 589 h 1439"/>
                <a:gd name="T78" fmla="*/ 160 w 989"/>
                <a:gd name="T79" fmla="*/ 608 h 1439"/>
                <a:gd name="T80" fmla="*/ 88 w 989"/>
                <a:gd name="T81" fmla="*/ 653 h 1439"/>
                <a:gd name="T82" fmla="*/ 43 w 989"/>
                <a:gd name="T83" fmla="*/ 698 h 1439"/>
                <a:gd name="T84" fmla="*/ 9 w 989"/>
                <a:gd name="T85" fmla="*/ 755 h 1439"/>
                <a:gd name="T86" fmla="*/ 0 w 989"/>
                <a:gd name="T87" fmla="*/ 820 h 1439"/>
                <a:gd name="T88" fmla="*/ 10 w 989"/>
                <a:gd name="T89" fmla="*/ 872 h 1439"/>
                <a:gd name="T90" fmla="*/ 40 w 989"/>
                <a:gd name="T91" fmla="*/ 914 h 1439"/>
                <a:gd name="T92" fmla="*/ 84 w 989"/>
                <a:gd name="T93" fmla="*/ 949 h 1439"/>
                <a:gd name="T94" fmla="*/ 159 w 989"/>
                <a:gd name="T95" fmla="*/ 999 h 1439"/>
                <a:gd name="T96" fmla="*/ 487 w 989"/>
                <a:gd name="T97" fmla="*/ 1164 h 1439"/>
                <a:gd name="T98" fmla="*/ 530 w 989"/>
                <a:gd name="T99" fmla="*/ 1197 h 1439"/>
                <a:gd name="T100" fmla="*/ 569 w 989"/>
                <a:gd name="T101" fmla="*/ 1236 h 1439"/>
                <a:gd name="T102" fmla="*/ 557 w 989"/>
                <a:gd name="T103" fmla="*/ 1292 h 1439"/>
                <a:gd name="T104" fmla="*/ 502 w 989"/>
                <a:gd name="T105" fmla="*/ 1354 h 1439"/>
                <a:gd name="T106" fmla="*/ 434 w 989"/>
                <a:gd name="T107" fmla="*/ 1394 h 1439"/>
                <a:gd name="T108" fmla="*/ 525 w 989"/>
                <a:gd name="T109" fmla="*/ 1438 h 1439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989" h="1439">
                  <a:moveTo>
                    <a:pt x="525" y="1438"/>
                  </a:moveTo>
                  <a:lnTo>
                    <a:pt x="582" y="1409"/>
                  </a:lnTo>
                  <a:lnTo>
                    <a:pt x="647" y="1355"/>
                  </a:lnTo>
                  <a:lnTo>
                    <a:pt x="670" y="1304"/>
                  </a:lnTo>
                  <a:lnTo>
                    <a:pt x="686" y="1255"/>
                  </a:lnTo>
                  <a:lnTo>
                    <a:pt x="677" y="1198"/>
                  </a:lnTo>
                  <a:lnTo>
                    <a:pt x="637" y="1125"/>
                  </a:lnTo>
                  <a:lnTo>
                    <a:pt x="609" y="1092"/>
                  </a:lnTo>
                  <a:lnTo>
                    <a:pt x="569" y="1063"/>
                  </a:lnTo>
                  <a:lnTo>
                    <a:pt x="259" y="905"/>
                  </a:lnTo>
                  <a:lnTo>
                    <a:pt x="201" y="863"/>
                  </a:lnTo>
                  <a:lnTo>
                    <a:pt x="177" y="843"/>
                  </a:lnTo>
                  <a:lnTo>
                    <a:pt x="160" y="800"/>
                  </a:lnTo>
                  <a:lnTo>
                    <a:pt x="171" y="766"/>
                  </a:lnTo>
                  <a:lnTo>
                    <a:pt x="215" y="738"/>
                  </a:lnTo>
                  <a:lnTo>
                    <a:pt x="294" y="709"/>
                  </a:lnTo>
                  <a:lnTo>
                    <a:pt x="780" y="521"/>
                  </a:lnTo>
                  <a:lnTo>
                    <a:pt x="856" y="471"/>
                  </a:lnTo>
                  <a:lnTo>
                    <a:pt x="918" y="417"/>
                  </a:lnTo>
                  <a:lnTo>
                    <a:pt x="953" y="379"/>
                  </a:lnTo>
                  <a:lnTo>
                    <a:pt x="984" y="334"/>
                  </a:lnTo>
                  <a:lnTo>
                    <a:pt x="988" y="274"/>
                  </a:lnTo>
                  <a:lnTo>
                    <a:pt x="972" y="214"/>
                  </a:lnTo>
                  <a:lnTo>
                    <a:pt x="953" y="167"/>
                  </a:lnTo>
                  <a:lnTo>
                    <a:pt x="920" y="126"/>
                  </a:lnTo>
                  <a:lnTo>
                    <a:pt x="875" y="85"/>
                  </a:lnTo>
                  <a:lnTo>
                    <a:pt x="828" y="50"/>
                  </a:lnTo>
                  <a:lnTo>
                    <a:pt x="803" y="29"/>
                  </a:lnTo>
                  <a:lnTo>
                    <a:pt x="756" y="0"/>
                  </a:lnTo>
                  <a:lnTo>
                    <a:pt x="588" y="61"/>
                  </a:lnTo>
                  <a:lnTo>
                    <a:pt x="649" y="104"/>
                  </a:lnTo>
                  <a:lnTo>
                    <a:pt x="694" y="145"/>
                  </a:lnTo>
                  <a:lnTo>
                    <a:pt x="739" y="182"/>
                  </a:lnTo>
                  <a:lnTo>
                    <a:pt x="780" y="223"/>
                  </a:lnTo>
                  <a:lnTo>
                    <a:pt x="803" y="272"/>
                  </a:lnTo>
                  <a:lnTo>
                    <a:pt x="787" y="323"/>
                  </a:lnTo>
                  <a:lnTo>
                    <a:pt x="729" y="369"/>
                  </a:lnTo>
                  <a:lnTo>
                    <a:pt x="639" y="413"/>
                  </a:lnTo>
                  <a:lnTo>
                    <a:pt x="212" y="589"/>
                  </a:lnTo>
                  <a:lnTo>
                    <a:pt x="160" y="608"/>
                  </a:lnTo>
                  <a:lnTo>
                    <a:pt x="88" y="653"/>
                  </a:lnTo>
                  <a:lnTo>
                    <a:pt x="43" y="698"/>
                  </a:lnTo>
                  <a:lnTo>
                    <a:pt x="9" y="755"/>
                  </a:lnTo>
                  <a:lnTo>
                    <a:pt x="0" y="820"/>
                  </a:lnTo>
                  <a:lnTo>
                    <a:pt x="10" y="872"/>
                  </a:lnTo>
                  <a:lnTo>
                    <a:pt x="40" y="914"/>
                  </a:lnTo>
                  <a:lnTo>
                    <a:pt x="84" y="949"/>
                  </a:lnTo>
                  <a:lnTo>
                    <a:pt x="159" y="999"/>
                  </a:lnTo>
                  <a:lnTo>
                    <a:pt x="487" y="1164"/>
                  </a:lnTo>
                  <a:lnTo>
                    <a:pt x="530" y="1197"/>
                  </a:lnTo>
                  <a:lnTo>
                    <a:pt x="569" y="1236"/>
                  </a:lnTo>
                  <a:lnTo>
                    <a:pt x="557" y="1292"/>
                  </a:lnTo>
                  <a:lnTo>
                    <a:pt x="502" y="1354"/>
                  </a:lnTo>
                  <a:lnTo>
                    <a:pt x="434" y="1394"/>
                  </a:lnTo>
                  <a:lnTo>
                    <a:pt x="525" y="1438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3" name="Freeform 14"/>
            <p:cNvSpPr>
              <a:spLocks/>
            </p:cNvSpPr>
            <p:nvPr/>
          </p:nvSpPr>
          <p:spPr bwMode="auto">
            <a:xfrm>
              <a:off x="2100" y="1162"/>
              <a:ext cx="669" cy="582"/>
            </a:xfrm>
            <a:custGeom>
              <a:avLst/>
              <a:gdLst>
                <a:gd name="T0" fmla="*/ 668 w 669"/>
                <a:gd name="T1" fmla="*/ 553 h 582"/>
                <a:gd name="T2" fmla="*/ 668 w 669"/>
                <a:gd name="T3" fmla="*/ 450 h 582"/>
                <a:gd name="T4" fmla="*/ 562 w 669"/>
                <a:gd name="T5" fmla="*/ 435 h 582"/>
                <a:gd name="T6" fmla="*/ 448 w 669"/>
                <a:gd name="T7" fmla="*/ 420 h 582"/>
                <a:gd name="T8" fmla="*/ 367 w 669"/>
                <a:gd name="T9" fmla="*/ 400 h 582"/>
                <a:gd name="T10" fmla="*/ 314 w 669"/>
                <a:gd name="T11" fmla="*/ 378 h 582"/>
                <a:gd name="T12" fmla="*/ 257 w 669"/>
                <a:gd name="T13" fmla="*/ 349 h 582"/>
                <a:gd name="T14" fmla="*/ 220 w 669"/>
                <a:gd name="T15" fmla="*/ 314 h 582"/>
                <a:gd name="T16" fmla="*/ 193 w 669"/>
                <a:gd name="T17" fmla="*/ 274 h 582"/>
                <a:gd name="T18" fmla="*/ 180 w 669"/>
                <a:gd name="T19" fmla="*/ 231 h 582"/>
                <a:gd name="T20" fmla="*/ 180 w 669"/>
                <a:gd name="T21" fmla="*/ 189 h 582"/>
                <a:gd name="T22" fmla="*/ 193 w 669"/>
                <a:gd name="T23" fmla="*/ 165 h 582"/>
                <a:gd name="T24" fmla="*/ 209 w 669"/>
                <a:gd name="T25" fmla="*/ 143 h 582"/>
                <a:gd name="T26" fmla="*/ 255 w 669"/>
                <a:gd name="T27" fmla="*/ 127 h 582"/>
                <a:gd name="T28" fmla="*/ 297 w 669"/>
                <a:gd name="T29" fmla="*/ 127 h 582"/>
                <a:gd name="T30" fmla="*/ 345 w 669"/>
                <a:gd name="T31" fmla="*/ 141 h 582"/>
                <a:gd name="T32" fmla="*/ 396 w 669"/>
                <a:gd name="T33" fmla="*/ 156 h 582"/>
                <a:gd name="T34" fmla="*/ 448 w 669"/>
                <a:gd name="T35" fmla="*/ 163 h 582"/>
                <a:gd name="T36" fmla="*/ 477 w 669"/>
                <a:gd name="T37" fmla="*/ 125 h 582"/>
                <a:gd name="T38" fmla="*/ 464 w 669"/>
                <a:gd name="T39" fmla="*/ 86 h 582"/>
                <a:gd name="T40" fmla="*/ 415 w 669"/>
                <a:gd name="T41" fmla="*/ 42 h 582"/>
                <a:gd name="T42" fmla="*/ 363 w 669"/>
                <a:gd name="T43" fmla="*/ 18 h 582"/>
                <a:gd name="T44" fmla="*/ 319 w 669"/>
                <a:gd name="T45" fmla="*/ 7 h 582"/>
                <a:gd name="T46" fmla="*/ 273 w 669"/>
                <a:gd name="T47" fmla="*/ 2 h 582"/>
                <a:gd name="T48" fmla="*/ 222 w 669"/>
                <a:gd name="T49" fmla="*/ 0 h 582"/>
                <a:gd name="T50" fmla="*/ 176 w 669"/>
                <a:gd name="T51" fmla="*/ 4 h 582"/>
                <a:gd name="T52" fmla="*/ 136 w 669"/>
                <a:gd name="T53" fmla="*/ 15 h 582"/>
                <a:gd name="T54" fmla="*/ 86 w 669"/>
                <a:gd name="T55" fmla="*/ 33 h 582"/>
                <a:gd name="T56" fmla="*/ 50 w 669"/>
                <a:gd name="T57" fmla="*/ 66 h 582"/>
                <a:gd name="T58" fmla="*/ 22 w 669"/>
                <a:gd name="T59" fmla="*/ 99 h 582"/>
                <a:gd name="T60" fmla="*/ 6 w 669"/>
                <a:gd name="T61" fmla="*/ 145 h 582"/>
                <a:gd name="T62" fmla="*/ 0 w 669"/>
                <a:gd name="T63" fmla="*/ 189 h 582"/>
                <a:gd name="T64" fmla="*/ 9 w 669"/>
                <a:gd name="T65" fmla="*/ 237 h 582"/>
                <a:gd name="T66" fmla="*/ 22 w 669"/>
                <a:gd name="T67" fmla="*/ 285 h 582"/>
                <a:gd name="T68" fmla="*/ 50 w 669"/>
                <a:gd name="T69" fmla="*/ 330 h 582"/>
                <a:gd name="T70" fmla="*/ 81 w 669"/>
                <a:gd name="T71" fmla="*/ 375 h 582"/>
                <a:gd name="T72" fmla="*/ 125 w 669"/>
                <a:gd name="T73" fmla="*/ 419 h 582"/>
                <a:gd name="T74" fmla="*/ 169 w 669"/>
                <a:gd name="T75" fmla="*/ 457 h 582"/>
                <a:gd name="T76" fmla="*/ 217 w 669"/>
                <a:gd name="T77" fmla="*/ 488 h 582"/>
                <a:gd name="T78" fmla="*/ 266 w 669"/>
                <a:gd name="T79" fmla="*/ 514 h 582"/>
                <a:gd name="T80" fmla="*/ 310 w 669"/>
                <a:gd name="T81" fmla="*/ 534 h 582"/>
                <a:gd name="T82" fmla="*/ 369 w 669"/>
                <a:gd name="T83" fmla="*/ 549 h 582"/>
                <a:gd name="T84" fmla="*/ 437 w 669"/>
                <a:gd name="T85" fmla="*/ 568 h 582"/>
                <a:gd name="T86" fmla="*/ 516 w 669"/>
                <a:gd name="T87" fmla="*/ 581 h 582"/>
                <a:gd name="T88" fmla="*/ 595 w 669"/>
                <a:gd name="T89" fmla="*/ 577 h 582"/>
                <a:gd name="T90" fmla="*/ 668 w 669"/>
                <a:gd name="T91" fmla="*/ 553 h 582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669" h="582">
                  <a:moveTo>
                    <a:pt x="668" y="553"/>
                  </a:moveTo>
                  <a:lnTo>
                    <a:pt x="668" y="450"/>
                  </a:lnTo>
                  <a:lnTo>
                    <a:pt x="562" y="435"/>
                  </a:lnTo>
                  <a:lnTo>
                    <a:pt x="448" y="420"/>
                  </a:lnTo>
                  <a:lnTo>
                    <a:pt x="367" y="400"/>
                  </a:lnTo>
                  <a:lnTo>
                    <a:pt x="314" y="378"/>
                  </a:lnTo>
                  <a:lnTo>
                    <a:pt x="257" y="349"/>
                  </a:lnTo>
                  <a:lnTo>
                    <a:pt x="220" y="314"/>
                  </a:lnTo>
                  <a:lnTo>
                    <a:pt x="193" y="274"/>
                  </a:lnTo>
                  <a:lnTo>
                    <a:pt x="180" y="231"/>
                  </a:lnTo>
                  <a:lnTo>
                    <a:pt x="180" y="189"/>
                  </a:lnTo>
                  <a:lnTo>
                    <a:pt x="193" y="165"/>
                  </a:lnTo>
                  <a:lnTo>
                    <a:pt x="209" y="143"/>
                  </a:lnTo>
                  <a:lnTo>
                    <a:pt x="255" y="127"/>
                  </a:lnTo>
                  <a:lnTo>
                    <a:pt x="297" y="127"/>
                  </a:lnTo>
                  <a:lnTo>
                    <a:pt x="345" y="141"/>
                  </a:lnTo>
                  <a:lnTo>
                    <a:pt x="396" y="156"/>
                  </a:lnTo>
                  <a:lnTo>
                    <a:pt x="448" y="163"/>
                  </a:lnTo>
                  <a:lnTo>
                    <a:pt x="477" y="125"/>
                  </a:lnTo>
                  <a:lnTo>
                    <a:pt x="464" y="86"/>
                  </a:lnTo>
                  <a:lnTo>
                    <a:pt x="415" y="42"/>
                  </a:lnTo>
                  <a:lnTo>
                    <a:pt x="363" y="18"/>
                  </a:lnTo>
                  <a:lnTo>
                    <a:pt x="319" y="7"/>
                  </a:lnTo>
                  <a:lnTo>
                    <a:pt x="273" y="2"/>
                  </a:lnTo>
                  <a:lnTo>
                    <a:pt x="222" y="0"/>
                  </a:lnTo>
                  <a:lnTo>
                    <a:pt x="176" y="4"/>
                  </a:lnTo>
                  <a:lnTo>
                    <a:pt x="136" y="15"/>
                  </a:lnTo>
                  <a:lnTo>
                    <a:pt x="86" y="33"/>
                  </a:lnTo>
                  <a:lnTo>
                    <a:pt x="50" y="66"/>
                  </a:lnTo>
                  <a:lnTo>
                    <a:pt x="22" y="99"/>
                  </a:lnTo>
                  <a:lnTo>
                    <a:pt x="6" y="145"/>
                  </a:lnTo>
                  <a:lnTo>
                    <a:pt x="0" y="189"/>
                  </a:lnTo>
                  <a:lnTo>
                    <a:pt x="9" y="237"/>
                  </a:lnTo>
                  <a:lnTo>
                    <a:pt x="22" y="285"/>
                  </a:lnTo>
                  <a:lnTo>
                    <a:pt x="50" y="330"/>
                  </a:lnTo>
                  <a:lnTo>
                    <a:pt x="81" y="375"/>
                  </a:lnTo>
                  <a:lnTo>
                    <a:pt x="125" y="419"/>
                  </a:lnTo>
                  <a:lnTo>
                    <a:pt x="169" y="457"/>
                  </a:lnTo>
                  <a:lnTo>
                    <a:pt x="217" y="488"/>
                  </a:lnTo>
                  <a:lnTo>
                    <a:pt x="266" y="514"/>
                  </a:lnTo>
                  <a:lnTo>
                    <a:pt x="310" y="534"/>
                  </a:lnTo>
                  <a:lnTo>
                    <a:pt x="369" y="549"/>
                  </a:lnTo>
                  <a:lnTo>
                    <a:pt x="437" y="568"/>
                  </a:lnTo>
                  <a:lnTo>
                    <a:pt x="516" y="581"/>
                  </a:lnTo>
                  <a:lnTo>
                    <a:pt x="595" y="577"/>
                  </a:lnTo>
                  <a:lnTo>
                    <a:pt x="668" y="553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4" name="Freeform 15"/>
            <p:cNvSpPr>
              <a:spLocks/>
            </p:cNvSpPr>
            <p:nvPr/>
          </p:nvSpPr>
          <p:spPr bwMode="auto">
            <a:xfrm>
              <a:off x="1365" y="583"/>
              <a:ext cx="1413" cy="549"/>
            </a:xfrm>
            <a:custGeom>
              <a:avLst/>
              <a:gdLst>
                <a:gd name="T0" fmla="*/ 1412 w 1413"/>
                <a:gd name="T1" fmla="*/ 548 h 549"/>
                <a:gd name="T2" fmla="*/ 1316 w 1413"/>
                <a:gd name="T3" fmla="*/ 537 h 549"/>
                <a:gd name="T4" fmla="*/ 1237 w 1413"/>
                <a:gd name="T5" fmla="*/ 524 h 549"/>
                <a:gd name="T6" fmla="*/ 1179 w 1413"/>
                <a:gd name="T7" fmla="*/ 511 h 549"/>
                <a:gd name="T8" fmla="*/ 1118 w 1413"/>
                <a:gd name="T9" fmla="*/ 499 h 549"/>
                <a:gd name="T10" fmla="*/ 1060 w 1413"/>
                <a:gd name="T11" fmla="*/ 493 h 549"/>
                <a:gd name="T12" fmla="*/ 1000 w 1413"/>
                <a:gd name="T13" fmla="*/ 495 h 549"/>
                <a:gd name="T14" fmla="*/ 939 w 1413"/>
                <a:gd name="T15" fmla="*/ 499 h 549"/>
                <a:gd name="T16" fmla="*/ 894 w 1413"/>
                <a:gd name="T17" fmla="*/ 482 h 549"/>
                <a:gd name="T18" fmla="*/ 962 w 1413"/>
                <a:gd name="T19" fmla="*/ 440 h 549"/>
                <a:gd name="T20" fmla="*/ 1005 w 1413"/>
                <a:gd name="T21" fmla="*/ 411 h 549"/>
                <a:gd name="T22" fmla="*/ 1043 w 1413"/>
                <a:gd name="T23" fmla="*/ 381 h 549"/>
                <a:gd name="T24" fmla="*/ 1069 w 1413"/>
                <a:gd name="T25" fmla="*/ 348 h 549"/>
                <a:gd name="T26" fmla="*/ 962 w 1413"/>
                <a:gd name="T27" fmla="*/ 383 h 549"/>
                <a:gd name="T28" fmla="*/ 855 w 1413"/>
                <a:gd name="T29" fmla="*/ 418 h 549"/>
                <a:gd name="T30" fmla="*/ 783 w 1413"/>
                <a:gd name="T31" fmla="*/ 436 h 549"/>
                <a:gd name="T32" fmla="*/ 670 w 1413"/>
                <a:gd name="T33" fmla="*/ 449 h 549"/>
                <a:gd name="T34" fmla="*/ 597 w 1413"/>
                <a:gd name="T35" fmla="*/ 449 h 549"/>
                <a:gd name="T36" fmla="*/ 531 w 1413"/>
                <a:gd name="T37" fmla="*/ 444 h 549"/>
                <a:gd name="T38" fmla="*/ 486 w 1413"/>
                <a:gd name="T39" fmla="*/ 427 h 549"/>
                <a:gd name="T40" fmla="*/ 459 w 1413"/>
                <a:gd name="T41" fmla="*/ 407 h 549"/>
                <a:gd name="T42" fmla="*/ 527 w 1413"/>
                <a:gd name="T43" fmla="*/ 389 h 549"/>
                <a:gd name="T44" fmla="*/ 572 w 1413"/>
                <a:gd name="T45" fmla="*/ 365 h 549"/>
                <a:gd name="T46" fmla="*/ 599 w 1413"/>
                <a:gd name="T47" fmla="*/ 339 h 549"/>
                <a:gd name="T48" fmla="*/ 634 w 1413"/>
                <a:gd name="T49" fmla="*/ 308 h 549"/>
                <a:gd name="T50" fmla="*/ 544 w 1413"/>
                <a:gd name="T51" fmla="*/ 334 h 549"/>
                <a:gd name="T52" fmla="*/ 463 w 1413"/>
                <a:gd name="T53" fmla="*/ 348 h 549"/>
                <a:gd name="T54" fmla="*/ 378 w 1413"/>
                <a:gd name="T55" fmla="*/ 356 h 549"/>
                <a:gd name="T56" fmla="*/ 303 w 1413"/>
                <a:gd name="T57" fmla="*/ 352 h 549"/>
                <a:gd name="T58" fmla="*/ 254 w 1413"/>
                <a:gd name="T59" fmla="*/ 334 h 549"/>
                <a:gd name="T60" fmla="*/ 233 w 1413"/>
                <a:gd name="T61" fmla="*/ 312 h 549"/>
                <a:gd name="T62" fmla="*/ 281 w 1413"/>
                <a:gd name="T63" fmla="*/ 291 h 549"/>
                <a:gd name="T64" fmla="*/ 313 w 1413"/>
                <a:gd name="T65" fmla="*/ 269 h 549"/>
                <a:gd name="T66" fmla="*/ 341 w 1413"/>
                <a:gd name="T67" fmla="*/ 244 h 549"/>
                <a:gd name="T68" fmla="*/ 339 w 1413"/>
                <a:gd name="T69" fmla="*/ 229 h 549"/>
                <a:gd name="T70" fmla="*/ 262 w 1413"/>
                <a:gd name="T71" fmla="*/ 246 h 549"/>
                <a:gd name="T72" fmla="*/ 179 w 1413"/>
                <a:gd name="T73" fmla="*/ 255 h 549"/>
                <a:gd name="T74" fmla="*/ 109 w 1413"/>
                <a:gd name="T75" fmla="*/ 254 h 549"/>
                <a:gd name="T76" fmla="*/ 51 w 1413"/>
                <a:gd name="T77" fmla="*/ 244 h 549"/>
                <a:gd name="T78" fmla="*/ 19 w 1413"/>
                <a:gd name="T79" fmla="*/ 229 h 549"/>
                <a:gd name="T80" fmla="*/ 0 w 1413"/>
                <a:gd name="T81" fmla="*/ 205 h 549"/>
                <a:gd name="T82" fmla="*/ 120 w 1413"/>
                <a:gd name="T83" fmla="*/ 187 h 549"/>
                <a:gd name="T84" fmla="*/ 309 w 1413"/>
                <a:gd name="T85" fmla="*/ 156 h 549"/>
                <a:gd name="T86" fmla="*/ 544 w 1413"/>
                <a:gd name="T87" fmla="*/ 119 h 549"/>
                <a:gd name="T88" fmla="*/ 742 w 1413"/>
                <a:gd name="T89" fmla="*/ 71 h 549"/>
                <a:gd name="T90" fmla="*/ 926 w 1413"/>
                <a:gd name="T91" fmla="*/ 26 h 549"/>
                <a:gd name="T92" fmla="*/ 1020 w 1413"/>
                <a:gd name="T93" fmla="*/ 9 h 549"/>
                <a:gd name="T94" fmla="*/ 1098 w 1413"/>
                <a:gd name="T95" fmla="*/ 0 h 549"/>
                <a:gd name="T96" fmla="*/ 1165 w 1413"/>
                <a:gd name="T97" fmla="*/ 2 h 549"/>
                <a:gd name="T98" fmla="*/ 1211 w 1413"/>
                <a:gd name="T99" fmla="*/ 7 h 549"/>
                <a:gd name="T100" fmla="*/ 1254 w 1413"/>
                <a:gd name="T101" fmla="*/ 27 h 549"/>
                <a:gd name="T102" fmla="*/ 1288 w 1413"/>
                <a:gd name="T103" fmla="*/ 71 h 549"/>
                <a:gd name="T104" fmla="*/ 1301 w 1413"/>
                <a:gd name="T105" fmla="*/ 117 h 549"/>
                <a:gd name="T106" fmla="*/ 1316 w 1413"/>
                <a:gd name="T107" fmla="*/ 148 h 549"/>
                <a:gd name="T108" fmla="*/ 1344 w 1413"/>
                <a:gd name="T109" fmla="*/ 159 h 549"/>
                <a:gd name="T110" fmla="*/ 1384 w 1413"/>
                <a:gd name="T111" fmla="*/ 156 h 549"/>
                <a:gd name="T112" fmla="*/ 1412 w 1413"/>
                <a:gd name="T113" fmla="*/ 145 h 549"/>
                <a:gd name="T114" fmla="*/ 1412 w 1413"/>
                <a:gd name="T115" fmla="*/ 548 h 549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413" h="549">
                  <a:moveTo>
                    <a:pt x="1412" y="548"/>
                  </a:moveTo>
                  <a:lnTo>
                    <a:pt x="1316" y="537"/>
                  </a:lnTo>
                  <a:lnTo>
                    <a:pt x="1237" y="524"/>
                  </a:lnTo>
                  <a:lnTo>
                    <a:pt x="1179" y="511"/>
                  </a:lnTo>
                  <a:lnTo>
                    <a:pt x="1118" y="499"/>
                  </a:lnTo>
                  <a:lnTo>
                    <a:pt x="1060" y="493"/>
                  </a:lnTo>
                  <a:lnTo>
                    <a:pt x="1000" y="495"/>
                  </a:lnTo>
                  <a:lnTo>
                    <a:pt x="939" y="499"/>
                  </a:lnTo>
                  <a:lnTo>
                    <a:pt x="894" y="482"/>
                  </a:lnTo>
                  <a:lnTo>
                    <a:pt x="962" y="440"/>
                  </a:lnTo>
                  <a:lnTo>
                    <a:pt x="1005" y="411"/>
                  </a:lnTo>
                  <a:lnTo>
                    <a:pt x="1043" y="381"/>
                  </a:lnTo>
                  <a:lnTo>
                    <a:pt x="1069" y="348"/>
                  </a:lnTo>
                  <a:lnTo>
                    <a:pt x="962" y="383"/>
                  </a:lnTo>
                  <a:lnTo>
                    <a:pt x="855" y="418"/>
                  </a:lnTo>
                  <a:lnTo>
                    <a:pt x="783" y="436"/>
                  </a:lnTo>
                  <a:lnTo>
                    <a:pt x="670" y="449"/>
                  </a:lnTo>
                  <a:lnTo>
                    <a:pt x="597" y="449"/>
                  </a:lnTo>
                  <a:lnTo>
                    <a:pt x="531" y="444"/>
                  </a:lnTo>
                  <a:lnTo>
                    <a:pt x="486" y="427"/>
                  </a:lnTo>
                  <a:lnTo>
                    <a:pt x="459" y="407"/>
                  </a:lnTo>
                  <a:lnTo>
                    <a:pt x="527" y="389"/>
                  </a:lnTo>
                  <a:lnTo>
                    <a:pt x="572" y="365"/>
                  </a:lnTo>
                  <a:lnTo>
                    <a:pt x="599" y="339"/>
                  </a:lnTo>
                  <a:lnTo>
                    <a:pt x="634" y="308"/>
                  </a:lnTo>
                  <a:lnTo>
                    <a:pt x="544" y="334"/>
                  </a:lnTo>
                  <a:lnTo>
                    <a:pt x="463" y="348"/>
                  </a:lnTo>
                  <a:lnTo>
                    <a:pt x="378" y="356"/>
                  </a:lnTo>
                  <a:lnTo>
                    <a:pt x="303" y="352"/>
                  </a:lnTo>
                  <a:lnTo>
                    <a:pt x="254" y="334"/>
                  </a:lnTo>
                  <a:lnTo>
                    <a:pt x="233" y="312"/>
                  </a:lnTo>
                  <a:lnTo>
                    <a:pt x="281" y="291"/>
                  </a:lnTo>
                  <a:lnTo>
                    <a:pt x="313" y="269"/>
                  </a:lnTo>
                  <a:lnTo>
                    <a:pt x="341" y="244"/>
                  </a:lnTo>
                  <a:lnTo>
                    <a:pt x="339" y="229"/>
                  </a:lnTo>
                  <a:lnTo>
                    <a:pt x="262" y="246"/>
                  </a:lnTo>
                  <a:lnTo>
                    <a:pt x="179" y="255"/>
                  </a:lnTo>
                  <a:lnTo>
                    <a:pt x="109" y="254"/>
                  </a:lnTo>
                  <a:lnTo>
                    <a:pt x="51" y="244"/>
                  </a:lnTo>
                  <a:lnTo>
                    <a:pt x="19" y="229"/>
                  </a:lnTo>
                  <a:lnTo>
                    <a:pt x="0" y="205"/>
                  </a:lnTo>
                  <a:lnTo>
                    <a:pt x="120" y="187"/>
                  </a:lnTo>
                  <a:lnTo>
                    <a:pt x="309" y="156"/>
                  </a:lnTo>
                  <a:lnTo>
                    <a:pt x="544" y="119"/>
                  </a:lnTo>
                  <a:lnTo>
                    <a:pt x="742" y="71"/>
                  </a:lnTo>
                  <a:lnTo>
                    <a:pt x="926" y="26"/>
                  </a:lnTo>
                  <a:lnTo>
                    <a:pt x="1020" y="9"/>
                  </a:lnTo>
                  <a:lnTo>
                    <a:pt x="1098" y="0"/>
                  </a:lnTo>
                  <a:lnTo>
                    <a:pt x="1165" y="2"/>
                  </a:lnTo>
                  <a:lnTo>
                    <a:pt x="1211" y="7"/>
                  </a:lnTo>
                  <a:lnTo>
                    <a:pt x="1254" y="27"/>
                  </a:lnTo>
                  <a:lnTo>
                    <a:pt x="1288" y="71"/>
                  </a:lnTo>
                  <a:lnTo>
                    <a:pt x="1301" y="117"/>
                  </a:lnTo>
                  <a:lnTo>
                    <a:pt x="1316" y="148"/>
                  </a:lnTo>
                  <a:lnTo>
                    <a:pt x="1344" y="159"/>
                  </a:lnTo>
                  <a:lnTo>
                    <a:pt x="1384" y="156"/>
                  </a:lnTo>
                  <a:lnTo>
                    <a:pt x="1412" y="145"/>
                  </a:lnTo>
                  <a:lnTo>
                    <a:pt x="1412" y="548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5" name="Oval 16"/>
            <p:cNvSpPr>
              <a:spLocks noChangeArrowheads="1"/>
            </p:cNvSpPr>
            <p:nvPr/>
          </p:nvSpPr>
          <p:spPr bwMode="auto">
            <a:xfrm>
              <a:off x="2785" y="355"/>
              <a:ext cx="187" cy="198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id-ID"/>
            </a:p>
          </p:txBody>
        </p:sp>
        <p:sp>
          <p:nvSpPr>
            <p:cNvPr id="6" name="Freeform 17"/>
            <p:cNvSpPr>
              <a:spLocks/>
            </p:cNvSpPr>
            <p:nvPr/>
          </p:nvSpPr>
          <p:spPr bwMode="auto">
            <a:xfrm>
              <a:off x="2976" y="583"/>
              <a:ext cx="1413" cy="549"/>
            </a:xfrm>
            <a:custGeom>
              <a:avLst/>
              <a:gdLst>
                <a:gd name="T0" fmla="*/ 0 w 1413"/>
                <a:gd name="T1" fmla="*/ 548 h 549"/>
                <a:gd name="T2" fmla="*/ 96 w 1413"/>
                <a:gd name="T3" fmla="*/ 537 h 549"/>
                <a:gd name="T4" fmla="*/ 175 w 1413"/>
                <a:gd name="T5" fmla="*/ 524 h 549"/>
                <a:gd name="T6" fmla="*/ 233 w 1413"/>
                <a:gd name="T7" fmla="*/ 511 h 549"/>
                <a:gd name="T8" fmla="*/ 294 w 1413"/>
                <a:gd name="T9" fmla="*/ 499 h 549"/>
                <a:gd name="T10" fmla="*/ 352 w 1413"/>
                <a:gd name="T11" fmla="*/ 493 h 549"/>
                <a:gd name="T12" fmla="*/ 412 w 1413"/>
                <a:gd name="T13" fmla="*/ 495 h 549"/>
                <a:gd name="T14" fmla="*/ 473 w 1413"/>
                <a:gd name="T15" fmla="*/ 499 h 549"/>
                <a:gd name="T16" fmla="*/ 518 w 1413"/>
                <a:gd name="T17" fmla="*/ 482 h 549"/>
                <a:gd name="T18" fmla="*/ 450 w 1413"/>
                <a:gd name="T19" fmla="*/ 440 h 549"/>
                <a:gd name="T20" fmla="*/ 407 w 1413"/>
                <a:gd name="T21" fmla="*/ 411 h 549"/>
                <a:gd name="T22" fmla="*/ 369 w 1413"/>
                <a:gd name="T23" fmla="*/ 381 h 549"/>
                <a:gd name="T24" fmla="*/ 343 w 1413"/>
                <a:gd name="T25" fmla="*/ 348 h 549"/>
                <a:gd name="T26" fmla="*/ 450 w 1413"/>
                <a:gd name="T27" fmla="*/ 383 h 549"/>
                <a:gd name="T28" fmla="*/ 557 w 1413"/>
                <a:gd name="T29" fmla="*/ 418 h 549"/>
                <a:gd name="T30" fmla="*/ 629 w 1413"/>
                <a:gd name="T31" fmla="*/ 436 h 549"/>
                <a:gd name="T32" fmla="*/ 742 w 1413"/>
                <a:gd name="T33" fmla="*/ 449 h 549"/>
                <a:gd name="T34" fmla="*/ 815 w 1413"/>
                <a:gd name="T35" fmla="*/ 449 h 549"/>
                <a:gd name="T36" fmla="*/ 881 w 1413"/>
                <a:gd name="T37" fmla="*/ 444 h 549"/>
                <a:gd name="T38" fmla="*/ 926 w 1413"/>
                <a:gd name="T39" fmla="*/ 427 h 549"/>
                <a:gd name="T40" fmla="*/ 953 w 1413"/>
                <a:gd name="T41" fmla="*/ 407 h 549"/>
                <a:gd name="T42" fmla="*/ 885 w 1413"/>
                <a:gd name="T43" fmla="*/ 389 h 549"/>
                <a:gd name="T44" fmla="*/ 840 w 1413"/>
                <a:gd name="T45" fmla="*/ 365 h 549"/>
                <a:gd name="T46" fmla="*/ 809 w 1413"/>
                <a:gd name="T47" fmla="*/ 339 h 549"/>
                <a:gd name="T48" fmla="*/ 778 w 1413"/>
                <a:gd name="T49" fmla="*/ 308 h 549"/>
                <a:gd name="T50" fmla="*/ 868 w 1413"/>
                <a:gd name="T51" fmla="*/ 334 h 549"/>
                <a:gd name="T52" fmla="*/ 949 w 1413"/>
                <a:gd name="T53" fmla="*/ 348 h 549"/>
                <a:gd name="T54" fmla="*/ 1034 w 1413"/>
                <a:gd name="T55" fmla="*/ 356 h 549"/>
                <a:gd name="T56" fmla="*/ 1109 w 1413"/>
                <a:gd name="T57" fmla="*/ 352 h 549"/>
                <a:gd name="T58" fmla="*/ 1158 w 1413"/>
                <a:gd name="T59" fmla="*/ 334 h 549"/>
                <a:gd name="T60" fmla="*/ 1179 w 1413"/>
                <a:gd name="T61" fmla="*/ 312 h 549"/>
                <a:gd name="T62" fmla="*/ 1131 w 1413"/>
                <a:gd name="T63" fmla="*/ 291 h 549"/>
                <a:gd name="T64" fmla="*/ 1099 w 1413"/>
                <a:gd name="T65" fmla="*/ 269 h 549"/>
                <a:gd name="T66" fmla="*/ 1071 w 1413"/>
                <a:gd name="T67" fmla="*/ 244 h 549"/>
                <a:gd name="T68" fmla="*/ 1073 w 1413"/>
                <a:gd name="T69" fmla="*/ 229 h 549"/>
                <a:gd name="T70" fmla="*/ 1150 w 1413"/>
                <a:gd name="T71" fmla="*/ 246 h 549"/>
                <a:gd name="T72" fmla="*/ 1233 w 1413"/>
                <a:gd name="T73" fmla="*/ 255 h 549"/>
                <a:gd name="T74" fmla="*/ 1311 w 1413"/>
                <a:gd name="T75" fmla="*/ 253 h 549"/>
                <a:gd name="T76" fmla="*/ 1361 w 1413"/>
                <a:gd name="T77" fmla="*/ 244 h 549"/>
                <a:gd name="T78" fmla="*/ 1393 w 1413"/>
                <a:gd name="T79" fmla="*/ 229 h 549"/>
                <a:gd name="T80" fmla="*/ 1412 w 1413"/>
                <a:gd name="T81" fmla="*/ 205 h 549"/>
                <a:gd name="T82" fmla="*/ 1292 w 1413"/>
                <a:gd name="T83" fmla="*/ 187 h 549"/>
                <a:gd name="T84" fmla="*/ 1087 w 1413"/>
                <a:gd name="T85" fmla="*/ 158 h 549"/>
                <a:gd name="T86" fmla="*/ 868 w 1413"/>
                <a:gd name="T87" fmla="*/ 119 h 549"/>
                <a:gd name="T88" fmla="*/ 670 w 1413"/>
                <a:gd name="T89" fmla="*/ 71 h 549"/>
                <a:gd name="T90" fmla="*/ 486 w 1413"/>
                <a:gd name="T91" fmla="*/ 26 h 549"/>
                <a:gd name="T92" fmla="*/ 392 w 1413"/>
                <a:gd name="T93" fmla="*/ 9 h 549"/>
                <a:gd name="T94" fmla="*/ 314 w 1413"/>
                <a:gd name="T95" fmla="*/ 0 h 549"/>
                <a:gd name="T96" fmla="*/ 247 w 1413"/>
                <a:gd name="T97" fmla="*/ 2 h 549"/>
                <a:gd name="T98" fmla="*/ 201 w 1413"/>
                <a:gd name="T99" fmla="*/ 7 h 549"/>
                <a:gd name="T100" fmla="*/ 158 w 1413"/>
                <a:gd name="T101" fmla="*/ 27 h 549"/>
                <a:gd name="T102" fmla="*/ 124 w 1413"/>
                <a:gd name="T103" fmla="*/ 71 h 549"/>
                <a:gd name="T104" fmla="*/ 111 w 1413"/>
                <a:gd name="T105" fmla="*/ 117 h 549"/>
                <a:gd name="T106" fmla="*/ 96 w 1413"/>
                <a:gd name="T107" fmla="*/ 148 h 549"/>
                <a:gd name="T108" fmla="*/ 68 w 1413"/>
                <a:gd name="T109" fmla="*/ 159 h 549"/>
                <a:gd name="T110" fmla="*/ 28 w 1413"/>
                <a:gd name="T111" fmla="*/ 156 h 549"/>
                <a:gd name="T112" fmla="*/ 0 w 1413"/>
                <a:gd name="T113" fmla="*/ 145 h 549"/>
                <a:gd name="T114" fmla="*/ 0 w 1413"/>
                <a:gd name="T115" fmla="*/ 548 h 549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413" h="549">
                  <a:moveTo>
                    <a:pt x="0" y="548"/>
                  </a:moveTo>
                  <a:lnTo>
                    <a:pt x="96" y="537"/>
                  </a:lnTo>
                  <a:lnTo>
                    <a:pt x="175" y="524"/>
                  </a:lnTo>
                  <a:lnTo>
                    <a:pt x="233" y="511"/>
                  </a:lnTo>
                  <a:lnTo>
                    <a:pt x="294" y="499"/>
                  </a:lnTo>
                  <a:lnTo>
                    <a:pt x="352" y="493"/>
                  </a:lnTo>
                  <a:lnTo>
                    <a:pt x="412" y="495"/>
                  </a:lnTo>
                  <a:lnTo>
                    <a:pt x="473" y="499"/>
                  </a:lnTo>
                  <a:lnTo>
                    <a:pt x="518" y="482"/>
                  </a:lnTo>
                  <a:lnTo>
                    <a:pt x="450" y="440"/>
                  </a:lnTo>
                  <a:lnTo>
                    <a:pt x="407" y="411"/>
                  </a:lnTo>
                  <a:lnTo>
                    <a:pt x="369" y="381"/>
                  </a:lnTo>
                  <a:lnTo>
                    <a:pt x="343" y="348"/>
                  </a:lnTo>
                  <a:lnTo>
                    <a:pt x="450" y="383"/>
                  </a:lnTo>
                  <a:lnTo>
                    <a:pt x="557" y="418"/>
                  </a:lnTo>
                  <a:lnTo>
                    <a:pt x="629" y="436"/>
                  </a:lnTo>
                  <a:lnTo>
                    <a:pt x="742" y="449"/>
                  </a:lnTo>
                  <a:lnTo>
                    <a:pt x="815" y="449"/>
                  </a:lnTo>
                  <a:lnTo>
                    <a:pt x="881" y="444"/>
                  </a:lnTo>
                  <a:lnTo>
                    <a:pt x="926" y="427"/>
                  </a:lnTo>
                  <a:lnTo>
                    <a:pt x="953" y="407"/>
                  </a:lnTo>
                  <a:lnTo>
                    <a:pt x="885" y="389"/>
                  </a:lnTo>
                  <a:lnTo>
                    <a:pt x="840" y="365"/>
                  </a:lnTo>
                  <a:lnTo>
                    <a:pt x="809" y="339"/>
                  </a:lnTo>
                  <a:lnTo>
                    <a:pt x="778" y="308"/>
                  </a:lnTo>
                  <a:lnTo>
                    <a:pt x="868" y="334"/>
                  </a:lnTo>
                  <a:lnTo>
                    <a:pt x="949" y="348"/>
                  </a:lnTo>
                  <a:lnTo>
                    <a:pt x="1034" y="356"/>
                  </a:lnTo>
                  <a:lnTo>
                    <a:pt x="1109" y="352"/>
                  </a:lnTo>
                  <a:lnTo>
                    <a:pt x="1158" y="334"/>
                  </a:lnTo>
                  <a:lnTo>
                    <a:pt x="1179" y="312"/>
                  </a:lnTo>
                  <a:lnTo>
                    <a:pt x="1131" y="291"/>
                  </a:lnTo>
                  <a:lnTo>
                    <a:pt x="1099" y="269"/>
                  </a:lnTo>
                  <a:lnTo>
                    <a:pt x="1071" y="244"/>
                  </a:lnTo>
                  <a:lnTo>
                    <a:pt x="1073" y="229"/>
                  </a:lnTo>
                  <a:lnTo>
                    <a:pt x="1150" y="246"/>
                  </a:lnTo>
                  <a:lnTo>
                    <a:pt x="1233" y="255"/>
                  </a:lnTo>
                  <a:lnTo>
                    <a:pt x="1311" y="253"/>
                  </a:lnTo>
                  <a:lnTo>
                    <a:pt x="1361" y="244"/>
                  </a:lnTo>
                  <a:lnTo>
                    <a:pt x="1393" y="229"/>
                  </a:lnTo>
                  <a:lnTo>
                    <a:pt x="1412" y="205"/>
                  </a:lnTo>
                  <a:lnTo>
                    <a:pt x="1292" y="187"/>
                  </a:lnTo>
                  <a:lnTo>
                    <a:pt x="1087" y="158"/>
                  </a:lnTo>
                  <a:lnTo>
                    <a:pt x="868" y="119"/>
                  </a:lnTo>
                  <a:lnTo>
                    <a:pt x="670" y="71"/>
                  </a:lnTo>
                  <a:lnTo>
                    <a:pt x="486" y="26"/>
                  </a:lnTo>
                  <a:lnTo>
                    <a:pt x="392" y="9"/>
                  </a:lnTo>
                  <a:lnTo>
                    <a:pt x="314" y="0"/>
                  </a:lnTo>
                  <a:lnTo>
                    <a:pt x="247" y="2"/>
                  </a:lnTo>
                  <a:lnTo>
                    <a:pt x="201" y="7"/>
                  </a:lnTo>
                  <a:lnTo>
                    <a:pt x="158" y="27"/>
                  </a:lnTo>
                  <a:lnTo>
                    <a:pt x="124" y="71"/>
                  </a:lnTo>
                  <a:lnTo>
                    <a:pt x="111" y="117"/>
                  </a:lnTo>
                  <a:lnTo>
                    <a:pt x="96" y="148"/>
                  </a:lnTo>
                  <a:lnTo>
                    <a:pt x="68" y="159"/>
                  </a:lnTo>
                  <a:lnTo>
                    <a:pt x="28" y="156"/>
                  </a:lnTo>
                  <a:lnTo>
                    <a:pt x="0" y="145"/>
                  </a:lnTo>
                  <a:lnTo>
                    <a:pt x="0" y="548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1043" name="Rectangle 19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0005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44" name="Rectangle 2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77165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5" name="Rectangle 2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eaLnBrk="0" hangingPunct="0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46" name="Rectangle 2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 eaLnBrk="0" hangingPunct="0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3CE4C33D-4A93-45F2-AFFF-A79C38E3A0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47" name="Rectangle 2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eaLnBrk="0" hangingPunct="0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31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Book Antiqu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Book Antiqu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Book Antiqu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Book Antiqua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Book Antiqua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Book Antiqua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Book Antiqua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Book Antiqua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http://1.bp.blogspot.com/_QxDyIG9XHag/TL7j7BqDLzI/AAAAAAAAAAc/LMwPkeLd9Jo/s1600/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9375"/>
            <a:ext cx="9144000" cy="693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itle 1"/>
          <p:cNvSpPr txBox="1">
            <a:spLocks/>
          </p:cNvSpPr>
          <p:nvPr/>
        </p:nvSpPr>
        <p:spPr bwMode="auto">
          <a:xfrm>
            <a:off x="838200" y="1752600"/>
            <a:ext cx="77724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ctr">
              <a:defRPr/>
            </a:pPr>
            <a:r>
              <a:rPr lang="en-US" sz="80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lgerian" pitchFamily="82" charset="0"/>
                <a:ea typeface="+mj-ea"/>
                <a:cs typeface="+mj-cs"/>
              </a:rPr>
              <a:t>PENGELOLAAN LIMBAH MAKANAN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 l="22148" t="30682" r="41649" b="5811"/>
          <a:stretch>
            <a:fillRect/>
          </a:stretch>
        </p:blipFill>
        <p:spPr bwMode="auto">
          <a:xfrm>
            <a:off x="0" y="0"/>
            <a:ext cx="4710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4"/>
          <p:cNvPicPr>
            <a:picLocks noChangeAspect="1" noChangeArrowheads="1"/>
          </p:cNvPicPr>
          <p:nvPr/>
        </p:nvPicPr>
        <p:blipFill>
          <a:blip r:embed="rId3"/>
          <a:srcRect l="22740" t="12025" r="39885" b="4640"/>
          <a:stretch>
            <a:fillRect/>
          </a:stretch>
        </p:blipFill>
        <p:spPr bwMode="auto">
          <a:xfrm>
            <a:off x="4557713" y="0"/>
            <a:ext cx="4864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800" dirty="0" smtClean="0">
                <a:solidFill>
                  <a:srgbClr val="FFFF00"/>
                </a:solidFill>
                <a:latin typeface="Berlin Sans FB Demi" pitchFamily="34" charset="0"/>
              </a:rPr>
              <a:t>LATAR BELAKANG PENGELOLAAN LIMBAH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924050"/>
            <a:ext cx="9144000" cy="478155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err="1" smtClean="0">
                <a:latin typeface="Comic Sans MS" pitchFamily="66" charset="0"/>
              </a:rPr>
              <a:t>Terdiri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dr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unsur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bahan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pencemar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yg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tdk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diperlukan</a:t>
            </a:r>
            <a:r>
              <a:rPr lang="en-US" dirty="0" smtClean="0">
                <a:latin typeface="Comic Sans MS" pitchFamily="66" charset="0"/>
              </a:rPr>
              <a:t> </a:t>
            </a:r>
          </a:p>
          <a:p>
            <a:pPr eaLnBrk="1" hangingPunct="1">
              <a:defRPr/>
            </a:pPr>
            <a:r>
              <a:rPr lang="en-US" dirty="0" err="1" smtClean="0">
                <a:latin typeface="Comic Sans MS" pitchFamily="66" charset="0"/>
              </a:rPr>
              <a:t>Dlm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jmlh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besar</a:t>
            </a:r>
            <a:r>
              <a:rPr lang="en-US" dirty="0" smtClean="0">
                <a:latin typeface="Comic Sans MS" pitchFamily="66" charset="0"/>
              </a:rPr>
              <a:t> &amp; </a:t>
            </a:r>
            <a:r>
              <a:rPr lang="en-US" dirty="0" err="1" smtClean="0">
                <a:latin typeface="Comic Sans MS" pitchFamily="66" charset="0"/>
              </a:rPr>
              <a:t>terakumulasi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smtClean="0">
                <a:latin typeface="Comic Sans MS" pitchFamily="66" charset="0"/>
                <a:sym typeface="Wingdings" pitchFamily="2" charset="2"/>
              </a:rPr>
              <a:t> </a:t>
            </a:r>
            <a:r>
              <a:rPr lang="en-US" dirty="0" err="1" smtClean="0">
                <a:latin typeface="Comic Sans MS" pitchFamily="66" charset="0"/>
                <a:sym typeface="Wingdings" pitchFamily="2" charset="2"/>
              </a:rPr>
              <a:t>mengganggu</a:t>
            </a:r>
            <a:r>
              <a:rPr lang="en-US" dirty="0" smtClean="0">
                <a:latin typeface="Comic Sans MS" pitchFamily="66" charset="0"/>
                <a:sym typeface="Wingdings" pitchFamily="2" charset="2"/>
              </a:rPr>
              <a:t> </a:t>
            </a:r>
            <a:r>
              <a:rPr lang="en-US" dirty="0" err="1" smtClean="0">
                <a:latin typeface="Comic Sans MS" pitchFamily="66" charset="0"/>
                <a:sym typeface="Wingdings" pitchFamily="2" charset="2"/>
              </a:rPr>
              <a:t>keseimbangan</a:t>
            </a:r>
            <a:r>
              <a:rPr lang="en-US" dirty="0" smtClean="0">
                <a:latin typeface="Comic Sans MS" pitchFamily="66" charset="0"/>
                <a:sym typeface="Wingdings" pitchFamily="2" charset="2"/>
              </a:rPr>
              <a:t> </a:t>
            </a:r>
            <a:r>
              <a:rPr lang="en-US" dirty="0" err="1" smtClean="0">
                <a:latin typeface="Comic Sans MS" pitchFamily="66" charset="0"/>
                <a:sym typeface="Wingdings" pitchFamily="2" charset="2"/>
              </a:rPr>
              <a:t>ekosistem</a:t>
            </a:r>
            <a:r>
              <a:rPr lang="en-US" dirty="0" smtClean="0">
                <a:latin typeface="Comic Sans MS" pitchFamily="66" charset="0"/>
                <a:sym typeface="Wingdings" pitchFamily="2" charset="2"/>
              </a:rPr>
              <a:t> </a:t>
            </a:r>
            <a:r>
              <a:rPr lang="en-US" dirty="0" err="1" smtClean="0">
                <a:latin typeface="Comic Sans MS" pitchFamily="66" charset="0"/>
                <a:sym typeface="Wingdings" pitchFamily="2" charset="2"/>
              </a:rPr>
              <a:t>alam</a:t>
            </a:r>
            <a:endParaRPr lang="en-US" dirty="0" smtClean="0">
              <a:latin typeface="Comic Sans MS" pitchFamily="66" charset="0"/>
              <a:sym typeface="Wingdings" pitchFamily="2" charset="2"/>
            </a:endParaRPr>
          </a:p>
          <a:p>
            <a:pPr eaLnBrk="1" hangingPunct="1">
              <a:defRPr/>
            </a:pPr>
            <a:r>
              <a:rPr lang="en-US" dirty="0" err="1" smtClean="0">
                <a:latin typeface="Comic Sans MS" pitchFamily="66" charset="0"/>
              </a:rPr>
              <a:t>Penanganan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limbah</a:t>
            </a:r>
            <a:r>
              <a:rPr lang="en-US" dirty="0" smtClean="0">
                <a:latin typeface="Comic Sans MS" pitchFamily="66" charset="0"/>
              </a:rPr>
              <a:t> yang </a:t>
            </a:r>
            <a:r>
              <a:rPr lang="en-US" dirty="0" err="1" smtClean="0">
                <a:latin typeface="Comic Sans MS" pitchFamily="66" charset="0"/>
              </a:rPr>
              <a:t>tidak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memadai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dapat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menjadi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sumber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pencemaran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yg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membahayakan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kesehatan</a:t>
            </a:r>
            <a:r>
              <a:rPr lang="en-US" dirty="0" smtClean="0">
                <a:latin typeface="Comic Sans MS" pitchFamily="66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dreamindonesia.files.wordpress.com/2011/12/sungai-tercemar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006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4" descr="http://stat.ks.kidsklik.com/statics/files/2012/03/133183715728485543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3048000"/>
            <a:ext cx="608965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762000"/>
            <a:ext cx="8382000" cy="5181600"/>
          </a:xfrm>
        </p:spPr>
        <p:txBody>
          <a:bodyPr/>
          <a:lstStyle/>
          <a:p>
            <a:pPr>
              <a:defRPr/>
            </a:pPr>
            <a:r>
              <a:rPr lang="en-US" sz="3600" dirty="0" smtClean="0">
                <a:latin typeface="Comic Sans MS" pitchFamily="66" charset="0"/>
              </a:rPr>
              <a:t> </a:t>
            </a:r>
            <a:r>
              <a:rPr lang="en-US" sz="3600" dirty="0" err="1" smtClean="0">
                <a:latin typeface="Comic Sans MS" pitchFamily="66" charset="0"/>
              </a:rPr>
              <a:t>Limbah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cair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yg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dikeluarkan</a:t>
            </a:r>
            <a:r>
              <a:rPr lang="en-US" sz="3600" dirty="0" smtClean="0">
                <a:latin typeface="Comic Sans MS" pitchFamily="66" charset="0"/>
              </a:rPr>
              <a:t> o/ industri2 </a:t>
            </a:r>
            <a:r>
              <a:rPr lang="en-US" sz="3600" dirty="0" err="1" smtClean="0">
                <a:latin typeface="Comic Sans MS" pitchFamily="66" charset="0"/>
              </a:rPr>
              <a:t>masih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menjadi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masalah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bagi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lingkungan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sekitarnya</a:t>
            </a:r>
            <a:endParaRPr lang="en-US" sz="3600" dirty="0" smtClean="0">
              <a:latin typeface="Comic Sans MS" pitchFamily="66" charset="0"/>
            </a:endParaRPr>
          </a:p>
          <a:p>
            <a:pPr>
              <a:defRPr/>
            </a:pPr>
            <a:r>
              <a:rPr lang="en-US" sz="3600" dirty="0" err="1" smtClean="0">
                <a:latin typeface="Comic Sans MS" pitchFamily="66" charset="0"/>
              </a:rPr>
              <a:t>Industri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rumah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tangga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mengalirkan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langsung</a:t>
            </a:r>
            <a:r>
              <a:rPr lang="en-US" sz="3600" dirty="0" smtClean="0">
                <a:latin typeface="Comic Sans MS" pitchFamily="66" charset="0"/>
              </a:rPr>
              <a:t> air </a:t>
            </a:r>
            <a:r>
              <a:rPr lang="en-US" sz="3600" dirty="0" err="1" smtClean="0">
                <a:latin typeface="Comic Sans MS" pitchFamily="66" charset="0"/>
              </a:rPr>
              <a:t>limbahnya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ke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selokan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atau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sungai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tanpa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diolah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terlebih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dahulu</a:t>
            </a:r>
            <a:endParaRPr lang="en-US" sz="3600" dirty="0" smtClean="0">
              <a:latin typeface="Comic Sans MS" pitchFamily="66" charset="0"/>
            </a:endParaRPr>
          </a:p>
          <a:p>
            <a:pPr>
              <a:defRPr/>
            </a:pPr>
            <a:r>
              <a:rPr lang="en-US" sz="3600" dirty="0" err="1" smtClean="0">
                <a:latin typeface="Comic Sans MS" pitchFamily="66" charset="0"/>
              </a:rPr>
              <a:t>polutan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organik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yg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cukup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tinggi</a:t>
            </a:r>
            <a:endParaRPr lang="en-US" sz="36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1.bp.blogspot.com/-DbZonyOuwGk/Tb_K6ohVzKI/AAAAAAAAB5s/SILf4S-XTxg/s1600/IKAN%2Bsungai%2Bmati%2Btercemar%2Blimba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v-images2.antarafoto.com/gpr/1225013633/tercemar-3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086600" cy="469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4" descr="http://i.poskota.co.id/uploads/2011/11/ciliwun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9713" y="3429000"/>
            <a:ext cx="7634287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54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Berlin Sans FB Demi" pitchFamily="34" charset="0"/>
              </a:rPr>
              <a:t>DEFINISI LIMBAH</a:t>
            </a:r>
            <a:endParaRPr lang="en-US" sz="5400" dirty="0">
              <a:solidFill>
                <a:schemeClr val="accent1">
                  <a:lumMod val="60000"/>
                  <a:lumOff val="40000"/>
                </a:schemeClr>
              </a:solidFill>
              <a:latin typeface="Berlin Sans FB Dem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9200"/>
            <a:ext cx="9144000" cy="4781550"/>
          </a:xfrm>
        </p:spPr>
        <p:txBody>
          <a:bodyPr/>
          <a:lstStyle/>
          <a:p>
            <a:pPr eaLnBrk="1" hangingPunct="1">
              <a:defRPr/>
            </a:pPr>
            <a:r>
              <a:rPr lang="en-US" sz="3600" dirty="0" err="1" smtClean="0">
                <a:latin typeface="Comic Sans MS" pitchFamily="66" charset="0"/>
              </a:rPr>
              <a:t>kotoran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yg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dihasilkan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karena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pembuangan</a:t>
            </a:r>
            <a:r>
              <a:rPr lang="en-US" sz="36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 </a:t>
            </a:r>
            <a:r>
              <a:rPr lang="en-US" sz="3600" dirty="0" err="1" smtClean="0">
                <a:latin typeface="Comic Sans MS" pitchFamily="66" charset="0"/>
              </a:rPr>
              <a:t>sampah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atau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zat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kimia</a:t>
            </a:r>
            <a:r>
              <a:rPr lang="en-US" sz="3600" dirty="0" smtClean="0">
                <a:latin typeface="Comic Sans MS" pitchFamily="66" charset="0"/>
              </a:rPr>
              <a:t> </a:t>
            </a:r>
            <a:r>
              <a:rPr lang="en-US" sz="3600" dirty="0" err="1" smtClean="0">
                <a:latin typeface="Comic Sans MS" pitchFamily="66" charset="0"/>
              </a:rPr>
              <a:t>dari</a:t>
            </a:r>
            <a:r>
              <a:rPr lang="en-US" sz="3600" dirty="0" smtClean="0">
                <a:latin typeface="Comic Sans MS" pitchFamily="66" charset="0"/>
              </a:rPr>
              <a:t> </a:t>
            </a:r>
            <a:r>
              <a:rPr lang="en-US" sz="3600" dirty="0" err="1" smtClean="0">
                <a:latin typeface="Comic Sans MS" pitchFamily="66" charset="0"/>
              </a:rPr>
              <a:t>pabrik-pabrik</a:t>
            </a:r>
            <a:endParaRPr lang="en-US" sz="3600" dirty="0" smtClean="0">
              <a:latin typeface="Comic Sans MS" pitchFamily="66" charset="0"/>
            </a:endParaRPr>
          </a:p>
          <a:p>
            <a:pPr eaLnBrk="1" hangingPunct="1">
              <a:defRPr/>
            </a:pPr>
            <a:r>
              <a:rPr lang="en-US" sz="3600" dirty="0" err="1" smtClean="0">
                <a:latin typeface="Comic Sans MS" pitchFamily="66" charset="0"/>
              </a:rPr>
              <a:t>suatu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bahan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yg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tidak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berarti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dan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tidak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berharga</a:t>
            </a:r>
            <a:r>
              <a:rPr lang="en-US" sz="3600" dirty="0" smtClean="0">
                <a:latin typeface="Comic Sans MS" pitchFamily="66" charset="0"/>
              </a:rPr>
              <a:t>, </a:t>
            </a:r>
            <a:r>
              <a:rPr lang="en-US" sz="3600" dirty="0" err="1" smtClean="0">
                <a:latin typeface="Comic Sans MS" pitchFamily="66" charset="0"/>
              </a:rPr>
              <a:t>tapi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kita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tidak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mengetahui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bahwa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limbah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juga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bisa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menjadi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sesuatu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yg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berguna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dan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bermanfaat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jika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diproses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secara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baik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dan</a:t>
            </a:r>
            <a:r>
              <a:rPr lang="en-US" sz="3600" dirty="0" smtClean="0">
                <a:latin typeface="Comic Sans MS" pitchFamily="66" charset="0"/>
              </a:rPr>
              <a:t> </a:t>
            </a:r>
            <a:r>
              <a:rPr lang="en-US" sz="3600" dirty="0" err="1" smtClean="0">
                <a:latin typeface="Comic Sans MS" pitchFamily="66" charset="0"/>
              </a:rPr>
              <a:t>benar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209800"/>
            <a:ext cx="8229600" cy="1828800"/>
          </a:xfrm>
        </p:spPr>
        <p:txBody>
          <a:bodyPr/>
          <a:lstStyle/>
          <a:p>
            <a:pPr eaLnBrk="1" hangingPunct="1">
              <a:defRPr/>
            </a:pPr>
            <a:r>
              <a:rPr lang="en-US" sz="66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Arial Black" pitchFamily="34" charset="0"/>
              </a:rPr>
              <a:t>JENIS-JENIS </a:t>
            </a:r>
            <a:br>
              <a:rPr lang="en-US" sz="66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Arial Black" pitchFamily="34" charset="0"/>
              </a:rPr>
            </a:br>
            <a:r>
              <a:rPr lang="en-US" sz="66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Arial Black" pitchFamily="34" charset="0"/>
              </a:rPr>
              <a:t>LIMBAH</a:t>
            </a:r>
            <a:endParaRPr lang="en-US" sz="6600" dirty="0">
              <a:solidFill>
                <a:schemeClr val="accent1">
                  <a:lumMod val="20000"/>
                  <a:lumOff val="80000"/>
                </a:schemeClr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NILAI EKONOMIS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771650"/>
            <a:ext cx="8458200" cy="432435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LIMBAH EKONOMIS</a:t>
            </a:r>
          </a:p>
          <a:p>
            <a:pPr eaLnBrk="1" hangingPunct="1">
              <a:buFontTx/>
              <a:buNone/>
              <a:defRPr/>
            </a:pPr>
            <a:r>
              <a:rPr lang="en-US" dirty="0" smtClean="0"/>
              <a:t>	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err="1" smtClean="0">
                <a:sym typeface="Wingdings" pitchFamily="2" charset="2"/>
              </a:rPr>
              <a:t>bila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diproses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lanjut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menghasilkan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nilai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tambah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7772400" cy="1143000"/>
          </a:xfrm>
        </p:spPr>
        <p:txBody>
          <a:bodyPr/>
          <a:lstStyle/>
          <a:p>
            <a:pPr>
              <a:defRPr/>
            </a:pPr>
            <a:r>
              <a:rPr lang="en-US" dirty="0" err="1" smtClean="0"/>
              <a:t>Contoh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9200"/>
            <a:ext cx="9144000" cy="5086350"/>
          </a:xfrm>
        </p:spPr>
        <p:txBody>
          <a:bodyPr/>
          <a:lstStyle/>
          <a:p>
            <a:pPr>
              <a:defRPr/>
            </a:pPr>
            <a:r>
              <a:rPr lang="en-US" b="1" dirty="0" err="1" smtClean="0">
                <a:latin typeface="Microsoft Sans Serif" pitchFamily="34" charset="0"/>
                <a:cs typeface="Microsoft Sans Serif" pitchFamily="34" charset="0"/>
              </a:rPr>
              <a:t>Limbah</a:t>
            </a:r>
            <a:r>
              <a:rPr lang="en-US" b="1" dirty="0" smtClean="0">
                <a:latin typeface="Microsoft Sans Serif" pitchFamily="34" charset="0"/>
                <a:cs typeface="Microsoft Sans Serif" pitchFamily="34" charset="0"/>
              </a:rPr>
              <a:t> </a:t>
            </a:r>
            <a:r>
              <a:rPr lang="en-US" b="1" dirty="0" err="1" smtClean="0">
                <a:latin typeface="Microsoft Sans Serif" pitchFamily="34" charset="0"/>
                <a:cs typeface="Microsoft Sans Serif" pitchFamily="34" charset="0"/>
              </a:rPr>
              <a:t>dari</a:t>
            </a:r>
            <a:r>
              <a:rPr lang="en-US" b="1" dirty="0" smtClean="0">
                <a:latin typeface="Microsoft Sans Serif" pitchFamily="34" charset="0"/>
                <a:cs typeface="Microsoft Sans Serif" pitchFamily="34" charset="0"/>
              </a:rPr>
              <a:t> </a:t>
            </a:r>
            <a:r>
              <a:rPr lang="en-US" b="1" dirty="0" err="1" smtClean="0">
                <a:latin typeface="Microsoft Sans Serif" pitchFamily="34" charset="0"/>
                <a:cs typeface="Microsoft Sans Serif" pitchFamily="34" charset="0"/>
              </a:rPr>
              <a:t>pabrik</a:t>
            </a:r>
            <a:r>
              <a:rPr lang="en-US" b="1" dirty="0" smtClean="0">
                <a:latin typeface="Microsoft Sans Serif" pitchFamily="34" charset="0"/>
                <a:cs typeface="Microsoft Sans Serif" pitchFamily="34" charset="0"/>
              </a:rPr>
              <a:t> </a:t>
            </a:r>
            <a:r>
              <a:rPr lang="en-US" b="1" dirty="0" err="1" smtClean="0">
                <a:latin typeface="Microsoft Sans Serif" pitchFamily="34" charset="0"/>
                <a:cs typeface="Microsoft Sans Serif" pitchFamily="34" charset="0"/>
              </a:rPr>
              <a:t>gula</a:t>
            </a:r>
            <a:r>
              <a:rPr lang="en-US" b="1" dirty="0" smtClean="0">
                <a:latin typeface="Microsoft Sans Serif" pitchFamily="34" charset="0"/>
                <a:cs typeface="Microsoft Sans Serif" pitchFamily="34" charset="0"/>
              </a:rPr>
              <a:t> </a:t>
            </a:r>
            <a:r>
              <a:rPr lang="en-US" b="1" dirty="0" err="1" smtClean="0">
                <a:latin typeface="Microsoft Sans Serif" pitchFamily="34" charset="0"/>
                <a:cs typeface="Microsoft Sans Serif" pitchFamily="34" charset="0"/>
              </a:rPr>
              <a:t>yi</a:t>
            </a:r>
            <a:r>
              <a:rPr lang="en-US" b="1" dirty="0" smtClean="0">
                <a:latin typeface="Microsoft Sans Serif" pitchFamily="34" charset="0"/>
                <a:cs typeface="Microsoft Sans Serif" pitchFamily="34" charset="0"/>
              </a:rPr>
              <a:t> </a:t>
            </a:r>
            <a:r>
              <a:rPr lang="en-US" b="1" dirty="0" err="1" smtClean="0">
                <a:latin typeface="Microsoft Sans Serif" pitchFamily="34" charset="0"/>
                <a:cs typeface="Microsoft Sans Serif" pitchFamily="34" charset="0"/>
              </a:rPr>
              <a:t>tetes</a:t>
            </a:r>
            <a:r>
              <a:rPr lang="en-US" b="1" dirty="0" smtClean="0">
                <a:latin typeface="Microsoft Sans Serif" pitchFamily="34" charset="0"/>
                <a:cs typeface="Microsoft Sans Serif" pitchFamily="34" charset="0"/>
              </a:rPr>
              <a:t>, </a:t>
            </a:r>
            <a:r>
              <a:rPr lang="en-US" b="1" dirty="0" err="1" smtClean="0">
                <a:latin typeface="Microsoft Sans Serif" pitchFamily="34" charset="0"/>
                <a:cs typeface="Microsoft Sans Serif" pitchFamily="34" charset="0"/>
              </a:rPr>
              <a:t>dapat</a:t>
            </a:r>
            <a:r>
              <a:rPr lang="en-US" b="1" dirty="0" smtClean="0">
                <a:latin typeface="Microsoft Sans Serif" pitchFamily="34" charset="0"/>
                <a:cs typeface="Microsoft Sans Serif" pitchFamily="34" charset="0"/>
              </a:rPr>
              <a:t> </a:t>
            </a:r>
            <a:r>
              <a:rPr lang="en-US" b="1" dirty="0" err="1" smtClean="0">
                <a:latin typeface="Microsoft Sans Serif" pitchFamily="34" charset="0"/>
                <a:cs typeface="Microsoft Sans Serif" pitchFamily="34" charset="0"/>
              </a:rPr>
              <a:t>dipakai</a:t>
            </a:r>
            <a:r>
              <a:rPr lang="en-US" b="1" dirty="0" smtClean="0">
                <a:latin typeface="Microsoft Sans Serif" pitchFamily="34" charset="0"/>
                <a:cs typeface="Microsoft Sans Serif" pitchFamily="34" charset="0"/>
              </a:rPr>
              <a:t> </a:t>
            </a:r>
            <a:r>
              <a:rPr lang="en-US" b="1" dirty="0" err="1" smtClean="0">
                <a:latin typeface="Microsoft Sans Serif" pitchFamily="34" charset="0"/>
                <a:cs typeface="Microsoft Sans Serif" pitchFamily="34" charset="0"/>
              </a:rPr>
              <a:t>sbg</a:t>
            </a:r>
            <a:r>
              <a:rPr lang="en-US" b="1" dirty="0" smtClean="0">
                <a:latin typeface="Microsoft Sans Serif" pitchFamily="34" charset="0"/>
                <a:cs typeface="Microsoft Sans Serif" pitchFamily="34" charset="0"/>
              </a:rPr>
              <a:t> </a:t>
            </a:r>
            <a:r>
              <a:rPr lang="en-US" b="1" dirty="0" err="1" smtClean="0">
                <a:latin typeface="Microsoft Sans Serif" pitchFamily="34" charset="0"/>
                <a:cs typeface="Microsoft Sans Serif" pitchFamily="34" charset="0"/>
              </a:rPr>
              <a:t>bahan</a:t>
            </a:r>
            <a:r>
              <a:rPr lang="en-US" b="1" dirty="0" smtClean="0">
                <a:latin typeface="Microsoft Sans Serif" pitchFamily="34" charset="0"/>
                <a:cs typeface="Microsoft Sans Serif" pitchFamily="34" charset="0"/>
              </a:rPr>
              <a:t> </a:t>
            </a:r>
            <a:r>
              <a:rPr lang="en-US" b="1" dirty="0" err="1" smtClean="0">
                <a:latin typeface="Microsoft Sans Serif" pitchFamily="34" charset="0"/>
                <a:cs typeface="Microsoft Sans Serif" pitchFamily="34" charset="0"/>
              </a:rPr>
              <a:t>baku</a:t>
            </a:r>
            <a:r>
              <a:rPr lang="en-US" b="1" dirty="0" smtClean="0">
                <a:latin typeface="Microsoft Sans Serif" pitchFamily="34" charset="0"/>
                <a:cs typeface="Microsoft Sans Serif" pitchFamily="34" charset="0"/>
              </a:rPr>
              <a:t> </a:t>
            </a:r>
            <a:r>
              <a:rPr lang="en-US" b="1" dirty="0" err="1" smtClean="0">
                <a:latin typeface="Microsoft Sans Serif" pitchFamily="34" charset="0"/>
                <a:cs typeface="Microsoft Sans Serif" pitchFamily="34" charset="0"/>
              </a:rPr>
              <a:t>pabrik</a:t>
            </a:r>
            <a:r>
              <a:rPr lang="en-US" b="1" dirty="0" smtClean="0">
                <a:latin typeface="Microsoft Sans Serif" pitchFamily="34" charset="0"/>
                <a:cs typeface="Microsoft Sans Serif" pitchFamily="34" charset="0"/>
              </a:rPr>
              <a:t> </a:t>
            </a:r>
            <a:r>
              <a:rPr lang="en-US" b="1" dirty="0" err="1" smtClean="0">
                <a:latin typeface="Microsoft Sans Serif" pitchFamily="34" charset="0"/>
                <a:cs typeface="Microsoft Sans Serif" pitchFamily="34" charset="0"/>
              </a:rPr>
              <a:t>alkohol</a:t>
            </a:r>
            <a:r>
              <a:rPr lang="en-US" b="1" dirty="0" smtClean="0">
                <a:latin typeface="Microsoft Sans Serif" pitchFamily="34" charset="0"/>
                <a:cs typeface="Microsoft Sans Serif" pitchFamily="34" charset="0"/>
              </a:rPr>
              <a:t>, </a:t>
            </a:r>
            <a:r>
              <a:rPr lang="en-US" b="1" dirty="0" err="1" smtClean="0">
                <a:latin typeface="Microsoft Sans Serif" pitchFamily="34" charset="0"/>
                <a:cs typeface="Microsoft Sans Serif" pitchFamily="34" charset="0"/>
              </a:rPr>
              <a:t>ampas</a:t>
            </a:r>
            <a:r>
              <a:rPr lang="en-US" b="1" dirty="0" smtClean="0">
                <a:latin typeface="Microsoft Sans Serif" pitchFamily="34" charset="0"/>
                <a:cs typeface="Microsoft Sans Serif" pitchFamily="34" charset="0"/>
              </a:rPr>
              <a:t> </a:t>
            </a:r>
            <a:r>
              <a:rPr lang="en-US" b="1" dirty="0" err="1" smtClean="0">
                <a:latin typeface="Microsoft Sans Serif" pitchFamily="34" charset="0"/>
                <a:cs typeface="Microsoft Sans Serif" pitchFamily="34" charset="0"/>
              </a:rPr>
              <a:t>tebunya</a:t>
            </a:r>
            <a:r>
              <a:rPr lang="en-US" b="1" dirty="0" smtClean="0">
                <a:latin typeface="Microsoft Sans Serif" pitchFamily="34" charset="0"/>
                <a:cs typeface="Microsoft Sans Serif" pitchFamily="34" charset="0"/>
              </a:rPr>
              <a:t> </a:t>
            </a:r>
            <a:r>
              <a:rPr lang="en-US" b="1" dirty="0" err="1" smtClean="0">
                <a:latin typeface="Microsoft Sans Serif" pitchFamily="34" charset="0"/>
                <a:cs typeface="Microsoft Sans Serif" pitchFamily="34" charset="0"/>
              </a:rPr>
              <a:t>dapat</a:t>
            </a:r>
            <a:r>
              <a:rPr lang="en-US" b="1" dirty="0" smtClean="0">
                <a:latin typeface="Microsoft Sans Serif" pitchFamily="34" charset="0"/>
                <a:cs typeface="Microsoft Sans Serif" pitchFamily="34" charset="0"/>
              </a:rPr>
              <a:t> </a:t>
            </a:r>
            <a:r>
              <a:rPr lang="en-US" b="1" dirty="0" err="1" smtClean="0">
                <a:latin typeface="Microsoft Sans Serif" pitchFamily="34" charset="0"/>
                <a:cs typeface="Microsoft Sans Serif" pitchFamily="34" charset="0"/>
              </a:rPr>
              <a:t>dijadikan</a:t>
            </a:r>
            <a:r>
              <a:rPr lang="en-US" b="1" dirty="0" smtClean="0">
                <a:latin typeface="Microsoft Sans Serif" pitchFamily="34" charset="0"/>
                <a:cs typeface="Microsoft Sans Serif" pitchFamily="34" charset="0"/>
              </a:rPr>
              <a:t> </a:t>
            </a:r>
            <a:r>
              <a:rPr lang="en-US" b="1" dirty="0" err="1" smtClean="0">
                <a:latin typeface="Microsoft Sans Serif" pitchFamily="34" charset="0"/>
                <a:cs typeface="Microsoft Sans Serif" pitchFamily="34" charset="0"/>
              </a:rPr>
              <a:t>bubur</a:t>
            </a:r>
            <a:r>
              <a:rPr lang="en-US" b="1" dirty="0" smtClean="0">
                <a:latin typeface="Microsoft Sans Serif" pitchFamily="34" charset="0"/>
                <a:cs typeface="Microsoft Sans Serif" pitchFamily="34" charset="0"/>
              </a:rPr>
              <a:t> pulp </a:t>
            </a:r>
            <a:r>
              <a:rPr lang="en-US" b="1" dirty="0" err="1" smtClean="0">
                <a:latin typeface="Microsoft Sans Serif" pitchFamily="34" charset="0"/>
                <a:cs typeface="Microsoft Sans Serif" pitchFamily="34" charset="0"/>
              </a:rPr>
              <a:t>dan</a:t>
            </a:r>
            <a:r>
              <a:rPr lang="en-US" b="1" dirty="0" smtClean="0">
                <a:latin typeface="Microsoft Sans Serif" pitchFamily="34" charset="0"/>
                <a:cs typeface="Microsoft Sans Serif" pitchFamily="34" charset="0"/>
              </a:rPr>
              <a:t> </a:t>
            </a:r>
            <a:r>
              <a:rPr lang="en-US" b="1" dirty="0" err="1" smtClean="0">
                <a:latin typeface="Microsoft Sans Serif" pitchFamily="34" charset="0"/>
                <a:cs typeface="Microsoft Sans Serif" pitchFamily="34" charset="0"/>
              </a:rPr>
              <a:t>dipakai</a:t>
            </a:r>
            <a:r>
              <a:rPr lang="en-US" b="1" dirty="0" smtClean="0">
                <a:latin typeface="Microsoft Sans Serif" pitchFamily="34" charset="0"/>
                <a:cs typeface="Microsoft Sans Serif" pitchFamily="34" charset="0"/>
              </a:rPr>
              <a:t> u/ </a:t>
            </a:r>
            <a:r>
              <a:rPr lang="en-US" b="1" dirty="0" err="1" smtClean="0">
                <a:latin typeface="Microsoft Sans Serif" pitchFamily="34" charset="0"/>
                <a:cs typeface="Microsoft Sans Serif" pitchFamily="34" charset="0"/>
              </a:rPr>
              <a:t>pabrik</a:t>
            </a:r>
            <a:r>
              <a:rPr lang="en-US" b="1" dirty="0" smtClean="0">
                <a:latin typeface="Microsoft Sans Serif" pitchFamily="34" charset="0"/>
                <a:cs typeface="Microsoft Sans Serif" pitchFamily="34" charset="0"/>
              </a:rPr>
              <a:t> </a:t>
            </a:r>
            <a:r>
              <a:rPr lang="en-US" b="1" dirty="0" err="1" smtClean="0">
                <a:latin typeface="Microsoft Sans Serif" pitchFamily="34" charset="0"/>
                <a:cs typeface="Microsoft Sans Serif" pitchFamily="34" charset="0"/>
              </a:rPr>
              <a:t>kertas</a:t>
            </a:r>
            <a:r>
              <a:rPr lang="en-US" b="1" dirty="0" smtClean="0">
                <a:latin typeface="Microsoft Sans Serif" pitchFamily="34" charset="0"/>
                <a:cs typeface="Microsoft Sans Serif" pitchFamily="34" charset="0"/>
              </a:rPr>
              <a:t>. </a:t>
            </a:r>
          </a:p>
          <a:p>
            <a:pPr>
              <a:defRPr/>
            </a:pPr>
            <a:r>
              <a:rPr lang="en-US" b="1" dirty="0" err="1" smtClean="0">
                <a:latin typeface="Microsoft Sans Serif" pitchFamily="34" charset="0"/>
                <a:cs typeface="Microsoft Sans Serif" pitchFamily="34" charset="0"/>
              </a:rPr>
              <a:t>Limbah</a:t>
            </a:r>
            <a:r>
              <a:rPr lang="en-US" b="1" dirty="0" smtClean="0">
                <a:latin typeface="Microsoft Sans Serif" pitchFamily="34" charset="0"/>
                <a:cs typeface="Microsoft Sans Serif" pitchFamily="34" charset="0"/>
              </a:rPr>
              <a:t> </a:t>
            </a:r>
            <a:r>
              <a:rPr lang="en-US" b="1" dirty="0" err="1" smtClean="0">
                <a:latin typeface="Microsoft Sans Serif" pitchFamily="34" charset="0"/>
                <a:cs typeface="Microsoft Sans Serif" pitchFamily="34" charset="0"/>
              </a:rPr>
              <a:t>pabrik</a:t>
            </a:r>
            <a:r>
              <a:rPr lang="en-US" b="1" dirty="0" smtClean="0">
                <a:latin typeface="Microsoft Sans Serif" pitchFamily="34" charset="0"/>
                <a:cs typeface="Microsoft Sans Serif" pitchFamily="34" charset="0"/>
              </a:rPr>
              <a:t> </a:t>
            </a:r>
            <a:r>
              <a:rPr lang="en-US" b="1" dirty="0" err="1" smtClean="0">
                <a:latin typeface="Microsoft Sans Serif" pitchFamily="34" charset="0"/>
                <a:cs typeface="Microsoft Sans Serif" pitchFamily="34" charset="0"/>
              </a:rPr>
              <a:t>tahu</a:t>
            </a:r>
            <a:r>
              <a:rPr lang="en-US" b="1" dirty="0" smtClean="0">
                <a:latin typeface="Microsoft Sans Serif" pitchFamily="34" charset="0"/>
                <a:cs typeface="Microsoft Sans Serif" pitchFamily="34" charset="0"/>
              </a:rPr>
              <a:t> </a:t>
            </a:r>
            <a:r>
              <a:rPr lang="en-US" b="1" dirty="0" err="1" smtClean="0">
                <a:latin typeface="Microsoft Sans Serif" pitchFamily="34" charset="0"/>
                <a:cs typeface="Microsoft Sans Serif" pitchFamily="34" charset="0"/>
              </a:rPr>
              <a:t>masih</a:t>
            </a:r>
            <a:r>
              <a:rPr lang="en-US" b="1" dirty="0" smtClean="0">
                <a:latin typeface="Microsoft Sans Serif" pitchFamily="34" charset="0"/>
                <a:cs typeface="Microsoft Sans Serif" pitchFamily="34" charset="0"/>
              </a:rPr>
              <a:t> </a:t>
            </a:r>
            <a:r>
              <a:rPr lang="en-US" b="1" dirty="0" err="1" smtClean="0">
                <a:latin typeface="Microsoft Sans Serif" pitchFamily="34" charset="0"/>
                <a:cs typeface="Microsoft Sans Serif" pitchFamily="34" charset="0"/>
              </a:rPr>
              <a:t>banyak</a:t>
            </a:r>
            <a:r>
              <a:rPr lang="en-US" b="1" dirty="0" smtClean="0">
                <a:latin typeface="Microsoft Sans Serif" pitchFamily="34" charset="0"/>
                <a:cs typeface="Microsoft Sans Serif" pitchFamily="34" charset="0"/>
              </a:rPr>
              <a:t> </a:t>
            </a:r>
            <a:r>
              <a:rPr lang="en-US" b="1" dirty="0" err="1" smtClean="0">
                <a:latin typeface="Microsoft Sans Serif" pitchFamily="34" charset="0"/>
                <a:cs typeface="Microsoft Sans Serif" pitchFamily="34" charset="0"/>
              </a:rPr>
              <a:t>mengandung</a:t>
            </a:r>
            <a:r>
              <a:rPr lang="en-US" b="1" dirty="0" smtClean="0">
                <a:latin typeface="Microsoft Sans Serif" pitchFamily="34" charset="0"/>
                <a:cs typeface="Microsoft Sans Serif" pitchFamily="34" charset="0"/>
              </a:rPr>
              <a:t> protein </a:t>
            </a:r>
            <a:r>
              <a:rPr lang="en-US" b="1" dirty="0" err="1" smtClean="0">
                <a:latin typeface="Microsoft Sans Serif" pitchFamily="34" charset="0"/>
                <a:cs typeface="Microsoft Sans Serif" pitchFamily="34" charset="0"/>
              </a:rPr>
              <a:t>dapat</a:t>
            </a:r>
            <a:r>
              <a:rPr lang="en-US" b="1" dirty="0" smtClean="0">
                <a:latin typeface="Microsoft Sans Serif" pitchFamily="34" charset="0"/>
                <a:cs typeface="Microsoft Sans Serif" pitchFamily="34" charset="0"/>
              </a:rPr>
              <a:t> </a:t>
            </a:r>
            <a:r>
              <a:rPr lang="en-US" b="1" dirty="0" err="1" smtClean="0">
                <a:latin typeface="Microsoft Sans Serif" pitchFamily="34" charset="0"/>
                <a:cs typeface="Microsoft Sans Serif" pitchFamily="34" charset="0"/>
              </a:rPr>
              <a:t>dimanfaatkan</a:t>
            </a:r>
            <a:r>
              <a:rPr lang="en-US" b="1" dirty="0" smtClean="0">
                <a:latin typeface="Microsoft Sans Serif" pitchFamily="34" charset="0"/>
                <a:cs typeface="Microsoft Sans Serif" pitchFamily="34" charset="0"/>
              </a:rPr>
              <a:t> </a:t>
            </a:r>
            <a:r>
              <a:rPr lang="en-US" b="1" dirty="0" err="1" smtClean="0">
                <a:latin typeface="Microsoft Sans Serif" pitchFamily="34" charset="0"/>
                <a:cs typeface="Microsoft Sans Serif" pitchFamily="34" charset="0"/>
              </a:rPr>
              <a:t>sebagai</a:t>
            </a:r>
            <a:r>
              <a:rPr lang="en-US" b="1" dirty="0" smtClean="0">
                <a:latin typeface="Microsoft Sans Serif" pitchFamily="34" charset="0"/>
                <a:cs typeface="Microsoft Sans Serif" pitchFamily="34" charset="0"/>
              </a:rPr>
              <a:t> media u/ </a:t>
            </a:r>
            <a:r>
              <a:rPr lang="en-US" b="1" dirty="0" err="1" smtClean="0">
                <a:latin typeface="Microsoft Sans Serif" pitchFamily="34" charset="0"/>
                <a:cs typeface="Microsoft Sans Serif" pitchFamily="34" charset="0"/>
              </a:rPr>
              <a:t>pertumbuhan</a:t>
            </a:r>
            <a:r>
              <a:rPr lang="en-US" b="1" dirty="0" smtClean="0">
                <a:latin typeface="Microsoft Sans Serif" pitchFamily="34" charset="0"/>
                <a:cs typeface="Microsoft Sans Serif" pitchFamily="34" charset="0"/>
              </a:rPr>
              <a:t> </a:t>
            </a:r>
            <a:r>
              <a:rPr lang="en-US" b="1" dirty="0" err="1" smtClean="0">
                <a:latin typeface="Microsoft Sans Serif" pitchFamily="34" charset="0"/>
                <a:cs typeface="Microsoft Sans Serif" pitchFamily="34" charset="0"/>
              </a:rPr>
              <a:t>mikroba</a:t>
            </a:r>
            <a:r>
              <a:rPr lang="en-US" b="1" dirty="0" smtClean="0">
                <a:latin typeface="Microsoft Sans Serif" pitchFamily="34" charset="0"/>
                <a:cs typeface="Microsoft Sans Serif" pitchFamily="34" charset="0"/>
              </a:rPr>
              <a:t> </a:t>
            </a:r>
            <a:r>
              <a:rPr lang="en-US" b="1" dirty="0" err="1" smtClean="0">
                <a:latin typeface="Microsoft Sans Serif" pitchFamily="34" charset="0"/>
                <a:cs typeface="Microsoft Sans Serif" pitchFamily="34" charset="0"/>
              </a:rPr>
              <a:t>misalnya</a:t>
            </a:r>
            <a:r>
              <a:rPr lang="en-US" b="1" dirty="0" smtClean="0">
                <a:latin typeface="Microsoft Sans Serif" pitchFamily="34" charset="0"/>
                <a:cs typeface="Microsoft Sans Serif" pitchFamily="34" charset="0"/>
              </a:rPr>
              <a:t> u/ </a:t>
            </a:r>
            <a:r>
              <a:rPr lang="en-US" b="1" dirty="0" err="1" smtClean="0">
                <a:latin typeface="Microsoft Sans Serif" pitchFamily="34" charset="0"/>
                <a:cs typeface="Microsoft Sans Serif" pitchFamily="34" charset="0"/>
              </a:rPr>
              <a:t>produksi</a:t>
            </a:r>
            <a:r>
              <a:rPr lang="en-US" b="1" dirty="0" smtClean="0">
                <a:latin typeface="Microsoft Sans Serif" pitchFamily="34" charset="0"/>
                <a:cs typeface="Microsoft Sans Serif" pitchFamily="34" charset="0"/>
              </a:rPr>
              <a:t> Protein </a:t>
            </a:r>
            <a:r>
              <a:rPr lang="en-US" b="1" dirty="0" err="1" smtClean="0">
                <a:latin typeface="Microsoft Sans Serif" pitchFamily="34" charset="0"/>
                <a:cs typeface="Microsoft Sans Serif" pitchFamily="34" charset="0"/>
              </a:rPr>
              <a:t>Sel</a:t>
            </a:r>
            <a:r>
              <a:rPr lang="en-US" b="1" dirty="0" smtClean="0">
                <a:latin typeface="Microsoft Sans Serif" pitchFamily="34" charset="0"/>
                <a:cs typeface="Microsoft Sans Serif" pitchFamily="34" charset="0"/>
              </a:rPr>
              <a:t> Tunggal/PST </a:t>
            </a:r>
            <a:r>
              <a:rPr lang="en-US" b="1" dirty="0" err="1" smtClean="0">
                <a:latin typeface="Microsoft Sans Serif" pitchFamily="34" charset="0"/>
                <a:cs typeface="Microsoft Sans Serif" pitchFamily="34" charset="0"/>
              </a:rPr>
              <a:t>atau</a:t>
            </a:r>
            <a:r>
              <a:rPr lang="en-US" b="1" dirty="0" smtClean="0">
                <a:latin typeface="Microsoft Sans Serif" pitchFamily="34" charset="0"/>
                <a:cs typeface="Microsoft Sans Serif" pitchFamily="34" charset="0"/>
              </a:rPr>
              <a:t> u/ alga, </a:t>
            </a:r>
            <a:r>
              <a:rPr lang="en-US" b="1" dirty="0" err="1" smtClean="0">
                <a:latin typeface="Microsoft Sans Serif" pitchFamily="34" charset="0"/>
                <a:cs typeface="Microsoft Sans Serif" pitchFamily="34" charset="0"/>
              </a:rPr>
              <a:t>misalnya</a:t>
            </a:r>
            <a:r>
              <a:rPr lang="en-US" b="1" dirty="0" smtClean="0">
                <a:latin typeface="Microsoft Sans Serif" pitchFamily="34" charset="0"/>
                <a:cs typeface="Microsoft Sans Serif" pitchFamily="34" charset="0"/>
              </a:rPr>
              <a:t> Chlorella sp</a:t>
            </a:r>
            <a:endParaRPr lang="en-US" dirty="0">
              <a:latin typeface="Microsoft Sans Serif" pitchFamily="34" charset="0"/>
              <a:cs typeface="Microsoft Sans Serif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encrypted-tbn1.google.com/images?q=tbn:ANd9GcRyRJniIet2kb-DB1uEWrUF76NTbZtZGD2XJ36jepdKcFMJ3arlv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57800" cy="382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4" descr="https://encrypted-tbn3.google.com/images?q=tbn:ANd9GcQBOy7BHjvmo0v3DXQ-rhdhanb2ShuK0C3_mmGH1dgZa9dpYfS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59038" y="3505200"/>
            <a:ext cx="6684962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4.bp.blogspot.com/-V8ZHC5XNDUE/TbfOzLxMPOI/AAAAAAAAAAU/n1E0pfsandM/s1600/art_246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3848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4" descr="http://mepow.files.wordpress.com/2010/01/map-daur-ulan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81400" y="3035300"/>
            <a:ext cx="5562600" cy="382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7848600" cy="49530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LIMBAH NON EKONOMIS</a:t>
            </a:r>
          </a:p>
          <a:p>
            <a:pPr eaLnBrk="1" hangingPunct="1">
              <a:buFontTx/>
              <a:buNone/>
              <a:defRPr/>
            </a:pPr>
            <a:r>
              <a:rPr lang="en-US" dirty="0" smtClean="0"/>
              <a:t>	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err="1" smtClean="0"/>
              <a:t>limbah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diolah</a:t>
            </a:r>
            <a:r>
              <a:rPr lang="en-US" dirty="0" smtClean="0"/>
              <a:t> </a:t>
            </a:r>
            <a:r>
              <a:rPr lang="en-US" dirty="0" err="1" smtClean="0"/>
              <a:t>dlm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apapun</a:t>
            </a:r>
            <a:r>
              <a:rPr lang="en-US" dirty="0" smtClean="0"/>
              <a:t> </a:t>
            </a:r>
            <a:r>
              <a:rPr lang="en-US" dirty="0" err="1" smtClean="0"/>
              <a:t>tidakakan</a:t>
            </a:r>
            <a:r>
              <a:rPr lang="en-US" dirty="0" smtClean="0"/>
              <a:t>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tambah</a:t>
            </a:r>
            <a:r>
              <a:rPr lang="en-US" dirty="0" smtClean="0"/>
              <a:t>, </a:t>
            </a:r>
            <a:r>
              <a:rPr lang="en-US" dirty="0" err="1" smtClean="0"/>
              <a:t>kecuali</a:t>
            </a:r>
            <a:r>
              <a:rPr lang="en-US" dirty="0" smtClean="0"/>
              <a:t> </a:t>
            </a:r>
            <a:r>
              <a:rPr lang="en-US" dirty="0" err="1" smtClean="0"/>
              <a:t>mempermudah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pembuangan</a:t>
            </a:r>
            <a:endParaRPr lang="en-US" dirty="0" smtClean="0"/>
          </a:p>
          <a:p>
            <a:pPr>
              <a:buFontTx/>
              <a:buNone/>
              <a:defRPr/>
            </a:pPr>
            <a:r>
              <a:rPr lang="en-US" dirty="0" smtClean="0"/>
              <a:t>	</a:t>
            </a:r>
            <a:r>
              <a:rPr lang="en-US" dirty="0" err="1" smtClean="0"/>
              <a:t>Contoh</a:t>
            </a:r>
            <a:r>
              <a:rPr lang="en-US" dirty="0" smtClean="0"/>
              <a:t>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err="1" smtClean="0">
                <a:sym typeface="Wingdings" pitchFamily="2" charset="2"/>
              </a:rPr>
              <a:t>limbah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pabrik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tekstil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yg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berupa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pewarna</a:t>
            </a:r>
            <a:r>
              <a:rPr lang="en-US" dirty="0" smtClean="0">
                <a:sym typeface="Wingdings" pitchFamily="2" charset="2"/>
              </a:rPr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-22860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6000" dirty="0" smtClean="0">
                <a:latin typeface="Berlin Sans FB Demi" pitchFamily="34" charset="0"/>
              </a:rPr>
              <a:t>BENTUK</a:t>
            </a:r>
            <a:endParaRPr lang="en-US" sz="6000" dirty="0">
              <a:latin typeface="Berlin Sans FB Dem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9144000" cy="5562600"/>
          </a:xfrm>
        </p:spPr>
        <p:txBody>
          <a:bodyPr/>
          <a:lstStyle/>
          <a:p>
            <a:pPr eaLnBrk="1" hangingPunct="1">
              <a:defRPr/>
            </a:pPr>
            <a:r>
              <a:rPr lang="en-US" b="1" dirty="0" smtClean="0">
                <a:latin typeface="Arial Black" pitchFamily="34" charset="0"/>
              </a:rPr>
              <a:t>LIMBAH GAS/ASAP</a:t>
            </a:r>
          </a:p>
          <a:p>
            <a:pPr eaLnBrk="1" hangingPunct="1">
              <a:buFontTx/>
              <a:buNone/>
              <a:defRPr/>
            </a:pPr>
            <a:r>
              <a:rPr lang="en-US" dirty="0" smtClean="0"/>
              <a:t>	</a:t>
            </a:r>
            <a:r>
              <a:rPr lang="en-US" sz="2800" dirty="0" smtClean="0">
                <a:latin typeface="Comic Sans MS" pitchFamily="66" charset="0"/>
                <a:sym typeface="Wingdings" pitchFamily="2" charset="2"/>
              </a:rPr>
              <a:t> </a:t>
            </a:r>
            <a:r>
              <a:rPr lang="en-US" sz="3000" dirty="0" err="1" smtClean="0">
                <a:latin typeface="Comic Sans MS" pitchFamily="66" charset="0"/>
              </a:rPr>
              <a:t>limbah</a:t>
            </a:r>
            <a:r>
              <a:rPr lang="en-US" sz="3000" dirty="0" smtClean="0">
                <a:latin typeface="Comic Sans MS" pitchFamily="66" charset="0"/>
              </a:rPr>
              <a:t> </a:t>
            </a:r>
            <a:r>
              <a:rPr lang="en-US" sz="3000" dirty="0" err="1" smtClean="0">
                <a:latin typeface="Comic Sans MS" pitchFamily="66" charset="0"/>
              </a:rPr>
              <a:t>yg</a:t>
            </a:r>
            <a:r>
              <a:rPr lang="en-US" sz="3000" dirty="0" smtClean="0">
                <a:latin typeface="Comic Sans MS" pitchFamily="66" charset="0"/>
              </a:rPr>
              <a:t> </a:t>
            </a:r>
            <a:r>
              <a:rPr lang="en-US" sz="3000" dirty="0" err="1" smtClean="0">
                <a:latin typeface="Comic Sans MS" pitchFamily="66" charset="0"/>
              </a:rPr>
              <a:t>memanfaatkan</a:t>
            </a:r>
            <a:r>
              <a:rPr lang="en-US" sz="3000" dirty="0" smtClean="0">
                <a:latin typeface="Comic Sans MS" pitchFamily="66" charset="0"/>
              </a:rPr>
              <a:t> </a:t>
            </a:r>
            <a:r>
              <a:rPr lang="en-US" sz="3000" dirty="0" err="1" smtClean="0">
                <a:latin typeface="Comic Sans MS" pitchFamily="66" charset="0"/>
              </a:rPr>
              <a:t>udara</a:t>
            </a:r>
            <a:r>
              <a:rPr lang="en-US" sz="3000" dirty="0" smtClean="0">
                <a:latin typeface="Comic Sans MS" pitchFamily="66" charset="0"/>
              </a:rPr>
              <a:t> </a:t>
            </a:r>
            <a:r>
              <a:rPr lang="en-US" sz="3000" dirty="0" err="1" smtClean="0">
                <a:latin typeface="Comic Sans MS" pitchFamily="66" charset="0"/>
              </a:rPr>
              <a:t>sebagai</a:t>
            </a:r>
            <a:r>
              <a:rPr lang="en-US" sz="3000" dirty="0" smtClean="0">
                <a:latin typeface="Comic Sans MS" pitchFamily="66" charset="0"/>
              </a:rPr>
              <a:t> media. </a:t>
            </a:r>
            <a:r>
              <a:rPr lang="en-US" sz="3000" dirty="0" err="1" smtClean="0">
                <a:latin typeface="Comic Sans MS" pitchFamily="66" charset="0"/>
              </a:rPr>
              <a:t>Pabrik</a:t>
            </a:r>
            <a:r>
              <a:rPr lang="en-US" sz="3000" dirty="0" smtClean="0">
                <a:latin typeface="Comic Sans MS" pitchFamily="66" charset="0"/>
              </a:rPr>
              <a:t> </a:t>
            </a:r>
            <a:r>
              <a:rPr lang="en-US" sz="3000" dirty="0" err="1" smtClean="0">
                <a:latin typeface="Comic Sans MS" pitchFamily="66" charset="0"/>
              </a:rPr>
              <a:t>mengeluarkan</a:t>
            </a:r>
            <a:r>
              <a:rPr lang="en-US" sz="3000" dirty="0" smtClean="0">
                <a:latin typeface="Comic Sans MS" pitchFamily="66" charset="0"/>
              </a:rPr>
              <a:t> gas, </a:t>
            </a:r>
            <a:r>
              <a:rPr lang="en-US" sz="3000" dirty="0" err="1" smtClean="0">
                <a:latin typeface="Comic Sans MS" pitchFamily="66" charset="0"/>
              </a:rPr>
              <a:t>asap</a:t>
            </a:r>
            <a:r>
              <a:rPr lang="en-US" sz="3000" dirty="0" smtClean="0">
                <a:latin typeface="Comic Sans MS" pitchFamily="66" charset="0"/>
              </a:rPr>
              <a:t>, </a:t>
            </a:r>
            <a:r>
              <a:rPr lang="en-US" sz="3000" dirty="0" err="1" smtClean="0">
                <a:latin typeface="Comic Sans MS" pitchFamily="66" charset="0"/>
              </a:rPr>
              <a:t>partikel</a:t>
            </a:r>
            <a:r>
              <a:rPr lang="en-US" sz="3000" dirty="0" smtClean="0">
                <a:latin typeface="Comic Sans MS" pitchFamily="66" charset="0"/>
              </a:rPr>
              <a:t>, </a:t>
            </a:r>
            <a:r>
              <a:rPr lang="en-US" sz="3000" dirty="0" err="1" smtClean="0">
                <a:latin typeface="Comic Sans MS" pitchFamily="66" charset="0"/>
              </a:rPr>
              <a:t>debu</a:t>
            </a:r>
            <a:r>
              <a:rPr lang="en-US" sz="3000" dirty="0" smtClean="0">
                <a:latin typeface="Comic Sans MS" pitchFamily="66" charset="0"/>
              </a:rPr>
              <a:t> </a:t>
            </a:r>
            <a:r>
              <a:rPr lang="en-US" sz="3000" dirty="0" err="1" smtClean="0">
                <a:latin typeface="Comic Sans MS" pitchFamily="66" charset="0"/>
              </a:rPr>
              <a:t>melalui</a:t>
            </a:r>
            <a:r>
              <a:rPr lang="en-US" sz="3000" dirty="0" smtClean="0">
                <a:latin typeface="Comic Sans MS" pitchFamily="66" charset="0"/>
              </a:rPr>
              <a:t> </a:t>
            </a:r>
            <a:r>
              <a:rPr lang="en-US" sz="3000" dirty="0" err="1" smtClean="0">
                <a:latin typeface="Comic Sans MS" pitchFamily="66" charset="0"/>
              </a:rPr>
              <a:t>udara</a:t>
            </a:r>
            <a:r>
              <a:rPr lang="en-US" sz="3000" dirty="0" smtClean="0">
                <a:latin typeface="Comic Sans MS" pitchFamily="66" charset="0"/>
              </a:rPr>
              <a:t>, </a:t>
            </a:r>
            <a:r>
              <a:rPr lang="en-US" sz="3000" dirty="0" err="1" smtClean="0">
                <a:latin typeface="Comic Sans MS" pitchFamily="66" charset="0"/>
              </a:rPr>
              <a:t>dibantu</a:t>
            </a:r>
            <a:r>
              <a:rPr lang="en-US" sz="3000" dirty="0" smtClean="0">
                <a:latin typeface="Comic Sans MS" pitchFamily="66" charset="0"/>
              </a:rPr>
              <a:t> </a:t>
            </a:r>
            <a:r>
              <a:rPr lang="en-US" sz="3000" dirty="0" err="1" smtClean="0">
                <a:latin typeface="Comic Sans MS" pitchFamily="66" charset="0"/>
              </a:rPr>
              <a:t>angin</a:t>
            </a:r>
            <a:r>
              <a:rPr lang="en-US" sz="3000" dirty="0" smtClean="0">
                <a:latin typeface="Comic Sans MS" pitchFamily="66" charset="0"/>
              </a:rPr>
              <a:t> </a:t>
            </a:r>
            <a:r>
              <a:rPr lang="en-US" sz="3000" dirty="0" err="1" smtClean="0">
                <a:latin typeface="Comic Sans MS" pitchFamily="66" charset="0"/>
              </a:rPr>
              <a:t>memberikan</a:t>
            </a:r>
            <a:r>
              <a:rPr lang="en-US" sz="3000" dirty="0" smtClean="0">
                <a:latin typeface="Comic Sans MS" pitchFamily="66" charset="0"/>
              </a:rPr>
              <a:t> </a:t>
            </a:r>
            <a:r>
              <a:rPr lang="en-US" sz="3000" dirty="0" err="1" smtClean="0">
                <a:latin typeface="Comic Sans MS" pitchFamily="66" charset="0"/>
              </a:rPr>
              <a:t>jangkauan</a:t>
            </a:r>
            <a:r>
              <a:rPr lang="en-US" sz="3000" dirty="0" smtClean="0">
                <a:latin typeface="Comic Sans MS" pitchFamily="66" charset="0"/>
              </a:rPr>
              <a:t> </a:t>
            </a:r>
            <a:r>
              <a:rPr lang="en-US" sz="3000" dirty="0" err="1" smtClean="0">
                <a:latin typeface="Comic Sans MS" pitchFamily="66" charset="0"/>
              </a:rPr>
              <a:t>pencemaran</a:t>
            </a:r>
            <a:r>
              <a:rPr lang="en-US" sz="3000" dirty="0" smtClean="0">
                <a:latin typeface="Comic Sans MS" pitchFamily="66" charset="0"/>
              </a:rPr>
              <a:t> </a:t>
            </a:r>
            <a:r>
              <a:rPr lang="en-US" sz="3000" dirty="0" err="1" smtClean="0">
                <a:latin typeface="Comic Sans MS" pitchFamily="66" charset="0"/>
              </a:rPr>
              <a:t>yg</a:t>
            </a:r>
            <a:r>
              <a:rPr lang="en-US" sz="3000" dirty="0" smtClean="0">
                <a:latin typeface="Comic Sans MS" pitchFamily="66" charset="0"/>
              </a:rPr>
              <a:t> </a:t>
            </a:r>
            <a:r>
              <a:rPr lang="en-US" sz="3000" dirty="0" err="1" smtClean="0">
                <a:latin typeface="Comic Sans MS" pitchFamily="66" charset="0"/>
              </a:rPr>
              <a:t>cukup</a:t>
            </a:r>
            <a:r>
              <a:rPr lang="en-US" sz="3000" dirty="0" smtClean="0">
                <a:latin typeface="Comic Sans MS" pitchFamily="66" charset="0"/>
              </a:rPr>
              <a:t> </a:t>
            </a:r>
            <a:r>
              <a:rPr lang="en-US" sz="3000" dirty="0" err="1" smtClean="0">
                <a:latin typeface="Comic Sans MS" pitchFamily="66" charset="0"/>
              </a:rPr>
              <a:t>luas</a:t>
            </a:r>
            <a:endParaRPr lang="en-US" sz="3000" dirty="0" smtClean="0">
              <a:latin typeface="Comic Sans MS" pitchFamily="66" charset="0"/>
            </a:endParaRPr>
          </a:p>
          <a:p>
            <a:pPr eaLnBrk="1" hangingPunct="1">
              <a:defRPr/>
            </a:pPr>
            <a:r>
              <a:rPr lang="en-US" b="1" dirty="0" smtClean="0">
                <a:latin typeface="Arial Black" pitchFamily="34" charset="0"/>
              </a:rPr>
              <a:t>LIMBAH PADAT</a:t>
            </a:r>
          </a:p>
          <a:p>
            <a:pPr eaLnBrk="1" hangingPunct="1">
              <a:buFontTx/>
              <a:buNone/>
              <a:defRPr/>
            </a:pPr>
            <a:r>
              <a:rPr lang="en-US" dirty="0" smtClean="0"/>
              <a:t>	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sz="3000" dirty="0" err="1" smtClean="0">
                <a:latin typeface="Comic Sans MS" pitchFamily="66" charset="0"/>
              </a:rPr>
              <a:t>limbah</a:t>
            </a:r>
            <a:r>
              <a:rPr lang="en-US" sz="3000" dirty="0" smtClean="0">
                <a:latin typeface="Comic Sans MS" pitchFamily="66" charset="0"/>
              </a:rPr>
              <a:t> </a:t>
            </a:r>
            <a:r>
              <a:rPr lang="en-US" sz="3000" dirty="0" err="1" smtClean="0">
                <a:latin typeface="Comic Sans MS" pitchFamily="66" charset="0"/>
              </a:rPr>
              <a:t>yg</a:t>
            </a:r>
            <a:r>
              <a:rPr lang="en-US" sz="3000" dirty="0" smtClean="0">
                <a:latin typeface="Comic Sans MS" pitchFamily="66" charset="0"/>
              </a:rPr>
              <a:t> </a:t>
            </a:r>
            <a:r>
              <a:rPr lang="en-US" sz="3000" dirty="0" err="1" smtClean="0">
                <a:latin typeface="Comic Sans MS" pitchFamily="66" charset="0"/>
              </a:rPr>
              <a:t>sesuai</a:t>
            </a:r>
            <a:r>
              <a:rPr lang="en-US" sz="3000" dirty="0" smtClean="0">
                <a:latin typeface="Comic Sans MS" pitchFamily="66" charset="0"/>
              </a:rPr>
              <a:t> dg </a:t>
            </a:r>
            <a:r>
              <a:rPr lang="en-US" sz="3000" dirty="0" err="1" smtClean="0">
                <a:latin typeface="Comic Sans MS" pitchFamily="66" charset="0"/>
              </a:rPr>
              <a:t>sifat</a:t>
            </a:r>
            <a:r>
              <a:rPr lang="en-US" sz="3000" dirty="0" smtClean="0">
                <a:latin typeface="Comic Sans MS" pitchFamily="66" charset="0"/>
              </a:rPr>
              <a:t> </a:t>
            </a:r>
            <a:r>
              <a:rPr lang="en-US" sz="3000" dirty="0" err="1" smtClean="0">
                <a:latin typeface="Comic Sans MS" pitchFamily="66" charset="0"/>
              </a:rPr>
              <a:t>benda</a:t>
            </a:r>
            <a:r>
              <a:rPr lang="en-US" sz="3000" dirty="0" smtClean="0">
                <a:latin typeface="Comic Sans MS" pitchFamily="66" charset="0"/>
              </a:rPr>
              <a:t> </a:t>
            </a:r>
            <a:r>
              <a:rPr lang="en-US" sz="3000" dirty="0" err="1" smtClean="0">
                <a:latin typeface="Comic Sans MS" pitchFamily="66" charset="0"/>
              </a:rPr>
              <a:t>padat</a:t>
            </a:r>
            <a:r>
              <a:rPr lang="en-US" sz="3000" dirty="0" smtClean="0">
                <a:latin typeface="Comic Sans MS" pitchFamily="66" charset="0"/>
              </a:rPr>
              <a:t> </a:t>
            </a:r>
            <a:r>
              <a:rPr lang="en-US" sz="3000" dirty="0" err="1" smtClean="0">
                <a:latin typeface="Comic Sans MS" pitchFamily="66" charset="0"/>
              </a:rPr>
              <a:t>mrp</a:t>
            </a:r>
            <a:r>
              <a:rPr lang="en-US" sz="3000" dirty="0" smtClean="0">
                <a:latin typeface="Comic Sans MS" pitchFamily="66" charset="0"/>
              </a:rPr>
              <a:t> </a:t>
            </a:r>
            <a:r>
              <a:rPr lang="en-US" sz="3000" dirty="0" err="1" smtClean="0">
                <a:latin typeface="Comic Sans MS" pitchFamily="66" charset="0"/>
              </a:rPr>
              <a:t>sampingan</a:t>
            </a:r>
            <a:r>
              <a:rPr lang="en-US" sz="3000" dirty="0" smtClean="0">
                <a:latin typeface="Comic Sans MS" pitchFamily="66" charset="0"/>
              </a:rPr>
              <a:t> </a:t>
            </a:r>
            <a:r>
              <a:rPr lang="en-US" sz="3000" dirty="0" err="1" smtClean="0">
                <a:latin typeface="Comic Sans MS" pitchFamily="66" charset="0"/>
              </a:rPr>
              <a:t>hasil</a:t>
            </a:r>
            <a:r>
              <a:rPr lang="en-US" sz="3000" dirty="0" smtClean="0">
                <a:latin typeface="Comic Sans MS" pitchFamily="66" charset="0"/>
              </a:rPr>
              <a:t> </a:t>
            </a:r>
            <a:r>
              <a:rPr lang="en-US" sz="3000" dirty="0" err="1" smtClean="0">
                <a:latin typeface="Comic Sans MS" pitchFamily="66" charset="0"/>
              </a:rPr>
              <a:t>proses</a:t>
            </a:r>
            <a:r>
              <a:rPr lang="en-US" sz="3000" dirty="0" smtClean="0">
                <a:latin typeface="Comic Sans MS" pitchFamily="66" charset="0"/>
              </a:rPr>
              <a:t> </a:t>
            </a:r>
            <a:r>
              <a:rPr lang="en-US" sz="3000" dirty="0" err="1" smtClean="0">
                <a:latin typeface="Comic Sans MS" pitchFamily="66" charset="0"/>
              </a:rPr>
              <a:t>produksi</a:t>
            </a:r>
            <a:r>
              <a:rPr lang="en-US" sz="3000" dirty="0" smtClean="0">
                <a:latin typeface="Comic Sans MS" pitchFamily="66" charset="0"/>
              </a:rPr>
              <a:t>. </a:t>
            </a:r>
          </a:p>
          <a:p>
            <a:pPr eaLnBrk="1" hangingPunct="1">
              <a:buFontTx/>
              <a:buNone/>
              <a:defRPr/>
            </a:pPr>
            <a:r>
              <a:rPr lang="en-US" sz="3000" dirty="0" smtClean="0">
                <a:latin typeface="Comic Sans MS" pitchFamily="66" charset="0"/>
              </a:rPr>
              <a:t>	</a:t>
            </a:r>
            <a:r>
              <a:rPr lang="en-US" sz="3000" dirty="0" err="1" smtClean="0">
                <a:latin typeface="Comic Sans MS" pitchFamily="66" charset="0"/>
              </a:rPr>
              <a:t>Pada</a:t>
            </a:r>
            <a:r>
              <a:rPr lang="en-US" sz="3000" dirty="0" smtClean="0">
                <a:latin typeface="Comic Sans MS" pitchFamily="66" charset="0"/>
              </a:rPr>
              <a:t> </a:t>
            </a:r>
            <a:r>
              <a:rPr lang="en-US" sz="3000" dirty="0" err="1" smtClean="0">
                <a:latin typeface="Comic Sans MS" pitchFamily="66" charset="0"/>
              </a:rPr>
              <a:t>beberapa</a:t>
            </a:r>
            <a:r>
              <a:rPr lang="en-US" sz="3000" dirty="0" smtClean="0">
                <a:latin typeface="Comic Sans MS" pitchFamily="66" charset="0"/>
              </a:rPr>
              <a:t> </a:t>
            </a:r>
            <a:r>
              <a:rPr lang="en-US" sz="3000" dirty="0" err="1" smtClean="0">
                <a:latin typeface="Comic Sans MS" pitchFamily="66" charset="0"/>
              </a:rPr>
              <a:t>industri</a:t>
            </a:r>
            <a:r>
              <a:rPr lang="en-US" sz="3000" dirty="0" smtClean="0">
                <a:latin typeface="Comic Sans MS" pitchFamily="66" charset="0"/>
              </a:rPr>
              <a:t> </a:t>
            </a:r>
            <a:r>
              <a:rPr lang="en-US" sz="3000" dirty="0" err="1" smtClean="0">
                <a:latin typeface="Comic Sans MS" pitchFamily="66" charset="0"/>
              </a:rPr>
              <a:t>tertentu</a:t>
            </a:r>
            <a:r>
              <a:rPr lang="en-US" sz="3000" dirty="0" smtClean="0">
                <a:latin typeface="Comic Sans MS" pitchFamily="66" charset="0"/>
              </a:rPr>
              <a:t> </a:t>
            </a:r>
            <a:r>
              <a:rPr lang="en-US" sz="3000" dirty="0" err="1" smtClean="0">
                <a:latin typeface="Comic Sans MS" pitchFamily="66" charset="0"/>
              </a:rPr>
              <a:t>limbah</a:t>
            </a:r>
            <a:r>
              <a:rPr lang="en-US" sz="3000" dirty="0" smtClean="0">
                <a:latin typeface="Comic Sans MS" pitchFamily="66" charset="0"/>
              </a:rPr>
              <a:t> </a:t>
            </a:r>
            <a:r>
              <a:rPr lang="en-US" sz="3000" dirty="0" err="1" smtClean="0">
                <a:latin typeface="Comic Sans MS" pitchFamily="66" charset="0"/>
              </a:rPr>
              <a:t>ini</a:t>
            </a:r>
            <a:r>
              <a:rPr lang="en-US" sz="3000" dirty="0" smtClean="0">
                <a:latin typeface="Comic Sans MS" pitchFamily="66" charset="0"/>
              </a:rPr>
              <a:t> </a:t>
            </a:r>
            <a:r>
              <a:rPr lang="en-US" sz="3000" dirty="0" err="1" smtClean="0">
                <a:latin typeface="Comic Sans MS" pitchFamily="66" charset="0"/>
              </a:rPr>
              <a:t>sering</a:t>
            </a:r>
            <a:r>
              <a:rPr lang="en-US" sz="3000" dirty="0" smtClean="0">
                <a:latin typeface="Comic Sans MS" pitchFamily="66" charset="0"/>
              </a:rPr>
              <a:t> </a:t>
            </a:r>
            <a:r>
              <a:rPr lang="en-US" sz="3000" dirty="0" err="1" smtClean="0">
                <a:latin typeface="Comic Sans MS" pitchFamily="66" charset="0"/>
              </a:rPr>
              <a:t>mjd</a:t>
            </a:r>
            <a:r>
              <a:rPr lang="en-US" sz="3000" dirty="0" smtClean="0">
                <a:latin typeface="Comic Sans MS" pitchFamily="66" charset="0"/>
              </a:rPr>
              <a:t> </a:t>
            </a:r>
            <a:r>
              <a:rPr lang="en-US" sz="3000" dirty="0" err="1" smtClean="0">
                <a:latin typeface="Comic Sans MS" pitchFamily="66" charset="0"/>
              </a:rPr>
              <a:t>masalah</a:t>
            </a:r>
            <a:r>
              <a:rPr lang="en-US" sz="3000" dirty="0" smtClean="0">
                <a:latin typeface="Comic Sans MS" pitchFamily="66" charset="0"/>
              </a:rPr>
              <a:t> </a:t>
            </a:r>
            <a:r>
              <a:rPr lang="en-US" sz="3000" dirty="0" err="1" smtClean="0">
                <a:latin typeface="Comic Sans MS" pitchFamily="66" charset="0"/>
              </a:rPr>
              <a:t>baru</a:t>
            </a:r>
            <a:r>
              <a:rPr lang="en-US" sz="3000" dirty="0" smtClean="0">
                <a:latin typeface="Comic Sans MS" pitchFamily="66" charset="0"/>
              </a:rPr>
              <a:t> </a:t>
            </a:r>
            <a:r>
              <a:rPr lang="en-US" sz="3000" dirty="0" err="1" smtClean="0">
                <a:latin typeface="Comic Sans MS" pitchFamily="66" charset="0"/>
              </a:rPr>
              <a:t>sebab</a:t>
            </a:r>
            <a:r>
              <a:rPr lang="en-US" sz="3000" dirty="0" smtClean="0">
                <a:latin typeface="Comic Sans MS" pitchFamily="66" charset="0"/>
              </a:rPr>
              <a:t> u/ </a:t>
            </a:r>
            <a:r>
              <a:rPr lang="en-US" sz="3000" dirty="0" err="1" smtClean="0">
                <a:latin typeface="Comic Sans MS" pitchFamily="66" charset="0"/>
              </a:rPr>
              <a:t>proses</a:t>
            </a:r>
            <a:r>
              <a:rPr lang="en-US" sz="3000" dirty="0" smtClean="0">
                <a:latin typeface="Comic Sans MS" pitchFamily="66" charset="0"/>
              </a:rPr>
              <a:t> </a:t>
            </a:r>
            <a:r>
              <a:rPr lang="en-US" sz="3000" dirty="0" err="1" smtClean="0">
                <a:latin typeface="Comic Sans MS" pitchFamily="66" charset="0"/>
              </a:rPr>
              <a:t>pembuangannya</a:t>
            </a:r>
            <a:r>
              <a:rPr lang="en-US" sz="3000" dirty="0" smtClean="0">
                <a:latin typeface="Comic Sans MS" pitchFamily="66" charset="0"/>
              </a:rPr>
              <a:t> </a:t>
            </a:r>
            <a:r>
              <a:rPr lang="en-US" sz="3000" dirty="0" err="1" smtClean="0">
                <a:latin typeface="Comic Sans MS" pitchFamily="66" charset="0"/>
              </a:rPr>
              <a:t>membutuhkan</a:t>
            </a:r>
            <a:r>
              <a:rPr lang="en-US" sz="3000" dirty="0" smtClean="0">
                <a:latin typeface="Comic Sans MS" pitchFamily="66" charset="0"/>
              </a:rPr>
              <a:t> </a:t>
            </a:r>
            <a:r>
              <a:rPr lang="en-US" sz="3000" dirty="0" err="1" smtClean="0">
                <a:latin typeface="Comic Sans MS" pitchFamily="66" charset="0"/>
              </a:rPr>
              <a:t>satu</a:t>
            </a:r>
            <a:r>
              <a:rPr lang="en-US" sz="3000" dirty="0" smtClean="0">
                <a:latin typeface="Comic Sans MS" pitchFamily="66" charset="0"/>
              </a:rPr>
              <a:t> </a:t>
            </a:r>
            <a:r>
              <a:rPr lang="en-US" sz="3000" dirty="0" err="1" smtClean="0">
                <a:latin typeface="Comic Sans MS" pitchFamily="66" charset="0"/>
              </a:rPr>
              <a:t>pabrik</a:t>
            </a:r>
            <a:r>
              <a:rPr lang="en-US" sz="3000" dirty="0" smtClean="0">
                <a:latin typeface="Comic Sans MS" pitchFamily="66" charset="0"/>
              </a:rPr>
              <a:t> pula</a:t>
            </a:r>
          </a:p>
          <a:p>
            <a:pPr eaLnBrk="1" hangingPunct="1">
              <a:buFontTx/>
              <a:buNone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LIMBAH CAIR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28800"/>
            <a:ext cx="9144000" cy="3200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err="1" smtClean="0"/>
              <a:t>buangan</a:t>
            </a:r>
            <a:r>
              <a:rPr lang="en-US" dirty="0" smtClean="0"/>
              <a:t> air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berasal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pendinginan</a:t>
            </a:r>
            <a:r>
              <a:rPr lang="en-US" dirty="0" smtClean="0"/>
              <a:t>.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pabrik</a:t>
            </a:r>
            <a:r>
              <a:rPr lang="en-US" dirty="0" smtClean="0"/>
              <a:t> </a:t>
            </a:r>
            <a:r>
              <a:rPr lang="en-US" dirty="0" err="1" smtClean="0"/>
              <a:t>membutuhkan</a:t>
            </a:r>
            <a:r>
              <a:rPr lang="en-US" dirty="0" smtClean="0"/>
              <a:t> air u/ </a:t>
            </a:r>
            <a:r>
              <a:rPr lang="en-US" dirty="0" err="1" smtClean="0"/>
              <a:t>pendinginan</a:t>
            </a:r>
            <a:r>
              <a:rPr lang="en-US" dirty="0" smtClean="0"/>
              <a:t> </a:t>
            </a:r>
            <a:r>
              <a:rPr lang="en-US" dirty="0" err="1" smtClean="0"/>
              <a:t>mesin</a:t>
            </a:r>
            <a:r>
              <a:rPr lang="en-US" dirty="0" smtClean="0"/>
              <a:t>, </a:t>
            </a:r>
            <a:r>
              <a:rPr lang="en-US" dirty="0" err="1" smtClean="0"/>
              <a:t>lalu</a:t>
            </a:r>
            <a:r>
              <a:rPr lang="en-US" dirty="0" smtClean="0"/>
              <a:t> </a:t>
            </a:r>
            <a:r>
              <a:rPr lang="en-US" dirty="0" err="1" smtClean="0"/>
              <a:t>memanfaatkan</a:t>
            </a:r>
            <a:r>
              <a:rPr lang="en-US" dirty="0" smtClean="0"/>
              <a:t> air </a:t>
            </a:r>
            <a:r>
              <a:rPr lang="en-US" dirty="0" err="1" smtClean="0"/>
              <a:t>sungai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sudah</a:t>
            </a:r>
            <a:r>
              <a:rPr lang="en-US" dirty="0" smtClean="0"/>
              <a:t> </a:t>
            </a:r>
            <a:r>
              <a:rPr lang="en-US" dirty="0" err="1" smtClean="0"/>
              <a:t>tercemar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7200" dirty="0" smtClean="0">
                <a:latin typeface="Bauhaus 93" pitchFamily="82" charset="0"/>
              </a:rPr>
              <a:t>SIFAT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5400"/>
            <a:ext cx="9144000" cy="55626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>
                <a:solidFill>
                  <a:srgbClr val="FF0000"/>
                </a:solidFill>
                <a:latin typeface="Arial Black" pitchFamily="34" charset="0"/>
              </a:rPr>
              <a:t>LIMBAH ORGANIK</a:t>
            </a:r>
          </a:p>
          <a:p>
            <a:pPr eaLnBrk="1" hangingPunct="1">
              <a:buFontTx/>
              <a:buNone/>
              <a:defRPr/>
            </a:pPr>
            <a:r>
              <a:rPr lang="en-US" dirty="0" smtClean="0"/>
              <a:t>	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err="1" smtClean="0"/>
              <a:t>mudah</a:t>
            </a:r>
            <a:r>
              <a:rPr lang="en-US" dirty="0" smtClean="0"/>
              <a:t> </a:t>
            </a:r>
            <a:r>
              <a:rPr lang="en-US" dirty="0" err="1" smtClean="0"/>
              <a:t>diuraikan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alami</a:t>
            </a:r>
            <a:endParaRPr lang="en-US" dirty="0" smtClean="0"/>
          </a:p>
          <a:p>
            <a:pPr eaLnBrk="1" hangingPunct="1">
              <a:buFontTx/>
              <a:buNone/>
              <a:defRPr/>
            </a:pPr>
            <a:r>
              <a:rPr lang="en-US" dirty="0" smtClean="0"/>
              <a:t>	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err="1" smtClean="0"/>
              <a:t>mempunyai</a:t>
            </a:r>
            <a:r>
              <a:rPr lang="en-US" dirty="0" smtClean="0"/>
              <a:t> </a:t>
            </a:r>
            <a:r>
              <a:rPr lang="en-US" dirty="0" err="1" smtClean="0"/>
              <a:t>sifat</a:t>
            </a:r>
            <a:r>
              <a:rPr lang="en-US" dirty="0" smtClean="0"/>
              <a:t> </a:t>
            </a:r>
            <a:r>
              <a:rPr lang="en-US" dirty="0" err="1" smtClean="0"/>
              <a:t>kimia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setabil</a:t>
            </a:r>
            <a:r>
              <a:rPr lang="en-US" dirty="0" smtClean="0"/>
              <a:t> </a:t>
            </a:r>
            <a:r>
              <a:rPr lang="en-US" dirty="0" err="1" smtClean="0"/>
              <a:t>shg</a:t>
            </a:r>
            <a:r>
              <a:rPr lang="en-US" dirty="0" smtClean="0"/>
              <a:t> </a:t>
            </a:r>
            <a:r>
              <a:rPr lang="en-US" dirty="0" err="1" smtClean="0"/>
              <a:t>zat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mengendap</a:t>
            </a:r>
            <a:r>
              <a:rPr lang="en-US" dirty="0" smtClean="0"/>
              <a:t> </a:t>
            </a:r>
            <a:r>
              <a:rPr lang="en-US" dirty="0" err="1" smtClean="0"/>
              <a:t>kedalam</a:t>
            </a:r>
            <a:r>
              <a:rPr lang="en-US" dirty="0" smtClean="0"/>
              <a:t> </a:t>
            </a:r>
            <a:r>
              <a:rPr lang="en-US" dirty="0" err="1" smtClean="0"/>
              <a:t>tanah</a:t>
            </a:r>
            <a:r>
              <a:rPr lang="en-US" dirty="0" smtClean="0"/>
              <a:t>, </a:t>
            </a:r>
            <a:r>
              <a:rPr lang="en-US" dirty="0" err="1" smtClean="0"/>
              <a:t>dasar</a:t>
            </a:r>
            <a:r>
              <a:rPr lang="en-US" dirty="0" smtClean="0"/>
              <a:t> </a:t>
            </a:r>
            <a:r>
              <a:rPr lang="en-US" dirty="0" err="1" smtClean="0"/>
              <a:t>sungai</a:t>
            </a:r>
            <a:r>
              <a:rPr lang="en-US" dirty="0" smtClean="0"/>
              <a:t>, </a:t>
            </a:r>
            <a:r>
              <a:rPr lang="en-US" dirty="0" err="1" smtClean="0"/>
              <a:t>danau</a:t>
            </a:r>
            <a:r>
              <a:rPr lang="en-US" dirty="0" smtClean="0"/>
              <a:t>,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  <a:r>
              <a:rPr lang="en-US" dirty="0" err="1" smtClean="0"/>
              <a:t>laut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selanjutnya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mempengaruhi</a:t>
            </a:r>
            <a:r>
              <a:rPr lang="en-US" dirty="0" smtClean="0"/>
              <a:t> </a:t>
            </a:r>
            <a:r>
              <a:rPr lang="en-US" dirty="0" err="1" smtClean="0"/>
              <a:t>organisme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hidup</a:t>
            </a:r>
            <a:r>
              <a:rPr lang="en-US" dirty="0" smtClean="0"/>
              <a:t> </a:t>
            </a:r>
            <a:r>
              <a:rPr lang="en-US" dirty="0" err="1" smtClean="0"/>
              <a:t>didalamnya</a:t>
            </a:r>
            <a:endParaRPr lang="en-US" dirty="0" smtClean="0"/>
          </a:p>
          <a:p>
            <a:pPr eaLnBrk="1" hangingPunct="1">
              <a:buFontTx/>
              <a:buNone/>
              <a:defRPr/>
            </a:pPr>
            <a:r>
              <a:rPr lang="en-US" dirty="0" smtClean="0"/>
              <a:t>	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err="1" smtClean="0"/>
              <a:t>limbah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berasal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 </a:t>
            </a:r>
            <a:r>
              <a:rPr lang="en-US" dirty="0" err="1" smtClean="0"/>
              <a:t>tumbuhan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hewan</a:t>
            </a:r>
            <a:r>
              <a:rPr lang="en-US" dirty="0" smtClean="0"/>
              <a:t>, </a:t>
            </a:r>
            <a:r>
              <a:rPr lang="en-US" dirty="0" err="1" smtClean="0"/>
              <a:t>misalnyakulit</a:t>
            </a:r>
            <a:r>
              <a:rPr lang="en-US" dirty="0" smtClean="0"/>
              <a:t> </a:t>
            </a:r>
            <a:r>
              <a:rPr lang="en-US" dirty="0" err="1" smtClean="0"/>
              <a:t>pisang</a:t>
            </a:r>
            <a:r>
              <a:rPr lang="en-US" dirty="0" smtClean="0"/>
              <a:t>,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kotoran</a:t>
            </a:r>
            <a:r>
              <a:rPr lang="en-US" dirty="0" smtClean="0"/>
              <a:t> </a:t>
            </a:r>
            <a:r>
              <a:rPr lang="en-US" dirty="0" err="1" smtClean="0"/>
              <a:t>ayam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LIMBAH ANORGANIK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771650"/>
            <a:ext cx="8382000" cy="41148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err="1" smtClean="0"/>
              <a:t>limbah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 </a:t>
            </a:r>
            <a:r>
              <a:rPr lang="en-US" dirty="0" err="1" smtClean="0"/>
              <a:t>diuraikan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organisme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diuraikan</a:t>
            </a:r>
            <a:r>
              <a:rPr lang="en-US" dirty="0" smtClean="0"/>
              <a:t> </a:t>
            </a:r>
            <a:r>
              <a:rPr lang="en-US" dirty="0" err="1" smtClean="0"/>
              <a:t>tetapi</a:t>
            </a:r>
            <a:r>
              <a:rPr lang="en-US" dirty="0" smtClean="0"/>
              <a:t> </a:t>
            </a:r>
            <a:r>
              <a:rPr lang="en-US" dirty="0" err="1" smtClean="0"/>
              <a:t>dlm</a:t>
            </a:r>
            <a:r>
              <a:rPr lang="en-US" dirty="0" smtClean="0"/>
              <a:t> </a:t>
            </a:r>
            <a:r>
              <a:rPr lang="en-US" dirty="0" err="1" smtClean="0"/>
              <a:t>jangka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 </a:t>
            </a:r>
            <a:r>
              <a:rPr lang="en-US" dirty="0" err="1" smtClean="0"/>
              <a:t>yg</a:t>
            </a:r>
            <a:r>
              <a:rPr lang="en-US" dirty="0" smtClean="0"/>
              <a:t> lama. </a:t>
            </a:r>
          </a:p>
          <a:p>
            <a:pPr eaLnBrk="1" hangingPunct="1">
              <a:defRPr/>
            </a:pP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diuraikan</a:t>
            </a:r>
            <a:r>
              <a:rPr lang="en-US" dirty="0" smtClean="0"/>
              <a:t> </a:t>
            </a:r>
            <a:r>
              <a:rPr lang="en-US" dirty="0" err="1" smtClean="0"/>
              <a:t>berasal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sumber</a:t>
            </a:r>
            <a:r>
              <a:rPr lang="en-US" dirty="0" smtClean="0"/>
              <a:t> </a:t>
            </a:r>
            <a:r>
              <a:rPr lang="en-US" dirty="0" err="1" smtClean="0"/>
              <a:t>daya</a:t>
            </a:r>
            <a:r>
              <a:rPr lang="en-US" dirty="0" smtClean="0"/>
              <a:t> </a:t>
            </a:r>
            <a:r>
              <a:rPr lang="en-US" dirty="0" err="1" smtClean="0"/>
              <a:t>alam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 </a:t>
            </a:r>
            <a:r>
              <a:rPr lang="en-US" dirty="0" err="1" smtClean="0"/>
              <a:t>diperbaruhi</a:t>
            </a:r>
            <a:r>
              <a:rPr lang="en-US" dirty="0" smtClean="0"/>
              <a:t>, </a:t>
            </a:r>
            <a:r>
              <a:rPr lang="en-US" dirty="0" err="1" smtClean="0"/>
              <a:t>seperti</a:t>
            </a:r>
            <a:r>
              <a:rPr lang="en-US" dirty="0" smtClean="0"/>
              <a:t> mineral, </a:t>
            </a:r>
            <a:r>
              <a:rPr lang="en-US" dirty="0" err="1" smtClean="0"/>
              <a:t>minyak</a:t>
            </a:r>
            <a:r>
              <a:rPr lang="en-US" dirty="0" smtClean="0"/>
              <a:t> </a:t>
            </a:r>
            <a:r>
              <a:rPr lang="en-US" dirty="0" err="1" smtClean="0"/>
              <a:t>bumi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berasal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industri</a:t>
            </a:r>
            <a:r>
              <a:rPr lang="en-US" dirty="0" smtClean="0"/>
              <a:t>, </a:t>
            </a:r>
            <a:r>
              <a:rPr lang="en-US" dirty="0" err="1" smtClean="0"/>
              <a:t>seperti</a:t>
            </a:r>
            <a:r>
              <a:rPr lang="en-US" dirty="0" smtClean="0"/>
              <a:t> </a:t>
            </a:r>
            <a:r>
              <a:rPr lang="en-US" dirty="0" err="1" smtClean="0"/>
              <a:t>botol</a:t>
            </a:r>
            <a:r>
              <a:rPr lang="en-US" dirty="0" smtClean="0"/>
              <a:t>, </a:t>
            </a:r>
            <a:r>
              <a:rPr lang="en-US" dirty="0" err="1" smtClean="0"/>
              <a:t>plastik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kaleng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F:\BHN KUL S1 KESMAS DINUS GENAP\SAN MAMIN\referensi TM 5\Teknologi Pengolahan Limbah Tahu-Tempe Dengan Proses Biofilter Anaerob Dan Aerob_files\limtt04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958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4" descr="F:\BHN KUL S1 KESMAS DINUS GENAP\SAN MAMIN\referensi TM 5\Teknologi Pengolahan Limbah Tahu-Tempe Dengan Proses Biofilter Anaerob Dan Aerob_files\limtt05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7418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43000"/>
            <a:ext cx="9144000" cy="2819400"/>
          </a:xfrm>
        </p:spPr>
        <p:txBody>
          <a:bodyPr/>
          <a:lstStyle/>
          <a:p>
            <a:pPr eaLnBrk="1" hangingPunct="1">
              <a:defRPr/>
            </a:pPr>
            <a:r>
              <a:rPr lang="en-US" sz="7200" dirty="0" smtClean="0"/>
              <a:t>PENGOLAHAN</a:t>
            </a:r>
            <a:br>
              <a:rPr lang="en-US" sz="7200" dirty="0" smtClean="0"/>
            </a:br>
            <a:r>
              <a:rPr lang="en-US" sz="7200" i="1" dirty="0" smtClean="0">
                <a:solidFill>
                  <a:srgbClr val="FF0000"/>
                </a:solidFill>
                <a:latin typeface="Arial Black" pitchFamily="34" charset="0"/>
              </a:rPr>
              <a:t>LIMBAH</a:t>
            </a:r>
            <a:r>
              <a:rPr lang="en-US" sz="7200" dirty="0" smtClean="0"/>
              <a:t> </a:t>
            </a:r>
            <a:endParaRPr lang="en-US" sz="7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>
                <a:latin typeface="Arial Black" pitchFamily="34" charset="0"/>
              </a:rPr>
              <a:t>Pengolahan</a:t>
            </a:r>
            <a:r>
              <a:rPr lang="en-US" dirty="0" smtClean="0">
                <a:latin typeface="Arial Black" pitchFamily="34" charset="0"/>
              </a:rPr>
              <a:t> </a:t>
            </a:r>
            <a:r>
              <a:rPr lang="en-US" dirty="0" err="1" smtClean="0">
                <a:latin typeface="Arial Black" pitchFamily="34" charset="0"/>
              </a:rPr>
              <a:t>Aerobik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771650"/>
            <a:ext cx="7772400" cy="4552950"/>
          </a:xfrm>
        </p:spPr>
        <p:txBody>
          <a:bodyPr/>
          <a:lstStyle/>
          <a:p>
            <a:pPr>
              <a:defRPr/>
            </a:pPr>
            <a:r>
              <a:rPr lang="en-US" dirty="0" err="1" smtClean="0">
                <a:latin typeface="Comic Sans MS" pitchFamily="66" charset="0"/>
              </a:rPr>
              <a:t>Penguraian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secara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sempurna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senyawa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organik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yg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berasal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dari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buangan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di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dalam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periode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waktu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yg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relatif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singkat</a:t>
            </a:r>
            <a:r>
              <a:rPr lang="en-US" dirty="0" smtClean="0">
                <a:latin typeface="Comic Sans MS" pitchFamily="66" charset="0"/>
              </a:rPr>
              <a:t>. </a:t>
            </a:r>
          </a:p>
          <a:p>
            <a:pPr>
              <a:defRPr/>
            </a:pPr>
            <a:r>
              <a:rPr lang="en-US" dirty="0" err="1" smtClean="0">
                <a:latin typeface="Comic Sans MS" pitchFamily="66" charset="0"/>
              </a:rPr>
              <a:t>Penguraian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dilakukan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oleh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bakteri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dan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hal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ini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dipengaruhi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oleh</a:t>
            </a:r>
            <a:r>
              <a:rPr lang="en-US" dirty="0" smtClean="0">
                <a:latin typeface="Comic Sans MS" pitchFamily="66" charset="0"/>
              </a:rPr>
              <a:t> :</a:t>
            </a:r>
          </a:p>
          <a:p>
            <a:pPr lvl="1">
              <a:defRPr/>
            </a:pPr>
            <a:r>
              <a:rPr lang="en-US" dirty="0" err="1" smtClean="0">
                <a:latin typeface="Comic Sans MS" pitchFamily="66" charset="0"/>
              </a:rPr>
              <a:t>Jumlah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sumber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nutrien</a:t>
            </a:r>
            <a:endParaRPr lang="en-US" dirty="0" smtClean="0">
              <a:latin typeface="Comic Sans MS" pitchFamily="66" charset="0"/>
            </a:endParaRPr>
          </a:p>
          <a:p>
            <a:pPr lvl="1">
              <a:defRPr/>
            </a:pPr>
            <a:r>
              <a:rPr lang="en-US" dirty="0" err="1" smtClean="0">
                <a:latin typeface="Comic Sans MS" pitchFamily="66" charset="0"/>
              </a:rPr>
              <a:t>Jumlah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oksigen</a:t>
            </a:r>
            <a:endParaRPr lang="en-US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Lumpur </a:t>
            </a:r>
            <a:r>
              <a:rPr lang="en-US" dirty="0" err="1" smtClean="0"/>
              <a:t>aktif</a:t>
            </a:r>
            <a:r>
              <a:rPr lang="en-US" dirty="0" smtClean="0"/>
              <a:t> (Activated Sludge)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33600"/>
            <a:ext cx="7772400" cy="4114800"/>
          </a:xfrm>
        </p:spPr>
        <p:txBody>
          <a:bodyPr/>
          <a:lstStyle/>
          <a:p>
            <a:pPr>
              <a:defRPr/>
            </a:pPr>
            <a:r>
              <a:rPr lang="en-US" b="1" dirty="0" smtClean="0"/>
              <a:t>Lumpur </a:t>
            </a:r>
            <a:r>
              <a:rPr lang="en-US" b="1" dirty="0" err="1" smtClean="0"/>
              <a:t>adl</a:t>
            </a:r>
            <a:r>
              <a:rPr lang="en-US" b="1" dirty="0" smtClean="0"/>
              <a:t> </a:t>
            </a:r>
            <a:r>
              <a:rPr lang="en-US" b="1" dirty="0" err="1" smtClean="0"/>
              <a:t>materi</a:t>
            </a:r>
            <a:r>
              <a:rPr lang="en-US" b="1" dirty="0" smtClean="0"/>
              <a:t> </a:t>
            </a:r>
            <a:r>
              <a:rPr lang="en-US" b="1" dirty="0" err="1" smtClean="0"/>
              <a:t>yg</a:t>
            </a:r>
            <a:r>
              <a:rPr lang="en-US" b="1" dirty="0" smtClean="0"/>
              <a:t> </a:t>
            </a:r>
            <a:r>
              <a:rPr lang="en-US" b="1" dirty="0" err="1" smtClean="0"/>
              <a:t>tidak</a:t>
            </a:r>
            <a:r>
              <a:rPr lang="en-US" b="1" dirty="0" smtClean="0"/>
              <a:t> </a:t>
            </a:r>
            <a:r>
              <a:rPr lang="en-US" b="1" dirty="0" err="1" smtClean="0"/>
              <a:t>larut</a:t>
            </a:r>
            <a:r>
              <a:rPr lang="en-US" b="1" dirty="0" smtClean="0"/>
              <a:t> </a:t>
            </a:r>
            <a:r>
              <a:rPr lang="en-US" b="1" dirty="0" err="1" smtClean="0"/>
              <a:t>yg</a:t>
            </a:r>
            <a:r>
              <a:rPr lang="en-US" b="1" dirty="0" smtClean="0"/>
              <a:t> </a:t>
            </a:r>
            <a:r>
              <a:rPr lang="en-US" b="1" dirty="0" err="1" smtClean="0"/>
              <a:t>selalu</a:t>
            </a:r>
            <a:r>
              <a:rPr lang="en-US" b="1" dirty="0" smtClean="0"/>
              <a:t> </a:t>
            </a:r>
            <a:r>
              <a:rPr lang="en-US" b="1" dirty="0" err="1" smtClean="0"/>
              <a:t>nampak</a:t>
            </a:r>
            <a:r>
              <a:rPr lang="en-US" b="1" dirty="0" smtClean="0"/>
              <a:t> </a:t>
            </a:r>
            <a:r>
              <a:rPr lang="en-US" b="1" dirty="0" err="1" smtClean="0"/>
              <a:t>kehadirannya</a:t>
            </a:r>
            <a:r>
              <a:rPr lang="en-US" b="1" dirty="0" smtClean="0"/>
              <a:t> </a:t>
            </a:r>
            <a:r>
              <a:rPr lang="en-US" b="1" dirty="0" err="1" smtClean="0"/>
              <a:t>di</a:t>
            </a:r>
            <a:r>
              <a:rPr lang="en-US" b="1" dirty="0" smtClean="0"/>
              <a:t> </a:t>
            </a:r>
            <a:r>
              <a:rPr lang="en-US" b="1" dirty="0" err="1" smtClean="0"/>
              <a:t>dlm</a:t>
            </a:r>
            <a:r>
              <a:rPr lang="en-US" b="1" dirty="0" smtClean="0"/>
              <a:t> </a:t>
            </a:r>
            <a:r>
              <a:rPr lang="en-US" b="1" dirty="0" err="1" smtClean="0"/>
              <a:t>setiap</a:t>
            </a:r>
            <a:r>
              <a:rPr lang="en-US" b="1" dirty="0" smtClean="0"/>
              <a:t> </a:t>
            </a:r>
            <a:r>
              <a:rPr lang="en-US" b="1" dirty="0" err="1" smtClean="0"/>
              <a:t>tahap</a:t>
            </a:r>
            <a:r>
              <a:rPr lang="en-US" b="1" dirty="0" smtClean="0"/>
              <a:t> </a:t>
            </a:r>
            <a:r>
              <a:rPr lang="en-US" b="1" dirty="0" err="1" smtClean="0"/>
              <a:t>pengolahan</a:t>
            </a:r>
            <a:r>
              <a:rPr lang="en-US" b="1" dirty="0" smtClean="0"/>
              <a:t>, </a:t>
            </a:r>
            <a:r>
              <a:rPr lang="en-US" b="1" dirty="0" err="1" smtClean="0"/>
              <a:t>tersusun</a:t>
            </a:r>
            <a:r>
              <a:rPr lang="en-US" b="1" dirty="0" smtClean="0"/>
              <a:t> </a:t>
            </a:r>
            <a:r>
              <a:rPr lang="en-US" b="1" dirty="0" err="1" smtClean="0"/>
              <a:t>oleh</a:t>
            </a:r>
            <a:r>
              <a:rPr lang="en-US" b="1" dirty="0" smtClean="0"/>
              <a:t> </a:t>
            </a:r>
            <a:r>
              <a:rPr lang="en-US" b="1" dirty="0" err="1" smtClean="0"/>
              <a:t>serat-serat</a:t>
            </a:r>
            <a:r>
              <a:rPr lang="en-US" b="1" dirty="0" smtClean="0"/>
              <a:t> </a:t>
            </a:r>
            <a:r>
              <a:rPr lang="en-US" b="1" dirty="0" err="1" smtClean="0"/>
              <a:t>organik</a:t>
            </a:r>
            <a:r>
              <a:rPr lang="en-US" b="1" dirty="0" smtClean="0"/>
              <a:t> </a:t>
            </a:r>
            <a:r>
              <a:rPr lang="en-US" b="1" dirty="0" err="1" smtClean="0"/>
              <a:t>yg</a:t>
            </a:r>
            <a:r>
              <a:rPr lang="en-US" b="1" dirty="0" smtClean="0"/>
              <a:t> </a:t>
            </a:r>
            <a:r>
              <a:rPr lang="en-US" b="1" dirty="0" err="1" smtClean="0"/>
              <a:t>kaya</a:t>
            </a:r>
            <a:r>
              <a:rPr lang="en-US" b="1" dirty="0" smtClean="0"/>
              <a:t> </a:t>
            </a:r>
            <a:r>
              <a:rPr lang="en-US" b="1" dirty="0" err="1" smtClean="0"/>
              <a:t>akan</a:t>
            </a:r>
            <a:r>
              <a:rPr lang="en-US" b="1" dirty="0" smtClean="0"/>
              <a:t> </a:t>
            </a:r>
            <a:r>
              <a:rPr lang="en-US" b="1" dirty="0" err="1" smtClean="0"/>
              <a:t>selulosa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didalamnya</a:t>
            </a:r>
            <a:r>
              <a:rPr lang="en-US" b="1" dirty="0" smtClean="0"/>
              <a:t> </a:t>
            </a:r>
            <a:r>
              <a:rPr lang="en-US" b="1" dirty="0" err="1" smtClean="0"/>
              <a:t>terhimpun</a:t>
            </a:r>
            <a:r>
              <a:rPr lang="en-US" b="1" dirty="0" smtClean="0"/>
              <a:t> </a:t>
            </a:r>
            <a:r>
              <a:rPr lang="en-US" b="1" dirty="0" err="1" smtClean="0"/>
              <a:t>kehidupan</a:t>
            </a:r>
            <a:r>
              <a:rPr lang="en-US" b="1" dirty="0" smtClean="0"/>
              <a:t> </a:t>
            </a:r>
            <a:r>
              <a:rPr lang="en-US" b="1" dirty="0" err="1" smtClean="0"/>
              <a:t>organisme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7772400" cy="1143000"/>
          </a:xfrm>
        </p:spPr>
        <p:txBody>
          <a:bodyPr/>
          <a:lstStyle/>
          <a:p>
            <a:pPr>
              <a:defRPr/>
            </a:pPr>
            <a:r>
              <a:rPr lang="en-US" dirty="0" err="1" smtClean="0"/>
              <a:t>Saringan</a:t>
            </a:r>
            <a:r>
              <a:rPr lang="en-US" dirty="0" smtClean="0"/>
              <a:t> trickling (Trickling Filter)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71600"/>
            <a:ext cx="9144000" cy="5086350"/>
          </a:xfrm>
        </p:spPr>
        <p:txBody>
          <a:bodyPr/>
          <a:lstStyle/>
          <a:p>
            <a:pPr>
              <a:defRPr/>
            </a:pPr>
            <a:r>
              <a:rPr lang="en-US" b="1" dirty="0" err="1" smtClean="0"/>
              <a:t>Merupakan</a:t>
            </a:r>
            <a:r>
              <a:rPr lang="en-US" b="1" dirty="0" smtClean="0"/>
              <a:t> </a:t>
            </a:r>
            <a:r>
              <a:rPr lang="en-US" b="1" dirty="0" err="1" smtClean="0"/>
              <a:t>suatu</a:t>
            </a:r>
            <a:r>
              <a:rPr lang="en-US" b="1" dirty="0" smtClean="0"/>
              <a:t> </a:t>
            </a:r>
            <a:r>
              <a:rPr lang="en-US" b="1" dirty="0" err="1" smtClean="0"/>
              <a:t>bejana</a:t>
            </a:r>
            <a:r>
              <a:rPr lang="en-US" b="1" dirty="0" smtClean="0"/>
              <a:t> yang </a:t>
            </a:r>
            <a:r>
              <a:rPr lang="en-US" b="1" dirty="0" err="1" smtClean="0"/>
              <a:t>tersusun</a:t>
            </a:r>
            <a:r>
              <a:rPr lang="en-US" b="1" dirty="0" smtClean="0"/>
              <a:t> </a:t>
            </a:r>
            <a:r>
              <a:rPr lang="en-US" b="1" dirty="0" err="1" smtClean="0"/>
              <a:t>oleh</a:t>
            </a:r>
            <a:r>
              <a:rPr lang="en-US" b="1" dirty="0" smtClean="0"/>
              <a:t> </a:t>
            </a:r>
            <a:r>
              <a:rPr lang="en-US" b="1" dirty="0" err="1" smtClean="0"/>
              <a:t>lapisan</a:t>
            </a:r>
            <a:r>
              <a:rPr lang="en-US" b="1" dirty="0" smtClean="0"/>
              <a:t> </a:t>
            </a:r>
            <a:r>
              <a:rPr lang="en-US" b="1" dirty="0" err="1" smtClean="0"/>
              <a:t>materi</a:t>
            </a:r>
            <a:r>
              <a:rPr lang="en-US" b="1" dirty="0" smtClean="0"/>
              <a:t> </a:t>
            </a:r>
            <a:r>
              <a:rPr lang="en-US" b="1" dirty="0" err="1" smtClean="0"/>
              <a:t>kasar</a:t>
            </a:r>
            <a:r>
              <a:rPr lang="en-US" b="1" dirty="0" smtClean="0"/>
              <a:t>, </a:t>
            </a:r>
            <a:r>
              <a:rPr lang="en-US" b="1" dirty="0" err="1" smtClean="0"/>
              <a:t>keras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kedapair</a:t>
            </a:r>
            <a:r>
              <a:rPr lang="en-US" b="1" dirty="0" smtClean="0"/>
              <a:t> </a:t>
            </a:r>
          </a:p>
          <a:p>
            <a:pPr>
              <a:defRPr/>
            </a:pPr>
            <a:r>
              <a:rPr lang="en-US" b="1" dirty="0" err="1" smtClean="0"/>
              <a:t>Kegunaannya</a:t>
            </a:r>
            <a:r>
              <a:rPr lang="en-US" b="1" dirty="0" smtClean="0"/>
              <a:t> u/ </a:t>
            </a:r>
            <a:r>
              <a:rPr lang="en-US" b="1" dirty="0" err="1" smtClean="0"/>
              <a:t>mengolah</a:t>
            </a:r>
            <a:r>
              <a:rPr lang="en-US" b="1" dirty="0" smtClean="0"/>
              <a:t> air </a:t>
            </a:r>
            <a:r>
              <a:rPr lang="en-US" b="1" dirty="0" err="1" smtClean="0"/>
              <a:t>buangan</a:t>
            </a:r>
            <a:r>
              <a:rPr lang="en-US" b="1" dirty="0" smtClean="0"/>
              <a:t> dg </a:t>
            </a:r>
            <a:r>
              <a:rPr lang="en-US" b="1" dirty="0" err="1" smtClean="0"/>
              <a:t>mekanisme</a:t>
            </a:r>
            <a:r>
              <a:rPr lang="en-US" b="1" dirty="0" smtClean="0"/>
              <a:t> </a:t>
            </a:r>
            <a:r>
              <a:rPr lang="en-US" b="1" dirty="0" err="1" smtClean="0"/>
              <a:t>aliran</a:t>
            </a:r>
            <a:r>
              <a:rPr lang="en-US" b="1" dirty="0" smtClean="0"/>
              <a:t> air yang </a:t>
            </a:r>
            <a:r>
              <a:rPr lang="en-US" b="1" dirty="0" err="1" smtClean="0"/>
              <a:t>jatuh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mengalir</a:t>
            </a:r>
            <a:r>
              <a:rPr lang="en-US" b="1" dirty="0" smtClean="0"/>
              <a:t> </a:t>
            </a:r>
            <a:r>
              <a:rPr lang="fi-FI" b="1" dirty="0" smtClean="0"/>
              <a:t>perlahan-lahan melalui lapisan batu untuk kemudian disaring</a:t>
            </a:r>
          </a:p>
          <a:p>
            <a:pPr>
              <a:defRPr/>
            </a:pPr>
            <a:r>
              <a:rPr lang="en-US" b="1" dirty="0" err="1" smtClean="0"/>
              <a:t>Saringan</a:t>
            </a:r>
            <a:r>
              <a:rPr lang="en-US" b="1" dirty="0" smtClean="0"/>
              <a:t> trickling </a:t>
            </a:r>
            <a:r>
              <a:rPr lang="en-US" b="1" dirty="0" err="1" smtClean="0"/>
              <a:t>memiliki</a:t>
            </a:r>
            <a:r>
              <a:rPr lang="en-US" b="1" dirty="0" smtClean="0"/>
              <a:t> 3 </a:t>
            </a:r>
            <a:r>
              <a:rPr lang="en-US" b="1" dirty="0" err="1" smtClean="0"/>
              <a:t>sistem</a:t>
            </a:r>
            <a:r>
              <a:rPr lang="en-US" b="1" dirty="0" smtClean="0"/>
              <a:t> </a:t>
            </a:r>
            <a:r>
              <a:rPr lang="en-US" b="1" dirty="0" err="1" smtClean="0"/>
              <a:t>utama</a:t>
            </a:r>
            <a:r>
              <a:rPr lang="en-US" b="1" dirty="0" smtClean="0"/>
              <a:t> </a:t>
            </a:r>
            <a:r>
              <a:rPr lang="en-US" b="1" dirty="0" err="1" smtClean="0"/>
              <a:t>yaitu</a:t>
            </a:r>
            <a:r>
              <a:rPr lang="en-US" b="1" dirty="0" smtClean="0"/>
              <a:t>: 1. Distributor2. Pengolahan3. </a:t>
            </a:r>
            <a:r>
              <a:rPr lang="en-US" b="1" dirty="0" err="1" smtClean="0"/>
              <a:t>Pengumpul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Kolam</a:t>
            </a:r>
            <a:r>
              <a:rPr lang="en-US" dirty="0" smtClean="0"/>
              <a:t> </a:t>
            </a:r>
            <a:r>
              <a:rPr lang="en-US" dirty="0" err="1" smtClean="0"/>
              <a:t>oksidasi</a:t>
            </a:r>
            <a:r>
              <a:rPr lang="en-US" dirty="0" smtClean="0"/>
              <a:t>/</a:t>
            </a:r>
            <a:r>
              <a:rPr lang="en-US" dirty="0" err="1" smtClean="0"/>
              <a:t>stabilisasi</a:t>
            </a:r>
            <a:r>
              <a:rPr lang="en-US" dirty="0" smtClean="0"/>
              <a:t> (Oxidation Ponds)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33600"/>
            <a:ext cx="7772400" cy="4114800"/>
          </a:xfrm>
        </p:spPr>
        <p:txBody>
          <a:bodyPr/>
          <a:lstStyle/>
          <a:p>
            <a:pPr>
              <a:defRPr/>
            </a:pPr>
            <a:r>
              <a:rPr lang="en-US" b="1" dirty="0" err="1" smtClean="0"/>
              <a:t>Kolam</a:t>
            </a:r>
            <a:r>
              <a:rPr lang="en-US" b="1" dirty="0" smtClean="0"/>
              <a:t> </a:t>
            </a:r>
            <a:r>
              <a:rPr lang="en-US" b="1" dirty="0" err="1" smtClean="0"/>
              <a:t>ini</a:t>
            </a:r>
            <a:r>
              <a:rPr lang="en-US" b="1" dirty="0" smtClean="0"/>
              <a:t> </a:t>
            </a:r>
            <a:r>
              <a:rPr lang="en-US" b="1" dirty="0" err="1" smtClean="0"/>
              <a:t>tidak</a:t>
            </a:r>
            <a:r>
              <a:rPr lang="en-US" b="1" dirty="0" smtClean="0"/>
              <a:t> </a:t>
            </a:r>
            <a:r>
              <a:rPr lang="en-US" b="1" dirty="0" err="1" smtClean="0"/>
              <a:t>memerlukan</a:t>
            </a:r>
            <a:r>
              <a:rPr lang="en-US" b="1" dirty="0" smtClean="0"/>
              <a:t> </a:t>
            </a:r>
            <a:r>
              <a:rPr lang="en-US" b="1" dirty="0" err="1" smtClean="0"/>
              <a:t>biaya</a:t>
            </a:r>
            <a:r>
              <a:rPr lang="en-US" b="1" dirty="0" smtClean="0"/>
              <a:t> </a:t>
            </a:r>
            <a:r>
              <a:rPr lang="en-US" b="1" dirty="0" err="1" smtClean="0"/>
              <a:t>yg</a:t>
            </a:r>
            <a:r>
              <a:rPr lang="en-US" b="1" dirty="0" smtClean="0"/>
              <a:t> </a:t>
            </a:r>
            <a:r>
              <a:rPr lang="en-US" b="1" dirty="0" err="1" smtClean="0"/>
              <a:t>mahal</a:t>
            </a:r>
            <a:r>
              <a:rPr lang="en-US" b="1" dirty="0" smtClean="0"/>
              <a:t>. </a:t>
            </a:r>
          </a:p>
          <a:p>
            <a:pPr>
              <a:defRPr/>
            </a:pPr>
            <a:r>
              <a:rPr lang="en-US" b="1" dirty="0" err="1" smtClean="0"/>
              <a:t>Terdapat</a:t>
            </a:r>
            <a:r>
              <a:rPr lang="en-US" b="1" dirty="0" smtClean="0"/>
              <a:t> </a:t>
            </a:r>
            <a:r>
              <a:rPr lang="en-US" b="1" dirty="0" err="1" smtClean="0"/>
              <a:t>beberapa</a:t>
            </a:r>
            <a:r>
              <a:rPr lang="en-US" b="1" dirty="0" smtClean="0"/>
              <a:t> </a:t>
            </a:r>
            <a:r>
              <a:rPr lang="en-US" b="1" dirty="0" err="1" smtClean="0"/>
              <a:t>kolam</a:t>
            </a:r>
            <a:r>
              <a:rPr lang="en-US" b="1" dirty="0" smtClean="0"/>
              <a:t> </a:t>
            </a:r>
            <a:r>
              <a:rPr lang="en-US" b="1" dirty="0" err="1" smtClean="0"/>
              <a:t>yangutama</a:t>
            </a:r>
            <a:r>
              <a:rPr lang="en-US" b="1" dirty="0" smtClean="0"/>
              <a:t> </a:t>
            </a:r>
            <a:r>
              <a:rPr lang="en-US" b="1" dirty="0" err="1" smtClean="0"/>
              <a:t>digunakan</a:t>
            </a:r>
            <a:r>
              <a:rPr lang="en-US" b="1" dirty="0" smtClean="0"/>
              <a:t> </a:t>
            </a:r>
            <a:r>
              <a:rPr lang="en-US" b="1" dirty="0" err="1" smtClean="0"/>
              <a:t>yaitu</a:t>
            </a:r>
            <a:r>
              <a:rPr lang="en-US" b="1" dirty="0" smtClean="0"/>
              <a:t> </a:t>
            </a:r>
            <a:r>
              <a:rPr lang="en-US" b="1" dirty="0" err="1" smtClean="0"/>
              <a:t>kolam</a:t>
            </a:r>
            <a:r>
              <a:rPr lang="en-US" b="1" dirty="0" smtClean="0"/>
              <a:t> </a:t>
            </a:r>
            <a:r>
              <a:rPr lang="en-US" b="1" dirty="0" err="1" smtClean="0"/>
              <a:t>fakultatif</a:t>
            </a:r>
            <a:r>
              <a:rPr lang="en-US" b="1" dirty="0" smtClean="0"/>
              <a:t>, </a:t>
            </a:r>
            <a:r>
              <a:rPr lang="en-US" b="1" dirty="0" err="1" smtClean="0"/>
              <a:t>kolam</a:t>
            </a:r>
            <a:r>
              <a:rPr lang="en-US" b="1" dirty="0" smtClean="0"/>
              <a:t> </a:t>
            </a:r>
            <a:r>
              <a:rPr lang="en-US" b="1" dirty="0" err="1" smtClean="0"/>
              <a:t>maturasi</a:t>
            </a:r>
            <a:r>
              <a:rPr lang="en-US" b="1" dirty="0" smtClean="0"/>
              <a:t>,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kolam</a:t>
            </a:r>
            <a:r>
              <a:rPr lang="en-US" b="1" dirty="0" smtClean="0"/>
              <a:t> </a:t>
            </a:r>
            <a:r>
              <a:rPr lang="en-US" b="1" dirty="0" err="1" smtClean="0"/>
              <a:t>anaerob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Kontraktor</a:t>
            </a:r>
            <a:r>
              <a:rPr lang="en-US" dirty="0" smtClean="0"/>
              <a:t> </a:t>
            </a:r>
            <a:r>
              <a:rPr lang="en-US" dirty="0" err="1" smtClean="0"/>
              <a:t>biologik</a:t>
            </a:r>
            <a:r>
              <a:rPr lang="en-US" dirty="0" smtClean="0"/>
              <a:t> </a:t>
            </a:r>
            <a:r>
              <a:rPr lang="en-US" dirty="0" err="1" smtClean="0"/>
              <a:t>berputar</a:t>
            </a:r>
            <a:r>
              <a:rPr lang="en-US" dirty="0" smtClean="0"/>
              <a:t> (rotating biological contractor)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209800"/>
            <a:ext cx="9144000" cy="4419600"/>
          </a:xfrm>
        </p:spPr>
        <p:txBody>
          <a:bodyPr/>
          <a:lstStyle/>
          <a:p>
            <a:pPr>
              <a:defRPr/>
            </a:pPr>
            <a:r>
              <a:rPr lang="en-US" b="1" dirty="0" smtClean="0"/>
              <a:t>Analog dg rotating trickling filter/</a:t>
            </a:r>
            <a:r>
              <a:rPr lang="en-US" b="1" dirty="0" err="1" smtClean="0"/>
              <a:t>penyaring</a:t>
            </a:r>
            <a:r>
              <a:rPr lang="en-US" b="1" dirty="0" smtClean="0"/>
              <a:t> </a:t>
            </a:r>
            <a:r>
              <a:rPr lang="en-US" b="1" dirty="0" err="1" smtClean="0"/>
              <a:t>menetes</a:t>
            </a:r>
            <a:r>
              <a:rPr lang="en-US" b="1" dirty="0" smtClean="0"/>
              <a:t> </a:t>
            </a:r>
            <a:r>
              <a:rPr lang="en-US" b="1" dirty="0" err="1" smtClean="0"/>
              <a:t>berputar</a:t>
            </a:r>
            <a:r>
              <a:rPr lang="en-US" b="1" dirty="0" smtClean="0"/>
              <a:t>. </a:t>
            </a:r>
          </a:p>
          <a:p>
            <a:pPr>
              <a:defRPr/>
            </a:pPr>
            <a:r>
              <a:rPr lang="en-US" b="1" dirty="0" err="1" smtClean="0"/>
              <a:t>Digunakan</a:t>
            </a:r>
            <a:r>
              <a:rPr lang="en-US" b="1" dirty="0" smtClean="0"/>
              <a:t> </a:t>
            </a:r>
            <a:r>
              <a:rPr lang="en-US" b="1" dirty="0" err="1" smtClean="0"/>
              <a:t>antara</a:t>
            </a:r>
            <a:r>
              <a:rPr lang="en-US" b="1" dirty="0" smtClean="0"/>
              <a:t> lain u/ </a:t>
            </a:r>
            <a:r>
              <a:rPr lang="en-US" b="1" dirty="0" err="1" smtClean="0"/>
              <a:t>menangani</a:t>
            </a:r>
            <a:r>
              <a:rPr lang="en-US" b="1" dirty="0" smtClean="0"/>
              <a:t> </a:t>
            </a:r>
            <a:r>
              <a:rPr lang="en-US" b="1" dirty="0" err="1" smtClean="0"/>
              <a:t>limbah</a:t>
            </a:r>
            <a:r>
              <a:rPr lang="en-US" b="1" dirty="0" smtClean="0"/>
              <a:t> </a:t>
            </a:r>
            <a:r>
              <a:rPr lang="en-US" b="1" dirty="0" err="1" smtClean="0"/>
              <a:t>kota</a:t>
            </a:r>
            <a:r>
              <a:rPr lang="en-US" b="1" dirty="0" smtClean="0"/>
              <a:t>, air </a:t>
            </a:r>
            <a:r>
              <a:rPr lang="en-US" b="1" dirty="0" err="1" smtClean="0"/>
              <a:t>limbah</a:t>
            </a:r>
            <a:r>
              <a:rPr lang="en-US" b="1" dirty="0" smtClean="0"/>
              <a:t> </a:t>
            </a:r>
            <a:r>
              <a:rPr lang="en-US" b="1" dirty="0" err="1" smtClean="0"/>
              <a:t>yg</a:t>
            </a:r>
            <a:r>
              <a:rPr lang="en-US" b="1" dirty="0" smtClean="0"/>
              <a:t> </a:t>
            </a:r>
            <a:r>
              <a:rPr lang="en-US" b="1" dirty="0" err="1" smtClean="0"/>
              <a:t>berasal</a:t>
            </a:r>
            <a:r>
              <a:rPr lang="en-US" b="1" dirty="0" smtClean="0"/>
              <a:t> </a:t>
            </a:r>
            <a:r>
              <a:rPr lang="en-US" b="1" dirty="0" err="1" smtClean="0"/>
              <a:t>dari</a:t>
            </a:r>
            <a:r>
              <a:rPr lang="en-US" b="1" dirty="0" smtClean="0"/>
              <a:t> </a:t>
            </a:r>
            <a:r>
              <a:rPr lang="en-US" b="1" dirty="0" err="1" smtClean="0"/>
              <a:t>industri</a:t>
            </a:r>
            <a:r>
              <a:rPr lang="en-US" b="1" dirty="0" smtClean="0"/>
              <a:t> </a:t>
            </a:r>
            <a:r>
              <a:rPr lang="en-US" b="1" dirty="0" err="1" smtClean="0"/>
              <a:t>pengemasan</a:t>
            </a:r>
            <a:r>
              <a:rPr lang="en-US" b="1" dirty="0" smtClean="0"/>
              <a:t> </a:t>
            </a:r>
            <a:r>
              <a:rPr lang="en-US" b="1" dirty="0" err="1" smtClean="0"/>
              <a:t>daging</a:t>
            </a:r>
            <a:r>
              <a:rPr lang="en-US" b="1" dirty="0" smtClean="0"/>
              <a:t>, </a:t>
            </a:r>
            <a:r>
              <a:rPr lang="en-US" b="1" dirty="0" err="1" smtClean="0"/>
              <a:t>susu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keju</a:t>
            </a:r>
            <a:r>
              <a:rPr lang="en-US" b="1" dirty="0" smtClean="0"/>
              <a:t>, </a:t>
            </a:r>
            <a:r>
              <a:rPr lang="en-US" b="1" dirty="0" err="1" smtClean="0"/>
              <a:t>minuman</a:t>
            </a:r>
            <a:r>
              <a:rPr lang="en-US" b="1" dirty="0" smtClean="0"/>
              <a:t> </a:t>
            </a:r>
            <a:r>
              <a:rPr lang="en-US" b="1" dirty="0" err="1" smtClean="0"/>
              <a:t>keras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anggur</a:t>
            </a:r>
            <a:r>
              <a:rPr lang="en-US" b="1" dirty="0" smtClean="0"/>
              <a:t>, </a:t>
            </a:r>
            <a:r>
              <a:rPr lang="en-US" b="1" dirty="0" err="1" smtClean="0"/>
              <a:t>produksi</a:t>
            </a:r>
            <a:r>
              <a:rPr lang="en-US" b="1" dirty="0" smtClean="0"/>
              <a:t> </a:t>
            </a:r>
            <a:r>
              <a:rPr lang="en-US" b="1" dirty="0" err="1" smtClean="0"/>
              <a:t>babi</a:t>
            </a:r>
            <a:r>
              <a:rPr lang="en-US" b="1" dirty="0" smtClean="0"/>
              <a:t> </a:t>
            </a:r>
            <a:r>
              <a:rPr lang="en-US" b="1" dirty="0" err="1" smtClean="0"/>
              <a:t>danunggas</a:t>
            </a:r>
            <a:r>
              <a:rPr lang="en-US" b="1" dirty="0" smtClean="0"/>
              <a:t>, </a:t>
            </a:r>
            <a:r>
              <a:rPr lang="en-US" b="1" dirty="0" err="1" smtClean="0"/>
              <a:t>pengolahan</a:t>
            </a:r>
            <a:r>
              <a:rPr lang="en-US" b="1" dirty="0" smtClean="0"/>
              <a:t> </a:t>
            </a:r>
            <a:r>
              <a:rPr lang="en-US" b="1" dirty="0" err="1" smtClean="0"/>
              <a:t>sayuran</a:t>
            </a:r>
            <a:r>
              <a:rPr lang="en-US" b="1" dirty="0" smtClean="0"/>
              <a:t> &amp; </a:t>
            </a:r>
            <a:r>
              <a:rPr lang="en-US" b="1" dirty="0" err="1" smtClean="0"/>
              <a:t>indutri</a:t>
            </a:r>
            <a:r>
              <a:rPr lang="en-US" b="1" dirty="0" smtClean="0"/>
              <a:t> </a:t>
            </a:r>
            <a:r>
              <a:rPr lang="en-US" b="1" dirty="0" err="1" smtClean="0"/>
              <a:t>perekat</a:t>
            </a:r>
            <a:r>
              <a:rPr lang="en-US" b="1" dirty="0" smtClean="0"/>
              <a:t> &amp; </a:t>
            </a:r>
            <a:r>
              <a:rPr lang="en-US" b="1" dirty="0" err="1" smtClean="0"/>
              <a:t>kertas</a:t>
            </a:r>
            <a:r>
              <a:rPr lang="en-US" b="1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228600"/>
            <a:ext cx="7772400" cy="1143000"/>
          </a:xfrm>
        </p:spPr>
        <p:txBody>
          <a:bodyPr/>
          <a:lstStyle/>
          <a:p>
            <a:pPr>
              <a:defRPr/>
            </a:pP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pengolahan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anaerobik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76400"/>
            <a:ext cx="9144000" cy="5181600"/>
          </a:xfrm>
        </p:spPr>
        <p:txBody>
          <a:bodyPr/>
          <a:lstStyle/>
          <a:p>
            <a:pPr>
              <a:defRPr/>
            </a:pPr>
            <a:r>
              <a:rPr lang="en-US" b="1" dirty="0" err="1" smtClean="0"/>
              <a:t>Proses</a:t>
            </a:r>
            <a:r>
              <a:rPr lang="en-US" b="1" dirty="0" smtClean="0"/>
              <a:t> </a:t>
            </a:r>
            <a:r>
              <a:rPr lang="en-US" b="1" dirty="0" err="1" smtClean="0"/>
              <a:t>pengolahan</a:t>
            </a:r>
            <a:r>
              <a:rPr lang="en-US" b="1" dirty="0" smtClean="0"/>
              <a:t> </a:t>
            </a:r>
            <a:r>
              <a:rPr lang="en-US" b="1" dirty="0" err="1" smtClean="0"/>
              <a:t>scr</a:t>
            </a:r>
            <a:r>
              <a:rPr lang="en-US" b="1" dirty="0" smtClean="0"/>
              <a:t> </a:t>
            </a:r>
            <a:r>
              <a:rPr lang="en-US" b="1" dirty="0" err="1" smtClean="0"/>
              <a:t>anaerobik</a:t>
            </a:r>
            <a:r>
              <a:rPr lang="en-US" b="1" dirty="0" smtClean="0"/>
              <a:t> </a:t>
            </a:r>
            <a:r>
              <a:rPr lang="en-US" b="1" dirty="0" err="1" smtClean="0"/>
              <a:t>terjadi</a:t>
            </a:r>
            <a:r>
              <a:rPr lang="en-US" b="1" dirty="0" smtClean="0"/>
              <a:t> </a:t>
            </a:r>
            <a:r>
              <a:rPr lang="en-US" b="1" dirty="0" err="1" smtClean="0"/>
              <a:t>disebabkan</a:t>
            </a:r>
            <a:r>
              <a:rPr lang="en-US" b="1" dirty="0" smtClean="0"/>
              <a:t> o/ </a:t>
            </a:r>
            <a:r>
              <a:rPr lang="en-US" b="1" dirty="0" err="1" smtClean="0"/>
              <a:t>aktivitas</a:t>
            </a:r>
            <a:r>
              <a:rPr lang="en-US" b="1" dirty="0" smtClean="0"/>
              <a:t> </a:t>
            </a:r>
            <a:r>
              <a:rPr lang="en-US" b="1" dirty="0" err="1" smtClean="0"/>
              <a:t>mikroorganisme</a:t>
            </a:r>
            <a:r>
              <a:rPr lang="en-US" b="1" dirty="0" smtClean="0"/>
              <a:t> </a:t>
            </a:r>
            <a:r>
              <a:rPr lang="en-US" b="1" dirty="0" err="1" smtClean="0"/>
              <a:t>pada</a:t>
            </a:r>
            <a:r>
              <a:rPr lang="en-US" b="1" dirty="0" smtClean="0"/>
              <a:t> </a:t>
            </a:r>
            <a:r>
              <a:rPr lang="en-US" b="1" dirty="0" err="1" smtClean="0"/>
              <a:t>saat</a:t>
            </a:r>
            <a:r>
              <a:rPr lang="en-US" b="1" dirty="0" smtClean="0"/>
              <a:t> </a:t>
            </a:r>
            <a:r>
              <a:rPr lang="en-US" b="1" dirty="0" err="1" smtClean="0"/>
              <a:t>tidak</a:t>
            </a:r>
            <a:r>
              <a:rPr lang="en-US" b="1" dirty="0" smtClean="0"/>
              <a:t> </a:t>
            </a:r>
            <a:r>
              <a:rPr lang="en-US" b="1" dirty="0" err="1" smtClean="0"/>
              <a:t>ada</a:t>
            </a:r>
            <a:r>
              <a:rPr lang="en-US" b="1" dirty="0" smtClean="0"/>
              <a:t> </a:t>
            </a:r>
            <a:r>
              <a:rPr lang="en-US" b="1" dirty="0" err="1" smtClean="0"/>
              <a:t>oksigen</a:t>
            </a:r>
            <a:r>
              <a:rPr lang="en-US" b="1" dirty="0" smtClean="0"/>
              <a:t> </a:t>
            </a:r>
            <a:r>
              <a:rPr lang="en-US" b="1" dirty="0" err="1" smtClean="0"/>
              <a:t>bebas</a:t>
            </a:r>
            <a:endParaRPr lang="en-US" b="1" dirty="0" smtClean="0"/>
          </a:p>
          <a:p>
            <a:pPr>
              <a:defRPr/>
            </a:pPr>
            <a:r>
              <a:rPr lang="en-US" b="1" dirty="0" err="1" smtClean="0"/>
              <a:t>Senyawa</a:t>
            </a:r>
            <a:r>
              <a:rPr lang="en-US" b="1" dirty="0" smtClean="0"/>
              <a:t> </a:t>
            </a:r>
            <a:r>
              <a:rPr lang="en-US" b="1" dirty="0" err="1" smtClean="0"/>
              <a:t>berbentuk</a:t>
            </a:r>
            <a:r>
              <a:rPr lang="en-US" b="1" dirty="0" smtClean="0"/>
              <a:t> </a:t>
            </a:r>
            <a:r>
              <a:rPr lang="en-US" b="1" dirty="0" err="1" smtClean="0"/>
              <a:t>anorganik</a:t>
            </a:r>
            <a:r>
              <a:rPr lang="en-US" b="1" dirty="0" smtClean="0"/>
              <a:t> </a:t>
            </a:r>
            <a:r>
              <a:rPr lang="en-US" b="1" dirty="0" err="1" smtClean="0"/>
              <a:t>atau</a:t>
            </a:r>
            <a:r>
              <a:rPr lang="en-US" b="1" dirty="0" smtClean="0"/>
              <a:t> </a:t>
            </a:r>
            <a:r>
              <a:rPr lang="en-US" b="1" dirty="0" err="1" smtClean="0"/>
              <a:t>organik</a:t>
            </a:r>
            <a:r>
              <a:rPr lang="en-US" b="1" dirty="0" smtClean="0"/>
              <a:t> </a:t>
            </a:r>
            <a:r>
              <a:rPr lang="en-US" b="1" dirty="0" err="1" smtClean="0"/>
              <a:t>pekat</a:t>
            </a:r>
            <a:r>
              <a:rPr lang="en-US" b="1" dirty="0" smtClean="0"/>
              <a:t> </a:t>
            </a:r>
            <a:r>
              <a:rPr lang="en-US" b="1" dirty="0" err="1" smtClean="0"/>
              <a:t>yg</a:t>
            </a:r>
            <a:r>
              <a:rPr lang="en-US" b="1" dirty="0" smtClean="0"/>
              <a:t> </a:t>
            </a:r>
            <a:r>
              <a:rPr lang="en-US" b="1" dirty="0" err="1" smtClean="0"/>
              <a:t>umumnya</a:t>
            </a:r>
            <a:r>
              <a:rPr lang="en-US" b="1" dirty="0" smtClean="0"/>
              <a:t> </a:t>
            </a:r>
            <a:r>
              <a:rPr lang="en-US" b="1" dirty="0" err="1" smtClean="0"/>
              <a:t>berasal</a:t>
            </a:r>
            <a:r>
              <a:rPr lang="en-US" b="1" dirty="0" smtClean="0"/>
              <a:t> </a:t>
            </a:r>
            <a:r>
              <a:rPr lang="en-US" b="1" dirty="0" err="1" smtClean="0"/>
              <a:t>dari</a:t>
            </a:r>
            <a:r>
              <a:rPr lang="en-US" b="1" dirty="0" smtClean="0"/>
              <a:t> </a:t>
            </a:r>
            <a:r>
              <a:rPr lang="en-US" b="1" dirty="0" err="1" smtClean="0"/>
              <a:t>industri</a:t>
            </a:r>
            <a:r>
              <a:rPr lang="en-US" b="1" dirty="0" smtClean="0"/>
              <a:t> </a:t>
            </a:r>
            <a:r>
              <a:rPr lang="en-US" b="1" dirty="0" err="1" smtClean="0"/>
              <a:t>sukar</a:t>
            </a:r>
            <a:r>
              <a:rPr lang="en-US" b="1" dirty="0" smtClean="0"/>
              <a:t> </a:t>
            </a:r>
            <a:r>
              <a:rPr lang="en-US" b="1" dirty="0" err="1" smtClean="0"/>
              <a:t>atau</a:t>
            </a:r>
            <a:r>
              <a:rPr lang="en-US" b="1" dirty="0" smtClean="0"/>
              <a:t> </a:t>
            </a:r>
            <a:r>
              <a:rPr lang="en-US" b="1" dirty="0" err="1" smtClean="0"/>
              <a:t>lambat</a:t>
            </a:r>
            <a:r>
              <a:rPr lang="en-US" b="1" dirty="0" smtClean="0"/>
              <a:t> </a:t>
            </a:r>
            <a:r>
              <a:rPr lang="en-US" b="1" dirty="0" err="1" smtClean="0"/>
              <a:t>sekali</a:t>
            </a:r>
            <a:r>
              <a:rPr lang="en-US" b="1" dirty="0" smtClean="0"/>
              <a:t>  u/ </a:t>
            </a:r>
            <a:r>
              <a:rPr lang="en-US" b="1" dirty="0" err="1" smtClean="0"/>
              <a:t>diolah</a:t>
            </a:r>
            <a:r>
              <a:rPr lang="en-US" b="1" dirty="0" smtClean="0"/>
              <a:t> </a:t>
            </a:r>
            <a:r>
              <a:rPr lang="en-US" b="1" dirty="0" err="1" smtClean="0"/>
              <a:t>secara</a:t>
            </a:r>
            <a:r>
              <a:rPr lang="en-US" b="1" dirty="0" smtClean="0"/>
              <a:t> </a:t>
            </a:r>
            <a:r>
              <a:rPr lang="en-US" b="1" dirty="0" err="1" smtClean="0"/>
              <a:t>aerobik</a:t>
            </a:r>
            <a:r>
              <a:rPr lang="en-US" b="1" dirty="0" smtClean="0"/>
              <a:t>, </a:t>
            </a:r>
            <a:r>
              <a:rPr lang="en-US" b="1" dirty="0" err="1" smtClean="0"/>
              <a:t>maka</a:t>
            </a:r>
            <a:r>
              <a:rPr lang="en-US" b="1" dirty="0" smtClean="0"/>
              <a:t> </a:t>
            </a:r>
            <a:r>
              <a:rPr lang="en-US" b="1" dirty="0" err="1" smtClean="0"/>
              <a:t>pengolahan</a:t>
            </a:r>
            <a:r>
              <a:rPr lang="en-US" b="1" dirty="0" smtClean="0"/>
              <a:t> </a:t>
            </a:r>
            <a:r>
              <a:rPr lang="en-US" b="1" dirty="0" err="1" smtClean="0"/>
              <a:t>dilakukan</a:t>
            </a:r>
            <a:r>
              <a:rPr lang="en-US" b="1" dirty="0" smtClean="0"/>
              <a:t> </a:t>
            </a:r>
            <a:r>
              <a:rPr lang="en-US" b="1" dirty="0" err="1" smtClean="0"/>
              <a:t>secara</a:t>
            </a:r>
            <a:r>
              <a:rPr lang="en-US" b="1" dirty="0" smtClean="0"/>
              <a:t> </a:t>
            </a:r>
            <a:r>
              <a:rPr lang="en-US" b="1" dirty="0" err="1" smtClean="0"/>
              <a:t>anaerobik</a:t>
            </a:r>
            <a:endParaRPr lang="en-US" b="1" dirty="0" smtClean="0"/>
          </a:p>
          <a:p>
            <a:pPr>
              <a:defRPr/>
            </a:pPr>
            <a:r>
              <a:rPr lang="en-US" b="1" dirty="0" err="1" smtClean="0"/>
              <a:t>Hasil</a:t>
            </a:r>
            <a:r>
              <a:rPr lang="en-US" b="1" dirty="0" smtClean="0"/>
              <a:t> </a:t>
            </a:r>
            <a:r>
              <a:rPr lang="en-US" b="1" dirty="0" err="1" smtClean="0"/>
              <a:t>akhir</a:t>
            </a:r>
            <a:r>
              <a:rPr lang="en-US" b="1" dirty="0" smtClean="0"/>
              <a:t> </a:t>
            </a:r>
            <a:r>
              <a:rPr lang="en-US" b="1" dirty="0" err="1" smtClean="0"/>
              <a:t>pengolahan</a:t>
            </a:r>
            <a:r>
              <a:rPr lang="en-US" b="1" dirty="0" smtClean="0"/>
              <a:t> </a:t>
            </a:r>
            <a:r>
              <a:rPr lang="en-US" b="1" dirty="0" err="1" smtClean="0"/>
              <a:t>secara</a:t>
            </a:r>
            <a:r>
              <a:rPr lang="en-US" b="1" dirty="0" smtClean="0"/>
              <a:t> </a:t>
            </a:r>
            <a:r>
              <a:rPr lang="en-US" b="1" dirty="0" err="1" smtClean="0"/>
              <a:t>anaerobik</a:t>
            </a:r>
            <a:r>
              <a:rPr lang="en-US" b="1" dirty="0" smtClean="0"/>
              <a:t> </a:t>
            </a:r>
            <a:r>
              <a:rPr lang="en-US" b="1" dirty="0" err="1" smtClean="0"/>
              <a:t>adalah</a:t>
            </a:r>
            <a:r>
              <a:rPr lang="en-US" b="1" dirty="0" smtClean="0"/>
              <a:t> CO2 </a:t>
            </a:r>
            <a:r>
              <a:rPr lang="en-US" b="1" dirty="0" err="1" smtClean="0"/>
              <a:t>dan</a:t>
            </a:r>
            <a:r>
              <a:rPr lang="en-US" b="1" dirty="0" smtClean="0"/>
              <a:t> CH4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81000"/>
            <a:ext cx="9144000" cy="6477000"/>
          </a:xfrm>
        </p:spPr>
        <p:txBody>
          <a:bodyPr/>
          <a:lstStyle/>
          <a:p>
            <a:pPr>
              <a:defRPr/>
            </a:pPr>
            <a:r>
              <a:rPr lang="en-US" b="1" dirty="0" err="1" smtClean="0"/>
              <a:t>Prinsip</a:t>
            </a:r>
            <a:r>
              <a:rPr lang="en-US" b="1" dirty="0" smtClean="0"/>
              <a:t> </a:t>
            </a:r>
            <a:r>
              <a:rPr lang="en-US" b="1" dirty="0" err="1" smtClean="0"/>
              <a:t>proses</a:t>
            </a:r>
            <a:r>
              <a:rPr lang="en-US" b="1" dirty="0" smtClean="0"/>
              <a:t> </a:t>
            </a:r>
            <a:r>
              <a:rPr lang="en-US" b="1" dirty="0" err="1" smtClean="0"/>
              <a:t>pengolahan</a:t>
            </a:r>
            <a:r>
              <a:rPr lang="en-US" b="1" dirty="0" smtClean="0"/>
              <a:t> </a:t>
            </a:r>
            <a:r>
              <a:rPr lang="en-US" b="1" dirty="0" err="1" smtClean="0"/>
              <a:t>secara</a:t>
            </a:r>
            <a:r>
              <a:rPr lang="en-US" b="1" dirty="0" smtClean="0"/>
              <a:t> </a:t>
            </a:r>
            <a:r>
              <a:rPr lang="en-US" b="1" dirty="0" err="1" smtClean="0"/>
              <a:t>anaerobik</a:t>
            </a:r>
            <a:r>
              <a:rPr lang="en-US" b="1" dirty="0" smtClean="0"/>
              <a:t> </a:t>
            </a:r>
            <a:r>
              <a:rPr lang="en-US" b="1" dirty="0" err="1" smtClean="0"/>
              <a:t>adl</a:t>
            </a:r>
            <a:r>
              <a:rPr lang="en-US" b="1" dirty="0" smtClean="0"/>
              <a:t> </a:t>
            </a:r>
            <a:r>
              <a:rPr lang="en-US" b="1" dirty="0" err="1" smtClean="0"/>
              <a:t>menghilangkan</a:t>
            </a:r>
            <a:r>
              <a:rPr lang="en-US" b="1" dirty="0" smtClean="0"/>
              <a:t> </a:t>
            </a:r>
            <a:r>
              <a:rPr lang="en-US" b="1" dirty="0" err="1" smtClean="0"/>
              <a:t>atau</a:t>
            </a:r>
            <a:r>
              <a:rPr lang="en-US" b="1" dirty="0" smtClean="0"/>
              <a:t> </a:t>
            </a:r>
            <a:r>
              <a:rPr lang="en-US" b="1" dirty="0" err="1" smtClean="0"/>
              <a:t>mendegradasi</a:t>
            </a:r>
            <a:r>
              <a:rPr lang="en-US" b="1" dirty="0" smtClean="0"/>
              <a:t> </a:t>
            </a:r>
            <a:r>
              <a:rPr lang="en-US" b="1" dirty="0" err="1" smtClean="0"/>
              <a:t>bahan</a:t>
            </a:r>
            <a:r>
              <a:rPr lang="en-US" b="1" dirty="0" smtClean="0"/>
              <a:t> </a:t>
            </a:r>
            <a:r>
              <a:rPr lang="en-US" b="1" dirty="0" err="1" smtClean="0"/>
              <a:t>karbon</a:t>
            </a:r>
            <a:r>
              <a:rPr lang="en-US" b="1" dirty="0" smtClean="0"/>
              <a:t> </a:t>
            </a:r>
            <a:r>
              <a:rPr lang="pt-BR" b="1" dirty="0" smtClean="0"/>
              <a:t>organik dlm limbah cair atau sludge</a:t>
            </a:r>
          </a:p>
          <a:p>
            <a:pPr>
              <a:buFontTx/>
              <a:buNone/>
              <a:defRPr/>
            </a:pPr>
            <a:endParaRPr lang="pt-BR" b="1" dirty="0" smtClean="0"/>
          </a:p>
          <a:p>
            <a:pPr>
              <a:defRPr/>
            </a:pPr>
            <a:r>
              <a:rPr lang="pt-BR" b="1" dirty="0" smtClean="0"/>
              <a:t>Bakteri yg terlibat :</a:t>
            </a:r>
          </a:p>
          <a:p>
            <a:pPr lvl="1">
              <a:defRPr/>
            </a:pPr>
            <a:r>
              <a:rPr lang="pt-BR" sz="3600" b="1" dirty="0" smtClean="0">
                <a:latin typeface="Monotype Corsiva" pitchFamily="66" charset="0"/>
              </a:rPr>
              <a:t>Clostridium spp.,  Peptococcus anaerobus,  Bifidobacterium spp.,  Desulphovibrio spp., Corynebacterium spp.,  Lactobacillus, Actonomyces, Staphylococcus, and Eschericia coli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F:\BHN KUL S1 KESMAS DINUS GENAP\SAN MAMIN\referensi TM 5\Teknologi Pengolahan Limbah Tahu-Tempe Dengan Proses Biofilter Anaerob Dan Aerob_files\limtt09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Rounded Rectangle 4"/>
          <p:cNvSpPr>
            <a:spLocks noChangeArrowheads="1"/>
          </p:cNvSpPr>
          <p:nvPr/>
        </p:nvSpPr>
        <p:spPr bwMode="auto">
          <a:xfrm>
            <a:off x="685800" y="5791200"/>
            <a:ext cx="7924800" cy="6858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en-US"/>
              <a:t>PENGOLAHAN LIMBAH SCR ANAEROB 1 TAHAP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F:\BHN KUL S1 KESMAS DINUS GENAP\SAN MAMIN\referensi TM 5\Teknologi Pengolahan Limbah Tahu-Tempe Dengan Proses Biofilter Anaerob Dan Aerob_files\limtt10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54000" y="0"/>
            <a:ext cx="9398000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Rounded Rectangle 2"/>
          <p:cNvSpPr>
            <a:spLocks noChangeArrowheads="1"/>
          </p:cNvSpPr>
          <p:nvPr/>
        </p:nvSpPr>
        <p:spPr bwMode="auto">
          <a:xfrm>
            <a:off x="685800" y="5791200"/>
            <a:ext cx="7924800" cy="6858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en-US"/>
              <a:t>PENGOLAHAN LIMBAH SCR ANAEROB 2 TAHAP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F:\BHN KUL S1 KESMAS DINUS GENAP\SAN MAMIN\referensi TM 5\Teknologi Pengolahan Limbah Tahu-Tempe Dengan Proses Biofilter Anaerob Dan Aerob_files\limtt1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0"/>
            <a:ext cx="765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1981200"/>
            <a:ext cx="7772400" cy="2514600"/>
          </a:xfrm>
        </p:spPr>
        <p:txBody>
          <a:bodyPr/>
          <a:lstStyle/>
          <a:p>
            <a:pPr>
              <a:defRPr/>
            </a:pPr>
            <a:r>
              <a:rPr lang="en-US" sz="80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Bauhaus 93" pitchFamily="82" charset="0"/>
              </a:rPr>
              <a:t>PENGOLAHAN AEROB-ANAEROB</a:t>
            </a:r>
            <a:endParaRPr lang="en-US" sz="8000" dirty="0">
              <a:solidFill>
                <a:schemeClr val="accent1">
                  <a:lumMod val="20000"/>
                  <a:lumOff val="80000"/>
                </a:schemeClr>
              </a:solidFill>
              <a:latin typeface="Bauhaus 93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F:\BHN KUL S1 KESMAS DINUS GENAP\SAN MAMIN\referensi TM 5\Teknologi Pengolahan Limbah Tahu-Tempe Dengan Proses Biofilter Anaerob Dan Aerob_files\limtt08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8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>
              <a:defRPr/>
            </a:pPr>
            <a:r>
              <a:rPr lang="en-US" sz="2600" dirty="0" smtClean="0">
                <a:latin typeface="Comic Sans MS" pitchFamily="66" charset="0"/>
              </a:rPr>
              <a:t>Air </a:t>
            </a:r>
            <a:r>
              <a:rPr lang="en-US" sz="2600" dirty="0" err="1" smtClean="0">
                <a:latin typeface="Comic Sans MS" pitchFamily="66" charset="0"/>
              </a:rPr>
              <a:t>limbah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yg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dihasilkan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dari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proses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industri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makanan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dikumpulkan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melalui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saluran</a:t>
            </a:r>
            <a:r>
              <a:rPr lang="en-US" sz="2600" dirty="0" smtClean="0">
                <a:latin typeface="Comic Sans MS" pitchFamily="66" charset="0"/>
              </a:rPr>
              <a:t> air </a:t>
            </a:r>
            <a:r>
              <a:rPr lang="en-US" sz="2600" dirty="0" err="1" smtClean="0">
                <a:latin typeface="Comic Sans MS" pitchFamily="66" charset="0"/>
              </a:rPr>
              <a:t>limbah</a:t>
            </a:r>
            <a:r>
              <a:rPr lang="en-US" sz="2600" dirty="0" smtClean="0">
                <a:latin typeface="Comic Sans MS" pitchFamily="66" charset="0"/>
              </a:rPr>
              <a:t>, </a:t>
            </a:r>
            <a:r>
              <a:rPr lang="en-US" sz="2600" dirty="0" err="1" smtClean="0">
                <a:latin typeface="Comic Sans MS" pitchFamily="66" charset="0"/>
              </a:rPr>
              <a:t>kemudian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dilairkan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ke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bak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kontrol</a:t>
            </a:r>
            <a:r>
              <a:rPr lang="en-US" sz="2600" dirty="0" smtClean="0">
                <a:latin typeface="Comic Sans MS" pitchFamily="66" charset="0"/>
              </a:rPr>
              <a:t> u/ </a:t>
            </a:r>
            <a:r>
              <a:rPr lang="en-US" sz="2600" dirty="0" err="1" smtClean="0">
                <a:latin typeface="Comic Sans MS" pitchFamily="66" charset="0"/>
              </a:rPr>
              <a:t>memisahkan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kotoran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padat</a:t>
            </a:r>
            <a:r>
              <a:rPr lang="en-US" sz="2600" dirty="0" smtClean="0">
                <a:latin typeface="Comic Sans MS" pitchFamily="66" charset="0"/>
              </a:rPr>
              <a:t>. </a:t>
            </a:r>
          </a:p>
          <a:p>
            <a:pPr>
              <a:buFontTx/>
              <a:buNone/>
              <a:defRPr/>
            </a:pPr>
            <a:endParaRPr lang="en-US" sz="2600" dirty="0" smtClean="0">
              <a:latin typeface="Comic Sans MS" pitchFamily="66" charset="0"/>
            </a:endParaRPr>
          </a:p>
          <a:p>
            <a:pPr>
              <a:defRPr/>
            </a:pPr>
            <a:r>
              <a:rPr lang="en-US" sz="2600" dirty="0" err="1" smtClean="0">
                <a:latin typeface="Comic Sans MS" pitchFamily="66" charset="0"/>
              </a:rPr>
              <a:t>Selanjutnya</a:t>
            </a:r>
            <a:r>
              <a:rPr lang="en-US" sz="2600" dirty="0" smtClean="0">
                <a:latin typeface="Comic Sans MS" pitchFamily="66" charset="0"/>
              </a:rPr>
              <a:t>, </a:t>
            </a:r>
            <a:r>
              <a:rPr lang="en-US" sz="2600" dirty="0" err="1" smtClean="0">
                <a:latin typeface="Comic Sans MS" pitchFamily="66" charset="0"/>
              </a:rPr>
              <a:t>sambil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di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bubuhi</a:t>
            </a:r>
            <a:r>
              <a:rPr lang="en-US" sz="2600" dirty="0" smtClean="0">
                <a:latin typeface="Comic Sans MS" pitchFamily="66" charset="0"/>
              </a:rPr>
              <a:t> dg </a:t>
            </a:r>
            <a:r>
              <a:rPr lang="en-US" sz="2600" dirty="0" err="1" smtClean="0">
                <a:latin typeface="Comic Sans MS" pitchFamily="66" charset="0"/>
              </a:rPr>
              <a:t>larutan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kapur</a:t>
            </a:r>
            <a:r>
              <a:rPr lang="en-US" sz="2600" dirty="0" smtClean="0">
                <a:latin typeface="Comic Sans MS" pitchFamily="66" charset="0"/>
              </a:rPr>
              <a:t>/</a:t>
            </a:r>
            <a:r>
              <a:rPr lang="en-US" sz="2600" dirty="0" err="1" smtClean="0">
                <a:latin typeface="Comic Sans MS" pitchFamily="66" charset="0"/>
              </a:rPr>
              <a:t>larutan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NaOH</a:t>
            </a:r>
            <a:r>
              <a:rPr lang="en-US" sz="2600" dirty="0" smtClean="0">
                <a:latin typeface="Comic Sans MS" pitchFamily="66" charset="0"/>
              </a:rPr>
              <a:t> air </a:t>
            </a:r>
            <a:r>
              <a:rPr lang="en-US" sz="2600" dirty="0" err="1" smtClean="0">
                <a:latin typeface="Comic Sans MS" pitchFamily="66" charset="0"/>
              </a:rPr>
              <a:t>limbah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dialirkan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ke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bak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pengurai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anaerob</a:t>
            </a:r>
            <a:r>
              <a:rPr lang="en-US" sz="2600" dirty="0" smtClean="0">
                <a:latin typeface="Comic Sans MS" pitchFamily="66" charset="0"/>
              </a:rPr>
              <a:t>. Di </a:t>
            </a:r>
            <a:r>
              <a:rPr lang="en-US" sz="2600" dirty="0" err="1" smtClean="0">
                <a:latin typeface="Comic Sans MS" pitchFamily="66" charset="0"/>
              </a:rPr>
              <a:t>dalam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bak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pengurai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anaerob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tersebut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polutan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organik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yg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ada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di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dalam</a:t>
            </a:r>
            <a:r>
              <a:rPr lang="en-US" sz="2600" dirty="0" smtClean="0">
                <a:latin typeface="Comic Sans MS" pitchFamily="66" charset="0"/>
              </a:rPr>
              <a:t> air </a:t>
            </a:r>
            <a:r>
              <a:rPr lang="en-US" sz="2600" dirty="0" err="1" smtClean="0">
                <a:latin typeface="Comic Sans MS" pitchFamily="66" charset="0"/>
              </a:rPr>
              <a:t>limbah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akan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diuraikan</a:t>
            </a:r>
            <a:r>
              <a:rPr lang="en-US" sz="2600" dirty="0" smtClean="0">
                <a:latin typeface="Comic Sans MS" pitchFamily="66" charset="0"/>
              </a:rPr>
              <a:t> o/ </a:t>
            </a:r>
            <a:r>
              <a:rPr lang="en-US" sz="2600" dirty="0" err="1" smtClean="0">
                <a:latin typeface="Comic Sans MS" pitchFamily="66" charset="0"/>
              </a:rPr>
              <a:t>mikroorganisme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secara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anaerob</a:t>
            </a:r>
            <a:r>
              <a:rPr lang="en-US" sz="2600" dirty="0" smtClean="0">
                <a:latin typeface="Comic Sans MS" pitchFamily="66" charset="0"/>
              </a:rPr>
              <a:t>, </a:t>
            </a:r>
            <a:r>
              <a:rPr lang="en-US" sz="2600" dirty="0" err="1" smtClean="0">
                <a:latin typeface="Comic Sans MS" pitchFamily="66" charset="0"/>
              </a:rPr>
              <a:t>menghasilkan</a:t>
            </a:r>
            <a:r>
              <a:rPr lang="en-US" sz="2600" dirty="0" smtClean="0">
                <a:latin typeface="Comic Sans MS" pitchFamily="66" charset="0"/>
              </a:rPr>
              <a:t> gas </a:t>
            </a:r>
            <a:r>
              <a:rPr lang="en-US" sz="2600" dirty="0" err="1" smtClean="0">
                <a:latin typeface="Comic Sans MS" pitchFamily="66" charset="0"/>
              </a:rPr>
              <a:t>methan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yg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dapat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digunakan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sbg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bahan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bakar</a:t>
            </a:r>
            <a:r>
              <a:rPr lang="en-US" sz="2600" dirty="0" smtClean="0">
                <a:latin typeface="Comic Sans MS" pitchFamily="66" charset="0"/>
              </a:rPr>
              <a:t>. </a:t>
            </a:r>
          </a:p>
          <a:p>
            <a:pPr>
              <a:buFontTx/>
              <a:buNone/>
              <a:defRPr/>
            </a:pPr>
            <a:endParaRPr lang="en-US" sz="2600" dirty="0" smtClean="0">
              <a:latin typeface="Comic Sans MS" pitchFamily="66" charset="0"/>
            </a:endParaRPr>
          </a:p>
          <a:p>
            <a:pPr>
              <a:defRPr/>
            </a:pPr>
            <a:r>
              <a:rPr lang="en-US" sz="2600" dirty="0" smtClean="0">
                <a:latin typeface="Comic Sans MS" pitchFamily="66" charset="0"/>
              </a:rPr>
              <a:t>Air </a:t>
            </a:r>
            <a:r>
              <a:rPr lang="en-US" sz="2600" dirty="0" err="1" smtClean="0">
                <a:latin typeface="Comic Sans MS" pitchFamily="66" charset="0"/>
              </a:rPr>
              <a:t>olahan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tahap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awal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ini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selanjutnya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diolah</a:t>
            </a:r>
            <a:r>
              <a:rPr lang="en-US" sz="2600" dirty="0" smtClean="0">
                <a:latin typeface="Comic Sans MS" pitchFamily="66" charset="0"/>
              </a:rPr>
              <a:t> dg </a:t>
            </a:r>
            <a:r>
              <a:rPr lang="en-US" sz="2600" dirty="0" err="1" smtClean="0">
                <a:latin typeface="Comic Sans MS" pitchFamily="66" charset="0"/>
              </a:rPr>
              <a:t>proses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pengolahan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lanjut</a:t>
            </a:r>
            <a:r>
              <a:rPr lang="en-US" sz="2600" dirty="0" smtClean="0">
                <a:latin typeface="Comic Sans MS" pitchFamily="66" charset="0"/>
              </a:rPr>
              <a:t> dg </a:t>
            </a:r>
            <a:r>
              <a:rPr lang="en-US" sz="2600" dirty="0" err="1" smtClean="0">
                <a:latin typeface="Comic Sans MS" pitchFamily="66" charset="0"/>
              </a:rPr>
              <a:t>sistem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biofilter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aerob</a:t>
            </a:r>
            <a:r>
              <a:rPr lang="en-US" sz="2600" dirty="0" smtClean="0">
                <a:latin typeface="Comic Sans MS" pitchFamily="66" charset="0"/>
              </a:rPr>
              <a:t>.</a:t>
            </a:r>
            <a:endParaRPr lang="en-US" sz="26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BIOFILTER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771650"/>
            <a:ext cx="8763000" cy="4114800"/>
          </a:xfrm>
        </p:spPr>
        <p:txBody>
          <a:bodyPr/>
          <a:lstStyle/>
          <a:p>
            <a:pPr>
              <a:defRPr/>
            </a:pPr>
            <a:r>
              <a:rPr lang="en-US" dirty="0" err="1" smtClean="0">
                <a:latin typeface="Comic Sans MS" pitchFamily="66" charset="0"/>
              </a:rPr>
              <a:t>Biofilter</a:t>
            </a:r>
            <a:r>
              <a:rPr lang="en-US" dirty="0" smtClean="0">
                <a:latin typeface="Comic Sans MS" pitchFamily="66" charset="0"/>
              </a:rPr>
              <a:t>  </a:t>
            </a:r>
            <a:r>
              <a:rPr lang="en-US" dirty="0" err="1" smtClean="0">
                <a:latin typeface="Comic Sans MS" pitchFamily="66" charset="0"/>
              </a:rPr>
              <a:t>berfungsi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sbg</a:t>
            </a:r>
            <a:r>
              <a:rPr lang="en-US" dirty="0" smtClean="0">
                <a:latin typeface="Comic Sans MS" pitchFamily="66" charset="0"/>
              </a:rPr>
              <a:t> media </a:t>
            </a:r>
            <a:r>
              <a:rPr lang="en-US" dirty="0" err="1" smtClean="0">
                <a:latin typeface="Comic Sans MS" pitchFamily="66" charset="0"/>
              </a:rPr>
              <a:t>penyaring</a:t>
            </a:r>
            <a:r>
              <a:rPr lang="en-US" dirty="0" smtClean="0">
                <a:latin typeface="Comic Sans MS" pitchFamily="66" charset="0"/>
              </a:rPr>
              <a:t> air </a:t>
            </a:r>
            <a:r>
              <a:rPr lang="en-US" dirty="0" err="1" smtClean="0">
                <a:latin typeface="Comic Sans MS" pitchFamily="66" charset="0"/>
              </a:rPr>
              <a:t>limbah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yg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melalui</a:t>
            </a:r>
            <a:r>
              <a:rPr lang="en-US" dirty="0" smtClean="0">
                <a:latin typeface="Comic Sans MS" pitchFamily="66" charset="0"/>
              </a:rPr>
              <a:t> media </a:t>
            </a:r>
            <a:r>
              <a:rPr lang="en-US" dirty="0" err="1" smtClean="0">
                <a:latin typeface="Comic Sans MS" pitchFamily="66" charset="0"/>
              </a:rPr>
              <a:t>ini</a:t>
            </a:r>
            <a:r>
              <a:rPr lang="en-US" dirty="0" smtClean="0">
                <a:latin typeface="Comic Sans MS" pitchFamily="66" charset="0"/>
              </a:rPr>
              <a:t>. </a:t>
            </a:r>
          </a:p>
          <a:p>
            <a:pPr>
              <a:defRPr/>
            </a:pPr>
            <a:r>
              <a:rPr lang="en-US" dirty="0" err="1" smtClean="0">
                <a:latin typeface="Comic Sans MS" pitchFamily="66" charset="0"/>
              </a:rPr>
              <a:t>Sebagai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akibatnya</a:t>
            </a:r>
            <a:r>
              <a:rPr lang="en-US" dirty="0" smtClean="0">
                <a:latin typeface="Comic Sans MS" pitchFamily="66" charset="0"/>
              </a:rPr>
              <a:t>, air </a:t>
            </a:r>
            <a:r>
              <a:rPr lang="en-US" dirty="0" err="1" smtClean="0">
                <a:latin typeface="Comic Sans MS" pitchFamily="66" charset="0"/>
              </a:rPr>
              <a:t>limbah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yg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mengandung</a:t>
            </a:r>
            <a:r>
              <a:rPr lang="en-US" dirty="0" smtClean="0">
                <a:latin typeface="Comic Sans MS" pitchFamily="66" charset="0"/>
              </a:rPr>
              <a:t> suspended solids </a:t>
            </a:r>
            <a:r>
              <a:rPr lang="en-US" dirty="0" err="1" smtClean="0">
                <a:latin typeface="Comic Sans MS" pitchFamily="66" charset="0"/>
              </a:rPr>
              <a:t>dan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bakteri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E.coli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setelah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melalui</a:t>
            </a:r>
            <a:r>
              <a:rPr lang="en-US" dirty="0" smtClean="0">
                <a:latin typeface="Comic Sans MS" pitchFamily="66" charset="0"/>
              </a:rPr>
              <a:t> filter </a:t>
            </a:r>
            <a:r>
              <a:rPr lang="en-US" dirty="0" err="1" smtClean="0">
                <a:latin typeface="Comic Sans MS" pitchFamily="66" charset="0"/>
              </a:rPr>
              <a:t>ini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akan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berkurang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konsentrasinya</a:t>
            </a:r>
            <a:endParaRPr lang="en-US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biogas_lifecyc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6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19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62000" y="0"/>
            <a:ext cx="7772400" cy="66675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DAFTAR PUSTAKA 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0" y="762000"/>
            <a:ext cx="9144000" cy="4114800"/>
          </a:xfrm>
        </p:spPr>
        <p:txBody>
          <a:bodyPr/>
          <a:lstStyle/>
          <a:p>
            <a:pPr>
              <a:defRPr/>
            </a:pPr>
            <a:r>
              <a:rPr lang="en-US" dirty="0" err="1" smtClean="0"/>
              <a:t>Suma’mur</a:t>
            </a:r>
            <a:r>
              <a:rPr lang="en-US" dirty="0" smtClean="0"/>
              <a:t> PK, </a:t>
            </a:r>
            <a:r>
              <a:rPr lang="en-US" dirty="0" err="1" smtClean="0"/>
              <a:t>Gizi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. </a:t>
            </a:r>
            <a:r>
              <a:rPr lang="en-US" i="1" dirty="0" err="1" smtClean="0"/>
              <a:t>Makanan</a:t>
            </a:r>
            <a:r>
              <a:rPr lang="en-US" i="1" dirty="0" smtClean="0"/>
              <a:t> </a:t>
            </a:r>
            <a:r>
              <a:rPr lang="en-US" i="1" dirty="0" err="1" smtClean="0"/>
              <a:t>dan</a:t>
            </a:r>
            <a:r>
              <a:rPr lang="en-US" i="1" dirty="0" smtClean="0"/>
              <a:t> </a:t>
            </a:r>
            <a:r>
              <a:rPr lang="en-US" i="1" dirty="0" err="1" smtClean="0"/>
              <a:t>Kantin</a:t>
            </a:r>
            <a:r>
              <a:rPr lang="en-US" i="1" dirty="0" smtClean="0"/>
              <a:t> </a:t>
            </a:r>
            <a:r>
              <a:rPr lang="en-US" i="1" dirty="0" err="1" smtClean="0"/>
              <a:t>di</a:t>
            </a:r>
            <a:r>
              <a:rPr lang="en-US" i="1" dirty="0" smtClean="0"/>
              <a:t> Perusahaan</a:t>
            </a:r>
            <a:r>
              <a:rPr lang="en-US" dirty="0" smtClean="0"/>
              <a:t>. </a:t>
            </a:r>
            <a:r>
              <a:rPr lang="en-US" dirty="0" err="1" smtClean="0"/>
              <a:t>Proyek</a:t>
            </a:r>
            <a:r>
              <a:rPr lang="en-US" dirty="0" smtClean="0"/>
              <a:t> </a:t>
            </a:r>
            <a:r>
              <a:rPr lang="en-US" dirty="0" err="1" smtClean="0"/>
              <a:t>Perbaikan</a:t>
            </a:r>
            <a:r>
              <a:rPr lang="en-US" dirty="0" smtClean="0"/>
              <a:t> </a:t>
            </a:r>
            <a:r>
              <a:rPr lang="en-US" dirty="0" err="1" smtClean="0"/>
              <a:t>Gizi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Keluarga</a:t>
            </a:r>
            <a:r>
              <a:rPr lang="en-US" dirty="0" smtClean="0"/>
              <a:t> </a:t>
            </a:r>
            <a:r>
              <a:rPr lang="en-US" dirty="0" err="1" smtClean="0"/>
              <a:t>Berencana</a:t>
            </a:r>
            <a:r>
              <a:rPr lang="en-US" dirty="0" smtClean="0"/>
              <a:t> </a:t>
            </a:r>
            <a:r>
              <a:rPr lang="en-US" dirty="0" err="1" smtClean="0"/>
              <a:t>Pusat</a:t>
            </a:r>
            <a:r>
              <a:rPr lang="en-US" dirty="0" smtClean="0"/>
              <a:t>. </a:t>
            </a:r>
            <a:r>
              <a:rPr lang="id-ID" dirty="0" smtClean="0"/>
              <a:t>Jakarta. 1988</a:t>
            </a:r>
            <a:endParaRPr lang="en-US" dirty="0" smtClean="0"/>
          </a:p>
          <a:p>
            <a:pPr>
              <a:defRPr/>
            </a:pPr>
            <a:r>
              <a:rPr lang="en-US" dirty="0" smtClean="0"/>
              <a:t>H. </a:t>
            </a:r>
            <a:r>
              <a:rPr lang="en-US" dirty="0" err="1" smtClean="0"/>
              <a:t>Marsetyo</a:t>
            </a:r>
            <a:r>
              <a:rPr lang="en-US" dirty="0" smtClean="0"/>
              <a:t>, G. </a:t>
            </a:r>
            <a:r>
              <a:rPr lang="en-US" dirty="0" err="1" smtClean="0"/>
              <a:t>Kertasaputro</a:t>
            </a:r>
            <a:r>
              <a:rPr lang="en-US" dirty="0" smtClean="0"/>
              <a:t>. </a:t>
            </a:r>
            <a:r>
              <a:rPr lang="en-US" i="1" dirty="0" err="1" smtClean="0"/>
              <a:t>Ilmu</a:t>
            </a:r>
            <a:r>
              <a:rPr lang="en-US" i="1" dirty="0" smtClean="0"/>
              <a:t> </a:t>
            </a:r>
            <a:r>
              <a:rPr lang="en-US" i="1" dirty="0" err="1" smtClean="0"/>
              <a:t>Gizi</a:t>
            </a:r>
            <a:r>
              <a:rPr lang="en-US" i="1" dirty="0" smtClean="0"/>
              <a:t> (</a:t>
            </a:r>
            <a:r>
              <a:rPr lang="en-US" i="1" dirty="0" err="1" smtClean="0"/>
              <a:t>Korelasi</a:t>
            </a:r>
            <a:r>
              <a:rPr lang="en-US" i="1" dirty="0" smtClean="0"/>
              <a:t> </a:t>
            </a:r>
            <a:r>
              <a:rPr lang="en-US" i="1" dirty="0" err="1" smtClean="0"/>
              <a:t>Gizi</a:t>
            </a:r>
            <a:r>
              <a:rPr lang="en-US" i="1" dirty="0" smtClean="0"/>
              <a:t>, </a:t>
            </a:r>
            <a:r>
              <a:rPr lang="en-US" i="1" dirty="0" err="1" smtClean="0"/>
              <a:t>Kesehatan</a:t>
            </a:r>
            <a:r>
              <a:rPr lang="en-US" i="1" dirty="0" smtClean="0"/>
              <a:t> </a:t>
            </a:r>
            <a:r>
              <a:rPr lang="en-US" i="1" dirty="0" err="1" smtClean="0"/>
              <a:t>dan</a:t>
            </a:r>
            <a:r>
              <a:rPr lang="en-US" i="1" dirty="0" smtClean="0"/>
              <a:t> </a:t>
            </a:r>
            <a:r>
              <a:rPr lang="en-US" i="1" dirty="0" err="1" smtClean="0"/>
              <a:t>Produktivitas</a:t>
            </a:r>
            <a:r>
              <a:rPr lang="en-US" i="1" dirty="0" smtClean="0"/>
              <a:t> </a:t>
            </a:r>
            <a:r>
              <a:rPr lang="en-US" i="1" dirty="0" err="1" smtClean="0"/>
              <a:t>Kerja</a:t>
            </a:r>
            <a:r>
              <a:rPr lang="en-US" i="1" dirty="0" smtClean="0"/>
              <a:t>)</a:t>
            </a:r>
            <a:r>
              <a:rPr lang="en-US" dirty="0" smtClean="0"/>
              <a:t>. </a:t>
            </a:r>
            <a:r>
              <a:rPr lang="id-ID" dirty="0" smtClean="0"/>
              <a:t>Gramedia. Jakarta. 1991</a:t>
            </a:r>
            <a:endParaRPr lang="en-US" dirty="0" smtClean="0"/>
          </a:p>
          <a:p>
            <a:pPr>
              <a:defRPr/>
            </a:pPr>
            <a:r>
              <a:rPr lang="pt-BR" dirty="0" smtClean="0"/>
              <a:t>Purnawijayanti, Hiasinta A. </a:t>
            </a:r>
            <a:r>
              <a:rPr lang="pt-BR" i="1" dirty="0" smtClean="0"/>
              <a:t>Sanitasi Higiene dan Keselamatan Kerja dalam Pengolahan Makanan.</a:t>
            </a:r>
            <a:r>
              <a:rPr lang="pt-BR" dirty="0" smtClean="0"/>
              <a:t> </a:t>
            </a:r>
            <a:r>
              <a:rPr lang="id-ID" dirty="0" smtClean="0"/>
              <a:t>Kanisius. 2001</a:t>
            </a:r>
            <a:endParaRPr lang="en-US" dirty="0" smtClean="0"/>
          </a:p>
          <a:p>
            <a:pPr>
              <a:defRPr/>
            </a:pPr>
            <a:r>
              <a:rPr lang="id-ID" dirty="0" smtClean="0"/>
              <a:t>Widyati, Retno dan Yuliarsih. </a:t>
            </a:r>
            <a:r>
              <a:rPr lang="id-ID" i="1" dirty="0" smtClean="0"/>
              <a:t>Higiene dan Sanitasi Umum dan Perhotelan</a:t>
            </a:r>
            <a:r>
              <a:rPr lang="id-ID" dirty="0" smtClean="0"/>
              <a:t>. Gramedia. Jakarta. 2002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mastermindconsulting.files.wordpress.com/2008/05/thank-yo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S001069040">
  <a:themeElements>
    <a:clrScheme name="Office Theme 1">
      <a:dk1>
        <a:srgbClr val="000000"/>
      </a:dk1>
      <a:lt1>
        <a:srgbClr val="FFFFFF"/>
      </a:lt1>
      <a:dk2>
        <a:srgbClr val="7F00FF"/>
      </a:dk2>
      <a:lt2>
        <a:srgbClr val="FAFD00"/>
      </a:lt2>
      <a:accent1>
        <a:srgbClr val="B50069"/>
      </a:accent1>
      <a:accent2>
        <a:srgbClr val="FF7F00"/>
      </a:accent2>
      <a:accent3>
        <a:srgbClr val="C0AAFF"/>
      </a:accent3>
      <a:accent4>
        <a:srgbClr val="DADADA"/>
      </a:accent4>
      <a:accent5>
        <a:srgbClr val="D7AAB9"/>
      </a:accent5>
      <a:accent6>
        <a:srgbClr val="E77200"/>
      </a:accent6>
      <a:hlink>
        <a:srgbClr val="FF00FF"/>
      </a:hlink>
      <a:folHlink>
        <a:srgbClr val="B760F9"/>
      </a:folHlink>
    </a:clrScheme>
    <a:fontScheme name="Office Theme">
      <a:majorFont>
        <a:latin typeface="Book Antiqua"/>
        <a:ea typeface=""/>
        <a:cs typeface=""/>
      </a:majorFont>
      <a:minorFont>
        <a:latin typeface="Book Antiqu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Book Antiqua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Book Antiqua" pitchFamily="18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7F00FF"/>
        </a:dk2>
        <a:lt2>
          <a:srgbClr val="FAFD00"/>
        </a:lt2>
        <a:accent1>
          <a:srgbClr val="B50069"/>
        </a:accent1>
        <a:accent2>
          <a:srgbClr val="FF7F00"/>
        </a:accent2>
        <a:accent3>
          <a:srgbClr val="C0AAFF"/>
        </a:accent3>
        <a:accent4>
          <a:srgbClr val="DADADA"/>
        </a:accent4>
        <a:accent5>
          <a:srgbClr val="D7AAB9"/>
        </a:accent5>
        <a:accent6>
          <a:srgbClr val="E77200"/>
        </a:accent6>
        <a:hlink>
          <a:srgbClr val="FF00FF"/>
        </a:hlink>
        <a:folHlink>
          <a:srgbClr val="B760F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B760F9"/>
        </a:lt1>
        <a:dk2>
          <a:srgbClr val="7B00E4"/>
        </a:dk2>
        <a:lt2>
          <a:srgbClr val="280049"/>
        </a:lt2>
        <a:accent1>
          <a:srgbClr val="FFFFFF"/>
        </a:accent1>
        <a:accent2>
          <a:srgbClr val="FFFF00"/>
        </a:accent2>
        <a:accent3>
          <a:srgbClr val="D8B6FB"/>
        </a:accent3>
        <a:accent4>
          <a:srgbClr val="000000"/>
        </a:accent4>
        <a:accent5>
          <a:srgbClr val="FFFFFF"/>
        </a:accent5>
        <a:accent6>
          <a:srgbClr val="E7E700"/>
        </a:accent6>
        <a:hlink>
          <a:srgbClr val="FF00FF"/>
        </a:hlink>
        <a:folHlink>
          <a:srgbClr val="DFB6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DADADA"/>
        </a:lt2>
        <a:accent1>
          <a:srgbClr val="F2F2F2"/>
        </a:accent1>
        <a:accent2>
          <a:srgbClr val="919191"/>
        </a:accent2>
        <a:accent3>
          <a:srgbClr val="FFFFFF"/>
        </a:accent3>
        <a:accent4>
          <a:srgbClr val="000000"/>
        </a:accent4>
        <a:accent5>
          <a:srgbClr val="F7F7F7"/>
        </a:accent5>
        <a:accent6>
          <a:srgbClr val="838383"/>
        </a:accent6>
        <a:hlink>
          <a:srgbClr val="DADADA"/>
        </a:hlink>
        <a:folHlink>
          <a:srgbClr val="67676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LongProperties xmlns="http://schemas.microsoft.com/office/2006/metadata/longProperties"/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OOFile" ma:contentTypeID="0x0101006025706CF4CD034688BEBAE97A2E701D020200C3831ACA17D8814887A164412888521E" ma:contentTypeVersion="7" ma:contentTypeDescription="Create a new document." ma:contentTypeScope="" ma:versionID="ed1fea5d08807278759d338940aa9e8f">
  <xsd:schema xmlns:xsd="http://www.w3.org/2001/XMLSchema" xmlns:xs="http://www.w3.org/2001/XMLSchema" xmlns:p="http://schemas.microsoft.com/office/2006/metadata/properties" xmlns:ns2="145c5697-5eb5-440b-b2f1-a8273fb59250" targetNamespace="http://schemas.microsoft.com/office/2006/metadata/properties" ma:root="true" ma:fieldsID="174e4b03d57b3d621fa064bbab783e99" ns2:_="">
    <xsd:import namespace="145c5697-5eb5-440b-b2f1-a8273fb59250"/>
    <xsd:element name="properties">
      <xsd:complexType>
        <xsd:sequence>
          <xsd:element name="documentManagement">
            <xsd:complexType>
              <xsd:all>
                <xsd:element ref="ns2:AssetId" minOccurs="0"/>
                <xsd:element ref="ns2:AuthoringAssetId" minOccurs="0"/>
                <xsd:element ref="ns2:AssetType" minOccurs="0"/>
                <xsd:element ref="ns2:Markets" minOccurs="0"/>
                <xsd:element ref="ns2:NumericAssetId" minOccurs="0"/>
                <xsd:element ref="ns2:AppVe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45c5697-5eb5-440b-b2f1-a8273fb59250" elementFormDefault="qualified">
    <xsd:import namespace="http://schemas.microsoft.com/office/2006/documentManagement/types"/>
    <xsd:import namespace="http://schemas.microsoft.com/office/infopath/2007/PartnerControls"/>
    <xsd:element name="AssetId" ma:index="8" nillable="true" ma:displayName="AssetId" ma:indexed="true" ma:internalName="AssetId" ma:readOnly="false">
      <xsd:simpleType>
        <xsd:restriction base="dms:Text"/>
      </xsd:simpleType>
    </xsd:element>
    <xsd:element name="AuthoringAssetId" ma:index="9" nillable="true" ma:displayName="AuthoringAssetId" ma:indexed="true" ma:internalName="AuthoringAssetId" ma:readOnly="false">
      <xsd:simpleType>
        <xsd:restriction base="dms:Text"/>
      </xsd:simpleType>
    </xsd:element>
    <xsd:element name="AssetType" ma:index="10" nillable="true" ma:displayName="AssetType" ma:internalName="AssetType" ma:readOnly="false">
      <xsd:simpleType>
        <xsd:restriction base="dms:Text"/>
      </xsd:simpleType>
    </xsd:element>
    <xsd:element name="Markets" ma:index="11" nillable="true" ma:displayName="Markets" ma:internalName="Markets" ma:readOnly="false">
      <xsd:simpleType>
        <xsd:restriction base="dms:Text"/>
      </xsd:simpleType>
    </xsd:element>
    <xsd:element name="NumericAssetId" ma:index="12" nillable="true" ma:displayName="NumericAssetId" ma:indexed="true" ma:internalName="NumericAssetId" ma:readOnly="false">
      <xsd:simpleType>
        <xsd:restriction base="dms:Unknown"/>
      </xsd:simpleType>
    </xsd:element>
    <xsd:element name="AppVer" ma:index="13" nillable="true" ma:displayName="AppVer" ma:internalName="AppVer" ma:readOnly="fals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p:properties xmlns:p="http://schemas.microsoft.com/office/2006/metadata/properties" xmlns:xsi="http://www.w3.org/2001/XMLSchema-instance">
  <documentManagement>
    <NumericAssetId xmlns="145c5697-5eb5-440b-b2f1-a8273fb59250" xsi:nil="true"/>
    <AssetType xmlns="145c5697-5eb5-440b-b2f1-a8273fb59250">TP</AssetType>
    <Markets xmlns="145c5697-5eb5-440b-b2f1-a8273fb59250">en-us</Markets>
    <AppVer xmlns="145c5697-5eb5-440b-b2f1-a8273fb59250" xsi:nil="true"/>
    <AuthoringAssetId xmlns="145c5697-5eb5-440b-b2f1-a8273fb59250">TP001069040</AuthoringAssetId>
    <AssetId xmlns="145c5697-5eb5-440b-b2f1-a8273fb59250">TS001069040</AssetId>
  </documentManagement>
</p:properties>
</file>

<file path=customXml/itemProps1.xml><?xml version="1.0" encoding="utf-8"?>
<ds:datastoreItem xmlns:ds="http://schemas.openxmlformats.org/officeDocument/2006/customXml" ds:itemID="{CA9DC911-BA3D-49A2-B1BA-BC7367A6B29B}">
  <ds:schemaRefs>
    <ds:schemaRef ds:uri="http://schemas.microsoft.com/office/2006/metadata/longProperties"/>
  </ds:schemaRefs>
</ds:datastoreItem>
</file>

<file path=customXml/itemProps2.xml><?xml version="1.0" encoding="utf-8"?>
<ds:datastoreItem xmlns:ds="http://schemas.openxmlformats.org/officeDocument/2006/customXml" ds:itemID="{26273C2F-7647-455D-AB01-34B88CAF170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CF6363C-2A93-4A19-B5B3-0FC52766CDB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45c5697-5eb5-440b-b2f1-a8273fb5925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4.xml><?xml version="1.0" encoding="utf-8"?>
<ds:datastoreItem xmlns:ds="http://schemas.openxmlformats.org/officeDocument/2006/customXml" ds:itemID="{70EA75FD-55BA-477C-A71F-67B04648C7E8}">
  <ds:schemaRefs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TS001069040</Template>
  <TotalTime>698</TotalTime>
  <Words>602</Words>
  <Application>Microsoft Office PowerPoint</Application>
  <PresentationFormat>On-screen Show (4:3)</PresentationFormat>
  <Paragraphs>79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51" baseType="lpstr">
      <vt:lpstr>Book Antiqua</vt:lpstr>
      <vt:lpstr>Arial</vt:lpstr>
      <vt:lpstr>Calibri</vt:lpstr>
      <vt:lpstr>Algerian</vt:lpstr>
      <vt:lpstr>Berlin Sans FB Demi</vt:lpstr>
      <vt:lpstr>Comic Sans MS</vt:lpstr>
      <vt:lpstr>Wingdings</vt:lpstr>
      <vt:lpstr>Arial Black</vt:lpstr>
      <vt:lpstr>Microsoft Sans Serif</vt:lpstr>
      <vt:lpstr>Bauhaus 93</vt:lpstr>
      <vt:lpstr>Monotype Corsiva</vt:lpstr>
      <vt:lpstr>TS001069040</vt:lpstr>
      <vt:lpstr>Slide 1</vt:lpstr>
      <vt:lpstr>Slide 2</vt:lpstr>
      <vt:lpstr>LATAR BELAKANG PENGELOLAAN LIMBAH</vt:lpstr>
      <vt:lpstr>Slide 4</vt:lpstr>
      <vt:lpstr>Slide 5</vt:lpstr>
      <vt:lpstr>Slide 6</vt:lpstr>
      <vt:lpstr>Slide 7</vt:lpstr>
      <vt:lpstr>DEFINISI LIMBAH</vt:lpstr>
      <vt:lpstr>JENIS-JENIS  LIMBAH</vt:lpstr>
      <vt:lpstr>NILAI EKONOMIS </vt:lpstr>
      <vt:lpstr>Contoh </vt:lpstr>
      <vt:lpstr>Slide 12</vt:lpstr>
      <vt:lpstr>Slide 13</vt:lpstr>
      <vt:lpstr>Slide 14</vt:lpstr>
      <vt:lpstr>BENTUK</vt:lpstr>
      <vt:lpstr>LIMBAH CAIR</vt:lpstr>
      <vt:lpstr>SIFAT  </vt:lpstr>
      <vt:lpstr>LIMBAH ANORGANIK</vt:lpstr>
      <vt:lpstr>Slide 19</vt:lpstr>
      <vt:lpstr>PENGOLAHAN LIMBAH </vt:lpstr>
      <vt:lpstr>Pengolahan Aerobik</vt:lpstr>
      <vt:lpstr>Lumpur aktif (Activated Sludge)</vt:lpstr>
      <vt:lpstr>Saringan trickling (Trickling Filter)</vt:lpstr>
      <vt:lpstr>Kolam oksidasi/stabilisasi (Oxidation Ponds)</vt:lpstr>
      <vt:lpstr>Kontraktor biologik berputar (rotating biological contractor)</vt:lpstr>
      <vt:lpstr>Proses pengolahan secara anaerobik</vt:lpstr>
      <vt:lpstr>Slide 27</vt:lpstr>
      <vt:lpstr>Slide 28</vt:lpstr>
      <vt:lpstr>Slide 29</vt:lpstr>
      <vt:lpstr>Slide 30</vt:lpstr>
      <vt:lpstr>PENGOLAHAN AEROB-ANAEROB</vt:lpstr>
      <vt:lpstr>Slide 32</vt:lpstr>
      <vt:lpstr>Slide 33</vt:lpstr>
      <vt:lpstr>BIOFILTER </vt:lpstr>
      <vt:lpstr>Slide 35</vt:lpstr>
      <vt:lpstr>Slide 36</vt:lpstr>
      <vt:lpstr>Slide 37</vt:lpstr>
      <vt:lpstr>DAFTAR PUSTAKA </vt:lpstr>
      <vt:lpstr>Slide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Toshiba</cp:lastModifiedBy>
  <cp:revision>14</cp:revision>
  <cp:lastPrinted>1601-01-01T00:00:00Z</cp:lastPrinted>
  <dcterms:created xsi:type="dcterms:W3CDTF">2012-02-28T23:13:12Z</dcterms:created>
  <dcterms:modified xsi:type="dcterms:W3CDTF">2018-09-13T01:22:21Z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TPInstallLocation">
    <vt:lpwstr>{Document Themes}</vt:lpwstr>
  </property>
  <property fmtid="{D5CDD505-2E9C-101B-9397-08002B2CF9AE}" pid="4" name="PrimaryImageGen">
    <vt:lpwstr>1</vt:lpwstr>
  </property>
  <property fmtid="{D5CDD505-2E9C-101B-9397-08002B2CF9AE}" pid="5" name="display_urn:schemas-microsoft-com:office:office#APAuthor">
    <vt:lpwstr>REDMOND\cynvey</vt:lpwstr>
  </property>
  <property fmtid="{D5CDD505-2E9C-101B-9397-08002B2CF9AE}" pid="6" name="APAuthor">
    <vt:lpwstr>191</vt:lpwstr>
  </property>
  <property fmtid="{D5CDD505-2E9C-101B-9397-08002B2CF9AE}" pid="7" name="Milestone">
    <vt:lpwstr>Continuous</vt:lpwstr>
  </property>
  <property fmtid="{D5CDD505-2E9C-101B-9397-08002B2CF9AE}" pid="8" name="TPAppVersion">
    <vt:lpwstr>11</vt:lpwstr>
  </property>
  <property fmtid="{D5CDD505-2E9C-101B-9397-08002B2CF9AE}" pid="9" name="TPCommandLine">
    <vt:lpwstr>{PP} {FilePath}</vt:lpwstr>
  </property>
  <property fmtid="{D5CDD505-2E9C-101B-9397-08002B2CF9AE}" pid="10" name="IsSearchable">
    <vt:lpwstr>0</vt:lpwstr>
  </property>
  <property fmtid="{D5CDD505-2E9C-101B-9397-08002B2CF9AE}" pid="11" name="NumericId">
    <vt:lpwstr>-1.00000000000000</vt:lpwstr>
  </property>
  <property fmtid="{D5CDD505-2E9C-101B-9397-08002B2CF9AE}" pid="12" name="PublishTargets">
    <vt:lpwstr>OfficeOnline</vt:lpwstr>
  </property>
  <property fmtid="{D5CDD505-2E9C-101B-9397-08002B2CF9AE}" pid="13" name="TPLaunchHelpLinkType">
    <vt:lpwstr>Template</vt:lpwstr>
  </property>
  <property fmtid="{D5CDD505-2E9C-101B-9397-08002B2CF9AE}" pid="14" name="TPFriendlyName">
    <vt:lpwstr>Medical design template</vt:lpwstr>
  </property>
  <property fmtid="{D5CDD505-2E9C-101B-9397-08002B2CF9AE}" pid="15" name="display_urn:schemas-microsoft-com:office:office#APEditor">
    <vt:lpwstr>REDMOND\v-luannv</vt:lpwstr>
  </property>
  <property fmtid="{D5CDD505-2E9C-101B-9397-08002B2CF9AE}" pid="16" name="APEditor">
    <vt:lpwstr>92</vt:lpwstr>
  </property>
  <property fmtid="{D5CDD505-2E9C-101B-9397-08002B2CF9AE}" pid="17" name="Provider">
    <vt:lpwstr>EY006220130</vt:lpwstr>
  </property>
  <property fmtid="{D5CDD505-2E9C-101B-9397-08002B2CF9AE}" pid="18" name="SourceTitle">
    <vt:lpwstr>Medical design template</vt:lpwstr>
  </property>
  <property fmtid="{D5CDD505-2E9C-101B-9397-08002B2CF9AE}" pid="19" name="TPApplication">
    <vt:lpwstr>PowerPoint</vt:lpwstr>
  </property>
  <property fmtid="{D5CDD505-2E9C-101B-9397-08002B2CF9AE}" pid="20" name="TPLaunchHelpLink">
    <vt:lpwstr/>
  </property>
  <property fmtid="{D5CDD505-2E9C-101B-9397-08002B2CF9AE}" pid="21" name="OpenTemplate">
    <vt:lpwstr>1</vt:lpwstr>
  </property>
  <property fmtid="{D5CDD505-2E9C-101B-9397-08002B2CF9AE}" pid="22" name="UACurrentWords">
    <vt:lpwstr>0</vt:lpwstr>
  </property>
  <property fmtid="{D5CDD505-2E9C-101B-9397-08002B2CF9AE}" pid="23" name="UALocRecommendation">
    <vt:lpwstr>Localize</vt:lpwstr>
  </property>
  <property fmtid="{D5CDD505-2E9C-101B-9397-08002B2CF9AE}" pid="24" name="Applications">
    <vt:lpwstr>182;#Office XP;#67;#PowerPoint - Design Templt 12;#64;#PowerPoint 2003;#184;#Office 2000;#66;#PowerPoint - Design Templt 2003;#79;#Template 12;#65;#Microsoft Office PowerPoint 2007</vt:lpwstr>
  </property>
  <property fmtid="{D5CDD505-2E9C-101B-9397-08002B2CF9AE}" pid="25" name="TemplateStatus">
    <vt:lpwstr>Complete</vt:lpwstr>
  </property>
  <property fmtid="{D5CDD505-2E9C-101B-9397-08002B2CF9AE}" pid="26" name="ContentTypeId">
    <vt:lpwstr>0x0101006025706CF4CD034688BEBAE97A2E701D020200C3831ACA17D8814887A164412888521E</vt:lpwstr>
  </property>
  <property fmtid="{D5CDD505-2E9C-101B-9397-08002B2CF9AE}" pid="27" name="IsDeleted">
    <vt:lpwstr>0</vt:lpwstr>
  </property>
  <property fmtid="{D5CDD505-2E9C-101B-9397-08002B2CF9AE}" pid="28" name="ShowIn">
    <vt:lpwstr>Show everywhere</vt:lpwstr>
  </property>
  <property fmtid="{D5CDD505-2E9C-101B-9397-08002B2CF9AE}" pid="29" name="UANotes">
    <vt:lpwstr>LEGACY PPTDT. 421488L. June 2003 retrofit. SEO Pilot 2008</vt:lpwstr>
  </property>
  <property fmtid="{D5CDD505-2E9C-101B-9397-08002B2CF9AE}" pid="30" name="PublishStatusLookup">
    <vt:lpwstr>255737</vt:lpwstr>
  </property>
  <property fmtid="{D5CDD505-2E9C-101B-9397-08002B2CF9AE}" pid="31" name="TPComponent">
    <vt:lpwstr>PPTFiles</vt:lpwstr>
  </property>
  <property fmtid="{D5CDD505-2E9C-101B-9397-08002B2CF9AE}" pid="32" name="TPNamespace">
    <vt:lpwstr>POWERPNT</vt:lpwstr>
  </property>
  <property fmtid="{D5CDD505-2E9C-101B-9397-08002B2CF9AE}" pid="33" name="TPClientViewer">
    <vt:lpwstr>Microsoft Office PowerPoint</vt:lpwstr>
  </property>
  <property fmtid="{D5CDD505-2E9C-101B-9397-08002B2CF9AE}" pid="34" name="APTrustLevel">
    <vt:lpwstr>1.00000000000000</vt:lpwstr>
  </property>
  <property fmtid="{D5CDD505-2E9C-101B-9397-08002B2CF9AE}" pid="35" name="TrustLevel">
    <vt:lpwstr>Microsoft Managed Content</vt:lpwstr>
  </property>
  <property fmtid="{D5CDD505-2E9C-101B-9397-08002B2CF9AE}" pid="36" name="Content Type">
    <vt:lpwstr>OOFile</vt:lpwstr>
  </property>
</Properties>
</file>