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2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543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3596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408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936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1546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6164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346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9362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6600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008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0878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3/22/2018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660E85-DBE7-4138-ABA6-EBA233A0AFD2}" type="slidenum">
              <a:rPr lang="id-ID" smtClean="0"/>
              <a:t>‹#›</a:t>
            </a:fld>
            <a:endParaRPr lang="id-ID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2490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7200" b="1" dirty="0" smtClean="0"/>
              <a:t>Lengkung Horisontal (lanjutan)</a:t>
            </a:r>
            <a:endParaRPr lang="id-ID" sz="7200" b="1" dirty="0"/>
          </a:p>
        </p:txBody>
      </p:sp>
    </p:spTree>
    <p:extLst>
      <p:ext uri="{BB962C8B-B14F-4D97-AF65-F5344CB8AC3E}">
        <p14:creationId xmlns:p14="http://schemas.microsoft.com/office/powerpoint/2010/main" val="3823022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Alur perhitungan Lengkung Horisontal</a:t>
            </a:r>
            <a:endParaRPr lang="id-ID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44178"/>
            <a:ext cx="5341883" cy="43620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6786" y="1844176"/>
            <a:ext cx="5099164" cy="395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243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720" y="2375396"/>
            <a:ext cx="4480617" cy="251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453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71" y="935649"/>
            <a:ext cx="9348899" cy="469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12600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</TotalTime>
  <Words>9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Calibri</vt:lpstr>
      <vt:lpstr>Calibri Light</vt:lpstr>
      <vt:lpstr>Retrospect</vt:lpstr>
      <vt:lpstr>Lengkung Horisontal (lanjutan)</vt:lpstr>
      <vt:lpstr>Alur perhitungan Lengkung Horisontal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Lengkung Horisontal (lanjutan)</dc:title>
  <dc:creator>lenovo</dc:creator>
  <cp:lastModifiedBy>lenovo</cp:lastModifiedBy>
  <cp:revision>3</cp:revision>
  <dcterms:created xsi:type="dcterms:W3CDTF">2018-03-22T21:53:39Z</dcterms:created>
  <dcterms:modified xsi:type="dcterms:W3CDTF">2018-03-22T22:03:26Z</dcterms:modified>
</cp:coreProperties>
</file>