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7" r:id="rId4"/>
    <p:sldId id="258" r:id="rId5"/>
    <p:sldId id="259" r:id="rId6"/>
    <p:sldId id="260" r:id="rId7"/>
    <p:sldId id="272" r:id="rId8"/>
    <p:sldId id="261" r:id="rId9"/>
    <p:sldId id="262" r:id="rId10"/>
    <p:sldId id="263" r:id="rId11"/>
    <p:sldId id="279" r:id="rId12"/>
    <p:sldId id="280" r:id="rId13"/>
    <p:sldId id="273" r:id="rId14"/>
    <p:sldId id="264" r:id="rId15"/>
    <p:sldId id="274" r:id="rId16"/>
    <p:sldId id="265" r:id="rId17"/>
    <p:sldId id="266" r:id="rId18"/>
    <p:sldId id="270" r:id="rId19"/>
    <p:sldId id="267" r:id="rId20"/>
    <p:sldId id="275" r:id="rId21"/>
    <p:sldId id="269" r:id="rId22"/>
    <p:sldId id="271" r:id="rId23"/>
    <p:sldId id="276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8" autoAdjust="0"/>
    <p:restoredTop sz="92797" autoAdjust="0"/>
  </p:normalViewPr>
  <p:slideViewPr>
    <p:cSldViewPr snapToGrid="0">
      <p:cViewPr varScale="1">
        <p:scale>
          <a:sx n="53" d="100"/>
          <a:sy n="53" d="100"/>
        </p:scale>
        <p:origin x="-84" y="-3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DA3C59-4FA1-4640-BE94-B6887FC3B69C}" type="doc">
      <dgm:prSet loTypeId="urn:microsoft.com/office/officeart/2005/8/layout/radial4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id-ID"/>
        </a:p>
      </dgm:t>
    </dgm:pt>
    <dgm:pt modelId="{EBD38490-EA2A-4962-B91E-51AF6405CA79}">
      <dgm:prSet phldrT="[Text]" custT="1"/>
      <dgm:spPr/>
      <dgm:t>
        <a:bodyPr/>
        <a:lstStyle/>
        <a:p>
          <a:r>
            <a:rPr lang="id-ID" sz="2000" dirty="0" smtClean="0">
              <a:latin typeface="Comic Sans MS" pitchFamily="66" charset="0"/>
            </a:rPr>
            <a:t>PEMBAHASAN</a:t>
          </a:r>
          <a:endParaRPr lang="id-ID" sz="2000" dirty="0">
            <a:latin typeface="Comic Sans MS" pitchFamily="66" charset="0"/>
          </a:endParaRPr>
        </a:p>
      </dgm:t>
    </dgm:pt>
    <dgm:pt modelId="{35E4315B-E3F0-4E51-AB77-462F9A8DC974}" type="parTrans" cxnId="{F7860B7B-CBF5-48A8-8406-78C1BF389E9A}">
      <dgm:prSet/>
      <dgm:spPr/>
      <dgm:t>
        <a:bodyPr/>
        <a:lstStyle/>
        <a:p>
          <a:endParaRPr lang="id-ID"/>
        </a:p>
      </dgm:t>
    </dgm:pt>
    <dgm:pt modelId="{B3DA5B2C-A7F3-4603-8826-931ABF0BDCFA}" type="sibTrans" cxnId="{F7860B7B-CBF5-48A8-8406-78C1BF389E9A}">
      <dgm:prSet/>
      <dgm:spPr/>
      <dgm:t>
        <a:bodyPr/>
        <a:lstStyle/>
        <a:p>
          <a:endParaRPr lang="id-ID"/>
        </a:p>
      </dgm:t>
    </dgm:pt>
    <dgm:pt modelId="{6369D60F-C541-4617-9DDB-6C317A6C5F6B}">
      <dgm:prSet phldrT="[Text]" custT="1"/>
      <dgm:spPr/>
      <dgm:t>
        <a:bodyPr/>
        <a:lstStyle/>
        <a:p>
          <a:r>
            <a:rPr lang="id-ID" sz="1600" dirty="0" smtClean="0">
              <a:latin typeface="Comic Sans MS" pitchFamily="66" charset="0"/>
            </a:rPr>
            <a:t>1. Pengertian Teori Belajar Revolusi Sosio-Kultural</a:t>
          </a:r>
          <a:endParaRPr lang="id-ID" sz="1600" dirty="0">
            <a:latin typeface="Comic Sans MS" pitchFamily="66" charset="0"/>
          </a:endParaRPr>
        </a:p>
      </dgm:t>
    </dgm:pt>
    <dgm:pt modelId="{EE53418E-3CA0-4466-B718-3263FD54792D}" type="parTrans" cxnId="{E30E4A2E-BA9A-447B-9724-6C10ABF6E3A2}">
      <dgm:prSet/>
      <dgm:spPr/>
      <dgm:t>
        <a:bodyPr/>
        <a:lstStyle/>
        <a:p>
          <a:endParaRPr lang="id-ID"/>
        </a:p>
      </dgm:t>
    </dgm:pt>
    <dgm:pt modelId="{6BA79DA4-F236-4736-94C1-586CFF3B25A5}" type="sibTrans" cxnId="{E30E4A2E-BA9A-447B-9724-6C10ABF6E3A2}">
      <dgm:prSet/>
      <dgm:spPr/>
      <dgm:t>
        <a:bodyPr/>
        <a:lstStyle/>
        <a:p>
          <a:endParaRPr lang="id-ID"/>
        </a:p>
      </dgm:t>
    </dgm:pt>
    <dgm:pt modelId="{C60CE6BF-68B1-4A43-9F7C-F6B073D58AB9}">
      <dgm:prSet phldrT="[Text]" custT="1"/>
      <dgm:spPr/>
      <dgm:t>
        <a:bodyPr/>
        <a:lstStyle/>
        <a:p>
          <a:r>
            <a:rPr lang="id-ID" sz="1600" dirty="0" smtClean="0">
              <a:latin typeface="Comic Sans MS" pitchFamily="66" charset="0"/>
            </a:rPr>
            <a:t>2. Dasar Terbentuknya Teori Sosio-Kultural</a:t>
          </a:r>
          <a:endParaRPr lang="id-ID" sz="1600" dirty="0">
            <a:latin typeface="Comic Sans MS" pitchFamily="66" charset="0"/>
          </a:endParaRPr>
        </a:p>
      </dgm:t>
    </dgm:pt>
    <dgm:pt modelId="{AFDC116B-8B6F-4C68-9738-643315A15C92}" type="parTrans" cxnId="{BA1280FF-5551-439A-9828-E86095D7680E}">
      <dgm:prSet/>
      <dgm:spPr/>
      <dgm:t>
        <a:bodyPr/>
        <a:lstStyle/>
        <a:p>
          <a:endParaRPr lang="id-ID"/>
        </a:p>
      </dgm:t>
    </dgm:pt>
    <dgm:pt modelId="{06AA0413-941D-4AB9-A054-19ACB76245D7}" type="sibTrans" cxnId="{BA1280FF-5551-439A-9828-E86095D7680E}">
      <dgm:prSet/>
      <dgm:spPr/>
      <dgm:t>
        <a:bodyPr/>
        <a:lstStyle/>
        <a:p>
          <a:endParaRPr lang="id-ID"/>
        </a:p>
      </dgm:t>
    </dgm:pt>
    <dgm:pt modelId="{C21BBD2A-6C69-4C3A-ACF9-7013C7DF870B}">
      <dgm:prSet phldrT="[Text]" custT="1"/>
      <dgm:spPr/>
      <dgm:t>
        <a:bodyPr/>
        <a:lstStyle/>
        <a:p>
          <a:r>
            <a:rPr lang="id-ID" sz="1600" dirty="0" smtClean="0">
              <a:latin typeface="Comic Sans MS" pitchFamily="66" charset="0"/>
            </a:rPr>
            <a:t>3. Pengaruh Sosio-Kultural pada Perkembangan Kognitif</a:t>
          </a:r>
          <a:endParaRPr lang="id-ID" sz="1600" dirty="0">
            <a:latin typeface="Comic Sans MS" pitchFamily="66" charset="0"/>
          </a:endParaRPr>
        </a:p>
      </dgm:t>
    </dgm:pt>
    <dgm:pt modelId="{22B178D9-C5F9-42CA-B77C-A105B9B653A9}" type="parTrans" cxnId="{4C54EE0B-A182-41EB-A44A-42D0C6D3DC75}">
      <dgm:prSet/>
      <dgm:spPr/>
      <dgm:t>
        <a:bodyPr/>
        <a:lstStyle/>
        <a:p>
          <a:endParaRPr lang="id-ID"/>
        </a:p>
      </dgm:t>
    </dgm:pt>
    <dgm:pt modelId="{6B36DCCD-F567-4E5C-9948-B106314DAE3A}" type="sibTrans" cxnId="{4C54EE0B-A182-41EB-A44A-42D0C6D3DC75}">
      <dgm:prSet/>
      <dgm:spPr/>
      <dgm:t>
        <a:bodyPr/>
        <a:lstStyle/>
        <a:p>
          <a:endParaRPr lang="id-ID"/>
        </a:p>
      </dgm:t>
    </dgm:pt>
    <dgm:pt modelId="{85B91B15-D9D1-49BF-B993-29B8335B24AD}">
      <dgm:prSet custT="1"/>
      <dgm:spPr/>
      <dgm:t>
        <a:bodyPr/>
        <a:lstStyle/>
        <a:p>
          <a:r>
            <a:rPr lang="id-ID" sz="1600" dirty="0" smtClean="0">
              <a:latin typeface="Comic Sans MS" pitchFamily="66" charset="0"/>
            </a:rPr>
            <a:t>4. Kelebihan dan Kekurangan Teori Sosio-Kultural</a:t>
          </a:r>
          <a:endParaRPr lang="id-ID" sz="1600" dirty="0">
            <a:latin typeface="Comic Sans MS" pitchFamily="66" charset="0"/>
          </a:endParaRPr>
        </a:p>
      </dgm:t>
    </dgm:pt>
    <dgm:pt modelId="{D628C2B0-6724-4C32-BFDD-68ADBA596502}" type="parTrans" cxnId="{5E624CE4-FB29-4E3E-B696-28BBC7036450}">
      <dgm:prSet/>
      <dgm:spPr/>
      <dgm:t>
        <a:bodyPr/>
        <a:lstStyle/>
        <a:p>
          <a:endParaRPr lang="id-ID"/>
        </a:p>
      </dgm:t>
    </dgm:pt>
    <dgm:pt modelId="{D2C8FAA8-79EB-43AE-BA2D-EB097204F58F}" type="sibTrans" cxnId="{5E624CE4-FB29-4E3E-B696-28BBC7036450}">
      <dgm:prSet/>
      <dgm:spPr/>
      <dgm:t>
        <a:bodyPr/>
        <a:lstStyle/>
        <a:p>
          <a:endParaRPr lang="id-ID"/>
        </a:p>
      </dgm:t>
    </dgm:pt>
    <dgm:pt modelId="{C89DD771-CF8A-41E9-94AE-517E920F3B51}">
      <dgm:prSet custT="1"/>
      <dgm:spPr/>
      <dgm:t>
        <a:bodyPr/>
        <a:lstStyle/>
        <a:p>
          <a:r>
            <a:rPr lang="id-ID" sz="1600" dirty="0" smtClean="0">
              <a:latin typeface="Comic Sans MS" pitchFamily="66" charset="0"/>
            </a:rPr>
            <a:t>5. Aplikasi Teori Sosio Kultural</a:t>
          </a:r>
          <a:endParaRPr lang="id-ID" sz="1600" dirty="0">
            <a:latin typeface="Comic Sans MS" pitchFamily="66" charset="0"/>
          </a:endParaRPr>
        </a:p>
      </dgm:t>
    </dgm:pt>
    <dgm:pt modelId="{33CB0AB7-C972-4D57-A5AD-616BCD98409E}" type="parTrans" cxnId="{E5A06C29-DB2C-4B26-8071-0FCC0723DD5C}">
      <dgm:prSet/>
      <dgm:spPr/>
      <dgm:t>
        <a:bodyPr/>
        <a:lstStyle/>
        <a:p>
          <a:endParaRPr lang="id-ID"/>
        </a:p>
      </dgm:t>
    </dgm:pt>
    <dgm:pt modelId="{BB402EDD-837B-494A-801B-EB93A8206561}" type="sibTrans" cxnId="{E5A06C29-DB2C-4B26-8071-0FCC0723DD5C}">
      <dgm:prSet/>
      <dgm:spPr/>
      <dgm:t>
        <a:bodyPr/>
        <a:lstStyle/>
        <a:p>
          <a:endParaRPr lang="id-ID"/>
        </a:p>
      </dgm:t>
    </dgm:pt>
    <dgm:pt modelId="{D9C59CEA-FBE6-4F36-BE86-3AFCAF3F91B4}" type="pres">
      <dgm:prSet presAssocID="{8EDA3C59-4FA1-4640-BE94-B6887FC3B69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02228EDA-9DA2-4C23-8FA4-3E9B1C9A7BCC}" type="pres">
      <dgm:prSet presAssocID="{EBD38490-EA2A-4962-B91E-51AF6405CA79}" presName="centerShape" presStyleLbl="node0" presStyleIdx="0" presStyleCnt="1" custScaleX="116515"/>
      <dgm:spPr/>
      <dgm:t>
        <a:bodyPr/>
        <a:lstStyle/>
        <a:p>
          <a:endParaRPr lang="id-ID"/>
        </a:p>
      </dgm:t>
    </dgm:pt>
    <dgm:pt modelId="{CA99011E-E76B-47A5-9349-8E38792445CA}" type="pres">
      <dgm:prSet presAssocID="{EE53418E-3CA0-4466-B718-3263FD54792D}" presName="parTrans" presStyleLbl="bgSibTrans2D1" presStyleIdx="0" presStyleCnt="5"/>
      <dgm:spPr/>
      <dgm:t>
        <a:bodyPr/>
        <a:lstStyle/>
        <a:p>
          <a:endParaRPr lang="id-ID"/>
        </a:p>
      </dgm:t>
    </dgm:pt>
    <dgm:pt modelId="{433B5AE4-034A-4080-BBC0-0FC1AF8D9F93}" type="pres">
      <dgm:prSet presAssocID="{6369D60F-C541-4617-9DDB-6C317A6C5F6B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C714005-9BC5-45AF-A5F9-D0CD33AE0AA2}" type="pres">
      <dgm:prSet presAssocID="{AFDC116B-8B6F-4C68-9738-643315A15C92}" presName="parTrans" presStyleLbl="bgSibTrans2D1" presStyleIdx="1" presStyleCnt="5"/>
      <dgm:spPr/>
      <dgm:t>
        <a:bodyPr/>
        <a:lstStyle/>
        <a:p>
          <a:endParaRPr lang="id-ID"/>
        </a:p>
      </dgm:t>
    </dgm:pt>
    <dgm:pt modelId="{705C0819-4FB9-4AF9-925C-A64152A2AB15}" type="pres">
      <dgm:prSet presAssocID="{C60CE6BF-68B1-4A43-9F7C-F6B073D58AB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078F270-FF96-46AA-A705-DFDDC406E2A7}" type="pres">
      <dgm:prSet presAssocID="{22B178D9-C5F9-42CA-B77C-A105B9B653A9}" presName="parTrans" presStyleLbl="bgSibTrans2D1" presStyleIdx="2" presStyleCnt="5"/>
      <dgm:spPr/>
      <dgm:t>
        <a:bodyPr/>
        <a:lstStyle/>
        <a:p>
          <a:endParaRPr lang="id-ID"/>
        </a:p>
      </dgm:t>
    </dgm:pt>
    <dgm:pt modelId="{441BEF4B-861B-4AF5-981B-9A59472149A5}" type="pres">
      <dgm:prSet presAssocID="{C21BBD2A-6C69-4C3A-ACF9-7013C7DF870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ACD27B7-620F-4CFB-88FA-A54B1B59E968}" type="pres">
      <dgm:prSet presAssocID="{D628C2B0-6724-4C32-BFDD-68ADBA596502}" presName="parTrans" presStyleLbl="bgSibTrans2D1" presStyleIdx="3" presStyleCnt="5"/>
      <dgm:spPr/>
      <dgm:t>
        <a:bodyPr/>
        <a:lstStyle/>
        <a:p>
          <a:endParaRPr lang="id-ID"/>
        </a:p>
      </dgm:t>
    </dgm:pt>
    <dgm:pt modelId="{C2372F6B-780C-444B-BDCF-E1F4A7CC097E}" type="pres">
      <dgm:prSet presAssocID="{85B91B15-D9D1-49BF-B993-29B8335B24AD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90D3B78-9CD1-46DA-BDC5-B9674C375F10}" type="pres">
      <dgm:prSet presAssocID="{33CB0AB7-C972-4D57-A5AD-616BCD98409E}" presName="parTrans" presStyleLbl="bgSibTrans2D1" presStyleIdx="4" presStyleCnt="5"/>
      <dgm:spPr/>
      <dgm:t>
        <a:bodyPr/>
        <a:lstStyle/>
        <a:p>
          <a:endParaRPr lang="id-ID"/>
        </a:p>
      </dgm:t>
    </dgm:pt>
    <dgm:pt modelId="{AC808E0F-9304-421A-9C47-7BBC9151F8BD}" type="pres">
      <dgm:prSet presAssocID="{C89DD771-CF8A-41E9-94AE-517E920F3B51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9A3B6939-BE0D-4549-B8ED-D613E2ED74A3}" type="presOf" srcId="{8EDA3C59-4FA1-4640-BE94-B6887FC3B69C}" destId="{D9C59CEA-FBE6-4F36-BE86-3AFCAF3F91B4}" srcOrd="0" destOrd="0" presId="urn:microsoft.com/office/officeart/2005/8/layout/radial4"/>
    <dgm:cxn modelId="{50813227-6417-4666-A041-4BBFBEF5643B}" type="presOf" srcId="{AFDC116B-8B6F-4C68-9738-643315A15C92}" destId="{6C714005-9BC5-45AF-A5F9-D0CD33AE0AA2}" srcOrd="0" destOrd="0" presId="urn:microsoft.com/office/officeart/2005/8/layout/radial4"/>
    <dgm:cxn modelId="{B1D87CCD-4003-4E4A-8856-530E6E26DBC1}" type="presOf" srcId="{EE53418E-3CA0-4466-B718-3263FD54792D}" destId="{CA99011E-E76B-47A5-9349-8E38792445CA}" srcOrd="0" destOrd="0" presId="urn:microsoft.com/office/officeart/2005/8/layout/radial4"/>
    <dgm:cxn modelId="{D845AFF1-F146-43B7-A2B3-BFEC37AEEF90}" type="presOf" srcId="{C89DD771-CF8A-41E9-94AE-517E920F3B51}" destId="{AC808E0F-9304-421A-9C47-7BBC9151F8BD}" srcOrd="0" destOrd="0" presId="urn:microsoft.com/office/officeart/2005/8/layout/radial4"/>
    <dgm:cxn modelId="{C893CD93-2D1B-4E5C-B976-017FF6B640A6}" type="presOf" srcId="{33CB0AB7-C972-4D57-A5AD-616BCD98409E}" destId="{A90D3B78-9CD1-46DA-BDC5-B9674C375F10}" srcOrd="0" destOrd="0" presId="urn:microsoft.com/office/officeart/2005/8/layout/radial4"/>
    <dgm:cxn modelId="{69F4085E-266B-4CEF-957F-C2C61A733948}" type="presOf" srcId="{6369D60F-C541-4617-9DDB-6C317A6C5F6B}" destId="{433B5AE4-034A-4080-BBC0-0FC1AF8D9F93}" srcOrd="0" destOrd="0" presId="urn:microsoft.com/office/officeart/2005/8/layout/radial4"/>
    <dgm:cxn modelId="{73CC5FEC-A504-4024-923A-F987D2D07E60}" type="presOf" srcId="{85B91B15-D9D1-49BF-B993-29B8335B24AD}" destId="{C2372F6B-780C-444B-BDCF-E1F4A7CC097E}" srcOrd="0" destOrd="0" presId="urn:microsoft.com/office/officeart/2005/8/layout/radial4"/>
    <dgm:cxn modelId="{9EFA6FD1-C260-4360-8780-9E49D94FB5E5}" type="presOf" srcId="{D628C2B0-6724-4C32-BFDD-68ADBA596502}" destId="{DACD27B7-620F-4CFB-88FA-A54B1B59E968}" srcOrd="0" destOrd="0" presId="urn:microsoft.com/office/officeart/2005/8/layout/radial4"/>
    <dgm:cxn modelId="{D3696DE8-EB44-495B-AEB5-5B7E2F5EE4E1}" type="presOf" srcId="{EBD38490-EA2A-4962-B91E-51AF6405CA79}" destId="{02228EDA-9DA2-4C23-8FA4-3E9B1C9A7BCC}" srcOrd="0" destOrd="0" presId="urn:microsoft.com/office/officeart/2005/8/layout/radial4"/>
    <dgm:cxn modelId="{EF3895B8-7DEA-4FC5-AAEA-F96778EB4C50}" type="presOf" srcId="{C21BBD2A-6C69-4C3A-ACF9-7013C7DF870B}" destId="{441BEF4B-861B-4AF5-981B-9A59472149A5}" srcOrd="0" destOrd="0" presId="urn:microsoft.com/office/officeart/2005/8/layout/radial4"/>
    <dgm:cxn modelId="{696AB672-379A-4351-AD67-0BB3E20B1EEE}" type="presOf" srcId="{C60CE6BF-68B1-4A43-9F7C-F6B073D58AB9}" destId="{705C0819-4FB9-4AF9-925C-A64152A2AB15}" srcOrd="0" destOrd="0" presId="urn:microsoft.com/office/officeart/2005/8/layout/radial4"/>
    <dgm:cxn modelId="{5E624CE4-FB29-4E3E-B696-28BBC7036450}" srcId="{EBD38490-EA2A-4962-B91E-51AF6405CA79}" destId="{85B91B15-D9D1-49BF-B993-29B8335B24AD}" srcOrd="3" destOrd="0" parTransId="{D628C2B0-6724-4C32-BFDD-68ADBA596502}" sibTransId="{D2C8FAA8-79EB-43AE-BA2D-EB097204F58F}"/>
    <dgm:cxn modelId="{4C54EE0B-A182-41EB-A44A-42D0C6D3DC75}" srcId="{EBD38490-EA2A-4962-B91E-51AF6405CA79}" destId="{C21BBD2A-6C69-4C3A-ACF9-7013C7DF870B}" srcOrd="2" destOrd="0" parTransId="{22B178D9-C5F9-42CA-B77C-A105B9B653A9}" sibTransId="{6B36DCCD-F567-4E5C-9948-B106314DAE3A}"/>
    <dgm:cxn modelId="{E1C3F546-6EBF-4295-944B-0BC8059E009E}" type="presOf" srcId="{22B178D9-C5F9-42CA-B77C-A105B9B653A9}" destId="{9078F270-FF96-46AA-A705-DFDDC406E2A7}" srcOrd="0" destOrd="0" presId="urn:microsoft.com/office/officeart/2005/8/layout/radial4"/>
    <dgm:cxn modelId="{F7860B7B-CBF5-48A8-8406-78C1BF389E9A}" srcId="{8EDA3C59-4FA1-4640-BE94-B6887FC3B69C}" destId="{EBD38490-EA2A-4962-B91E-51AF6405CA79}" srcOrd="0" destOrd="0" parTransId="{35E4315B-E3F0-4E51-AB77-462F9A8DC974}" sibTransId="{B3DA5B2C-A7F3-4603-8826-931ABF0BDCFA}"/>
    <dgm:cxn modelId="{E30E4A2E-BA9A-447B-9724-6C10ABF6E3A2}" srcId="{EBD38490-EA2A-4962-B91E-51AF6405CA79}" destId="{6369D60F-C541-4617-9DDB-6C317A6C5F6B}" srcOrd="0" destOrd="0" parTransId="{EE53418E-3CA0-4466-B718-3263FD54792D}" sibTransId="{6BA79DA4-F236-4736-94C1-586CFF3B25A5}"/>
    <dgm:cxn modelId="{BA1280FF-5551-439A-9828-E86095D7680E}" srcId="{EBD38490-EA2A-4962-B91E-51AF6405CA79}" destId="{C60CE6BF-68B1-4A43-9F7C-F6B073D58AB9}" srcOrd="1" destOrd="0" parTransId="{AFDC116B-8B6F-4C68-9738-643315A15C92}" sibTransId="{06AA0413-941D-4AB9-A054-19ACB76245D7}"/>
    <dgm:cxn modelId="{E5A06C29-DB2C-4B26-8071-0FCC0723DD5C}" srcId="{EBD38490-EA2A-4962-B91E-51AF6405CA79}" destId="{C89DD771-CF8A-41E9-94AE-517E920F3B51}" srcOrd="4" destOrd="0" parTransId="{33CB0AB7-C972-4D57-A5AD-616BCD98409E}" sibTransId="{BB402EDD-837B-494A-801B-EB93A8206561}"/>
    <dgm:cxn modelId="{5A42854F-2915-4361-9CDA-F413B2563F84}" type="presParOf" srcId="{D9C59CEA-FBE6-4F36-BE86-3AFCAF3F91B4}" destId="{02228EDA-9DA2-4C23-8FA4-3E9B1C9A7BCC}" srcOrd="0" destOrd="0" presId="urn:microsoft.com/office/officeart/2005/8/layout/radial4"/>
    <dgm:cxn modelId="{D10B1AD8-B212-46E4-A9B8-46B87F0246F8}" type="presParOf" srcId="{D9C59CEA-FBE6-4F36-BE86-3AFCAF3F91B4}" destId="{CA99011E-E76B-47A5-9349-8E38792445CA}" srcOrd="1" destOrd="0" presId="urn:microsoft.com/office/officeart/2005/8/layout/radial4"/>
    <dgm:cxn modelId="{07EA109A-C457-4945-97DC-F6D2203FD22B}" type="presParOf" srcId="{D9C59CEA-FBE6-4F36-BE86-3AFCAF3F91B4}" destId="{433B5AE4-034A-4080-BBC0-0FC1AF8D9F93}" srcOrd="2" destOrd="0" presId="urn:microsoft.com/office/officeart/2005/8/layout/radial4"/>
    <dgm:cxn modelId="{052167B5-B856-46CE-B846-4AA1D31D7D4C}" type="presParOf" srcId="{D9C59CEA-FBE6-4F36-BE86-3AFCAF3F91B4}" destId="{6C714005-9BC5-45AF-A5F9-D0CD33AE0AA2}" srcOrd="3" destOrd="0" presId="urn:microsoft.com/office/officeart/2005/8/layout/radial4"/>
    <dgm:cxn modelId="{0ADF62DE-E9FC-42B9-B2EC-D181E1E04FAE}" type="presParOf" srcId="{D9C59CEA-FBE6-4F36-BE86-3AFCAF3F91B4}" destId="{705C0819-4FB9-4AF9-925C-A64152A2AB15}" srcOrd="4" destOrd="0" presId="urn:microsoft.com/office/officeart/2005/8/layout/radial4"/>
    <dgm:cxn modelId="{4A360186-AED3-4441-B81F-EFC4B23B2B53}" type="presParOf" srcId="{D9C59CEA-FBE6-4F36-BE86-3AFCAF3F91B4}" destId="{9078F270-FF96-46AA-A705-DFDDC406E2A7}" srcOrd="5" destOrd="0" presId="urn:microsoft.com/office/officeart/2005/8/layout/radial4"/>
    <dgm:cxn modelId="{97AA62A0-228D-461C-B67F-D3EDBFB6F7C4}" type="presParOf" srcId="{D9C59CEA-FBE6-4F36-BE86-3AFCAF3F91B4}" destId="{441BEF4B-861B-4AF5-981B-9A59472149A5}" srcOrd="6" destOrd="0" presId="urn:microsoft.com/office/officeart/2005/8/layout/radial4"/>
    <dgm:cxn modelId="{854C6B18-1B38-4117-9C3F-DD526475918F}" type="presParOf" srcId="{D9C59CEA-FBE6-4F36-BE86-3AFCAF3F91B4}" destId="{DACD27B7-620F-4CFB-88FA-A54B1B59E968}" srcOrd="7" destOrd="0" presId="urn:microsoft.com/office/officeart/2005/8/layout/radial4"/>
    <dgm:cxn modelId="{848E66E8-AD28-42D7-91CE-4F35C5413CF0}" type="presParOf" srcId="{D9C59CEA-FBE6-4F36-BE86-3AFCAF3F91B4}" destId="{C2372F6B-780C-444B-BDCF-E1F4A7CC097E}" srcOrd="8" destOrd="0" presId="urn:microsoft.com/office/officeart/2005/8/layout/radial4"/>
    <dgm:cxn modelId="{A74572EA-12F9-431B-BB4D-A63177639138}" type="presParOf" srcId="{D9C59CEA-FBE6-4F36-BE86-3AFCAF3F91B4}" destId="{A90D3B78-9CD1-46DA-BDC5-B9674C375F10}" srcOrd="9" destOrd="0" presId="urn:microsoft.com/office/officeart/2005/8/layout/radial4"/>
    <dgm:cxn modelId="{945CA310-9178-4D07-AF5A-4906E27891D5}" type="presParOf" srcId="{D9C59CEA-FBE6-4F36-BE86-3AFCAF3F91B4}" destId="{AC808E0F-9304-421A-9C47-7BBC9151F8BD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74E148C-DB77-4214-A0E5-B2F024681369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A56BE13E-B8EE-40E2-92A4-53ECCE9312C5}">
      <dgm:prSet phldrT="[Text]"/>
      <dgm:spPr/>
      <dgm:t>
        <a:bodyPr/>
        <a:lstStyle/>
        <a:p>
          <a:r>
            <a:rPr lang="id-ID" dirty="0" smtClean="0">
              <a:latin typeface="Comic Sans MS" pitchFamily="66" charset="0"/>
            </a:rPr>
            <a:t>piaget</a:t>
          </a:r>
          <a:endParaRPr lang="id-ID" dirty="0">
            <a:latin typeface="Comic Sans MS" pitchFamily="66" charset="0"/>
          </a:endParaRPr>
        </a:p>
      </dgm:t>
    </dgm:pt>
    <dgm:pt modelId="{EF5CFC41-16A9-4B90-991C-D73478E1E3E7}" type="parTrans" cxnId="{3A0489E3-E583-42CE-B33E-415BECDC1E29}">
      <dgm:prSet/>
      <dgm:spPr/>
      <dgm:t>
        <a:bodyPr/>
        <a:lstStyle/>
        <a:p>
          <a:endParaRPr lang="id-ID"/>
        </a:p>
      </dgm:t>
    </dgm:pt>
    <dgm:pt modelId="{175DBB73-2B05-402F-B804-A2468BA1C96B}" type="sibTrans" cxnId="{3A0489E3-E583-42CE-B33E-415BECDC1E29}">
      <dgm:prSet/>
      <dgm:spPr/>
      <dgm:t>
        <a:bodyPr/>
        <a:lstStyle/>
        <a:p>
          <a:endParaRPr lang="id-ID"/>
        </a:p>
      </dgm:t>
    </dgm:pt>
    <dgm:pt modelId="{C5E0292D-A742-4269-BE67-5681A05BA92D}">
      <dgm:prSet phldrT="[Text]"/>
      <dgm:spPr/>
      <dgm:t>
        <a:bodyPr/>
        <a:lstStyle/>
        <a:p>
          <a:r>
            <a:rPr lang="id-ID" dirty="0" smtClean="0">
              <a:latin typeface="Comic Sans MS" pitchFamily="66" charset="0"/>
            </a:rPr>
            <a:t>vygotsky</a:t>
          </a:r>
          <a:endParaRPr lang="id-ID" dirty="0">
            <a:latin typeface="Comic Sans MS" pitchFamily="66" charset="0"/>
          </a:endParaRPr>
        </a:p>
      </dgm:t>
    </dgm:pt>
    <dgm:pt modelId="{64A0ECD5-3BA2-4C77-BFE9-F23E7A5D4952}" type="parTrans" cxnId="{0FB24957-4D02-44CE-9166-2DFA9059F5EF}">
      <dgm:prSet/>
      <dgm:spPr/>
      <dgm:t>
        <a:bodyPr/>
        <a:lstStyle/>
        <a:p>
          <a:endParaRPr lang="id-ID"/>
        </a:p>
      </dgm:t>
    </dgm:pt>
    <dgm:pt modelId="{6B5B39B5-C7D1-480D-B275-D628C2003A94}" type="sibTrans" cxnId="{0FB24957-4D02-44CE-9166-2DFA9059F5EF}">
      <dgm:prSet/>
      <dgm:spPr/>
      <dgm:t>
        <a:bodyPr/>
        <a:lstStyle/>
        <a:p>
          <a:endParaRPr lang="id-ID"/>
        </a:p>
      </dgm:t>
    </dgm:pt>
    <dgm:pt modelId="{D0046A7A-06FC-4B53-8793-D07C70340796}" type="pres">
      <dgm:prSet presAssocID="{374E148C-DB77-4214-A0E5-B2F02468136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3D594946-D03C-4736-8973-D815B26D6A2F}" type="pres">
      <dgm:prSet presAssocID="{A56BE13E-B8EE-40E2-92A4-53ECCE9312C5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04CB465-7F68-44E6-BA55-22AE30FD8297}" type="pres">
      <dgm:prSet presAssocID="{C5E0292D-A742-4269-BE67-5681A05BA92D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33C02789-D0F4-4A44-BF8F-0E7F221E562A}" type="presOf" srcId="{374E148C-DB77-4214-A0E5-B2F024681369}" destId="{D0046A7A-06FC-4B53-8793-D07C70340796}" srcOrd="0" destOrd="0" presId="urn:microsoft.com/office/officeart/2005/8/layout/arrow5"/>
    <dgm:cxn modelId="{3A0489E3-E583-42CE-B33E-415BECDC1E29}" srcId="{374E148C-DB77-4214-A0E5-B2F024681369}" destId="{A56BE13E-B8EE-40E2-92A4-53ECCE9312C5}" srcOrd="0" destOrd="0" parTransId="{EF5CFC41-16A9-4B90-991C-D73478E1E3E7}" sibTransId="{175DBB73-2B05-402F-B804-A2468BA1C96B}"/>
    <dgm:cxn modelId="{0FB24957-4D02-44CE-9166-2DFA9059F5EF}" srcId="{374E148C-DB77-4214-A0E5-B2F024681369}" destId="{C5E0292D-A742-4269-BE67-5681A05BA92D}" srcOrd="1" destOrd="0" parTransId="{64A0ECD5-3BA2-4C77-BFE9-F23E7A5D4952}" sibTransId="{6B5B39B5-C7D1-480D-B275-D628C2003A94}"/>
    <dgm:cxn modelId="{360D3EE4-FA99-463E-881A-45865CC532E2}" type="presOf" srcId="{A56BE13E-B8EE-40E2-92A4-53ECCE9312C5}" destId="{3D594946-D03C-4736-8973-D815B26D6A2F}" srcOrd="0" destOrd="0" presId="urn:microsoft.com/office/officeart/2005/8/layout/arrow5"/>
    <dgm:cxn modelId="{78A4AE5B-1C0F-49B0-86F2-A45AE80E09D2}" type="presOf" srcId="{C5E0292D-A742-4269-BE67-5681A05BA92D}" destId="{C04CB465-7F68-44E6-BA55-22AE30FD8297}" srcOrd="0" destOrd="0" presId="urn:microsoft.com/office/officeart/2005/8/layout/arrow5"/>
    <dgm:cxn modelId="{E9BE42BD-DEBB-45BB-9DDA-23DB2D72CDA5}" type="presParOf" srcId="{D0046A7A-06FC-4B53-8793-D07C70340796}" destId="{3D594946-D03C-4736-8973-D815B26D6A2F}" srcOrd="0" destOrd="0" presId="urn:microsoft.com/office/officeart/2005/8/layout/arrow5"/>
    <dgm:cxn modelId="{BC862B91-883B-495B-A1B6-41C3886F77A4}" type="presParOf" srcId="{D0046A7A-06FC-4B53-8793-D07C70340796}" destId="{C04CB465-7F68-44E6-BA55-22AE30FD8297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49C43BF-01C0-419E-BEE8-B7FCFBE448F1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5F12729B-F9D4-43C1-9726-2215F99B8FF5}">
      <dgm:prSet phldrT="[Text]" custT="1"/>
      <dgm:spPr/>
      <dgm:t>
        <a:bodyPr/>
        <a:lstStyle/>
        <a:p>
          <a:r>
            <a:rPr lang="id-ID" sz="2000" b="1" dirty="0" smtClean="0">
              <a:latin typeface="Comic Sans MS" pitchFamily="66" charset="0"/>
            </a:rPr>
            <a:t>Konsep Utama Teori Belajar Sosiokultur</a:t>
          </a:r>
          <a:endParaRPr lang="id-ID" sz="2000" b="1" dirty="0">
            <a:latin typeface="Comic Sans MS" pitchFamily="66" charset="0"/>
          </a:endParaRPr>
        </a:p>
      </dgm:t>
    </dgm:pt>
    <dgm:pt modelId="{276BF625-E891-4AF6-A343-F270937CA226}" type="parTrans" cxnId="{7636660A-20BD-4905-9239-3EB431B3B8D3}">
      <dgm:prSet/>
      <dgm:spPr/>
      <dgm:t>
        <a:bodyPr/>
        <a:lstStyle/>
        <a:p>
          <a:endParaRPr lang="id-ID"/>
        </a:p>
      </dgm:t>
    </dgm:pt>
    <dgm:pt modelId="{0238ECDC-880B-472E-8425-492347D1D93F}" type="sibTrans" cxnId="{7636660A-20BD-4905-9239-3EB431B3B8D3}">
      <dgm:prSet/>
      <dgm:spPr/>
      <dgm:t>
        <a:bodyPr/>
        <a:lstStyle/>
        <a:p>
          <a:endParaRPr lang="id-ID"/>
        </a:p>
      </dgm:t>
    </dgm:pt>
    <dgm:pt modelId="{5AEC0623-6B4E-46AF-9689-8BD3F804C470}">
      <dgm:prSet phldrT="[Text]" custT="1"/>
      <dgm:spPr/>
      <dgm:t>
        <a:bodyPr/>
        <a:lstStyle/>
        <a:p>
          <a:r>
            <a:rPr lang="id-ID" sz="1800" dirty="0" smtClean="0">
              <a:latin typeface="Comic Sans MS" pitchFamily="66" charset="0"/>
            </a:rPr>
            <a:t>1. Hukum Genetik tentang perkembangan</a:t>
          </a:r>
          <a:endParaRPr lang="id-ID" sz="1800" dirty="0">
            <a:latin typeface="Comic Sans MS" pitchFamily="66" charset="0"/>
          </a:endParaRPr>
        </a:p>
      </dgm:t>
    </dgm:pt>
    <dgm:pt modelId="{65028E43-D1CB-4C71-980C-4401082D3B3A}" type="parTrans" cxnId="{11E3F43A-B080-4567-964D-3C9DD8391CB7}">
      <dgm:prSet/>
      <dgm:spPr/>
      <dgm:t>
        <a:bodyPr/>
        <a:lstStyle/>
        <a:p>
          <a:endParaRPr lang="id-ID"/>
        </a:p>
      </dgm:t>
    </dgm:pt>
    <dgm:pt modelId="{D6F238F9-65CC-483A-98E7-8BA5A6D29662}" type="sibTrans" cxnId="{11E3F43A-B080-4567-964D-3C9DD8391CB7}">
      <dgm:prSet/>
      <dgm:spPr/>
      <dgm:t>
        <a:bodyPr/>
        <a:lstStyle/>
        <a:p>
          <a:endParaRPr lang="id-ID"/>
        </a:p>
      </dgm:t>
    </dgm:pt>
    <dgm:pt modelId="{DE4FB6FD-AE02-4C10-A6B7-DAFAAAB883AC}">
      <dgm:prSet phldrT="[Text]" custT="1"/>
      <dgm:spPr/>
      <dgm:t>
        <a:bodyPr/>
        <a:lstStyle/>
        <a:p>
          <a:r>
            <a:rPr lang="id-ID" sz="1800" dirty="0" smtClean="0">
              <a:latin typeface="Comic Sans MS" pitchFamily="66" charset="0"/>
            </a:rPr>
            <a:t>2. Zona perkembangan Proksimal</a:t>
          </a:r>
          <a:endParaRPr lang="id-ID" sz="1800" dirty="0">
            <a:latin typeface="Comic Sans MS" pitchFamily="66" charset="0"/>
          </a:endParaRPr>
        </a:p>
      </dgm:t>
    </dgm:pt>
    <dgm:pt modelId="{B10CA5E1-456C-4619-BCE4-6D656B06E126}" type="parTrans" cxnId="{D7F547B4-0BC5-46F1-A0F8-069DA297DA85}">
      <dgm:prSet/>
      <dgm:spPr/>
      <dgm:t>
        <a:bodyPr/>
        <a:lstStyle/>
        <a:p>
          <a:endParaRPr lang="id-ID"/>
        </a:p>
      </dgm:t>
    </dgm:pt>
    <dgm:pt modelId="{14412938-2B13-48D7-94FB-A4B145A170A2}" type="sibTrans" cxnId="{D7F547B4-0BC5-46F1-A0F8-069DA297DA85}">
      <dgm:prSet/>
      <dgm:spPr/>
      <dgm:t>
        <a:bodyPr/>
        <a:lstStyle/>
        <a:p>
          <a:endParaRPr lang="id-ID"/>
        </a:p>
      </dgm:t>
    </dgm:pt>
    <dgm:pt modelId="{AB4B3CBE-E617-4BAF-98B0-81F4269D9FD1}">
      <dgm:prSet phldrT="[Text]"/>
      <dgm:spPr/>
      <dgm:t>
        <a:bodyPr/>
        <a:lstStyle/>
        <a:p>
          <a:r>
            <a:rPr lang="id-ID" dirty="0" smtClean="0">
              <a:latin typeface="Comic Sans MS" pitchFamily="66" charset="0"/>
            </a:rPr>
            <a:t>3. Mediasi </a:t>
          </a:r>
          <a:endParaRPr lang="id-ID" dirty="0">
            <a:latin typeface="Comic Sans MS" pitchFamily="66" charset="0"/>
          </a:endParaRPr>
        </a:p>
      </dgm:t>
    </dgm:pt>
    <dgm:pt modelId="{AEE1AEE8-28E6-40C0-82C2-740429952830}" type="parTrans" cxnId="{97A98127-2A06-4FAF-9B81-567967856426}">
      <dgm:prSet/>
      <dgm:spPr/>
      <dgm:t>
        <a:bodyPr/>
        <a:lstStyle/>
        <a:p>
          <a:endParaRPr lang="id-ID"/>
        </a:p>
      </dgm:t>
    </dgm:pt>
    <dgm:pt modelId="{87F31F0A-0F6D-433C-896A-428A3B02537F}" type="sibTrans" cxnId="{97A98127-2A06-4FAF-9B81-567967856426}">
      <dgm:prSet/>
      <dgm:spPr/>
      <dgm:t>
        <a:bodyPr/>
        <a:lstStyle/>
        <a:p>
          <a:endParaRPr lang="id-ID"/>
        </a:p>
      </dgm:t>
    </dgm:pt>
    <dgm:pt modelId="{58ECB442-2293-4EA6-8E8C-510F8BBFAA00}" type="pres">
      <dgm:prSet presAssocID="{849C43BF-01C0-419E-BEE8-B7FCFBE448F1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B8001C7A-2954-45C4-9DF8-E17FF9E440E6}" type="pres">
      <dgm:prSet presAssocID="{5F12729B-F9D4-43C1-9726-2215F99B8FF5}" presName="centerShape" presStyleLbl="node0" presStyleIdx="0" presStyleCnt="1"/>
      <dgm:spPr/>
      <dgm:t>
        <a:bodyPr/>
        <a:lstStyle/>
        <a:p>
          <a:endParaRPr lang="id-ID"/>
        </a:p>
      </dgm:t>
    </dgm:pt>
    <dgm:pt modelId="{4BC3A7E6-3FE6-4EC7-9894-8FD31A1F22FA}" type="pres">
      <dgm:prSet presAssocID="{5AEC0623-6B4E-46AF-9689-8BD3F804C47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E1C224B-0945-4458-B2D7-4A82FF98D8E8}" type="pres">
      <dgm:prSet presAssocID="{5AEC0623-6B4E-46AF-9689-8BD3F804C470}" presName="dummy" presStyleCnt="0"/>
      <dgm:spPr/>
    </dgm:pt>
    <dgm:pt modelId="{5419B92F-BA2C-48F7-9F14-5C7B655E618F}" type="pres">
      <dgm:prSet presAssocID="{D6F238F9-65CC-483A-98E7-8BA5A6D29662}" presName="sibTrans" presStyleLbl="sibTrans2D1" presStyleIdx="0" presStyleCnt="3"/>
      <dgm:spPr/>
      <dgm:t>
        <a:bodyPr/>
        <a:lstStyle/>
        <a:p>
          <a:endParaRPr lang="id-ID"/>
        </a:p>
      </dgm:t>
    </dgm:pt>
    <dgm:pt modelId="{CE1755D7-3D07-49E7-9168-9EEFE3C5FCD8}" type="pres">
      <dgm:prSet presAssocID="{DE4FB6FD-AE02-4C10-A6B7-DAFAAAB883A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9E586C0-1399-439C-A9CE-B987C1B16825}" type="pres">
      <dgm:prSet presAssocID="{DE4FB6FD-AE02-4C10-A6B7-DAFAAAB883AC}" presName="dummy" presStyleCnt="0"/>
      <dgm:spPr/>
    </dgm:pt>
    <dgm:pt modelId="{049D8F5E-A291-4CE4-ACA5-043FCC7E8249}" type="pres">
      <dgm:prSet presAssocID="{14412938-2B13-48D7-94FB-A4B145A170A2}" presName="sibTrans" presStyleLbl="sibTrans2D1" presStyleIdx="1" presStyleCnt="3"/>
      <dgm:spPr/>
      <dgm:t>
        <a:bodyPr/>
        <a:lstStyle/>
        <a:p>
          <a:endParaRPr lang="id-ID"/>
        </a:p>
      </dgm:t>
    </dgm:pt>
    <dgm:pt modelId="{B6DD5910-B4BF-4C19-A813-A8C99F1C3D39}" type="pres">
      <dgm:prSet presAssocID="{AB4B3CBE-E617-4BAF-98B0-81F4269D9FD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615CC32-86DC-4984-B618-EEB9E0C2AF08}" type="pres">
      <dgm:prSet presAssocID="{AB4B3CBE-E617-4BAF-98B0-81F4269D9FD1}" presName="dummy" presStyleCnt="0"/>
      <dgm:spPr/>
    </dgm:pt>
    <dgm:pt modelId="{D6738DC7-6925-47F3-AE89-25F536FA1DFC}" type="pres">
      <dgm:prSet presAssocID="{87F31F0A-0F6D-433C-896A-428A3B02537F}" presName="sibTrans" presStyleLbl="sibTrans2D1" presStyleIdx="2" presStyleCnt="3"/>
      <dgm:spPr/>
      <dgm:t>
        <a:bodyPr/>
        <a:lstStyle/>
        <a:p>
          <a:endParaRPr lang="id-ID"/>
        </a:p>
      </dgm:t>
    </dgm:pt>
  </dgm:ptLst>
  <dgm:cxnLst>
    <dgm:cxn modelId="{A3729131-AE05-4E2D-BAFA-437CF7462966}" type="presOf" srcId="{AB4B3CBE-E617-4BAF-98B0-81F4269D9FD1}" destId="{B6DD5910-B4BF-4C19-A813-A8C99F1C3D39}" srcOrd="0" destOrd="0" presId="urn:microsoft.com/office/officeart/2005/8/layout/radial6"/>
    <dgm:cxn modelId="{0B5390CC-38AB-4093-8D7D-09D3161E29A4}" type="presOf" srcId="{D6F238F9-65CC-483A-98E7-8BA5A6D29662}" destId="{5419B92F-BA2C-48F7-9F14-5C7B655E618F}" srcOrd="0" destOrd="0" presId="urn:microsoft.com/office/officeart/2005/8/layout/radial6"/>
    <dgm:cxn modelId="{11E3F43A-B080-4567-964D-3C9DD8391CB7}" srcId="{5F12729B-F9D4-43C1-9726-2215F99B8FF5}" destId="{5AEC0623-6B4E-46AF-9689-8BD3F804C470}" srcOrd="0" destOrd="0" parTransId="{65028E43-D1CB-4C71-980C-4401082D3B3A}" sibTransId="{D6F238F9-65CC-483A-98E7-8BA5A6D29662}"/>
    <dgm:cxn modelId="{43C34C7B-49BB-4508-B1B7-0D4CD78FF8C9}" type="presOf" srcId="{DE4FB6FD-AE02-4C10-A6B7-DAFAAAB883AC}" destId="{CE1755D7-3D07-49E7-9168-9EEFE3C5FCD8}" srcOrd="0" destOrd="0" presId="urn:microsoft.com/office/officeart/2005/8/layout/radial6"/>
    <dgm:cxn modelId="{D7F547B4-0BC5-46F1-A0F8-069DA297DA85}" srcId="{5F12729B-F9D4-43C1-9726-2215F99B8FF5}" destId="{DE4FB6FD-AE02-4C10-A6B7-DAFAAAB883AC}" srcOrd="1" destOrd="0" parTransId="{B10CA5E1-456C-4619-BCE4-6D656B06E126}" sibTransId="{14412938-2B13-48D7-94FB-A4B145A170A2}"/>
    <dgm:cxn modelId="{7636660A-20BD-4905-9239-3EB431B3B8D3}" srcId="{849C43BF-01C0-419E-BEE8-B7FCFBE448F1}" destId="{5F12729B-F9D4-43C1-9726-2215F99B8FF5}" srcOrd="0" destOrd="0" parTransId="{276BF625-E891-4AF6-A343-F270937CA226}" sibTransId="{0238ECDC-880B-472E-8425-492347D1D93F}"/>
    <dgm:cxn modelId="{7B1018F4-7EE4-4566-A039-30D052A5B234}" type="presOf" srcId="{5AEC0623-6B4E-46AF-9689-8BD3F804C470}" destId="{4BC3A7E6-3FE6-4EC7-9894-8FD31A1F22FA}" srcOrd="0" destOrd="0" presId="urn:microsoft.com/office/officeart/2005/8/layout/radial6"/>
    <dgm:cxn modelId="{A6CFCFC7-E54A-40BB-A1A4-DE4AA9B22DAC}" type="presOf" srcId="{849C43BF-01C0-419E-BEE8-B7FCFBE448F1}" destId="{58ECB442-2293-4EA6-8E8C-510F8BBFAA00}" srcOrd="0" destOrd="0" presId="urn:microsoft.com/office/officeart/2005/8/layout/radial6"/>
    <dgm:cxn modelId="{A6823E59-FB01-4842-9028-99054600DD4E}" type="presOf" srcId="{14412938-2B13-48D7-94FB-A4B145A170A2}" destId="{049D8F5E-A291-4CE4-ACA5-043FCC7E8249}" srcOrd="0" destOrd="0" presId="urn:microsoft.com/office/officeart/2005/8/layout/radial6"/>
    <dgm:cxn modelId="{B2F1EBE5-8CDF-47A2-A2F1-5CF12B08A0EC}" type="presOf" srcId="{87F31F0A-0F6D-433C-896A-428A3B02537F}" destId="{D6738DC7-6925-47F3-AE89-25F536FA1DFC}" srcOrd="0" destOrd="0" presId="urn:microsoft.com/office/officeart/2005/8/layout/radial6"/>
    <dgm:cxn modelId="{97A98127-2A06-4FAF-9B81-567967856426}" srcId="{5F12729B-F9D4-43C1-9726-2215F99B8FF5}" destId="{AB4B3CBE-E617-4BAF-98B0-81F4269D9FD1}" srcOrd="2" destOrd="0" parTransId="{AEE1AEE8-28E6-40C0-82C2-740429952830}" sibTransId="{87F31F0A-0F6D-433C-896A-428A3B02537F}"/>
    <dgm:cxn modelId="{39E3FEBA-D790-4CBF-84E7-9A44BBFD693E}" type="presOf" srcId="{5F12729B-F9D4-43C1-9726-2215F99B8FF5}" destId="{B8001C7A-2954-45C4-9DF8-E17FF9E440E6}" srcOrd="0" destOrd="0" presId="urn:microsoft.com/office/officeart/2005/8/layout/radial6"/>
    <dgm:cxn modelId="{9DC9DEBA-1B1E-40D5-9CB3-8AFE97CD93FF}" type="presParOf" srcId="{58ECB442-2293-4EA6-8E8C-510F8BBFAA00}" destId="{B8001C7A-2954-45C4-9DF8-E17FF9E440E6}" srcOrd="0" destOrd="0" presId="urn:microsoft.com/office/officeart/2005/8/layout/radial6"/>
    <dgm:cxn modelId="{920EA066-AD0F-45FC-9EC8-4FCDA1DC4D00}" type="presParOf" srcId="{58ECB442-2293-4EA6-8E8C-510F8BBFAA00}" destId="{4BC3A7E6-3FE6-4EC7-9894-8FD31A1F22FA}" srcOrd="1" destOrd="0" presId="urn:microsoft.com/office/officeart/2005/8/layout/radial6"/>
    <dgm:cxn modelId="{9C887C11-B98B-4E6F-AFC2-942B51F65BBA}" type="presParOf" srcId="{58ECB442-2293-4EA6-8E8C-510F8BBFAA00}" destId="{2E1C224B-0945-4458-B2D7-4A82FF98D8E8}" srcOrd="2" destOrd="0" presId="urn:microsoft.com/office/officeart/2005/8/layout/radial6"/>
    <dgm:cxn modelId="{143B3985-06D3-49A4-81C1-DE25069B0577}" type="presParOf" srcId="{58ECB442-2293-4EA6-8E8C-510F8BBFAA00}" destId="{5419B92F-BA2C-48F7-9F14-5C7B655E618F}" srcOrd="3" destOrd="0" presId="urn:microsoft.com/office/officeart/2005/8/layout/radial6"/>
    <dgm:cxn modelId="{CF0C9E6B-BCC7-40DD-B920-F64BF275797E}" type="presParOf" srcId="{58ECB442-2293-4EA6-8E8C-510F8BBFAA00}" destId="{CE1755D7-3D07-49E7-9168-9EEFE3C5FCD8}" srcOrd="4" destOrd="0" presId="urn:microsoft.com/office/officeart/2005/8/layout/radial6"/>
    <dgm:cxn modelId="{0670057D-1225-4543-83CF-01996D4537FC}" type="presParOf" srcId="{58ECB442-2293-4EA6-8E8C-510F8BBFAA00}" destId="{39E586C0-1399-439C-A9CE-B987C1B16825}" srcOrd="5" destOrd="0" presId="urn:microsoft.com/office/officeart/2005/8/layout/radial6"/>
    <dgm:cxn modelId="{49292166-D7B1-4EA3-8759-42FF60243676}" type="presParOf" srcId="{58ECB442-2293-4EA6-8E8C-510F8BBFAA00}" destId="{049D8F5E-A291-4CE4-ACA5-043FCC7E8249}" srcOrd="6" destOrd="0" presId="urn:microsoft.com/office/officeart/2005/8/layout/radial6"/>
    <dgm:cxn modelId="{4A88FE15-1A10-4752-9971-C8664E4C3102}" type="presParOf" srcId="{58ECB442-2293-4EA6-8E8C-510F8BBFAA00}" destId="{B6DD5910-B4BF-4C19-A813-A8C99F1C3D39}" srcOrd="7" destOrd="0" presId="urn:microsoft.com/office/officeart/2005/8/layout/radial6"/>
    <dgm:cxn modelId="{C080C817-44A5-4672-A5A2-CCBEFB510DCB}" type="presParOf" srcId="{58ECB442-2293-4EA6-8E8C-510F8BBFAA00}" destId="{8615CC32-86DC-4984-B618-EEB9E0C2AF08}" srcOrd="8" destOrd="0" presId="urn:microsoft.com/office/officeart/2005/8/layout/radial6"/>
    <dgm:cxn modelId="{E2488D71-5D5D-456D-9425-A60176F8C76D}" type="presParOf" srcId="{58ECB442-2293-4EA6-8E8C-510F8BBFAA00}" destId="{D6738DC7-6925-47F3-AE89-25F536FA1DFC}" srcOrd="9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B87241A-0A4E-4912-99BE-F5E25FA71D47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id-ID"/>
        </a:p>
      </dgm:t>
    </dgm:pt>
    <dgm:pt modelId="{17691A42-C395-4CCB-AE8E-C586D551E13D}">
      <dgm:prSet phldrT="[Text]"/>
      <dgm:spPr/>
      <dgm:t>
        <a:bodyPr/>
        <a:lstStyle/>
        <a:p>
          <a:r>
            <a:rPr lang="id-ID" dirty="0" smtClean="0"/>
            <a:t>a. Mediasi Metakognitif </a:t>
          </a:r>
          <a:endParaRPr lang="id-ID" dirty="0"/>
        </a:p>
      </dgm:t>
    </dgm:pt>
    <dgm:pt modelId="{DC532331-17A5-4728-9B30-E33E383EF560}" type="parTrans" cxnId="{3EEE4512-6E92-4BDA-857D-CB8D3688215D}">
      <dgm:prSet/>
      <dgm:spPr/>
      <dgm:t>
        <a:bodyPr/>
        <a:lstStyle/>
        <a:p>
          <a:endParaRPr lang="id-ID"/>
        </a:p>
      </dgm:t>
    </dgm:pt>
    <dgm:pt modelId="{5F78956E-7D62-4A32-A262-032B7CD0FF26}" type="sibTrans" cxnId="{3EEE4512-6E92-4BDA-857D-CB8D3688215D}">
      <dgm:prSet/>
      <dgm:spPr/>
      <dgm:t>
        <a:bodyPr/>
        <a:lstStyle/>
        <a:p>
          <a:endParaRPr lang="id-ID"/>
        </a:p>
      </dgm:t>
    </dgm:pt>
    <dgm:pt modelId="{D8352959-82E5-4636-BA69-8A5F19070125}">
      <dgm:prSet phldrT="[Text]"/>
      <dgm:spPr/>
      <dgm:t>
        <a:bodyPr/>
        <a:lstStyle/>
        <a:p>
          <a:r>
            <a:rPr lang="id-ID" dirty="0" smtClean="0"/>
            <a:t>b. Mediasi Kognitif</a:t>
          </a:r>
          <a:endParaRPr lang="id-ID" dirty="0"/>
        </a:p>
      </dgm:t>
    </dgm:pt>
    <dgm:pt modelId="{50AFB236-F570-406D-92E5-910F4BAAAD70}" type="parTrans" cxnId="{142B5C01-3B43-45CD-88AF-9CC4F51390A7}">
      <dgm:prSet/>
      <dgm:spPr/>
      <dgm:t>
        <a:bodyPr/>
        <a:lstStyle/>
        <a:p>
          <a:endParaRPr lang="id-ID"/>
        </a:p>
      </dgm:t>
    </dgm:pt>
    <dgm:pt modelId="{2DDDB824-E72D-4D6B-9EE5-433F5CE073EE}" type="sibTrans" cxnId="{142B5C01-3B43-45CD-88AF-9CC4F51390A7}">
      <dgm:prSet/>
      <dgm:spPr/>
      <dgm:t>
        <a:bodyPr/>
        <a:lstStyle/>
        <a:p>
          <a:endParaRPr lang="id-ID"/>
        </a:p>
      </dgm:t>
    </dgm:pt>
    <dgm:pt modelId="{A74B124C-8640-4A57-BC8D-D2D569FE4571}" type="pres">
      <dgm:prSet presAssocID="{EB87241A-0A4E-4912-99BE-F5E25FA71D4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370639D5-9D49-4719-AE3B-6CDCE7046DE0}" type="pres">
      <dgm:prSet presAssocID="{17691A42-C395-4CCB-AE8E-C586D551E13D}" presName="parentLin" presStyleCnt="0"/>
      <dgm:spPr/>
    </dgm:pt>
    <dgm:pt modelId="{3F769AE9-24A7-4F84-9573-3D16071203B1}" type="pres">
      <dgm:prSet presAssocID="{17691A42-C395-4CCB-AE8E-C586D551E13D}" presName="parentLeftMargin" presStyleLbl="node1" presStyleIdx="0" presStyleCnt="2"/>
      <dgm:spPr/>
      <dgm:t>
        <a:bodyPr/>
        <a:lstStyle/>
        <a:p>
          <a:endParaRPr lang="id-ID"/>
        </a:p>
      </dgm:t>
    </dgm:pt>
    <dgm:pt modelId="{1C9FF771-D4D7-44C4-A1E5-9C81024313D0}" type="pres">
      <dgm:prSet presAssocID="{17691A42-C395-4CCB-AE8E-C586D551E13D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C8B3529-8E2C-4E8D-BA2A-5E7428162466}" type="pres">
      <dgm:prSet presAssocID="{17691A42-C395-4CCB-AE8E-C586D551E13D}" presName="negativeSpace" presStyleCnt="0"/>
      <dgm:spPr/>
    </dgm:pt>
    <dgm:pt modelId="{5A338086-FCF7-4B0F-A276-7AE577E2BB41}" type="pres">
      <dgm:prSet presAssocID="{17691A42-C395-4CCB-AE8E-C586D551E13D}" presName="childText" presStyleLbl="conFgAcc1" presStyleIdx="0" presStyleCnt="2">
        <dgm:presLayoutVars>
          <dgm:bulletEnabled val="1"/>
        </dgm:presLayoutVars>
      </dgm:prSet>
      <dgm:spPr/>
    </dgm:pt>
    <dgm:pt modelId="{B404FFC5-4521-4450-AA27-34FAA5032186}" type="pres">
      <dgm:prSet presAssocID="{5F78956E-7D62-4A32-A262-032B7CD0FF26}" presName="spaceBetweenRectangles" presStyleCnt="0"/>
      <dgm:spPr/>
    </dgm:pt>
    <dgm:pt modelId="{D060F320-0365-414C-A727-A9EC4213E5E3}" type="pres">
      <dgm:prSet presAssocID="{D8352959-82E5-4636-BA69-8A5F19070125}" presName="parentLin" presStyleCnt="0"/>
      <dgm:spPr/>
    </dgm:pt>
    <dgm:pt modelId="{92A16620-B1DE-4ED1-A2B1-ABF6C56DD70A}" type="pres">
      <dgm:prSet presAssocID="{D8352959-82E5-4636-BA69-8A5F19070125}" presName="parentLeftMargin" presStyleLbl="node1" presStyleIdx="0" presStyleCnt="2"/>
      <dgm:spPr/>
      <dgm:t>
        <a:bodyPr/>
        <a:lstStyle/>
        <a:p>
          <a:endParaRPr lang="id-ID"/>
        </a:p>
      </dgm:t>
    </dgm:pt>
    <dgm:pt modelId="{0648D9E1-B66A-4516-9B2C-941D75A4317C}" type="pres">
      <dgm:prSet presAssocID="{D8352959-82E5-4636-BA69-8A5F19070125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8129139-0CAB-42CE-86ED-76F2ABF002D2}" type="pres">
      <dgm:prSet presAssocID="{D8352959-82E5-4636-BA69-8A5F19070125}" presName="negativeSpace" presStyleCnt="0"/>
      <dgm:spPr/>
    </dgm:pt>
    <dgm:pt modelId="{3FC766CE-BD67-4855-A455-5B597DEBF6AD}" type="pres">
      <dgm:prSet presAssocID="{D8352959-82E5-4636-BA69-8A5F19070125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2CB06358-E00C-447E-8573-6E571073D715}" type="presOf" srcId="{EB87241A-0A4E-4912-99BE-F5E25FA71D47}" destId="{A74B124C-8640-4A57-BC8D-D2D569FE4571}" srcOrd="0" destOrd="0" presId="urn:microsoft.com/office/officeart/2005/8/layout/list1"/>
    <dgm:cxn modelId="{F6962D00-CC0E-4051-978A-94447400D5CC}" type="presOf" srcId="{17691A42-C395-4CCB-AE8E-C586D551E13D}" destId="{1C9FF771-D4D7-44C4-A1E5-9C81024313D0}" srcOrd="1" destOrd="0" presId="urn:microsoft.com/office/officeart/2005/8/layout/list1"/>
    <dgm:cxn modelId="{142B5C01-3B43-45CD-88AF-9CC4F51390A7}" srcId="{EB87241A-0A4E-4912-99BE-F5E25FA71D47}" destId="{D8352959-82E5-4636-BA69-8A5F19070125}" srcOrd="1" destOrd="0" parTransId="{50AFB236-F570-406D-92E5-910F4BAAAD70}" sibTransId="{2DDDB824-E72D-4D6B-9EE5-433F5CE073EE}"/>
    <dgm:cxn modelId="{3450D118-C3AC-4499-80F3-E723881BBEED}" type="presOf" srcId="{D8352959-82E5-4636-BA69-8A5F19070125}" destId="{92A16620-B1DE-4ED1-A2B1-ABF6C56DD70A}" srcOrd="0" destOrd="0" presId="urn:microsoft.com/office/officeart/2005/8/layout/list1"/>
    <dgm:cxn modelId="{5F97B29D-EC1C-4E23-8115-F1FFDA4EC741}" type="presOf" srcId="{17691A42-C395-4CCB-AE8E-C586D551E13D}" destId="{3F769AE9-24A7-4F84-9573-3D16071203B1}" srcOrd="0" destOrd="0" presId="urn:microsoft.com/office/officeart/2005/8/layout/list1"/>
    <dgm:cxn modelId="{3EEE4512-6E92-4BDA-857D-CB8D3688215D}" srcId="{EB87241A-0A4E-4912-99BE-F5E25FA71D47}" destId="{17691A42-C395-4CCB-AE8E-C586D551E13D}" srcOrd="0" destOrd="0" parTransId="{DC532331-17A5-4728-9B30-E33E383EF560}" sibTransId="{5F78956E-7D62-4A32-A262-032B7CD0FF26}"/>
    <dgm:cxn modelId="{1945CC9F-CAEA-4F6A-A52E-31716C4FE03F}" type="presOf" srcId="{D8352959-82E5-4636-BA69-8A5F19070125}" destId="{0648D9E1-B66A-4516-9B2C-941D75A4317C}" srcOrd="1" destOrd="0" presId="urn:microsoft.com/office/officeart/2005/8/layout/list1"/>
    <dgm:cxn modelId="{D5DC7321-2251-4AD8-A703-6396E687146B}" type="presParOf" srcId="{A74B124C-8640-4A57-BC8D-D2D569FE4571}" destId="{370639D5-9D49-4719-AE3B-6CDCE7046DE0}" srcOrd="0" destOrd="0" presId="urn:microsoft.com/office/officeart/2005/8/layout/list1"/>
    <dgm:cxn modelId="{753A4022-9AA9-441F-AA4E-A386EC7B8E17}" type="presParOf" srcId="{370639D5-9D49-4719-AE3B-6CDCE7046DE0}" destId="{3F769AE9-24A7-4F84-9573-3D16071203B1}" srcOrd="0" destOrd="0" presId="urn:microsoft.com/office/officeart/2005/8/layout/list1"/>
    <dgm:cxn modelId="{BEABEB41-2F65-4086-8D0B-9306442467C0}" type="presParOf" srcId="{370639D5-9D49-4719-AE3B-6CDCE7046DE0}" destId="{1C9FF771-D4D7-44C4-A1E5-9C81024313D0}" srcOrd="1" destOrd="0" presId="urn:microsoft.com/office/officeart/2005/8/layout/list1"/>
    <dgm:cxn modelId="{9572F8EB-7DC1-4A5A-B637-09E93EF4F1BD}" type="presParOf" srcId="{A74B124C-8640-4A57-BC8D-D2D569FE4571}" destId="{9C8B3529-8E2C-4E8D-BA2A-5E7428162466}" srcOrd="1" destOrd="0" presId="urn:microsoft.com/office/officeart/2005/8/layout/list1"/>
    <dgm:cxn modelId="{AF46B47E-5942-4AC8-B500-BE22EF72A6E8}" type="presParOf" srcId="{A74B124C-8640-4A57-BC8D-D2D569FE4571}" destId="{5A338086-FCF7-4B0F-A276-7AE577E2BB41}" srcOrd="2" destOrd="0" presId="urn:microsoft.com/office/officeart/2005/8/layout/list1"/>
    <dgm:cxn modelId="{5BB1243E-44A7-4B34-B990-BDEE26C0FEBF}" type="presParOf" srcId="{A74B124C-8640-4A57-BC8D-D2D569FE4571}" destId="{B404FFC5-4521-4450-AA27-34FAA5032186}" srcOrd="3" destOrd="0" presId="urn:microsoft.com/office/officeart/2005/8/layout/list1"/>
    <dgm:cxn modelId="{A5199A93-AF93-4DEC-81D7-5B8D142AFF6F}" type="presParOf" srcId="{A74B124C-8640-4A57-BC8D-D2D569FE4571}" destId="{D060F320-0365-414C-A727-A9EC4213E5E3}" srcOrd="4" destOrd="0" presId="urn:microsoft.com/office/officeart/2005/8/layout/list1"/>
    <dgm:cxn modelId="{CCAA2394-6479-4F71-AF3E-EE5C19608F38}" type="presParOf" srcId="{D060F320-0365-414C-A727-A9EC4213E5E3}" destId="{92A16620-B1DE-4ED1-A2B1-ABF6C56DD70A}" srcOrd="0" destOrd="0" presId="urn:microsoft.com/office/officeart/2005/8/layout/list1"/>
    <dgm:cxn modelId="{DCC61B2C-8C73-4F79-B533-65BE5D98EC5E}" type="presParOf" srcId="{D060F320-0365-414C-A727-A9EC4213E5E3}" destId="{0648D9E1-B66A-4516-9B2C-941D75A4317C}" srcOrd="1" destOrd="0" presId="urn:microsoft.com/office/officeart/2005/8/layout/list1"/>
    <dgm:cxn modelId="{7DDA6B5B-8770-4961-BED2-04608EEE392E}" type="presParOf" srcId="{A74B124C-8640-4A57-BC8D-D2D569FE4571}" destId="{B8129139-0CAB-42CE-86ED-76F2ABF002D2}" srcOrd="5" destOrd="0" presId="urn:microsoft.com/office/officeart/2005/8/layout/list1"/>
    <dgm:cxn modelId="{2DAACE29-E613-4846-A08A-C9797E4F5F86}" type="presParOf" srcId="{A74B124C-8640-4A57-BC8D-D2D569FE4571}" destId="{3FC766CE-BD67-4855-A455-5B597DEBF6AD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93DB95A-5183-4EE6-801F-488321362A04}" type="doc">
      <dgm:prSet loTypeId="urn:microsoft.com/office/officeart/2005/8/layout/equation2" loCatId="process" qsTypeId="urn:microsoft.com/office/officeart/2005/8/quickstyle/simple1" qsCatId="simple" csTypeId="urn:microsoft.com/office/officeart/2005/8/colors/colorful3" csCatId="colorful" phldr="1"/>
      <dgm:spPr/>
    </dgm:pt>
    <dgm:pt modelId="{60C55DBA-45C6-414B-88E5-E1AA80CBBE64}">
      <dgm:prSet phldrT="[Text]"/>
      <dgm:spPr/>
      <dgm:t>
        <a:bodyPr/>
        <a:lstStyle/>
        <a:p>
          <a:r>
            <a:rPr lang="id-ID" dirty="0" smtClean="0">
              <a:latin typeface="Comic Sans MS" pitchFamily="66" charset="0"/>
            </a:rPr>
            <a:t>Sosial</a:t>
          </a:r>
          <a:endParaRPr lang="id-ID" dirty="0">
            <a:latin typeface="Comic Sans MS" pitchFamily="66" charset="0"/>
          </a:endParaRPr>
        </a:p>
      </dgm:t>
    </dgm:pt>
    <dgm:pt modelId="{70B86F84-F01E-4899-97F2-40842DE459DA}" type="parTrans" cxnId="{F0556BAB-FBBE-48AD-9747-15079ADF44A0}">
      <dgm:prSet/>
      <dgm:spPr/>
      <dgm:t>
        <a:bodyPr/>
        <a:lstStyle/>
        <a:p>
          <a:endParaRPr lang="id-ID"/>
        </a:p>
      </dgm:t>
    </dgm:pt>
    <dgm:pt modelId="{8D4CB044-E336-4353-BA21-43623DF64145}" type="sibTrans" cxnId="{F0556BAB-FBBE-48AD-9747-15079ADF44A0}">
      <dgm:prSet/>
      <dgm:spPr/>
      <dgm:t>
        <a:bodyPr/>
        <a:lstStyle/>
        <a:p>
          <a:endParaRPr lang="id-ID"/>
        </a:p>
      </dgm:t>
    </dgm:pt>
    <dgm:pt modelId="{8D8893D5-4028-4F54-9202-B85D22349486}">
      <dgm:prSet phldrT="[Text]"/>
      <dgm:spPr/>
      <dgm:t>
        <a:bodyPr/>
        <a:lstStyle/>
        <a:p>
          <a:r>
            <a:rPr lang="id-ID" dirty="0" smtClean="0">
              <a:latin typeface="Comic Sans MS" pitchFamily="66" charset="0"/>
            </a:rPr>
            <a:t>Budaya</a:t>
          </a:r>
          <a:r>
            <a:rPr lang="id-ID" dirty="0" smtClean="0"/>
            <a:t> </a:t>
          </a:r>
          <a:endParaRPr lang="id-ID" dirty="0"/>
        </a:p>
      </dgm:t>
    </dgm:pt>
    <dgm:pt modelId="{44AF94D1-7599-401E-B899-15C1224AD1E1}" type="parTrans" cxnId="{1E0414FA-7172-4A15-AD8E-90A2D8EE95E2}">
      <dgm:prSet/>
      <dgm:spPr/>
      <dgm:t>
        <a:bodyPr/>
        <a:lstStyle/>
        <a:p>
          <a:endParaRPr lang="id-ID"/>
        </a:p>
      </dgm:t>
    </dgm:pt>
    <dgm:pt modelId="{6E2B18CD-1E2D-4A1E-BE2B-3EC1EA720753}" type="sibTrans" cxnId="{1E0414FA-7172-4A15-AD8E-90A2D8EE95E2}">
      <dgm:prSet/>
      <dgm:spPr/>
      <dgm:t>
        <a:bodyPr/>
        <a:lstStyle/>
        <a:p>
          <a:endParaRPr lang="id-ID"/>
        </a:p>
      </dgm:t>
    </dgm:pt>
    <dgm:pt modelId="{79D13636-840F-4F2F-91F6-C9D4D9E760D4}">
      <dgm:prSet phldrT="[Text]"/>
      <dgm:spPr/>
      <dgm:t>
        <a:bodyPr/>
        <a:lstStyle/>
        <a:p>
          <a:r>
            <a:rPr lang="id-ID" dirty="0" smtClean="0">
              <a:latin typeface="Comic Sans MS" pitchFamily="66" charset="0"/>
            </a:rPr>
            <a:t>Pengaruh Sosio-Kultural pada perkembangan Kognitif</a:t>
          </a:r>
          <a:endParaRPr lang="id-ID" dirty="0">
            <a:latin typeface="Comic Sans MS" pitchFamily="66" charset="0"/>
          </a:endParaRPr>
        </a:p>
      </dgm:t>
    </dgm:pt>
    <dgm:pt modelId="{0FA46DF7-EA47-4F1D-BE94-AD698331A059}" type="parTrans" cxnId="{A601959F-36A9-4666-A63A-9C369B055554}">
      <dgm:prSet/>
      <dgm:spPr/>
      <dgm:t>
        <a:bodyPr/>
        <a:lstStyle/>
        <a:p>
          <a:endParaRPr lang="id-ID"/>
        </a:p>
      </dgm:t>
    </dgm:pt>
    <dgm:pt modelId="{A25BC762-7588-474D-8E7C-928AE24EA26E}" type="sibTrans" cxnId="{A601959F-36A9-4666-A63A-9C369B055554}">
      <dgm:prSet/>
      <dgm:spPr/>
      <dgm:t>
        <a:bodyPr/>
        <a:lstStyle/>
        <a:p>
          <a:endParaRPr lang="id-ID"/>
        </a:p>
      </dgm:t>
    </dgm:pt>
    <dgm:pt modelId="{BED73584-7A6F-4A18-A2AA-F37B46B00CFA}" type="pres">
      <dgm:prSet presAssocID="{693DB95A-5183-4EE6-801F-488321362A04}" presName="Name0" presStyleCnt="0">
        <dgm:presLayoutVars>
          <dgm:dir/>
          <dgm:resizeHandles val="exact"/>
        </dgm:presLayoutVars>
      </dgm:prSet>
      <dgm:spPr/>
    </dgm:pt>
    <dgm:pt modelId="{431E19A6-14B4-44B4-8C59-01843C9D39AA}" type="pres">
      <dgm:prSet presAssocID="{693DB95A-5183-4EE6-801F-488321362A04}" presName="vNodes" presStyleCnt="0"/>
      <dgm:spPr/>
    </dgm:pt>
    <dgm:pt modelId="{EFE6C76F-E62E-43E9-BE9C-EC3F2CAF9162}" type="pres">
      <dgm:prSet presAssocID="{60C55DBA-45C6-414B-88E5-E1AA80CBBE6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6102E80-F468-4AF4-805A-73F08623ADB2}" type="pres">
      <dgm:prSet presAssocID="{8D4CB044-E336-4353-BA21-43623DF64145}" presName="spacerT" presStyleCnt="0"/>
      <dgm:spPr/>
    </dgm:pt>
    <dgm:pt modelId="{69343463-29C5-4DA9-B033-31175C4E23FB}" type="pres">
      <dgm:prSet presAssocID="{8D4CB044-E336-4353-BA21-43623DF64145}" presName="sibTrans" presStyleLbl="sibTrans2D1" presStyleIdx="0" presStyleCnt="2"/>
      <dgm:spPr/>
      <dgm:t>
        <a:bodyPr/>
        <a:lstStyle/>
        <a:p>
          <a:endParaRPr lang="id-ID"/>
        </a:p>
      </dgm:t>
    </dgm:pt>
    <dgm:pt modelId="{2146FAC2-8634-411B-BCB3-95F191C2FDA4}" type="pres">
      <dgm:prSet presAssocID="{8D4CB044-E336-4353-BA21-43623DF64145}" presName="spacerB" presStyleCnt="0"/>
      <dgm:spPr/>
    </dgm:pt>
    <dgm:pt modelId="{50DA25F1-53CD-407F-BEA8-96663614AE85}" type="pres">
      <dgm:prSet presAssocID="{8D8893D5-4028-4F54-9202-B85D2234948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58C1460-2807-4CF9-B6FD-20C0790DC640}" type="pres">
      <dgm:prSet presAssocID="{693DB95A-5183-4EE6-801F-488321362A04}" presName="sibTransLast" presStyleLbl="sibTrans2D1" presStyleIdx="1" presStyleCnt="2"/>
      <dgm:spPr/>
      <dgm:t>
        <a:bodyPr/>
        <a:lstStyle/>
        <a:p>
          <a:endParaRPr lang="id-ID"/>
        </a:p>
      </dgm:t>
    </dgm:pt>
    <dgm:pt modelId="{03E8E677-25D6-4B92-8B73-19EEB2FB56B1}" type="pres">
      <dgm:prSet presAssocID="{693DB95A-5183-4EE6-801F-488321362A04}" presName="connectorText" presStyleLbl="sibTrans2D1" presStyleIdx="1" presStyleCnt="2"/>
      <dgm:spPr/>
      <dgm:t>
        <a:bodyPr/>
        <a:lstStyle/>
        <a:p>
          <a:endParaRPr lang="id-ID"/>
        </a:p>
      </dgm:t>
    </dgm:pt>
    <dgm:pt modelId="{48F62586-795A-4CA5-B849-F1BB2F287FDF}" type="pres">
      <dgm:prSet presAssocID="{693DB95A-5183-4EE6-801F-488321362A04}" presName="las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86CDA293-FA3B-4A40-9631-C005843A57A4}" type="presOf" srcId="{8D4CB044-E336-4353-BA21-43623DF64145}" destId="{69343463-29C5-4DA9-B033-31175C4E23FB}" srcOrd="0" destOrd="0" presId="urn:microsoft.com/office/officeart/2005/8/layout/equation2"/>
    <dgm:cxn modelId="{4C1CDB4F-A077-4B20-984E-369DC1EE0FB5}" type="presOf" srcId="{6E2B18CD-1E2D-4A1E-BE2B-3EC1EA720753}" destId="{458C1460-2807-4CF9-B6FD-20C0790DC640}" srcOrd="0" destOrd="0" presId="urn:microsoft.com/office/officeart/2005/8/layout/equation2"/>
    <dgm:cxn modelId="{1E0414FA-7172-4A15-AD8E-90A2D8EE95E2}" srcId="{693DB95A-5183-4EE6-801F-488321362A04}" destId="{8D8893D5-4028-4F54-9202-B85D22349486}" srcOrd="1" destOrd="0" parTransId="{44AF94D1-7599-401E-B899-15C1224AD1E1}" sibTransId="{6E2B18CD-1E2D-4A1E-BE2B-3EC1EA720753}"/>
    <dgm:cxn modelId="{F0556BAB-FBBE-48AD-9747-15079ADF44A0}" srcId="{693DB95A-5183-4EE6-801F-488321362A04}" destId="{60C55DBA-45C6-414B-88E5-E1AA80CBBE64}" srcOrd="0" destOrd="0" parTransId="{70B86F84-F01E-4899-97F2-40842DE459DA}" sibTransId="{8D4CB044-E336-4353-BA21-43623DF64145}"/>
    <dgm:cxn modelId="{68E4884D-3341-4134-8B20-F7EA9E9861D9}" type="presOf" srcId="{6E2B18CD-1E2D-4A1E-BE2B-3EC1EA720753}" destId="{03E8E677-25D6-4B92-8B73-19EEB2FB56B1}" srcOrd="1" destOrd="0" presId="urn:microsoft.com/office/officeart/2005/8/layout/equation2"/>
    <dgm:cxn modelId="{A601959F-36A9-4666-A63A-9C369B055554}" srcId="{693DB95A-5183-4EE6-801F-488321362A04}" destId="{79D13636-840F-4F2F-91F6-C9D4D9E760D4}" srcOrd="2" destOrd="0" parTransId="{0FA46DF7-EA47-4F1D-BE94-AD698331A059}" sibTransId="{A25BC762-7588-474D-8E7C-928AE24EA26E}"/>
    <dgm:cxn modelId="{AECAFEED-C413-4D1D-BCA0-7798BC8CDCBB}" type="presOf" srcId="{60C55DBA-45C6-414B-88E5-E1AA80CBBE64}" destId="{EFE6C76F-E62E-43E9-BE9C-EC3F2CAF9162}" srcOrd="0" destOrd="0" presId="urn:microsoft.com/office/officeart/2005/8/layout/equation2"/>
    <dgm:cxn modelId="{DFBB04A9-A2FD-43DE-9689-8609E26DB4FA}" type="presOf" srcId="{8D8893D5-4028-4F54-9202-B85D22349486}" destId="{50DA25F1-53CD-407F-BEA8-96663614AE85}" srcOrd="0" destOrd="0" presId="urn:microsoft.com/office/officeart/2005/8/layout/equation2"/>
    <dgm:cxn modelId="{94123788-FF81-42D1-A903-987D8D5F0887}" type="presOf" srcId="{693DB95A-5183-4EE6-801F-488321362A04}" destId="{BED73584-7A6F-4A18-A2AA-F37B46B00CFA}" srcOrd="0" destOrd="0" presId="urn:microsoft.com/office/officeart/2005/8/layout/equation2"/>
    <dgm:cxn modelId="{E09A8CD8-C5F3-4B2F-B441-E88A2DDD19AD}" type="presOf" srcId="{79D13636-840F-4F2F-91F6-C9D4D9E760D4}" destId="{48F62586-795A-4CA5-B849-F1BB2F287FDF}" srcOrd="0" destOrd="0" presId="urn:microsoft.com/office/officeart/2005/8/layout/equation2"/>
    <dgm:cxn modelId="{A6A385B3-CF4B-4999-9045-1198BB6BE7F0}" type="presParOf" srcId="{BED73584-7A6F-4A18-A2AA-F37B46B00CFA}" destId="{431E19A6-14B4-44B4-8C59-01843C9D39AA}" srcOrd="0" destOrd="0" presId="urn:microsoft.com/office/officeart/2005/8/layout/equation2"/>
    <dgm:cxn modelId="{1B81BDC9-BF92-459D-AAF2-0BA475BE2657}" type="presParOf" srcId="{431E19A6-14B4-44B4-8C59-01843C9D39AA}" destId="{EFE6C76F-E62E-43E9-BE9C-EC3F2CAF9162}" srcOrd="0" destOrd="0" presId="urn:microsoft.com/office/officeart/2005/8/layout/equation2"/>
    <dgm:cxn modelId="{FA3611B1-152E-45B5-AFC4-F2468C11A286}" type="presParOf" srcId="{431E19A6-14B4-44B4-8C59-01843C9D39AA}" destId="{46102E80-F468-4AF4-805A-73F08623ADB2}" srcOrd="1" destOrd="0" presId="urn:microsoft.com/office/officeart/2005/8/layout/equation2"/>
    <dgm:cxn modelId="{6EA9D8F0-FD65-4311-8DC3-17D34C6DA022}" type="presParOf" srcId="{431E19A6-14B4-44B4-8C59-01843C9D39AA}" destId="{69343463-29C5-4DA9-B033-31175C4E23FB}" srcOrd="2" destOrd="0" presId="urn:microsoft.com/office/officeart/2005/8/layout/equation2"/>
    <dgm:cxn modelId="{CFE44310-ED9C-49B1-AB08-8754D1B60EBB}" type="presParOf" srcId="{431E19A6-14B4-44B4-8C59-01843C9D39AA}" destId="{2146FAC2-8634-411B-BCB3-95F191C2FDA4}" srcOrd="3" destOrd="0" presId="urn:microsoft.com/office/officeart/2005/8/layout/equation2"/>
    <dgm:cxn modelId="{700DD1F7-4CF5-45CD-A83D-4EA9C0099EE8}" type="presParOf" srcId="{431E19A6-14B4-44B4-8C59-01843C9D39AA}" destId="{50DA25F1-53CD-407F-BEA8-96663614AE85}" srcOrd="4" destOrd="0" presId="urn:microsoft.com/office/officeart/2005/8/layout/equation2"/>
    <dgm:cxn modelId="{E820DCEA-D8D5-40CB-8BAC-7440FAE1DDEC}" type="presParOf" srcId="{BED73584-7A6F-4A18-A2AA-F37B46B00CFA}" destId="{458C1460-2807-4CF9-B6FD-20C0790DC640}" srcOrd="1" destOrd="0" presId="urn:microsoft.com/office/officeart/2005/8/layout/equation2"/>
    <dgm:cxn modelId="{845BC41F-50C9-4AF6-8A99-5715AFAAE779}" type="presParOf" srcId="{458C1460-2807-4CF9-B6FD-20C0790DC640}" destId="{03E8E677-25D6-4B92-8B73-19EEB2FB56B1}" srcOrd="0" destOrd="0" presId="urn:microsoft.com/office/officeart/2005/8/layout/equation2"/>
    <dgm:cxn modelId="{81370E19-9863-43D5-9CB9-C58477215540}" type="presParOf" srcId="{BED73584-7A6F-4A18-A2AA-F37B46B00CFA}" destId="{48F62586-795A-4CA5-B849-F1BB2F287FDF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8358878-9CDF-41FD-90A6-3054289AAD8F}" type="doc">
      <dgm:prSet loTypeId="urn:microsoft.com/office/officeart/2005/8/layout/radial3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id-ID"/>
        </a:p>
      </dgm:t>
    </dgm:pt>
    <dgm:pt modelId="{E5059FC0-AC5A-43B5-B178-671D53D87975}">
      <dgm:prSet phldrT="[Text]"/>
      <dgm:spPr/>
      <dgm:t>
        <a:bodyPr/>
        <a:lstStyle/>
        <a:p>
          <a:r>
            <a:rPr lang="id-ID" b="1" dirty="0" smtClean="0">
              <a:latin typeface="Comic Sans MS" pitchFamily="66" charset="0"/>
            </a:rPr>
            <a:t>Aplikasi Teori Sosial Kultur</a:t>
          </a:r>
          <a:endParaRPr lang="id-ID" b="1" dirty="0">
            <a:latin typeface="Comic Sans MS" pitchFamily="66" charset="0"/>
          </a:endParaRPr>
        </a:p>
      </dgm:t>
    </dgm:pt>
    <dgm:pt modelId="{5E5BDD1D-4727-41B4-A477-30AF6F2AB4BD}" type="parTrans" cxnId="{9B89AF0C-BA69-4A89-8F44-F9E15878DEB9}">
      <dgm:prSet/>
      <dgm:spPr/>
      <dgm:t>
        <a:bodyPr/>
        <a:lstStyle/>
        <a:p>
          <a:endParaRPr lang="id-ID"/>
        </a:p>
      </dgm:t>
    </dgm:pt>
    <dgm:pt modelId="{62191AB0-0A38-493D-B146-4AEA0E4C91E6}" type="sibTrans" cxnId="{9B89AF0C-BA69-4A89-8F44-F9E15878DEB9}">
      <dgm:prSet/>
      <dgm:spPr/>
      <dgm:t>
        <a:bodyPr/>
        <a:lstStyle/>
        <a:p>
          <a:endParaRPr lang="id-ID"/>
        </a:p>
      </dgm:t>
    </dgm:pt>
    <dgm:pt modelId="{A3C97A15-3642-4911-A4C6-9C0E9EF731DA}">
      <dgm:prSet phldrT="[Text]"/>
      <dgm:spPr/>
      <dgm:t>
        <a:bodyPr/>
        <a:lstStyle/>
        <a:p>
          <a:r>
            <a:rPr lang="id-ID" dirty="0" smtClean="0">
              <a:latin typeface="Comic Sans MS" pitchFamily="66" charset="0"/>
            </a:rPr>
            <a:t>1. Pendidikan Informal</a:t>
          </a:r>
          <a:endParaRPr lang="id-ID" dirty="0">
            <a:latin typeface="Comic Sans MS" pitchFamily="66" charset="0"/>
          </a:endParaRPr>
        </a:p>
      </dgm:t>
    </dgm:pt>
    <dgm:pt modelId="{2C4FC679-C257-43AA-AA39-36C73BA3A3A4}" type="parTrans" cxnId="{AE2F0EE3-E259-481F-9209-06799BE5D4AA}">
      <dgm:prSet/>
      <dgm:spPr/>
      <dgm:t>
        <a:bodyPr/>
        <a:lstStyle/>
        <a:p>
          <a:endParaRPr lang="id-ID"/>
        </a:p>
      </dgm:t>
    </dgm:pt>
    <dgm:pt modelId="{F60F44FA-02BA-4412-BD8E-909DE99DFE4F}" type="sibTrans" cxnId="{AE2F0EE3-E259-481F-9209-06799BE5D4AA}">
      <dgm:prSet/>
      <dgm:spPr/>
      <dgm:t>
        <a:bodyPr/>
        <a:lstStyle/>
        <a:p>
          <a:endParaRPr lang="id-ID"/>
        </a:p>
      </dgm:t>
    </dgm:pt>
    <dgm:pt modelId="{C743A215-F03D-4936-ACE2-4493969E74B2}">
      <dgm:prSet phldrT="[Text]"/>
      <dgm:spPr/>
      <dgm:t>
        <a:bodyPr/>
        <a:lstStyle/>
        <a:p>
          <a:r>
            <a:rPr lang="id-ID" dirty="0" smtClean="0">
              <a:latin typeface="Comic Sans MS" pitchFamily="66" charset="0"/>
            </a:rPr>
            <a:t>2. Pendidikan nonformal</a:t>
          </a:r>
          <a:endParaRPr lang="id-ID" dirty="0">
            <a:latin typeface="Comic Sans MS" pitchFamily="66" charset="0"/>
          </a:endParaRPr>
        </a:p>
      </dgm:t>
    </dgm:pt>
    <dgm:pt modelId="{BFE8B56A-E973-46C1-9930-27851636B473}" type="parTrans" cxnId="{24DF7D46-D13A-44E8-910C-EFB0E085669A}">
      <dgm:prSet/>
      <dgm:spPr/>
      <dgm:t>
        <a:bodyPr/>
        <a:lstStyle/>
        <a:p>
          <a:endParaRPr lang="id-ID"/>
        </a:p>
      </dgm:t>
    </dgm:pt>
    <dgm:pt modelId="{EACF4FF4-7C3D-46C1-B555-970E1D60F17E}" type="sibTrans" cxnId="{24DF7D46-D13A-44E8-910C-EFB0E085669A}">
      <dgm:prSet/>
      <dgm:spPr/>
      <dgm:t>
        <a:bodyPr/>
        <a:lstStyle/>
        <a:p>
          <a:endParaRPr lang="id-ID"/>
        </a:p>
      </dgm:t>
    </dgm:pt>
    <dgm:pt modelId="{68C06D7E-8040-42ED-B17D-B333AAB4D23C}">
      <dgm:prSet phldrT="[Text]"/>
      <dgm:spPr/>
      <dgm:t>
        <a:bodyPr/>
        <a:lstStyle/>
        <a:p>
          <a:r>
            <a:rPr lang="id-ID" dirty="0" smtClean="0">
              <a:latin typeface="Comic Sans MS" pitchFamily="66" charset="0"/>
            </a:rPr>
            <a:t>3. Pendidikan formal</a:t>
          </a:r>
          <a:endParaRPr lang="id-ID" dirty="0">
            <a:latin typeface="Comic Sans MS" pitchFamily="66" charset="0"/>
          </a:endParaRPr>
        </a:p>
      </dgm:t>
    </dgm:pt>
    <dgm:pt modelId="{8CF1A73A-AC9F-466C-8D74-70FC6F83FFD0}" type="parTrans" cxnId="{8C3B18A0-34FC-4378-9788-9593AD190BE9}">
      <dgm:prSet/>
      <dgm:spPr/>
      <dgm:t>
        <a:bodyPr/>
        <a:lstStyle/>
        <a:p>
          <a:endParaRPr lang="id-ID"/>
        </a:p>
      </dgm:t>
    </dgm:pt>
    <dgm:pt modelId="{5DAEDA74-1CD2-466F-998B-6371859161BA}" type="sibTrans" cxnId="{8C3B18A0-34FC-4378-9788-9593AD190BE9}">
      <dgm:prSet/>
      <dgm:spPr/>
      <dgm:t>
        <a:bodyPr/>
        <a:lstStyle/>
        <a:p>
          <a:endParaRPr lang="id-ID"/>
        </a:p>
      </dgm:t>
    </dgm:pt>
    <dgm:pt modelId="{A8845A43-096D-40E8-8F58-511BE689A370}" type="pres">
      <dgm:prSet presAssocID="{F8358878-9CDF-41FD-90A6-3054289AAD8F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D2A612C6-B76D-41AA-A0DD-59DBEBC486E7}" type="pres">
      <dgm:prSet presAssocID="{F8358878-9CDF-41FD-90A6-3054289AAD8F}" presName="radial" presStyleCnt="0">
        <dgm:presLayoutVars>
          <dgm:animLvl val="ctr"/>
        </dgm:presLayoutVars>
      </dgm:prSet>
      <dgm:spPr/>
    </dgm:pt>
    <dgm:pt modelId="{04296007-0970-412C-84AB-A62440C30AD3}" type="pres">
      <dgm:prSet presAssocID="{E5059FC0-AC5A-43B5-B178-671D53D87975}" presName="centerShape" presStyleLbl="vennNode1" presStyleIdx="0" presStyleCnt="4"/>
      <dgm:spPr/>
      <dgm:t>
        <a:bodyPr/>
        <a:lstStyle/>
        <a:p>
          <a:endParaRPr lang="id-ID"/>
        </a:p>
      </dgm:t>
    </dgm:pt>
    <dgm:pt modelId="{7BB51AE7-0A43-4179-8523-FB4BD5421F82}" type="pres">
      <dgm:prSet presAssocID="{A3C97A15-3642-4911-A4C6-9C0E9EF731DA}" presName="node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E4ABFA3-D83F-442D-8BFB-1525552BD3F9}" type="pres">
      <dgm:prSet presAssocID="{C743A215-F03D-4936-ACE2-4493969E74B2}" presName="node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003DF9A2-7E63-4406-B592-9A9E3721C349}" type="pres">
      <dgm:prSet presAssocID="{68C06D7E-8040-42ED-B17D-B333AAB4D23C}" presName="node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B40D16F7-BBD3-4BD4-A57E-90F6135D1CEC}" type="presOf" srcId="{68C06D7E-8040-42ED-B17D-B333AAB4D23C}" destId="{003DF9A2-7E63-4406-B592-9A9E3721C349}" srcOrd="0" destOrd="0" presId="urn:microsoft.com/office/officeart/2005/8/layout/radial3"/>
    <dgm:cxn modelId="{7C645EA3-8263-4DE0-86C5-86D9AEE63B84}" type="presOf" srcId="{A3C97A15-3642-4911-A4C6-9C0E9EF731DA}" destId="{7BB51AE7-0A43-4179-8523-FB4BD5421F82}" srcOrd="0" destOrd="0" presId="urn:microsoft.com/office/officeart/2005/8/layout/radial3"/>
    <dgm:cxn modelId="{AE2F0EE3-E259-481F-9209-06799BE5D4AA}" srcId="{E5059FC0-AC5A-43B5-B178-671D53D87975}" destId="{A3C97A15-3642-4911-A4C6-9C0E9EF731DA}" srcOrd="0" destOrd="0" parTransId="{2C4FC679-C257-43AA-AA39-36C73BA3A3A4}" sibTransId="{F60F44FA-02BA-4412-BD8E-909DE99DFE4F}"/>
    <dgm:cxn modelId="{8C3B18A0-34FC-4378-9788-9593AD190BE9}" srcId="{E5059FC0-AC5A-43B5-B178-671D53D87975}" destId="{68C06D7E-8040-42ED-B17D-B333AAB4D23C}" srcOrd="2" destOrd="0" parTransId="{8CF1A73A-AC9F-466C-8D74-70FC6F83FFD0}" sibTransId="{5DAEDA74-1CD2-466F-998B-6371859161BA}"/>
    <dgm:cxn modelId="{3921D993-FC4D-49CE-A393-6F7AACC5D8A1}" type="presOf" srcId="{C743A215-F03D-4936-ACE2-4493969E74B2}" destId="{5E4ABFA3-D83F-442D-8BFB-1525552BD3F9}" srcOrd="0" destOrd="0" presId="urn:microsoft.com/office/officeart/2005/8/layout/radial3"/>
    <dgm:cxn modelId="{F140B226-D40F-4673-85D4-F20D63FA623B}" type="presOf" srcId="{E5059FC0-AC5A-43B5-B178-671D53D87975}" destId="{04296007-0970-412C-84AB-A62440C30AD3}" srcOrd="0" destOrd="0" presId="urn:microsoft.com/office/officeart/2005/8/layout/radial3"/>
    <dgm:cxn modelId="{24DF7D46-D13A-44E8-910C-EFB0E085669A}" srcId="{E5059FC0-AC5A-43B5-B178-671D53D87975}" destId="{C743A215-F03D-4936-ACE2-4493969E74B2}" srcOrd="1" destOrd="0" parTransId="{BFE8B56A-E973-46C1-9930-27851636B473}" sibTransId="{EACF4FF4-7C3D-46C1-B555-970E1D60F17E}"/>
    <dgm:cxn modelId="{9B89AF0C-BA69-4A89-8F44-F9E15878DEB9}" srcId="{F8358878-9CDF-41FD-90A6-3054289AAD8F}" destId="{E5059FC0-AC5A-43B5-B178-671D53D87975}" srcOrd="0" destOrd="0" parTransId="{5E5BDD1D-4727-41B4-A477-30AF6F2AB4BD}" sibTransId="{62191AB0-0A38-493D-B146-4AEA0E4C91E6}"/>
    <dgm:cxn modelId="{FA5DFB7B-9E26-4314-B28A-22ECBB5BBDEB}" type="presOf" srcId="{F8358878-9CDF-41FD-90A6-3054289AAD8F}" destId="{A8845A43-096D-40E8-8F58-511BE689A370}" srcOrd="0" destOrd="0" presId="urn:microsoft.com/office/officeart/2005/8/layout/radial3"/>
    <dgm:cxn modelId="{90F1A003-413F-468A-8C3D-B0E8E425737D}" type="presParOf" srcId="{A8845A43-096D-40E8-8F58-511BE689A370}" destId="{D2A612C6-B76D-41AA-A0DD-59DBEBC486E7}" srcOrd="0" destOrd="0" presId="urn:microsoft.com/office/officeart/2005/8/layout/radial3"/>
    <dgm:cxn modelId="{A2A4083A-20A1-4818-8666-3E03071DDD8A}" type="presParOf" srcId="{D2A612C6-B76D-41AA-A0DD-59DBEBC486E7}" destId="{04296007-0970-412C-84AB-A62440C30AD3}" srcOrd="0" destOrd="0" presId="urn:microsoft.com/office/officeart/2005/8/layout/radial3"/>
    <dgm:cxn modelId="{7695E7D1-BE0A-442D-A2E8-E4A7B8ADF9FF}" type="presParOf" srcId="{D2A612C6-B76D-41AA-A0DD-59DBEBC486E7}" destId="{7BB51AE7-0A43-4179-8523-FB4BD5421F82}" srcOrd="1" destOrd="0" presId="urn:microsoft.com/office/officeart/2005/8/layout/radial3"/>
    <dgm:cxn modelId="{DC870EBD-E88B-404B-A128-DAEE0498D73B}" type="presParOf" srcId="{D2A612C6-B76D-41AA-A0DD-59DBEBC486E7}" destId="{5E4ABFA3-D83F-442D-8BFB-1525552BD3F9}" srcOrd="2" destOrd="0" presId="urn:microsoft.com/office/officeart/2005/8/layout/radial3"/>
    <dgm:cxn modelId="{92C809B5-4E31-4A71-B29D-CBE0F57ECAB5}" type="presParOf" srcId="{D2A612C6-B76D-41AA-A0DD-59DBEBC486E7}" destId="{003DF9A2-7E63-4406-B592-9A9E3721C349}" srcOrd="3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2228EDA-9DA2-4C23-8FA4-3E9B1C9A7BCC}">
      <dsp:nvSpPr>
        <dsp:cNvPr id="0" name=""/>
        <dsp:cNvSpPr/>
      </dsp:nvSpPr>
      <dsp:spPr>
        <a:xfrm>
          <a:off x="3398514" y="3425084"/>
          <a:ext cx="2910850" cy="249826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000" kern="1200" dirty="0" smtClean="0">
              <a:latin typeface="Comic Sans MS" pitchFamily="66" charset="0"/>
            </a:rPr>
            <a:t>PEMBAHASAN</a:t>
          </a:r>
          <a:endParaRPr lang="id-ID" sz="2000" kern="1200" dirty="0">
            <a:latin typeface="Comic Sans MS" pitchFamily="66" charset="0"/>
          </a:endParaRPr>
        </a:p>
      </dsp:txBody>
      <dsp:txXfrm>
        <a:off x="3398514" y="3425084"/>
        <a:ext cx="2910850" cy="2498262"/>
      </dsp:txXfrm>
    </dsp:sp>
    <dsp:sp modelId="{CA99011E-E76B-47A5-9349-8E38792445CA}">
      <dsp:nvSpPr>
        <dsp:cNvPr id="0" name=""/>
        <dsp:cNvSpPr/>
      </dsp:nvSpPr>
      <dsp:spPr>
        <a:xfrm rot="10800000">
          <a:off x="1187417" y="4318213"/>
          <a:ext cx="2089486" cy="712004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3B5AE4-034A-4080-BBC0-0FC1AF8D9F93}">
      <dsp:nvSpPr>
        <dsp:cNvPr id="0" name=""/>
        <dsp:cNvSpPr/>
      </dsp:nvSpPr>
      <dsp:spPr>
        <a:xfrm>
          <a:off x="743" y="3724875"/>
          <a:ext cx="2373349" cy="189867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>
              <a:latin typeface="Comic Sans MS" pitchFamily="66" charset="0"/>
            </a:rPr>
            <a:t>1. Pengertian Teori Belajar Revolusi Sosio-Kultural</a:t>
          </a:r>
          <a:endParaRPr lang="id-ID" sz="1600" kern="1200" dirty="0">
            <a:latin typeface="Comic Sans MS" pitchFamily="66" charset="0"/>
          </a:endParaRPr>
        </a:p>
      </dsp:txBody>
      <dsp:txXfrm>
        <a:off x="743" y="3724875"/>
        <a:ext cx="2373349" cy="1898679"/>
      </dsp:txXfrm>
    </dsp:sp>
    <dsp:sp modelId="{6C714005-9BC5-45AF-A5F9-D0CD33AE0AA2}">
      <dsp:nvSpPr>
        <dsp:cNvPr id="0" name=""/>
        <dsp:cNvSpPr/>
      </dsp:nvSpPr>
      <dsp:spPr>
        <a:xfrm rot="13500000">
          <a:off x="1939416" y="2502727"/>
          <a:ext cx="2198075" cy="712004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69254"/>
            <a:satOff val="-6632"/>
            <a:lumOff val="-666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5C0819-4FB9-4AF9-925C-A64152A2AB15}">
      <dsp:nvSpPr>
        <dsp:cNvPr id="0" name=""/>
        <dsp:cNvSpPr/>
      </dsp:nvSpPr>
      <dsp:spPr>
        <a:xfrm>
          <a:off x="1074642" y="1132252"/>
          <a:ext cx="2373349" cy="1898679"/>
        </a:xfrm>
        <a:prstGeom prst="roundRect">
          <a:avLst>
            <a:gd name="adj" fmla="val 10000"/>
          </a:avLst>
        </a:prstGeom>
        <a:solidFill>
          <a:schemeClr val="accent5">
            <a:hueOff val="-69254"/>
            <a:satOff val="-6632"/>
            <a:lumOff val="-666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>
              <a:latin typeface="Comic Sans MS" pitchFamily="66" charset="0"/>
            </a:rPr>
            <a:t>2. Dasar Terbentuknya Teori Sosio-Kultural</a:t>
          </a:r>
          <a:endParaRPr lang="id-ID" sz="1600" kern="1200" dirty="0">
            <a:latin typeface="Comic Sans MS" pitchFamily="66" charset="0"/>
          </a:endParaRPr>
        </a:p>
      </dsp:txBody>
      <dsp:txXfrm>
        <a:off x="1074642" y="1132252"/>
        <a:ext cx="2373349" cy="1898679"/>
      </dsp:txXfrm>
    </dsp:sp>
    <dsp:sp modelId="{9078F270-FF96-46AA-A705-DFDDC406E2A7}">
      <dsp:nvSpPr>
        <dsp:cNvPr id="0" name=""/>
        <dsp:cNvSpPr/>
      </dsp:nvSpPr>
      <dsp:spPr>
        <a:xfrm rot="16200000">
          <a:off x="3711722" y="1793908"/>
          <a:ext cx="2284434" cy="712004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138508"/>
            <a:satOff val="-13264"/>
            <a:lumOff val="-1333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1BEF4B-861B-4AF5-981B-9A59472149A5}">
      <dsp:nvSpPr>
        <dsp:cNvPr id="0" name=""/>
        <dsp:cNvSpPr/>
      </dsp:nvSpPr>
      <dsp:spPr>
        <a:xfrm>
          <a:off x="3667265" y="58353"/>
          <a:ext cx="2373349" cy="1898679"/>
        </a:xfrm>
        <a:prstGeom prst="roundRect">
          <a:avLst>
            <a:gd name="adj" fmla="val 10000"/>
          </a:avLst>
        </a:prstGeom>
        <a:solidFill>
          <a:schemeClr val="accent5">
            <a:hueOff val="-138508"/>
            <a:satOff val="-13264"/>
            <a:lumOff val="-1333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>
              <a:latin typeface="Comic Sans MS" pitchFamily="66" charset="0"/>
            </a:rPr>
            <a:t>3. Pengaruh Sosio-Kultural pada Perkembangan Kognitif</a:t>
          </a:r>
          <a:endParaRPr lang="id-ID" sz="1600" kern="1200" dirty="0">
            <a:latin typeface="Comic Sans MS" pitchFamily="66" charset="0"/>
          </a:endParaRPr>
        </a:p>
      </dsp:txBody>
      <dsp:txXfrm>
        <a:off x="3667265" y="58353"/>
        <a:ext cx="2373349" cy="1898679"/>
      </dsp:txXfrm>
    </dsp:sp>
    <dsp:sp modelId="{DACD27B7-620F-4CFB-88FA-A54B1B59E968}">
      <dsp:nvSpPr>
        <dsp:cNvPr id="0" name=""/>
        <dsp:cNvSpPr/>
      </dsp:nvSpPr>
      <dsp:spPr>
        <a:xfrm rot="18900000">
          <a:off x="5570387" y="2502727"/>
          <a:ext cx="2198075" cy="712004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207762"/>
            <a:satOff val="-19896"/>
            <a:lumOff val="-2000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372F6B-780C-444B-BDCF-E1F4A7CC097E}">
      <dsp:nvSpPr>
        <dsp:cNvPr id="0" name=""/>
        <dsp:cNvSpPr/>
      </dsp:nvSpPr>
      <dsp:spPr>
        <a:xfrm>
          <a:off x="6259888" y="1132252"/>
          <a:ext cx="2373349" cy="1898679"/>
        </a:xfrm>
        <a:prstGeom prst="roundRect">
          <a:avLst>
            <a:gd name="adj" fmla="val 10000"/>
          </a:avLst>
        </a:prstGeom>
        <a:solidFill>
          <a:schemeClr val="accent5">
            <a:hueOff val="-207762"/>
            <a:satOff val="-19896"/>
            <a:lumOff val="-200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>
              <a:latin typeface="Comic Sans MS" pitchFamily="66" charset="0"/>
            </a:rPr>
            <a:t>4. Kelebihan dan Kekurangan Teori Sosio-Kultural</a:t>
          </a:r>
          <a:endParaRPr lang="id-ID" sz="1600" kern="1200" dirty="0">
            <a:latin typeface="Comic Sans MS" pitchFamily="66" charset="0"/>
          </a:endParaRPr>
        </a:p>
      </dsp:txBody>
      <dsp:txXfrm>
        <a:off x="6259888" y="1132252"/>
        <a:ext cx="2373349" cy="1898679"/>
      </dsp:txXfrm>
    </dsp:sp>
    <dsp:sp modelId="{A90D3B78-9CD1-46DA-BDC5-B9674C375F10}">
      <dsp:nvSpPr>
        <dsp:cNvPr id="0" name=""/>
        <dsp:cNvSpPr/>
      </dsp:nvSpPr>
      <dsp:spPr>
        <a:xfrm>
          <a:off x="6430975" y="4318213"/>
          <a:ext cx="2089486" cy="712004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277017"/>
            <a:satOff val="-26528"/>
            <a:lumOff val="-2666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808E0F-9304-421A-9C47-7BBC9151F8BD}">
      <dsp:nvSpPr>
        <dsp:cNvPr id="0" name=""/>
        <dsp:cNvSpPr/>
      </dsp:nvSpPr>
      <dsp:spPr>
        <a:xfrm>
          <a:off x="7333787" y="3724875"/>
          <a:ext cx="2373349" cy="1898679"/>
        </a:xfrm>
        <a:prstGeom prst="roundRect">
          <a:avLst>
            <a:gd name="adj" fmla="val 10000"/>
          </a:avLst>
        </a:prstGeom>
        <a:solidFill>
          <a:schemeClr val="accent5">
            <a:hueOff val="-277017"/>
            <a:satOff val="-26528"/>
            <a:lumOff val="-2666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>
              <a:latin typeface="Comic Sans MS" pitchFamily="66" charset="0"/>
            </a:rPr>
            <a:t>5. Aplikasi Teori Sosio Kultural</a:t>
          </a:r>
          <a:endParaRPr lang="id-ID" sz="1600" kern="1200" dirty="0">
            <a:latin typeface="Comic Sans MS" pitchFamily="66" charset="0"/>
          </a:endParaRPr>
        </a:p>
      </dsp:txBody>
      <dsp:txXfrm>
        <a:off x="7333787" y="3724875"/>
        <a:ext cx="2373349" cy="189867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D594946-D03C-4736-8973-D815B26D6A2F}">
      <dsp:nvSpPr>
        <dsp:cNvPr id="0" name=""/>
        <dsp:cNvSpPr/>
      </dsp:nvSpPr>
      <dsp:spPr>
        <a:xfrm rot="16200000">
          <a:off x="605" y="1131"/>
          <a:ext cx="3288367" cy="3288367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1592" tIns="291592" rIns="291592" bIns="291592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100" kern="1200" dirty="0" smtClean="0">
              <a:latin typeface="Comic Sans MS" pitchFamily="66" charset="0"/>
            </a:rPr>
            <a:t>piaget</a:t>
          </a:r>
          <a:endParaRPr lang="id-ID" sz="4100" kern="1200" dirty="0">
            <a:latin typeface="Comic Sans MS" pitchFamily="66" charset="0"/>
          </a:endParaRPr>
        </a:p>
      </dsp:txBody>
      <dsp:txXfrm rot="16200000">
        <a:off x="605" y="1131"/>
        <a:ext cx="3288367" cy="3288367"/>
      </dsp:txXfrm>
    </dsp:sp>
    <dsp:sp modelId="{C04CB465-7F68-44E6-BA55-22AE30FD8297}">
      <dsp:nvSpPr>
        <dsp:cNvPr id="0" name=""/>
        <dsp:cNvSpPr/>
      </dsp:nvSpPr>
      <dsp:spPr>
        <a:xfrm rot="5400000">
          <a:off x="4071220" y="1131"/>
          <a:ext cx="3288367" cy="3288367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1592" tIns="291592" rIns="291592" bIns="291592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100" kern="1200" dirty="0" smtClean="0">
              <a:latin typeface="Comic Sans MS" pitchFamily="66" charset="0"/>
            </a:rPr>
            <a:t>vygotsky</a:t>
          </a:r>
          <a:endParaRPr lang="id-ID" sz="4100" kern="1200" dirty="0">
            <a:latin typeface="Comic Sans MS" pitchFamily="66" charset="0"/>
          </a:endParaRPr>
        </a:p>
      </dsp:txBody>
      <dsp:txXfrm rot="5400000">
        <a:off x="4071220" y="1131"/>
        <a:ext cx="3288367" cy="3288367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6738DC7-6925-47F3-AE89-25F536FA1DFC}">
      <dsp:nvSpPr>
        <dsp:cNvPr id="0" name=""/>
        <dsp:cNvSpPr/>
      </dsp:nvSpPr>
      <dsp:spPr>
        <a:xfrm>
          <a:off x="2840700" y="725615"/>
          <a:ext cx="4834199" cy="4834199"/>
        </a:xfrm>
        <a:prstGeom prst="blockArc">
          <a:avLst>
            <a:gd name="adj1" fmla="val 9000000"/>
            <a:gd name="adj2" fmla="val 1620000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9D8F5E-A291-4CE4-ACA5-043FCC7E8249}">
      <dsp:nvSpPr>
        <dsp:cNvPr id="0" name=""/>
        <dsp:cNvSpPr/>
      </dsp:nvSpPr>
      <dsp:spPr>
        <a:xfrm>
          <a:off x="2840700" y="725615"/>
          <a:ext cx="4834199" cy="4834199"/>
        </a:xfrm>
        <a:prstGeom prst="blockArc">
          <a:avLst>
            <a:gd name="adj1" fmla="val 1800000"/>
            <a:gd name="adj2" fmla="val 900000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19B92F-BA2C-48F7-9F14-5C7B655E618F}">
      <dsp:nvSpPr>
        <dsp:cNvPr id="0" name=""/>
        <dsp:cNvSpPr/>
      </dsp:nvSpPr>
      <dsp:spPr>
        <a:xfrm>
          <a:off x="2840700" y="725615"/>
          <a:ext cx="4834199" cy="4834199"/>
        </a:xfrm>
        <a:prstGeom prst="blockArc">
          <a:avLst>
            <a:gd name="adj1" fmla="val 16200000"/>
            <a:gd name="adj2" fmla="val 180000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001C7A-2954-45C4-9DF8-E17FF9E440E6}">
      <dsp:nvSpPr>
        <dsp:cNvPr id="0" name=""/>
        <dsp:cNvSpPr/>
      </dsp:nvSpPr>
      <dsp:spPr>
        <a:xfrm>
          <a:off x="4144881" y="2029796"/>
          <a:ext cx="2225836" cy="22258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000" b="1" kern="1200" dirty="0" smtClean="0">
              <a:latin typeface="Comic Sans MS" pitchFamily="66" charset="0"/>
            </a:rPr>
            <a:t>Konsep Utama Teori Belajar Sosiokultur</a:t>
          </a:r>
          <a:endParaRPr lang="id-ID" sz="2000" b="1" kern="1200" dirty="0">
            <a:latin typeface="Comic Sans MS" pitchFamily="66" charset="0"/>
          </a:endParaRPr>
        </a:p>
      </dsp:txBody>
      <dsp:txXfrm>
        <a:off x="4144881" y="2029796"/>
        <a:ext cx="2225836" cy="2225836"/>
      </dsp:txXfrm>
    </dsp:sp>
    <dsp:sp modelId="{4BC3A7E6-3FE6-4EC7-9894-8FD31A1F22FA}">
      <dsp:nvSpPr>
        <dsp:cNvPr id="0" name=""/>
        <dsp:cNvSpPr/>
      </dsp:nvSpPr>
      <dsp:spPr>
        <a:xfrm>
          <a:off x="4478757" y="2663"/>
          <a:ext cx="1558085" cy="155808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800" kern="1200" dirty="0" smtClean="0">
              <a:latin typeface="Comic Sans MS" pitchFamily="66" charset="0"/>
            </a:rPr>
            <a:t>1. Hukum Genetik tentang perkembangan</a:t>
          </a:r>
          <a:endParaRPr lang="id-ID" sz="1800" kern="1200" dirty="0">
            <a:latin typeface="Comic Sans MS" pitchFamily="66" charset="0"/>
          </a:endParaRPr>
        </a:p>
      </dsp:txBody>
      <dsp:txXfrm>
        <a:off x="4478757" y="2663"/>
        <a:ext cx="1558085" cy="1558085"/>
      </dsp:txXfrm>
    </dsp:sp>
    <dsp:sp modelId="{CE1755D7-3D07-49E7-9168-9EEFE3C5FCD8}">
      <dsp:nvSpPr>
        <dsp:cNvPr id="0" name=""/>
        <dsp:cNvSpPr/>
      </dsp:nvSpPr>
      <dsp:spPr>
        <a:xfrm>
          <a:off x="6523450" y="3544176"/>
          <a:ext cx="1558085" cy="155808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800" kern="1200" dirty="0" smtClean="0">
              <a:latin typeface="Comic Sans MS" pitchFamily="66" charset="0"/>
            </a:rPr>
            <a:t>2. Zona perkembangan Proksimal</a:t>
          </a:r>
          <a:endParaRPr lang="id-ID" sz="1800" kern="1200" dirty="0">
            <a:latin typeface="Comic Sans MS" pitchFamily="66" charset="0"/>
          </a:endParaRPr>
        </a:p>
      </dsp:txBody>
      <dsp:txXfrm>
        <a:off x="6523450" y="3544176"/>
        <a:ext cx="1558085" cy="1558085"/>
      </dsp:txXfrm>
    </dsp:sp>
    <dsp:sp modelId="{B6DD5910-B4BF-4C19-A813-A8C99F1C3D39}">
      <dsp:nvSpPr>
        <dsp:cNvPr id="0" name=""/>
        <dsp:cNvSpPr/>
      </dsp:nvSpPr>
      <dsp:spPr>
        <a:xfrm>
          <a:off x="2434063" y="3544176"/>
          <a:ext cx="1558085" cy="155808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200" kern="1200" dirty="0" smtClean="0">
              <a:latin typeface="Comic Sans MS" pitchFamily="66" charset="0"/>
            </a:rPr>
            <a:t>3. Mediasi </a:t>
          </a:r>
          <a:endParaRPr lang="id-ID" sz="2200" kern="1200" dirty="0">
            <a:latin typeface="Comic Sans MS" pitchFamily="66" charset="0"/>
          </a:endParaRPr>
        </a:p>
      </dsp:txBody>
      <dsp:txXfrm>
        <a:off x="2434063" y="3544176"/>
        <a:ext cx="1558085" cy="1558085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A338086-FCF7-4B0F-A276-7AE577E2BB41}">
      <dsp:nvSpPr>
        <dsp:cNvPr id="0" name=""/>
        <dsp:cNvSpPr/>
      </dsp:nvSpPr>
      <dsp:spPr>
        <a:xfrm>
          <a:off x="0" y="397400"/>
          <a:ext cx="6275977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9FF771-D4D7-44C4-A1E5-9C81024313D0}">
      <dsp:nvSpPr>
        <dsp:cNvPr id="0" name=""/>
        <dsp:cNvSpPr/>
      </dsp:nvSpPr>
      <dsp:spPr>
        <a:xfrm>
          <a:off x="313798" y="13640"/>
          <a:ext cx="4393183" cy="76752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6052" tIns="0" rIns="166052" bIns="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600" kern="1200" dirty="0" smtClean="0"/>
            <a:t>a. Mediasi Metakognitif </a:t>
          </a:r>
          <a:endParaRPr lang="id-ID" sz="2600" kern="1200" dirty="0"/>
        </a:p>
      </dsp:txBody>
      <dsp:txXfrm>
        <a:off x="313798" y="13640"/>
        <a:ext cx="4393183" cy="767520"/>
      </dsp:txXfrm>
    </dsp:sp>
    <dsp:sp modelId="{3FC766CE-BD67-4855-A455-5B597DEBF6AD}">
      <dsp:nvSpPr>
        <dsp:cNvPr id="0" name=""/>
        <dsp:cNvSpPr/>
      </dsp:nvSpPr>
      <dsp:spPr>
        <a:xfrm>
          <a:off x="0" y="1576761"/>
          <a:ext cx="6275977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10412348"/>
              <a:satOff val="-59202"/>
              <a:lumOff val="190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48D9E1-B66A-4516-9B2C-941D75A4317C}">
      <dsp:nvSpPr>
        <dsp:cNvPr id="0" name=""/>
        <dsp:cNvSpPr/>
      </dsp:nvSpPr>
      <dsp:spPr>
        <a:xfrm>
          <a:off x="313798" y="1193001"/>
          <a:ext cx="4393183" cy="767520"/>
        </a:xfrm>
        <a:prstGeom prst="roundRect">
          <a:avLst/>
        </a:prstGeom>
        <a:solidFill>
          <a:schemeClr val="accent4">
            <a:hueOff val="10412348"/>
            <a:satOff val="-59202"/>
            <a:lumOff val="1902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6052" tIns="0" rIns="166052" bIns="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600" kern="1200" dirty="0" smtClean="0"/>
            <a:t>b. Mediasi Kognitif</a:t>
          </a:r>
          <a:endParaRPr lang="id-ID" sz="2600" kern="1200" dirty="0"/>
        </a:p>
      </dsp:txBody>
      <dsp:txXfrm>
        <a:off x="313798" y="1193001"/>
        <a:ext cx="4393183" cy="76752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E6C76F-E62E-43E9-BE9C-EC3F2CAF9162}">
      <dsp:nvSpPr>
        <dsp:cNvPr id="0" name=""/>
        <dsp:cNvSpPr/>
      </dsp:nvSpPr>
      <dsp:spPr>
        <a:xfrm>
          <a:off x="1422275" y="3379"/>
          <a:ext cx="2130846" cy="213084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400" kern="1200" dirty="0" smtClean="0">
              <a:latin typeface="Comic Sans MS" pitchFamily="66" charset="0"/>
            </a:rPr>
            <a:t>Sosial</a:t>
          </a:r>
          <a:endParaRPr lang="id-ID" sz="3400" kern="1200" dirty="0">
            <a:latin typeface="Comic Sans MS" pitchFamily="66" charset="0"/>
          </a:endParaRPr>
        </a:p>
      </dsp:txBody>
      <dsp:txXfrm>
        <a:off x="1422275" y="3379"/>
        <a:ext cx="2130846" cy="2130846"/>
      </dsp:txXfrm>
    </dsp:sp>
    <dsp:sp modelId="{69343463-29C5-4DA9-B033-31175C4E23FB}">
      <dsp:nvSpPr>
        <dsp:cNvPr id="0" name=""/>
        <dsp:cNvSpPr/>
      </dsp:nvSpPr>
      <dsp:spPr>
        <a:xfrm>
          <a:off x="1869753" y="2307250"/>
          <a:ext cx="1235891" cy="1235891"/>
        </a:xfrm>
        <a:prstGeom prst="mathPlus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2100" kern="1200"/>
        </a:p>
      </dsp:txBody>
      <dsp:txXfrm>
        <a:off x="1869753" y="2307250"/>
        <a:ext cx="1235891" cy="1235891"/>
      </dsp:txXfrm>
    </dsp:sp>
    <dsp:sp modelId="{50DA25F1-53CD-407F-BEA8-96663614AE85}">
      <dsp:nvSpPr>
        <dsp:cNvPr id="0" name=""/>
        <dsp:cNvSpPr/>
      </dsp:nvSpPr>
      <dsp:spPr>
        <a:xfrm>
          <a:off x="1422275" y="3716166"/>
          <a:ext cx="2130846" cy="2130846"/>
        </a:xfrm>
        <a:prstGeom prst="ellipse">
          <a:avLst/>
        </a:prstGeom>
        <a:solidFill>
          <a:schemeClr val="accent3">
            <a:hueOff val="1187685"/>
            <a:satOff val="6397"/>
            <a:lumOff val="872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400" kern="1200" dirty="0" smtClean="0">
              <a:latin typeface="Comic Sans MS" pitchFamily="66" charset="0"/>
            </a:rPr>
            <a:t>Budaya</a:t>
          </a:r>
          <a:r>
            <a:rPr lang="id-ID" sz="3400" kern="1200" dirty="0" smtClean="0"/>
            <a:t> </a:t>
          </a:r>
          <a:endParaRPr lang="id-ID" sz="3400" kern="1200" dirty="0"/>
        </a:p>
      </dsp:txBody>
      <dsp:txXfrm>
        <a:off x="1422275" y="3716166"/>
        <a:ext cx="2130846" cy="2130846"/>
      </dsp:txXfrm>
    </dsp:sp>
    <dsp:sp modelId="{458C1460-2807-4CF9-B6FD-20C0790DC640}">
      <dsp:nvSpPr>
        <dsp:cNvPr id="0" name=""/>
        <dsp:cNvSpPr/>
      </dsp:nvSpPr>
      <dsp:spPr>
        <a:xfrm>
          <a:off x="3872749" y="2528858"/>
          <a:ext cx="677609" cy="7926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375370"/>
            <a:satOff val="12794"/>
            <a:lumOff val="1745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2700" kern="1200"/>
        </a:p>
      </dsp:txBody>
      <dsp:txXfrm>
        <a:off x="3872749" y="2528858"/>
        <a:ext cx="677609" cy="792674"/>
      </dsp:txXfrm>
    </dsp:sp>
    <dsp:sp modelId="{48F62586-795A-4CA5-B849-F1BB2F287FDF}">
      <dsp:nvSpPr>
        <dsp:cNvPr id="0" name=""/>
        <dsp:cNvSpPr/>
      </dsp:nvSpPr>
      <dsp:spPr>
        <a:xfrm>
          <a:off x="4831630" y="794349"/>
          <a:ext cx="4261693" cy="4261693"/>
        </a:xfrm>
        <a:prstGeom prst="ellipse">
          <a:avLst/>
        </a:prstGeom>
        <a:solidFill>
          <a:schemeClr val="accent3">
            <a:hueOff val="2375370"/>
            <a:satOff val="12794"/>
            <a:lumOff val="174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400" kern="1200" dirty="0" smtClean="0">
              <a:latin typeface="Comic Sans MS" pitchFamily="66" charset="0"/>
            </a:rPr>
            <a:t>Pengaruh Sosio-Kultural pada perkembangan Kognitif</a:t>
          </a:r>
          <a:endParaRPr lang="id-ID" sz="3400" kern="1200" dirty="0">
            <a:latin typeface="Comic Sans MS" pitchFamily="66" charset="0"/>
          </a:endParaRPr>
        </a:p>
      </dsp:txBody>
      <dsp:txXfrm>
        <a:off x="4831630" y="794349"/>
        <a:ext cx="4261693" cy="4261693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4296007-0970-412C-84AB-A62440C30AD3}">
      <dsp:nvSpPr>
        <dsp:cNvPr id="0" name=""/>
        <dsp:cNvSpPr/>
      </dsp:nvSpPr>
      <dsp:spPr>
        <a:xfrm>
          <a:off x="3452826" y="1720640"/>
          <a:ext cx="3609947" cy="3609947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800" b="1" kern="1200" dirty="0" smtClean="0">
              <a:latin typeface="Comic Sans MS" pitchFamily="66" charset="0"/>
            </a:rPr>
            <a:t>Aplikasi Teori Sosial Kultur</a:t>
          </a:r>
          <a:endParaRPr lang="id-ID" sz="3800" b="1" kern="1200" dirty="0">
            <a:latin typeface="Comic Sans MS" pitchFamily="66" charset="0"/>
          </a:endParaRPr>
        </a:p>
      </dsp:txBody>
      <dsp:txXfrm>
        <a:off x="3452826" y="1720640"/>
        <a:ext cx="3609947" cy="3609947"/>
      </dsp:txXfrm>
    </dsp:sp>
    <dsp:sp modelId="{7BB51AE7-0A43-4179-8523-FB4BD5421F82}">
      <dsp:nvSpPr>
        <dsp:cNvPr id="0" name=""/>
        <dsp:cNvSpPr/>
      </dsp:nvSpPr>
      <dsp:spPr>
        <a:xfrm>
          <a:off x="4355313" y="274519"/>
          <a:ext cx="1804973" cy="1804973"/>
        </a:xfrm>
        <a:prstGeom prst="ellipse">
          <a:avLst/>
        </a:prstGeom>
        <a:solidFill>
          <a:schemeClr val="accent4">
            <a:alpha val="50000"/>
            <a:hueOff val="3470783"/>
            <a:satOff val="-19734"/>
            <a:lumOff val="634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900" kern="1200" dirty="0" smtClean="0">
              <a:latin typeface="Comic Sans MS" pitchFamily="66" charset="0"/>
            </a:rPr>
            <a:t>1. Pendidikan Informal</a:t>
          </a:r>
          <a:endParaRPr lang="id-ID" sz="1900" kern="1200" dirty="0">
            <a:latin typeface="Comic Sans MS" pitchFamily="66" charset="0"/>
          </a:endParaRPr>
        </a:p>
      </dsp:txBody>
      <dsp:txXfrm>
        <a:off x="4355313" y="274519"/>
        <a:ext cx="1804973" cy="1804973"/>
      </dsp:txXfrm>
    </dsp:sp>
    <dsp:sp modelId="{5E4ABFA3-D83F-442D-8BFB-1525552BD3F9}">
      <dsp:nvSpPr>
        <dsp:cNvPr id="0" name=""/>
        <dsp:cNvSpPr/>
      </dsp:nvSpPr>
      <dsp:spPr>
        <a:xfrm>
          <a:off x="6389267" y="3797431"/>
          <a:ext cx="1804973" cy="1804973"/>
        </a:xfrm>
        <a:prstGeom prst="ellipse">
          <a:avLst/>
        </a:prstGeom>
        <a:solidFill>
          <a:schemeClr val="accent4">
            <a:alpha val="50000"/>
            <a:hueOff val="6941566"/>
            <a:satOff val="-39468"/>
            <a:lumOff val="1268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900" kern="1200" dirty="0" smtClean="0">
              <a:latin typeface="Comic Sans MS" pitchFamily="66" charset="0"/>
            </a:rPr>
            <a:t>2. Pendidikan nonformal</a:t>
          </a:r>
          <a:endParaRPr lang="id-ID" sz="1900" kern="1200" dirty="0">
            <a:latin typeface="Comic Sans MS" pitchFamily="66" charset="0"/>
          </a:endParaRPr>
        </a:p>
      </dsp:txBody>
      <dsp:txXfrm>
        <a:off x="6389267" y="3797431"/>
        <a:ext cx="1804973" cy="1804973"/>
      </dsp:txXfrm>
    </dsp:sp>
    <dsp:sp modelId="{003DF9A2-7E63-4406-B592-9A9E3721C349}">
      <dsp:nvSpPr>
        <dsp:cNvPr id="0" name=""/>
        <dsp:cNvSpPr/>
      </dsp:nvSpPr>
      <dsp:spPr>
        <a:xfrm>
          <a:off x="2321359" y="3797431"/>
          <a:ext cx="1804973" cy="1804973"/>
        </a:xfrm>
        <a:prstGeom prst="ellipse">
          <a:avLst/>
        </a:prstGeom>
        <a:solidFill>
          <a:schemeClr val="accent4">
            <a:alpha val="50000"/>
            <a:hueOff val="10412348"/>
            <a:satOff val="-59202"/>
            <a:lumOff val="1902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900" kern="1200" dirty="0" smtClean="0">
              <a:latin typeface="Comic Sans MS" pitchFamily="66" charset="0"/>
            </a:rPr>
            <a:t>3. Pendidikan formal</a:t>
          </a:r>
          <a:endParaRPr lang="id-ID" sz="1900" kern="1200" dirty="0">
            <a:latin typeface="Comic Sans MS" pitchFamily="66" charset="0"/>
          </a:endParaRPr>
        </a:p>
      </dsp:txBody>
      <dsp:txXfrm>
        <a:off x="2321359" y="3797431"/>
        <a:ext cx="1804973" cy="18049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C053DA79-8019-425C-9285-DAA9837BE294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BF2687B4-4978-436A-9D3F-E0CCA2908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053DA79-8019-425C-9285-DAA9837BE294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F2687B4-4978-436A-9D3F-E0CCA29085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C053DA79-8019-425C-9285-DAA9837BE294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BF2687B4-4978-436A-9D3F-E0CCA2908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3DA79-8019-425C-9285-DAA9837BE294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687B4-4978-436A-9D3F-E0CCA29085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3DA79-8019-425C-9285-DAA9837BE294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687B4-4978-436A-9D3F-E0CCA29085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053DA79-8019-425C-9285-DAA9837BE294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F2687B4-4978-436A-9D3F-E0CCA29085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3DA79-8019-425C-9285-DAA9837BE294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687B4-4978-436A-9D3F-E0CCA2908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053DA79-8019-425C-9285-DAA9837BE294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F2687B4-4978-436A-9D3F-E0CCA29085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053DA79-8019-425C-9285-DAA9837BE294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F2687B4-4978-436A-9D3F-E0CCA290857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3DA79-8019-425C-9285-DAA9837BE294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687B4-4978-436A-9D3F-E0CCA2908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3DA79-8019-425C-9285-DAA9837BE294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687B4-4978-436A-9D3F-E0CCA2908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053DA79-8019-425C-9285-DAA9837BE294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F2687B4-4978-436A-9D3F-E0CCA290857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577788" y="1398495"/>
            <a:ext cx="9879105" cy="3082186"/>
          </a:xfrm>
        </p:spPr>
        <p:txBody>
          <a:bodyPr>
            <a:noAutofit/>
          </a:bodyPr>
          <a:lstStyle/>
          <a:p>
            <a:pPr algn="ctr"/>
            <a:r>
              <a:rPr lang="id-ID" sz="7200" b="1" dirty="0" smtClean="0">
                <a:latin typeface="Broadway" pitchFamily="82" charset="0"/>
                <a:cs typeface="Aharoni" panose="02010803020104030203" pitchFamily="2" charset="-79"/>
              </a:rPr>
              <a:t>BAB 5</a:t>
            </a:r>
            <a:br>
              <a:rPr lang="id-ID" sz="7200" b="1" dirty="0" smtClean="0">
                <a:latin typeface="Broadway" pitchFamily="82" charset="0"/>
                <a:cs typeface="Aharoni" panose="02010803020104030203" pitchFamily="2" charset="-79"/>
              </a:rPr>
            </a:br>
            <a:r>
              <a:rPr lang="en-US" sz="7200" b="1" dirty="0" smtClean="0">
                <a:latin typeface="Broadway" pitchFamily="82" charset="0"/>
                <a:cs typeface="Aharoni" panose="02010803020104030203" pitchFamily="2" charset="-79"/>
              </a:rPr>
              <a:t>TEORI </a:t>
            </a:r>
            <a:r>
              <a:rPr lang="en-US" sz="7200" b="1" dirty="0" smtClean="0">
                <a:latin typeface="Broadway" pitchFamily="82" charset="0"/>
                <a:cs typeface="Aharoni" panose="02010803020104030203" pitchFamily="2" charset="-79"/>
              </a:rPr>
              <a:t>BELAJAR </a:t>
            </a:r>
            <a:r>
              <a:rPr lang="en-US" sz="7200" b="1" dirty="0" smtClean="0">
                <a:latin typeface="Broadway" pitchFamily="82" charset="0"/>
                <a:cs typeface="Aharoni" panose="02010803020104030203" pitchFamily="2" charset="-79"/>
              </a:rPr>
              <a:t>SOSIOKULTURAL</a:t>
            </a:r>
            <a:endParaRPr lang="en-US" sz="7200" b="1" dirty="0">
              <a:latin typeface="Broadway" pitchFamily="82" charset="0"/>
              <a:cs typeface="Aharoni" panose="02010803020104030203" pitchFamily="2" charset="-79"/>
            </a:endParaRPr>
          </a:p>
        </p:txBody>
      </p:sp>
      <p:sp>
        <p:nvSpPr>
          <p:cNvPr id="7" name="Subtitle 5"/>
          <p:cNvSpPr txBox="1">
            <a:spLocks/>
          </p:cNvSpPr>
          <p:nvPr/>
        </p:nvSpPr>
        <p:spPr>
          <a:xfrm>
            <a:off x="3567953" y="5251545"/>
            <a:ext cx="5593976" cy="46793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E</a:t>
            </a:r>
            <a:r>
              <a:rPr kumimoji="0" lang="id-ID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KA SARI SETIANINGSIH, S.Pd., M.Pd.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Bradley Hand ITC" panose="03070402050302030203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4603905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1611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smtClean="0">
                <a:latin typeface="Comic Sans MS" pitchFamily="66" charset="0"/>
                <a:cs typeface="Aharoni" panose="02010803020104030203" pitchFamily="2" charset="-79"/>
              </a:rPr>
              <a:t>PENGERTIAN TEORI BELAJAR REVOLUSI SOSIO - KULTURAL</a:t>
            </a:r>
            <a:endParaRPr lang="en-US" sz="2800" b="1" dirty="0">
              <a:latin typeface="Comic Sans MS" pitchFamily="66" charset="0"/>
              <a:cs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id-ID" b="1" dirty="0" smtClean="0">
                <a:latin typeface="Bradley Hand ITC" panose="03070402050302030203" pitchFamily="66" charset="0"/>
              </a:rPr>
              <a:t>	</a:t>
            </a:r>
            <a:r>
              <a:rPr lang="en-US" sz="2400" b="1" dirty="0" err="1" smtClean="0">
                <a:latin typeface="Comic Sans MS" pitchFamily="66" charset="0"/>
              </a:rPr>
              <a:t>Teori</a:t>
            </a:r>
            <a:r>
              <a:rPr lang="en-US" sz="2400" b="1" dirty="0" smtClean="0">
                <a:latin typeface="Comic Sans MS" pitchFamily="66" charset="0"/>
              </a:rPr>
              <a:t> </a:t>
            </a:r>
            <a:r>
              <a:rPr lang="en-US" sz="2400" b="1" dirty="0" err="1" smtClean="0">
                <a:latin typeface="Comic Sans MS" pitchFamily="66" charset="0"/>
              </a:rPr>
              <a:t>belajar</a:t>
            </a:r>
            <a:r>
              <a:rPr lang="en-US" sz="2400" b="1" dirty="0" smtClean="0">
                <a:latin typeface="Comic Sans MS" pitchFamily="66" charset="0"/>
              </a:rPr>
              <a:t> </a:t>
            </a:r>
            <a:r>
              <a:rPr lang="en-US" sz="2400" b="1" dirty="0" err="1" smtClean="0">
                <a:latin typeface="Comic Sans MS" pitchFamily="66" charset="0"/>
              </a:rPr>
              <a:t>revolusi</a:t>
            </a:r>
            <a:r>
              <a:rPr lang="en-US" sz="2400" b="1" dirty="0" smtClean="0">
                <a:latin typeface="Comic Sans MS" pitchFamily="66" charset="0"/>
              </a:rPr>
              <a:t> </a:t>
            </a:r>
            <a:r>
              <a:rPr lang="en-US" sz="2400" b="1" dirty="0" err="1" smtClean="0">
                <a:latin typeface="Comic Sans MS" pitchFamily="66" charset="0"/>
              </a:rPr>
              <a:t>sosiokultur</a:t>
            </a:r>
            <a:r>
              <a:rPr lang="en-US" sz="2400" b="1" dirty="0" smtClean="0">
                <a:latin typeface="Comic Sans MS" pitchFamily="66" charset="0"/>
              </a:rPr>
              <a:t> </a:t>
            </a:r>
            <a:r>
              <a:rPr lang="en-US" sz="2400" b="1" dirty="0" err="1" smtClean="0">
                <a:latin typeface="Comic Sans MS" pitchFamily="66" charset="0"/>
              </a:rPr>
              <a:t>adalah</a:t>
            </a:r>
            <a:r>
              <a:rPr lang="en-US" sz="2400" b="1" dirty="0" smtClean="0">
                <a:latin typeface="Comic Sans MS" pitchFamily="66" charset="0"/>
              </a:rPr>
              <a:t> </a:t>
            </a:r>
            <a:r>
              <a:rPr lang="en-US" sz="2400" b="1" dirty="0" err="1" smtClean="0">
                <a:latin typeface="Comic Sans MS" pitchFamily="66" charset="0"/>
              </a:rPr>
              <a:t>peningkatan</a:t>
            </a:r>
            <a:r>
              <a:rPr lang="en-US" sz="2400" b="1" dirty="0" smtClean="0">
                <a:latin typeface="Comic Sans MS" pitchFamily="66" charset="0"/>
              </a:rPr>
              <a:t> </a:t>
            </a:r>
            <a:r>
              <a:rPr lang="en-US" sz="2400" b="1" dirty="0" err="1" smtClean="0">
                <a:latin typeface="Comic Sans MS" pitchFamily="66" charset="0"/>
              </a:rPr>
              <a:t>fungsi</a:t>
            </a:r>
            <a:r>
              <a:rPr lang="en-US" sz="2400" b="1" dirty="0" smtClean="0">
                <a:latin typeface="Comic Sans MS" pitchFamily="66" charset="0"/>
              </a:rPr>
              <a:t> – </a:t>
            </a:r>
            <a:r>
              <a:rPr lang="en-US" sz="2400" b="1" dirty="0" err="1" smtClean="0">
                <a:latin typeface="Comic Sans MS" pitchFamily="66" charset="0"/>
              </a:rPr>
              <a:t>fungsi</a:t>
            </a:r>
            <a:r>
              <a:rPr lang="en-US" sz="2400" b="1" dirty="0" smtClean="0">
                <a:latin typeface="Comic Sans MS" pitchFamily="66" charset="0"/>
              </a:rPr>
              <a:t> mental </a:t>
            </a:r>
            <a:r>
              <a:rPr lang="en-US" sz="2400" b="1" dirty="0" err="1" smtClean="0">
                <a:latin typeface="Comic Sans MS" pitchFamily="66" charset="0"/>
              </a:rPr>
              <a:t>seseorang</a:t>
            </a:r>
            <a:r>
              <a:rPr lang="en-US" sz="2400" b="1" dirty="0" smtClean="0">
                <a:latin typeface="Comic Sans MS" pitchFamily="66" charset="0"/>
              </a:rPr>
              <a:t> yang </a:t>
            </a:r>
            <a:r>
              <a:rPr lang="en-US" sz="2400" b="1" dirty="0" err="1" smtClean="0">
                <a:latin typeface="Comic Sans MS" pitchFamily="66" charset="0"/>
              </a:rPr>
              <a:t>berasal</a:t>
            </a:r>
            <a:r>
              <a:rPr lang="en-US" sz="2400" b="1" dirty="0" smtClean="0">
                <a:latin typeface="Comic Sans MS" pitchFamily="66" charset="0"/>
              </a:rPr>
              <a:t> </a:t>
            </a:r>
            <a:r>
              <a:rPr lang="en-US" sz="2400" b="1" dirty="0" err="1" smtClean="0">
                <a:latin typeface="Comic Sans MS" pitchFamily="66" charset="0"/>
              </a:rPr>
              <a:t>dari</a:t>
            </a:r>
            <a:r>
              <a:rPr lang="en-US" sz="2400" b="1" dirty="0" smtClean="0">
                <a:latin typeface="Comic Sans MS" pitchFamily="66" charset="0"/>
              </a:rPr>
              <a:t> </a:t>
            </a:r>
            <a:r>
              <a:rPr lang="en-US" sz="2400" b="1" dirty="0" err="1" smtClean="0">
                <a:latin typeface="Comic Sans MS" pitchFamily="66" charset="0"/>
              </a:rPr>
              <a:t>kehidupan</a:t>
            </a:r>
            <a:r>
              <a:rPr lang="en-US" sz="2400" b="1" dirty="0" smtClean="0">
                <a:latin typeface="Comic Sans MS" pitchFamily="66" charset="0"/>
              </a:rPr>
              <a:t> social </a:t>
            </a:r>
            <a:r>
              <a:rPr lang="en-US" sz="2400" b="1" dirty="0" err="1" smtClean="0">
                <a:latin typeface="Comic Sans MS" pitchFamily="66" charset="0"/>
              </a:rPr>
              <a:t>atau</a:t>
            </a:r>
            <a:r>
              <a:rPr lang="en-US" sz="2400" b="1" dirty="0" smtClean="0">
                <a:latin typeface="Comic Sans MS" pitchFamily="66" charset="0"/>
              </a:rPr>
              <a:t> </a:t>
            </a:r>
            <a:r>
              <a:rPr lang="en-US" sz="2400" b="1" dirty="0" err="1" smtClean="0">
                <a:latin typeface="Comic Sans MS" pitchFamily="66" charset="0"/>
              </a:rPr>
              <a:t>kelompoknya</a:t>
            </a:r>
            <a:r>
              <a:rPr lang="en-US" sz="2400" b="1" dirty="0" smtClean="0">
                <a:latin typeface="Comic Sans MS" pitchFamily="66" charset="0"/>
              </a:rPr>
              <a:t>, </a:t>
            </a:r>
            <a:r>
              <a:rPr lang="en-US" sz="2400" b="1" dirty="0" err="1" smtClean="0">
                <a:latin typeface="Comic Sans MS" pitchFamily="66" charset="0"/>
              </a:rPr>
              <a:t>dan</a:t>
            </a:r>
            <a:r>
              <a:rPr lang="en-US" sz="2400" b="1" dirty="0" smtClean="0">
                <a:latin typeface="Comic Sans MS" pitchFamily="66" charset="0"/>
              </a:rPr>
              <a:t> </a:t>
            </a:r>
            <a:r>
              <a:rPr lang="en-US" sz="2400" b="1" dirty="0" err="1" smtClean="0">
                <a:latin typeface="Comic Sans MS" pitchFamily="66" charset="0"/>
              </a:rPr>
              <a:t>bukan</a:t>
            </a:r>
            <a:r>
              <a:rPr lang="en-US" sz="2400" b="1" dirty="0" smtClean="0">
                <a:latin typeface="Comic Sans MS" pitchFamily="66" charset="0"/>
              </a:rPr>
              <a:t> </a:t>
            </a:r>
            <a:r>
              <a:rPr lang="en-US" sz="2400" b="1" dirty="0" err="1" smtClean="0">
                <a:latin typeface="Comic Sans MS" pitchFamily="66" charset="0"/>
              </a:rPr>
              <a:t>sekedar</a:t>
            </a:r>
            <a:r>
              <a:rPr lang="en-US" sz="2400" b="1" dirty="0" smtClean="0">
                <a:latin typeface="Comic Sans MS" pitchFamily="66" charset="0"/>
              </a:rPr>
              <a:t> </a:t>
            </a:r>
            <a:r>
              <a:rPr lang="en-US" sz="2400" b="1" dirty="0" err="1" smtClean="0">
                <a:latin typeface="Comic Sans MS" pitchFamily="66" charset="0"/>
              </a:rPr>
              <a:t>dari</a:t>
            </a:r>
            <a:r>
              <a:rPr lang="en-US" sz="2400" b="1" dirty="0" smtClean="0">
                <a:latin typeface="Comic Sans MS" pitchFamily="66" charset="0"/>
              </a:rPr>
              <a:t> </a:t>
            </a:r>
            <a:r>
              <a:rPr lang="en-US" sz="2400" b="1" dirty="0" err="1" smtClean="0">
                <a:latin typeface="Comic Sans MS" pitchFamily="66" charset="0"/>
              </a:rPr>
              <a:t>individu</a:t>
            </a:r>
            <a:r>
              <a:rPr lang="en-US" sz="2400" b="1" dirty="0" smtClean="0">
                <a:latin typeface="Comic Sans MS" pitchFamily="66" charset="0"/>
              </a:rPr>
              <a:t> </a:t>
            </a:r>
            <a:r>
              <a:rPr lang="en-US" sz="2400" b="1" dirty="0" err="1" smtClean="0">
                <a:latin typeface="Comic Sans MS" pitchFamily="66" charset="0"/>
              </a:rPr>
              <a:t>itu</a:t>
            </a:r>
            <a:r>
              <a:rPr lang="en-US" sz="2400" b="1" dirty="0" smtClean="0">
                <a:latin typeface="Comic Sans MS" pitchFamily="66" charset="0"/>
              </a:rPr>
              <a:t> </a:t>
            </a:r>
            <a:r>
              <a:rPr lang="en-US" sz="2400" b="1" dirty="0" err="1" smtClean="0">
                <a:latin typeface="Comic Sans MS" pitchFamily="66" charset="0"/>
              </a:rPr>
              <a:t>sendiri</a:t>
            </a:r>
            <a:r>
              <a:rPr lang="en-US" sz="2400" b="1" dirty="0" smtClean="0">
                <a:latin typeface="Bradley Hand ITC" panose="03070402050302030203" pitchFamily="66" charset="0"/>
              </a:rPr>
              <a:t>. </a:t>
            </a:r>
            <a:endParaRPr lang="en-US" sz="2400" b="1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4503716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1645920" y="431800"/>
          <a:ext cx="9707880" cy="5981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2228EDA-9DA2-4C23-8FA4-3E9B1C9A7B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graphicEl>
                                              <a:dgm id="{02228EDA-9DA2-4C23-8FA4-3E9B1C9A7B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A99011E-E76B-47A5-9349-8E38792445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graphicEl>
                                              <a:dgm id="{CA99011E-E76B-47A5-9349-8E38792445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33B5AE4-034A-4080-BBC0-0FC1AF8D9F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>
                                            <p:graphicEl>
                                              <a:dgm id="{433B5AE4-034A-4080-BBC0-0FC1AF8D9F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C714005-9BC5-45AF-A5F9-D0CD33AE0A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>
                                            <p:graphicEl>
                                              <a:dgm id="{6C714005-9BC5-45AF-A5F9-D0CD33AE0A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05C0819-4FB9-4AF9-925C-A64152A2AB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>
                                            <p:graphicEl>
                                              <a:dgm id="{705C0819-4FB9-4AF9-925C-A64152A2AB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078F270-FF96-46AA-A705-DFDDC406E2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">
                                            <p:graphicEl>
                                              <a:dgm id="{9078F270-FF96-46AA-A705-DFDDC406E2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41BEF4B-861B-4AF5-981B-9A59472149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">
                                            <p:graphicEl>
                                              <a:dgm id="{441BEF4B-861B-4AF5-981B-9A59472149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ACD27B7-620F-4CFB-88FA-A54B1B59E9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>
                                            <p:graphicEl>
                                              <a:dgm id="{DACD27B7-620F-4CFB-88FA-A54B1B59E9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2372F6B-780C-444B-BDCF-E1F4A7CC09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>
                                            <p:graphicEl>
                                              <a:dgm id="{C2372F6B-780C-444B-BDCF-E1F4A7CC09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90D3B78-9CD1-46DA-BDC5-B9674C375F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">
                                            <p:graphicEl>
                                              <a:dgm id="{A90D3B78-9CD1-46DA-BDC5-B9674C375F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C808E0F-9304-421A-9C47-7BBC9151F8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">
                                            <p:graphicEl>
                                              <a:dgm id="{AC808E0F-9304-421A-9C47-7BBC9151F8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d-ID" sz="2800" b="1" dirty="0" smtClean="0">
                <a:latin typeface="Comic Sans MS" pitchFamily="66" charset="0"/>
                <a:cs typeface="Aharoni" panose="02010803020104030203" pitchFamily="2" charset="-79"/>
              </a:rPr>
              <a:t>			  	</a:t>
            </a:r>
            <a:r>
              <a:rPr lang="en-US" sz="2800" b="1" dirty="0" smtClean="0">
                <a:latin typeface="Comic Sans MS" pitchFamily="66" charset="0"/>
                <a:cs typeface="Aharoni" panose="02010803020104030203" pitchFamily="2" charset="-79"/>
              </a:rPr>
              <a:t>DASAR TERBENTUKNYA TEORI </a:t>
            </a:r>
            <a:r>
              <a:rPr lang="id-ID" sz="2800" b="1" dirty="0" smtClean="0">
                <a:latin typeface="Comic Sans MS" pitchFamily="66" charset="0"/>
                <a:cs typeface="Aharoni" panose="02010803020104030203" pitchFamily="2" charset="-79"/>
              </a:rPr>
              <a:t>				</a:t>
            </a:r>
            <a:r>
              <a:rPr lang="en-US" sz="2800" b="1" dirty="0" smtClean="0">
                <a:latin typeface="Comic Sans MS" pitchFamily="66" charset="0"/>
                <a:cs typeface="Aharoni" panose="02010803020104030203" pitchFamily="2" charset="-79"/>
              </a:rPr>
              <a:t>SOSIO - KULTURAL</a:t>
            </a:r>
            <a:endParaRPr lang="en-US" sz="2800" b="1" dirty="0">
              <a:latin typeface="Comic Sans MS" pitchFamily="66" charset="0"/>
              <a:cs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id-ID" sz="2400" dirty="0" smtClean="0">
                <a:latin typeface="Comic Sans MS" pitchFamily="66" charset="0"/>
              </a:rPr>
              <a:t>			</a:t>
            </a:r>
            <a:r>
              <a:rPr lang="en-US" sz="2400" dirty="0" err="1" smtClean="0">
                <a:latin typeface="Comic Sans MS" pitchFamily="66" charset="0"/>
              </a:rPr>
              <a:t>Ada</a:t>
            </a:r>
            <a:r>
              <a:rPr lang="en-US" sz="2400" dirty="0" smtClean="0">
                <a:latin typeface="Comic Sans MS" pitchFamily="66" charset="0"/>
              </a:rPr>
              <a:t> 2 </a:t>
            </a:r>
            <a:r>
              <a:rPr lang="en-US" sz="2400" dirty="0" err="1" smtClean="0">
                <a:latin typeface="Comic Sans MS" pitchFamily="66" charset="0"/>
              </a:rPr>
              <a:t>tokoh</a:t>
            </a:r>
            <a:r>
              <a:rPr lang="en-US" sz="2400" dirty="0" smtClean="0">
                <a:latin typeface="Comic Sans MS" pitchFamily="66" charset="0"/>
              </a:rPr>
              <a:t> yang </a:t>
            </a:r>
            <a:r>
              <a:rPr lang="en-US" sz="2400" dirty="0" err="1" smtClean="0">
                <a:latin typeface="Comic Sans MS" pitchFamily="66" charset="0"/>
              </a:rPr>
              <a:t>mendasari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terbentuknya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teori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id-ID" sz="2400" dirty="0" smtClean="0">
                <a:latin typeface="Comic Sans MS" pitchFamily="66" charset="0"/>
              </a:rPr>
              <a:t>	    	    		</a:t>
            </a:r>
            <a:r>
              <a:rPr lang="en-US" sz="2400" dirty="0" err="1" smtClean="0">
                <a:latin typeface="Comic Sans MS" pitchFamily="66" charset="0"/>
              </a:rPr>
              <a:t>belajar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sosio</a:t>
            </a:r>
            <a:r>
              <a:rPr lang="en-US" sz="2400" dirty="0" smtClean="0">
                <a:latin typeface="Comic Sans MS" pitchFamily="66" charset="0"/>
              </a:rPr>
              <a:t> – </a:t>
            </a:r>
            <a:r>
              <a:rPr lang="en-US" sz="2400" dirty="0" err="1" smtClean="0">
                <a:latin typeface="Comic Sans MS" pitchFamily="66" charset="0"/>
              </a:rPr>
              <a:t>kultural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yaitu</a:t>
            </a:r>
            <a:endParaRPr lang="id-ID" sz="2400" dirty="0" smtClean="0">
              <a:latin typeface="Comic Sans MS" pitchFamily="66" charset="0"/>
            </a:endParaRPr>
          </a:p>
          <a:p>
            <a:endParaRPr lang="en-US" sz="2400" dirty="0" smtClean="0">
              <a:latin typeface="Comic Sans MS" pitchFamily="66" charset="0"/>
            </a:endParaRPr>
          </a:p>
          <a:p>
            <a:endParaRPr lang="en-US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2032000" y="2847703"/>
          <a:ext cx="7360194" cy="3290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484077555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D594946-D03C-4736-8973-D815B26D6A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>
                                            <p:graphicEl>
                                              <a:dgm id="{3D594946-D03C-4736-8973-D815B26D6A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04CB465-7F68-44E6-BA55-22AE30FD82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>
                                            <p:graphicEl>
                                              <a:dgm id="{C04CB465-7F68-44E6-BA55-22AE30FD82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Graphic spid="6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latin typeface="Comic Sans MS" pitchFamily="66" charset="0"/>
              </a:rPr>
              <a:t>1. </a:t>
            </a:r>
            <a:r>
              <a:rPr lang="id-ID" b="1" dirty="0" err="1" smtClean="0">
                <a:latin typeface="Comic Sans MS" pitchFamily="66" charset="0"/>
              </a:rPr>
              <a:t>p</a:t>
            </a:r>
            <a:r>
              <a:rPr lang="en-US" b="1" dirty="0" err="1" smtClean="0">
                <a:latin typeface="Comic Sans MS" pitchFamily="66" charset="0"/>
              </a:rPr>
              <a:t>iaget</a:t>
            </a:r>
            <a:endParaRPr lang="en-US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None/>
            </a:pPr>
            <a:r>
              <a:rPr lang="id-ID" b="1" dirty="0" smtClean="0">
                <a:latin typeface="Bradley Hand ITC" panose="03070402050302030203" pitchFamily="66" charset="0"/>
              </a:rPr>
              <a:t>	</a:t>
            </a:r>
            <a:r>
              <a:rPr lang="en-US" dirty="0" smtClean="0">
                <a:latin typeface="Comic Sans MS" pitchFamily="66" charset="0"/>
              </a:rPr>
              <a:t>Piaget </a:t>
            </a:r>
            <a:r>
              <a:rPr lang="en-US" dirty="0" err="1" smtClean="0">
                <a:latin typeface="Comic Sans MS" pitchFamily="66" charset="0"/>
              </a:rPr>
              <a:t>berpendapat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bahwa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belajar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ditentukan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karena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adanya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karsa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atau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kemauan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individu</a:t>
            </a:r>
            <a:r>
              <a:rPr lang="en-US" dirty="0" smtClean="0">
                <a:latin typeface="Comic Sans MS" pitchFamily="66" charset="0"/>
              </a:rPr>
              <a:t>. </a:t>
            </a:r>
            <a:r>
              <a:rPr lang="en-US" dirty="0" err="1" smtClean="0">
                <a:latin typeface="Comic Sans MS" pitchFamily="66" charset="0"/>
              </a:rPr>
              <a:t>Siswa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berinteraksi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dengan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lingkungan</a:t>
            </a:r>
            <a:r>
              <a:rPr lang="en-US" dirty="0" smtClean="0">
                <a:latin typeface="Comic Sans MS" pitchFamily="66" charset="0"/>
              </a:rPr>
              <a:t> social </a:t>
            </a:r>
            <a:r>
              <a:rPr lang="en-US" dirty="0" err="1" smtClean="0">
                <a:latin typeface="Comic Sans MS" pitchFamily="66" charset="0"/>
              </a:rPr>
              <a:t>yaitu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teman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sebayanya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dibanding</a:t>
            </a:r>
            <a:r>
              <a:rPr lang="en-US" dirty="0" smtClean="0">
                <a:latin typeface="Comic Sans MS" pitchFamily="66" charset="0"/>
              </a:rPr>
              <a:t> orang – orang yang </a:t>
            </a:r>
            <a:r>
              <a:rPr lang="en-US" dirty="0" err="1" smtClean="0">
                <a:latin typeface="Comic Sans MS" pitchFamily="66" charset="0"/>
              </a:rPr>
              <a:t>lebih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dewasa</a:t>
            </a:r>
            <a:r>
              <a:rPr lang="en-US" dirty="0" smtClean="0">
                <a:latin typeface="Comic Sans MS" pitchFamily="66" charset="0"/>
              </a:rPr>
              <a:t>. </a:t>
            </a:r>
            <a:r>
              <a:rPr lang="en-US" dirty="0" err="1" smtClean="0">
                <a:latin typeface="Comic Sans MS" pitchFamily="66" charset="0"/>
              </a:rPr>
              <a:t>Penentu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utama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terjadinya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belajar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adalah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individu</a:t>
            </a:r>
            <a:r>
              <a:rPr lang="en-US" dirty="0" smtClean="0">
                <a:latin typeface="Comic Sans MS" pitchFamily="66" charset="0"/>
              </a:rPr>
              <a:t> yang </a:t>
            </a:r>
            <a:r>
              <a:rPr lang="en-US" dirty="0" err="1" smtClean="0">
                <a:latin typeface="Comic Sans MS" pitchFamily="66" charset="0"/>
              </a:rPr>
              <a:t>bersangkutan</a:t>
            </a:r>
            <a:r>
              <a:rPr lang="en-US" dirty="0" smtClean="0">
                <a:latin typeface="Comic Sans MS" pitchFamily="66" charset="0"/>
              </a:rPr>
              <a:t> (</a:t>
            </a:r>
            <a:r>
              <a:rPr lang="en-US" dirty="0" err="1" smtClean="0">
                <a:latin typeface="Comic Sans MS" pitchFamily="66" charset="0"/>
              </a:rPr>
              <a:t>siswa</a:t>
            </a:r>
            <a:r>
              <a:rPr lang="en-US" dirty="0" smtClean="0">
                <a:latin typeface="Comic Sans MS" pitchFamily="66" charset="0"/>
              </a:rPr>
              <a:t>) </a:t>
            </a:r>
            <a:r>
              <a:rPr lang="en-US" dirty="0" err="1" smtClean="0">
                <a:latin typeface="Comic Sans MS" pitchFamily="66" charset="0"/>
              </a:rPr>
              <a:t>sedangkan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lingkungan</a:t>
            </a:r>
            <a:r>
              <a:rPr lang="en-US" dirty="0" smtClean="0">
                <a:latin typeface="Comic Sans MS" pitchFamily="66" charset="0"/>
              </a:rPr>
              <a:t> social </a:t>
            </a:r>
            <a:r>
              <a:rPr lang="en-US" dirty="0" err="1" smtClean="0">
                <a:latin typeface="Comic Sans MS" pitchFamily="66" charset="0"/>
              </a:rPr>
              <a:t>menjadi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faktor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sekunder</a:t>
            </a:r>
            <a:r>
              <a:rPr lang="en-US" dirty="0" smtClean="0">
                <a:latin typeface="Comic Sans MS" pitchFamily="66" charset="0"/>
              </a:rPr>
              <a:t>. </a:t>
            </a:r>
            <a:endParaRPr lang="en-US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3022574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latin typeface="Comic Sans MS" pitchFamily="66" charset="0"/>
              </a:rPr>
              <a:t>2. </a:t>
            </a:r>
            <a:r>
              <a:rPr lang="en-US" b="1" dirty="0" err="1" smtClean="0">
                <a:latin typeface="Comic Sans MS" pitchFamily="66" charset="0"/>
              </a:rPr>
              <a:t>Vygotsky</a:t>
            </a:r>
            <a:endParaRPr lang="en-US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d-ID" b="1" dirty="0" smtClean="0">
                <a:latin typeface="Bradley Hand ITC" panose="03070402050302030203" pitchFamily="66" charset="0"/>
              </a:rPr>
              <a:t>	</a:t>
            </a:r>
            <a:r>
              <a:rPr lang="en-US" dirty="0" err="1" smtClean="0">
                <a:latin typeface="Comic Sans MS" pitchFamily="66" charset="0"/>
              </a:rPr>
              <a:t>Menurut</a:t>
            </a:r>
            <a:r>
              <a:rPr lang="en-US" dirty="0" smtClean="0">
                <a:latin typeface="Comic Sans MS" pitchFamily="66" charset="0"/>
              </a:rPr>
              <a:t> Vygotsky </a:t>
            </a:r>
            <a:r>
              <a:rPr lang="en-US" dirty="0" err="1" smtClean="0">
                <a:latin typeface="Comic Sans MS" pitchFamily="66" charset="0"/>
              </a:rPr>
              <a:t>perkembangan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kognisi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seorang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anak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dapat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terjadi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melalui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kolaborasi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antar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anggota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dari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satu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generasi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keluarga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dengan</a:t>
            </a:r>
            <a:r>
              <a:rPr lang="en-US" dirty="0" smtClean="0">
                <a:latin typeface="Comic Sans MS" pitchFamily="66" charset="0"/>
              </a:rPr>
              <a:t> yang </a:t>
            </a:r>
            <a:r>
              <a:rPr lang="en-US" dirty="0" err="1" smtClean="0">
                <a:latin typeface="Comic Sans MS" pitchFamily="66" charset="0"/>
              </a:rPr>
              <a:t>lainnya</a:t>
            </a:r>
            <a:r>
              <a:rPr lang="en-US" dirty="0" smtClean="0">
                <a:latin typeface="Comic Sans MS" pitchFamily="66" charset="0"/>
              </a:rPr>
              <a:t>. </a:t>
            </a:r>
            <a:r>
              <a:rPr lang="en-US" dirty="0" err="1" smtClean="0">
                <a:latin typeface="Comic Sans MS" pitchFamily="66" charset="0"/>
              </a:rPr>
              <a:t>Menurut</a:t>
            </a:r>
            <a:r>
              <a:rPr lang="en-US" dirty="0" smtClean="0">
                <a:latin typeface="Comic Sans MS" pitchFamily="66" charset="0"/>
              </a:rPr>
              <a:t> Vygotsky </a:t>
            </a:r>
            <a:r>
              <a:rPr lang="en-US" dirty="0" err="1" smtClean="0">
                <a:latin typeface="Comic Sans MS" pitchFamily="66" charset="0"/>
              </a:rPr>
              <a:t>teori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belajar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sosiokultur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ini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menekankan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bahwa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perubahan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kognitif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hanya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terjadi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jika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konsepsi</a:t>
            </a:r>
            <a:r>
              <a:rPr lang="en-US" dirty="0" smtClean="0">
                <a:latin typeface="Comic Sans MS" pitchFamily="66" charset="0"/>
              </a:rPr>
              <a:t> – </a:t>
            </a:r>
            <a:r>
              <a:rPr lang="en-US" dirty="0" err="1" smtClean="0">
                <a:latin typeface="Comic Sans MS" pitchFamily="66" charset="0"/>
              </a:rPr>
              <a:t>konsepsi</a:t>
            </a:r>
            <a:r>
              <a:rPr lang="en-US" dirty="0" smtClean="0">
                <a:latin typeface="Comic Sans MS" pitchFamily="66" charset="0"/>
              </a:rPr>
              <a:t> yang </a:t>
            </a:r>
            <a:r>
              <a:rPr lang="en-US" dirty="0" err="1" smtClean="0">
                <a:latin typeface="Comic Sans MS" pitchFamily="66" charset="0"/>
              </a:rPr>
              <a:t>telah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dipahami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diolah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melalui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suatu</a:t>
            </a:r>
            <a:r>
              <a:rPr lang="en-US" dirty="0" smtClean="0">
                <a:latin typeface="Comic Sans MS" pitchFamily="66" charset="0"/>
              </a:rPr>
              <a:t> proses </a:t>
            </a:r>
            <a:r>
              <a:rPr lang="en-US" dirty="0" err="1" smtClean="0">
                <a:latin typeface="Comic Sans MS" pitchFamily="66" charset="0"/>
              </a:rPr>
              <a:t>ketidakseimbangan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dalam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upaya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memakai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informasi</a:t>
            </a:r>
            <a:r>
              <a:rPr lang="en-US" dirty="0" smtClean="0">
                <a:latin typeface="Comic Sans MS" pitchFamily="66" charset="0"/>
              </a:rPr>
              <a:t> – </a:t>
            </a:r>
            <a:r>
              <a:rPr lang="en-US" dirty="0" err="1" smtClean="0">
                <a:latin typeface="Comic Sans MS" pitchFamily="66" charset="0"/>
              </a:rPr>
              <a:t>informasi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baru</a:t>
            </a:r>
            <a:r>
              <a:rPr lang="en-US" dirty="0" smtClean="0">
                <a:latin typeface="Comic Sans MS" pitchFamily="66" charset="0"/>
              </a:rPr>
              <a:t>. </a:t>
            </a:r>
            <a:r>
              <a:rPr lang="en-US" dirty="0" err="1" smtClean="0">
                <a:latin typeface="Comic Sans MS" pitchFamily="66" charset="0"/>
              </a:rPr>
              <a:t>Teori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belajar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sosiokultur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meliputi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tiga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konsep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utama</a:t>
            </a:r>
            <a:r>
              <a:rPr lang="en-US" dirty="0" smtClean="0">
                <a:latin typeface="Comic Sans MS" pitchFamily="66" charset="0"/>
              </a:rPr>
              <a:t>, </a:t>
            </a:r>
            <a:r>
              <a:rPr lang="en-US" dirty="0" err="1" smtClean="0">
                <a:latin typeface="Comic Sans MS" pitchFamily="66" charset="0"/>
              </a:rPr>
              <a:t>yaitu</a:t>
            </a:r>
            <a:r>
              <a:rPr lang="en-US" dirty="0" smtClean="0">
                <a:latin typeface="Comic Sans MS" pitchFamily="66" charset="0"/>
              </a:rPr>
              <a:t>:</a:t>
            </a:r>
          </a:p>
          <a:p>
            <a:pPr marL="971550" lvl="1" indent="-514350">
              <a:buAutoNum type="arabicPeriod"/>
            </a:pPr>
            <a:r>
              <a:rPr lang="en-US" sz="2800" dirty="0" err="1" smtClean="0">
                <a:latin typeface="Comic Sans MS" pitchFamily="66" charset="0"/>
              </a:rPr>
              <a:t>Hukum</a:t>
            </a: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Genetik</a:t>
            </a: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tentang</a:t>
            </a: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Perkembangan</a:t>
            </a:r>
            <a:endParaRPr lang="id-ID" sz="2800" dirty="0" smtClean="0">
              <a:latin typeface="Comic Sans MS" pitchFamily="66" charset="0"/>
            </a:endParaRPr>
          </a:p>
          <a:p>
            <a:pPr marL="971550" lvl="1" indent="-514350">
              <a:buAutoNum type="arabicPeriod"/>
            </a:pPr>
            <a:r>
              <a:rPr lang="en-US" sz="2800" dirty="0" err="1" smtClean="0">
                <a:latin typeface="Comic Sans MS" pitchFamily="66" charset="0"/>
              </a:rPr>
              <a:t>Zona</a:t>
            </a: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Perkembangan</a:t>
            </a: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Proksimal</a:t>
            </a:r>
            <a:endParaRPr lang="id-ID" sz="2800" dirty="0" smtClean="0">
              <a:latin typeface="Comic Sans MS" pitchFamily="66" charset="0"/>
            </a:endParaRPr>
          </a:p>
          <a:p>
            <a:pPr marL="971550" lvl="1" indent="-514350">
              <a:buAutoNum type="arabicPeriod"/>
            </a:pPr>
            <a:r>
              <a:rPr lang="en-US" sz="2800" dirty="0" err="1" smtClean="0">
                <a:latin typeface="Comic Sans MS" pitchFamily="66" charset="0"/>
              </a:rPr>
              <a:t>Mediasi</a:t>
            </a:r>
            <a:endParaRPr lang="en-US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068123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sz="quarter" idx="1"/>
          </p:nvPr>
        </p:nvGraphicFramePr>
        <p:xfrm>
          <a:off x="838200" y="300446"/>
          <a:ext cx="10515600" cy="58765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8001C7A-2954-45C4-9DF8-E17FF9E440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B8001C7A-2954-45C4-9DF8-E17FF9E440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BC3A7E6-3FE6-4EC7-9894-8FD31A1F22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4BC3A7E6-3FE6-4EC7-9894-8FD31A1F22F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419B92F-BA2C-48F7-9F14-5C7B655E61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graphicEl>
                                              <a:dgm id="{5419B92F-BA2C-48F7-9F14-5C7B655E61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E1755D7-3D07-49E7-9168-9EEFE3C5FC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>
                                            <p:graphicEl>
                                              <a:dgm id="{CE1755D7-3D07-49E7-9168-9EEFE3C5FC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49D8F5E-A291-4CE4-ACA5-043FCC7E82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graphicEl>
                                              <a:dgm id="{049D8F5E-A291-4CE4-ACA5-043FCC7E82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6DD5910-B4BF-4C19-A813-A8C99F1C3D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graphicEl>
                                              <a:dgm id="{B6DD5910-B4BF-4C19-A813-A8C99F1C3D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6738DC7-6925-47F3-AE89-25F536FA1D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graphicEl>
                                              <a:dgm id="{D6738DC7-6925-47F3-AE89-25F536FA1D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latin typeface="Comic Sans MS" pitchFamily="66" charset="0"/>
              </a:rPr>
              <a:t>1. </a:t>
            </a:r>
            <a:r>
              <a:rPr lang="en-US" sz="4000" b="1" dirty="0" err="1" smtClean="0">
                <a:latin typeface="Comic Sans MS" pitchFamily="66" charset="0"/>
              </a:rPr>
              <a:t>Hukum</a:t>
            </a:r>
            <a:r>
              <a:rPr lang="en-US" sz="4000" b="1" dirty="0" smtClean="0">
                <a:latin typeface="Comic Sans MS" pitchFamily="66" charset="0"/>
              </a:rPr>
              <a:t> </a:t>
            </a:r>
            <a:r>
              <a:rPr lang="en-US" sz="4000" b="1" dirty="0" err="1" smtClean="0">
                <a:latin typeface="Comic Sans MS" pitchFamily="66" charset="0"/>
              </a:rPr>
              <a:t>Genetik</a:t>
            </a:r>
            <a:r>
              <a:rPr lang="en-US" sz="4000" b="1" dirty="0" smtClean="0">
                <a:latin typeface="Comic Sans MS" pitchFamily="66" charset="0"/>
              </a:rPr>
              <a:t> </a:t>
            </a:r>
            <a:r>
              <a:rPr lang="en-US" sz="4000" b="1" dirty="0" err="1" smtClean="0">
                <a:latin typeface="Comic Sans MS" pitchFamily="66" charset="0"/>
              </a:rPr>
              <a:t>tentang</a:t>
            </a:r>
            <a:r>
              <a:rPr lang="en-US" sz="4000" b="1" dirty="0" smtClean="0">
                <a:latin typeface="Comic Sans MS" pitchFamily="66" charset="0"/>
              </a:rPr>
              <a:t> </a:t>
            </a:r>
            <a:r>
              <a:rPr lang="en-US" sz="4000" b="1" dirty="0" err="1" smtClean="0">
                <a:latin typeface="Comic Sans MS" pitchFamily="66" charset="0"/>
              </a:rPr>
              <a:t>Perkembangan</a:t>
            </a:r>
            <a:endParaRPr lang="en-US" sz="4000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id-ID" b="1" dirty="0" smtClean="0">
                <a:latin typeface="Bradley Hand ITC" panose="03070402050302030203" pitchFamily="66" charset="0"/>
              </a:rPr>
              <a:t>	</a:t>
            </a:r>
            <a:r>
              <a:rPr lang="en-US" sz="2400" dirty="0" err="1" smtClean="0">
                <a:latin typeface="Comic Sans MS" pitchFamily="66" charset="0"/>
              </a:rPr>
              <a:t>Setiap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kemampuan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seseorang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tumbuh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berkembang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melewati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dua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tataran</a:t>
            </a:r>
            <a:r>
              <a:rPr lang="en-US" sz="2400" dirty="0" smtClean="0">
                <a:latin typeface="Comic Sans MS" pitchFamily="66" charset="0"/>
              </a:rPr>
              <a:t>, </a:t>
            </a:r>
            <a:r>
              <a:rPr lang="en-US" sz="2400" dirty="0" err="1" smtClean="0">
                <a:latin typeface="Comic Sans MS" pitchFamily="66" charset="0"/>
              </a:rPr>
              <a:t>yaitu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interpsikologis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atau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intramental</a:t>
            </a:r>
            <a:r>
              <a:rPr lang="en-US" sz="2400" dirty="0" smtClean="0">
                <a:latin typeface="Comic Sans MS" pitchFamily="66" charset="0"/>
              </a:rPr>
              <a:t>. </a:t>
            </a:r>
            <a:r>
              <a:rPr lang="en-US" sz="2400" dirty="0" err="1" smtClean="0">
                <a:latin typeface="Comic Sans MS" pitchFamily="66" charset="0"/>
              </a:rPr>
              <a:t>Pandangan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teori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ini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menempatkan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intermental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atau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lingkungan</a:t>
            </a:r>
            <a:r>
              <a:rPr lang="en-US" sz="2400" dirty="0" smtClean="0">
                <a:latin typeface="Comic Sans MS" pitchFamily="66" charset="0"/>
              </a:rPr>
              <a:t> social </a:t>
            </a:r>
            <a:r>
              <a:rPr lang="en-US" sz="2400" dirty="0" err="1" smtClean="0">
                <a:latin typeface="Comic Sans MS" pitchFamily="66" charset="0"/>
              </a:rPr>
              <a:t>sebagai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faktor</a:t>
            </a:r>
            <a:r>
              <a:rPr lang="en-US" sz="2400" dirty="0" smtClean="0">
                <a:latin typeface="Comic Sans MS" pitchFamily="66" charset="0"/>
              </a:rPr>
              <a:t> primer </a:t>
            </a:r>
            <a:r>
              <a:rPr lang="en-US" sz="2400" dirty="0" err="1" smtClean="0">
                <a:latin typeface="Comic Sans MS" pitchFamily="66" charset="0"/>
              </a:rPr>
              <a:t>dan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konstitutif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terhadap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pembentukan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pengetahuan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serta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perkembangan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kognitif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seseorang</a:t>
            </a:r>
            <a:r>
              <a:rPr lang="en-US" sz="2400" dirty="0" smtClean="0">
                <a:latin typeface="Comic Sans MS" pitchFamily="66" charset="0"/>
              </a:rPr>
              <a:t>. </a:t>
            </a:r>
            <a:r>
              <a:rPr lang="en-US" sz="2400" dirty="0" err="1" smtClean="0">
                <a:latin typeface="Comic Sans MS" pitchFamily="66" charset="0"/>
              </a:rPr>
              <a:t>Sedangkan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fungsi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intramental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dipandang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sebagai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derivasi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atau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keturunan</a:t>
            </a:r>
            <a:r>
              <a:rPr lang="en-US" sz="2400" dirty="0" smtClean="0">
                <a:latin typeface="Comic Sans MS" pitchFamily="66" charset="0"/>
              </a:rPr>
              <a:t> yang </a:t>
            </a:r>
            <a:r>
              <a:rPr lang="en-US" sz="2400" dirty="0" err="1" smtClean="0">
                <a:latin typeface="Comic Sans MS" pitchFamily="66" charset="0"/>
              </a:rPr>
              <a:t>tumbuh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atau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terbentuk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melalui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penguasaan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internalisasi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terhadap</a:t>
            </a:r>
            <a:r>
              <a:rPr lang="en-US" sz="2400" dirty="0" smtClean="0">
                <a:latin typeface="Comic Sans MS" pitchFamily="66" charset="0"/>
              </a:rPr>
              <a:t> proses – proses social </a:t>
            </a:r>
            <a:r>
              <a:rPr lang="en-US" sz="2400" dirty="0" err="1" smtClean="0">
                <a:latin typeface="Comic Sans MS" pitchFamily="66" charset="0"/>
              </a:rPr>
              <a:t>tersebut</a:t>
            </a:r>
            <a:r>
              <a:rPr lang="en-US" sz="2400" dirty="0" smtClean="0">
                <a:latin typeface="Comic Sans MS" pitchFamily="66" charset="0"/>
              </a:rPr>
              <a:t>.</a:t>
            </a:r>
            <a:endParaRPr lang="en-US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8884642"/>
      </p:ext>
    </p:extLst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latin typeface="Comic Sans MS" pitchFamily="66" charset="0"/>
              </a:rPr>
              <a:t>2. Zona </a:t>
            </a:r>
            <a:r>
              <a:rPr lang="en-US" b="1" dirty="0" err="1" smtClean="0">
                <a:latin typeface="Comic Sans MS" pitchFamily="66" charset="0"/>
              </a:rPr>
              <a:t>Perkembangan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Proksimal</a:t>
            </a:r>
            <a:endParaRPr lang="en-US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2">
              <a:buNone/>
            </a:pPr>
            <a:r>
              <a:rPr lang="id-ID" b="1" dirty="0" smtClean="0">
                <a:latin typeface="Bradley Hand ITC" panose="03070402050302030203" pitchFamily="66" charset="0"/>
              </a:rPr>
              <a:t>		</a:t>
            </a:r>
            <a:r>
              <a:rPr lang="en-US" sz="2400" dirty="0" err="1" smtClean="0">
                <a:latin typeface="Comic Sans MS" pitchFamily="66" charset="0"/>
              </a:rPr>
              <a:t>Vygotsky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membagi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perkembangan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proksimal</a:t>
            </a:r>
            <a:r>
              <a:rPr lang="en-US" sz="2400" dirty="0" smtClean="0">
                <a:latin typeface="Comic Sans MS" pitchFamily="66" charset="0"/>
              </a:rPr>
              <a:t> ( zone of </a:t>
            </a:r>
            <a:r>
              <a:rPr lang="id-ID" sz="2400" dirty="0" smtClean="0">
                <a:latin typeface="Comic Sans MS" pitchFamily="66" charset="0"/>
              </a:rPr>
              <a:t>	</a:t>
            </a:r>
            <a:r>
              <a:rPr lang="en-US" sz="2400" dirty="0" smtClean="0">
                <a:latin typeface="Comic Sans MS" pitchFamily="66" charset="0"/>
              </a:rPr>
              <a:t>proximal development ) </a:t>
            </a:r>
            <a:r>
              <a:rPr lang="en-US" sz="2400" dirty="0" err="1" smtClean="0">
                <a:latin typeface="Comic Sans MS" pitchFamily="66" charset="0"/>
              </a:rPr>
              <a:t>ke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dalam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dua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tingkat</a:t>
            </a:r>
            <a:r>
              <a:rPr lang="en-US" sz="2400" dirty="0" smtClean="0">
                <a:latin typeface="Comic Sans MS" pitchFamily="66" charset="0"/>
              </a:rPr>
              <a:t>:</a:t>
            </a:r>
          </a:p>
          <a:p>
            <a:pPr marL="2286000" lvl="4" indent="-457200">
              <a:buFont typeface="+mj-lt"/>
              <a:buAutoNum type="alphaLcPeriod"/>
            </a:pPr>
            <a:r>
              <a:rPr lang="en-US" sz="2400" dirty="0" smtClean="0">
                <a:latin typeface="Comic Sans MS" pitchFamily="66" charset="0"/>
              </a:rPr>
              <a:t>Tingkat </a:t>
            </a:r>
            <a:r>
              <a:rPr lang="en-US" sz="2400" dirty="0" err="1" smtClean="0">
                <a:latin typeface="Comic Sans MS" pitchFamily="66" charset="0"/>
              </a:rPr>
              <a:t>perkembangan</a:t>
            </a:r>
            <a:r>
              <a:rPr lang="en-US" sz="2400" dirty="0" smtClean="0">
                <a:latin typeface="Comic Sans MS" pitchFamily="66" charset="0"/>
              </a:rPr>
              <a:t> actual yang </a:t>
            </a:r>
            <a:r>
              <a:rPr lang="en-US" sz="2400" dirty="0" err="1" smtClean="0">
                <a:latin typeface="Comic Sans MS" pitchFamily="66" charset="0"/>
              </a:rPr>
              <a:t>tampak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dari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kemampuan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seseorang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untuk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menyelesaikan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tugas</a:t>
            </a:r>
            <a:r>
              <a:rPr lang="en-US" sz="2400" dirty="0" smtClean="0">
                <a:latin typeface="Comic Sans MS" pitchFamily="66" charset="0"/>
              </a:rPr>
              <a:t> – </a:t>
            </a:r>
            <a:r>
              <a:rPr lang="en-US" sz="2400" dirty="0" err="1" smtClean="0">
                <a:latin typeface="Comic Sans MS" pitchFamily="66" charset="0"/>
              </a:rPr>
              <a:t>tugas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atau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memecahkan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berbagai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masalah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secara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mandiri</a:t>
            </a:r>
            <a:r>
              <a:rPr lang="en-US" sz="2400" dirty="0" smtClean="0">
                <a:latin typeface="Comic Sans MS" pitchFamily="66" charset="0"/>
              </a:rPr>
              <a:t> ( </a:t>
            </a:r>
            <a:r>
              <a:rPr lang="en-US" sz="2400" dirty="0" err="1" smtClean="0">
                <a:latin typeface="Comic Sans MS" pitchFamily="66" charset="0"/>
              </a:rPr>
              <a:t>intramental</a:t>
            </a:r>
            <a:r>
              <a:rPr lang="en-US" sz="2400" dirty="0" smtClean="0">
                <a:latin typeface="Comic Sans MS" pitchFamily="66" charset="0"/>
              </a:rPr>
              <a:t> )</a:t>
            </a:r>
            <a:endParaRPr lang="id-ID" sz="2400" dirty="0" smtClean="0">
              <a:latin typeface="Comic Sans MS" pitchFamily="66" charset="0"/>
            </a:endParaRPr>
          </a:p>
          <a:p>
            <a:pPr marL="2286000" lvl="4" indent="-457200">
              <a:buFont typeface="+mj-lt"/>
              <a:buAutoNum type="alphaLcPeriod"/>
            </a:pPr>
            <a:r>
              <a:rPr lang="en-US" sz="2400" dirty="0" smtClean="0">
                <a:latin typeface="Comic Sans MS" pitchFamily="66" charset="0"/>
              </a:rPr>
              <a:t>Tingkat </a:t>
            </a:r>
            <a:r>
              <a:rPr lang="en-US" sz="2400" dirty="0" err="1" smtClean="0">
                <a:latin typeface="Comic Sans MS" pitchFamily="66" charset="0"/>
              </a:rPr>
              <a:t>perkembangan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potensial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tampak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dari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kemampuan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seseorang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untuk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menyelesaikan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tugas</a:t>
            </a:r>
            <a:r>
              <a:rPr lang="en-US" sz="2400" dirty="0" smtClean="0">
                <a:latin typeface="Comic Sans MS" pitchFamily="66" charset="0"/>
              </a:rPr>
              <a:t> – </a:t>
            </a:r>
            <a:r>
              <a:rPr lang="en-US" sz="2400" dirty="0" err="1" smtClean="0">
                <a:latin typeface="Comic Sans MS" pitchFamily="66" charset="0"/>
              </a:rPr>
              <a:t>tugas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memecahkan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masalah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ketika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dibawah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bimbingan</a:t>
            </a:r>
            <a:r>
              <a:rPr lang="en-US" sz="2400" dirty="0" smtClean="0">
                <a:latin typeface="Comic Sans MS" pitchFamily="66" charset="0"/>
              </a:rPr>
              <a:t> orang </a:t>
            </a:r>
            <a:r>
              <a:rPr lang="en-US" sz="2400" dirty="0" err="1" smtClean="0">
                <a:latin typeface="Comic Sans MS" pitchFamily="66" charset="0"/>
              </a:rPr>
              <a:t>dewasa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atau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ketika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berkolaborasi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dengan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teman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sebaya</a:t>
            </a:r>
            <a:r>
              <a:rPr lang="en-US" sz="2400" dirty="0" smtClean="0">
                <a:latin typeface="Comic Sans MS" pitchFamily="66" charset="0"/>
              </a:rPr>
              <a:t> yang </a:t>
            </a:r>
            <a:r>
              <a:rPr lang="en-US" sz="2400" dirty="0" err="1" smtClean="0">
                <a:latin typeface="Comic Sans MS" pitchFamily="66" charset="0"/>
              </a:rPr>
              <a:t>lebih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kompeten</a:t>
            </a:r>
            <a:r>
              <a:rPr lang="en-US" sz="2400" dirty="0" smtClean="0">
                <a:latin typeface="Comic Sans MS" pitchFamily="66" charset="0"/>
              </a:rPr>
              <a:t> ( </a:t>
            </a:r>
            <a:r>
              <a:rPr lang="en-US" sz="2400" dirty="0" err="1" smtClean="0">
                <a:latin typeface="Comic Sans MS" pitchFamily="66" charset="0"/>
              </a:rPr>
              <a:t>intermental</a:t>
            </a:r>
            <a:r>
              <a:rPr lang="en-US" sz="2400" dirty="0" smtClean="0">
                <a:latin typeface="Comic Sans MS" pitchFamily="66" charset="0"/>
              </a:rPr>
              <a:t> 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37536850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Comic Sans MS" pitchFamily="66" charset="0"/>
              </a:rPr>
              <a:t>3. </a:t>
            </a:r>
            <a:r>
              <a:rPr lang="en-US" dirty="0" err="1" smtClean="0">
                <a:latin typeface="Comic Sans MS" pitchFamily="66" charset="0"/>
              </a:rPr>
              <a:t>Mediasi</a:t>
            </a:r>
            <a:endParaRPr lang="en-US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d-ID" b="1" dirty="0" smtClean="0">
                <a:latin typeface="Bradley Hand ITC" panose="03070402050302030203" pitchFamily="66" charset="0"/>
              </a:rPr>
              <a:t>	</a:t>
            </a:r>
            <a:r>
              <a:rPr lang="en-US" sz="2600" dirty="0" err="1" smtClean="0">
                <a:latin typeface="Comic Sans MS" pitchFamily="66" charset="0"/>
              </a:rPr>
              <a:t>Menurut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Vygotsky</a:t>
            </a:r>
            <a:r>
              <a:rPr lang="en-US" sz="2600" dirty="0" smtClean="0">
                <a:latin typeface="Comic Sans MS" pitchFamily="66" charset="0"/>
              </a:rPr>
              <a:t>, </a:t>
            </a:r>
            <a:r>
              <a:rPr lang="en-US" sz="2600" dirty="0" err="1" smtClean="0">
                <a:latin typeface="Comic Sans MS" pitchFamily="66" charset="0"/>
              </a:rPr>
              <a:t>semua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perbuatan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atau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proses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psikologis</a:t>
            </a:r>
            <a:r>
              <a:rPr lang="en-US" sz="2600" dirty="0" smtClean="0">
                <a:latin typeface="Comic Sans MS" pitchFamily="66" charset="0"/>
              </a:rPr>
              <a:t> yang </a:t>
            </a:r>
            <a:r>
              <a:rPr lang="en-US" sz="2600" dirty="0" err="1" smtClean="0">
                <a:latin typeface="Comic Sans MS" pitchFamily="66" charset="0"/>
              </a:rPr>
              <a:t>khas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manusiawi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dengan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psychologis</a:t>
            </a:r>
            <a:r>
              <a:rPr lang="en-US" sz="2600" dirty="0" smtClean="0">
                <a:latin typeface="Comic Sans MS" pitchFamily="66" charset="0"/>
              </a:rPr>
              <a:t> tools </a:t>
            </a:r>
            <a:r>
              <a:rPr lang="en-US" sz="2600" dirty="0" err="1" smtClean="0">
                <a:latin typeface="Comic Sans MS" pitchFamily="66" charset="0"/>
              </a:rPr>
              <a:t>atau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alat</a:t>
            </a:r>
            <a:r>
              <a:rPr lang="en-US" sz="2600" dirty="0" smtClean="0">
                <a:latin typeface="Comic Sans MS" pitchFamily="66" charset="0"/>
              </a:rPr>
              <a:t> – </a:t>
            </a:r>
            <a:r>
              <a:rPr lang="en-US" sz="2600" dirty="0" err="1" smtClean="0">
                <a:latin typeface="Comic Sans MS" pitchFamily="66" charset="0"/>
              </a:rPr>
              <a:t>alat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psikologis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berupa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Bahasa</a:t>
            </a:r>
            <a:r>
              <a:rPr lang="en-US" sz="2600" dirty="0" smtClean="0">
                <a:latin typeface="Comic Sans MS" pitchFamily="66" charset="0"/>
              </a:rPr>
              <a:t>, </a:t>
            </a:r>
            <a:r>
              <a:rPr lang="en-US" sz="2600" dirty="0" err="1" smtClean="0">
                <a:latin typeface="Comic Sans MS" pitchFamily="66" charset="0"/>
              </a:rPr>
              <a:t>tanda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dan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lambang</a:t>
            </a:r>
            <a:r>
              <a:rPr lang="en-US" sz="2600" dirty="0" smtClean="0">
                <a:latin typeface="Comic Sans MS" pitchFamily="66" charset="0"/>
              </a:rPr>
              <a:t>, </a:t>
            </a:r>
            <a:r>
              <a:rPr lang="en-US" sz="2600" dirty="0" err="1" smtClean="0">
                <a:latin typeface="Comic Sans MS" pitchFamily="66" charset="0"/>
              </a:rPr>
              <a:t>atau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semiotika</a:t>
            </a:r>
            <a:r>
              <a:rPr lang="en-US" sz="2600" dirty="0" smtClean="0">
                <a:latin typeface="Comic Sans MS" pitchFamily="66" charset="0"/>
              </a:rPr>
              <a:t>.</a:t>
            </a:r>
            <a:endParaRPr lang="id-ID" sz="2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id-ID" sz="2600" dirty="0" smtClean="0">
                <a:latin typeface="Comic Sans MS" pitchFamily="66" charset="0"/>
              </a:rPr>
              <a:t>	</a:t>
            </a:r>
            <a:r>
              <a:rPr lang="en-US" sz="2600" dirty="0" err="1" smtClean="0">
                <a:latin typeface="Comic Sans MS" pitchFamily="66" charset="0"/>
              </a:rPr>
              <a:t>Ada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dua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jenis</a:t>
            </a:r>
            <a:r>
              <a:rPr lang="en-US" sz="2600" dirty="0" smtClean="0">
                <a:latin typeface="Comic Sans MS" pitchFamily="66" charset="0"/>
              </a:rPr>
              <a:t> </a:t>
            </a:r>
            <a:r>
              <a:rPr lang="en-US" sz="2600" dirty="0" err="1" smtClean="0">
                <a:latin typeface="Comic Sans MS" pitchFamily="66" charset="0"/>
              </a:rPr>
              <a:t>mediasi</a:t>
            </a:r>
            <a:r>
              <a:rPr lang="en-US" sz="2600" dirty="0" smtClean="0">
                <a:latin typeface="Comic Sans MS" pitchFamily="66" charset="0"/>
              </a:rPr>
              <a:t>, </a:t>
            </a:r>
            <a:r>
              <a:rPr lang="en-US" sz="2600" dirty="0" err="1" smtClean="0">
                <a:latin typeface="Comic Sans MS" pitchFamily="66" charset="0"/>
              </a:rPr>
              <a:t>yaitu</a:t>
            </a:r>
            <a:r>
              <a:rPr lang="en-US" sz="2600" dirty="0" smtClean="0">
                <a:latin typeface="Comic Sans MS" pitchFamily="66" charset="0"/>
              </a:rPr>
              <a:t>:</a:t>
            </a:r>
            <a:endParaRPr lang="id-ID" sz="2600" dirty="0" smtClean="0">
              <a:latin typeface="Comic Sans MS" pitchFamily="66" charset="0"/>
            </a:endParaRPr>
          </a:p>
          <a:p>
            <a:pPr>
              <a:buNone/>
            </a:pPr>
            <a:endParaRPr lang="en-US" sz="2600" dirty="0" smtClean="0">
              <a:latin typeface="Comic Sans MS" pitchFamily="66" charset="0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2032000" y="3892731"/>
          <a:ext cx="6275977" cy="2245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289238750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C9FF771-D4D7-44C4-A1E5-9C81024313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graphicEl>
                                              <a:dgm id="{1C9FF771-D4D7-44C4-A1E5-9C81024313D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A338086-FCF7-4B0F-A276-7AE577E2BB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dgm id="{5A338086-FCF7-4B0F-A276-7AE577E2BB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48D9E1-B66A-4516-9B2C-941D75A431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dgm id="{0648D9E1-B66A-4516-9B2C-941D75A4317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FC766CE-BD67-4855-A455-5B597DEBF6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>
                                            <p:graphicEl>
                                              <a:dgm id="{3FC766CE-BD67-4855-A455-5B597DEBF6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5" grpId="0">
        <p:bldSub>
          <a:bldDgm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38199" y="300446"/>
            <a:ext cx="10644051" cy="5876517"/>
          </a:xfrm>
        </p:spPr>
        <p:txBody>
          <a:bodyPr/>
          <a:lstStyle/>
          <a:p>
            <a:pPr>
              <a:buNone/>
            </a:pPr>
            <a:endParaRPr lang="id-ID" dirty="0"/>
          </a:p>
        </p:txBody>
      </p:sp>
      <p:sp>
        <p:nvSpPr>
          <p:cNvPr id="4" name="Oval Callout 3"/>
          <p:cNvSpPr/>
          <p:nvPr/>
        </p:nvSpPr>
        <p:spPr>
          <a:xfrm>
            <a:off x="1136468" y="1881051"/>
            <a:ext cx="2403566" cy="172429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>
                <a:solidFill>
                  <a:schemeClr val="bg1"/>
                </a:solidFill>
                <a:latin typeface="Comic Sans MS" pitchFamily="66" charset="0"/>
              </a:rPr>
              <a:t>Mediasi Metakognitif</a:t>
            </a:r>
            <a:endParaRPr lang="id-ID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" name="Notched Right Arrow 4"/>
          <p:cNvSpPr/>
          <p:nvPr/>
        </p:nvSpPr>
        <p:spPr>
          <a:xfrm>
            <a:off x="3683727" y="2351314"/>
            <a:ext cx="992776" cy="64008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Cloud Callout 5"/>
          <p:cNvSpPr/>
          <p:nvPr/>
        </p:nvSpPr>
        <p:spPr>
          <a:xfrm>
            <a:off x="4846321" y="705394"/>
            <a:ext cx="6322422" cy="4585063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 smtClean="0">
                <a:solidFill>
                  <a:schemeClr val="bg1"/>
                </a:solidFill>
                <a:latin typeface="Comic Sans MS" pitchFamily="66" charset="0"/>
              </a:rPr>
              <a:t>adalah</a:t>
            </a:r>
            <a:r>
              <a:rPr lang="en-US" sz="16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Comic Sans MS" pitchFamily="66" charset="0"/>
              </a:rPr>
              <a:t>penggunaan</a:t>
            </a:r>
            <a:r>
              <a:rPr lang="en-US" sz="16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Comic Sans MS" pitchFamily="66" charset="0"/>
              </a:rPr>
              <a:t>alat</a:t>
            </a:r>
            <a:r>
              <a:rPr lang="en-US" sz="1600" dirty="0" smtClean="0">
                <a:solidFill>
                  <a:schemeClr val="bg1"/>
                </a:solidFill>
                <a:latin typeface="Comic Sans MS" pitchFamily="66" charset="0"/>
              </a:rPr>
              <a:t> – </a:t>
            </a:r>
            <a:r>
              <a:rPr lang="en-US" sz="1600" dirty="0" err="1" smtClean="0">
                <a:solidFill>
                  <a:schemeClr val="bg1"/>
                </a:solidFill>
                <a:latin typeface="Comic Sans MS" pitchFamily="66" charset="0"/>
              </a:rPr>
              <a:t>alat</a:t>
            </a:r>
            <a:r>
              <a:rPr lang="en-US" sz="1600" dirty="0" smtClean="0">
                <a:solidFill>
                  <a:schemeClr val="bg1"/>
                </a:solidFill>
                <a:latin typeface="Comic Sans MS" pitchFamily="66" charset="0"/>
              </a:rPr>
              <a:t> semiotic yang </a:t>
            </a:r>
            <a:r>
              <a:rPr lang="en-US" sz="1600" dirty="0" err="1" smtClean="0">
                <a:solidFill>
                  <a:schemeClr val="bg1"/>
                </a:solidFill>
                <a:latin typeface="Comic Sans MS" pitchFamily="66" charset="0"/>
              </a:rPr>
              <a:t>bertujuan</a:t>
            </a:r>
            <a:r>
              <a:rPr lang="en-US" sz="16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Comic Sans MS" pitchFamily="66" charset="0"/>
              </a:rPr>
              <a:t>untuk</a:t>
            </a:r>
            <a:r>
              <a:rPr lang="en-US" sz="16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Comic Sans MS" pitchFamily="66" charset="0"/>
              </a:rPr>
              <a:t>melakukan</a:t>
            </a:r>
            <a:r>
              <a:rPr lang="en-US" sz="16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sz="1600" i="1" dirty="0" smtClean="0">
                <a:solidFill>
                  <a:schemeClr val="bg1"/>
                </a:solidFill>
                <a:latin typeface="Comic Sans MS" pitchFamily="66" charset="0"/>
              </a:rPr>
              <a:t>self-regulation </a:t>
            </a:r>
            <a:r>
              <a:rPr lang="en-US" sz="1600" dirty="0" smtClean="0">
                <a:solidFill>
                  <a:schemeClr val="bg1"/>
                </a:solidFill>
                <a:latin typeface="Comic Sans MS" pitchFamily="66" charset="0"/>
              </a:rPr>
              <a:t>yang </a:t>
            </a:r>
            <a:r>
              <a:rPr lang="en-US" sz="1600" dirty="0" err="1" smtClean="0">
                <a:solidFill>
                  <a:schemeClr val="bg1"/>
                </a:solidFill>
                <a:latin typeface="Comic Sans MS" pitchFamily="66" charset="0"/>
              </a:rPr>
              <a:t>meliputi</a:t>
            </a:r>
            <a:r>
              <a:rPr lang="en-US" sz="1600" dirty="0" smtClean="0">
                <a:solidFill>
                  <a:schemeClr val="bg1"/>
                </a:solidFill>
                <a:latin typeface="Comic Sans MS" pitchFamily="66" charset="0"/>
              </a:rPr>
              <a:t>: </a:t>
            </a:r>
            <a:r>
              <a:rPr lang="en-US" sz="1600" i="1" dirty="0" smtClean="0">
                <a:solidFill>
                  <a:schemeClr val="bg1"/>
                </a:solidFill>
                <a:latin typeface="Comic Sans MS" pitchFamily="66" charset="0"/>
              </a:rPr>
              <a:t>self planning, self monitoring, self checking, </a:t>
            </a:r>
            <a:r>
              <a:rPr lang="en-US" sz="1600" dirty="0" err="1" smtClean="0">
                <a:solidFill>
                  <a:schemeClr val="bg1"/>
                </a:solidFill>
                <a:latin typeface="Comic Sans MS" pitchFamily="66" charset="0"/>
              </a:rPr>
              <a:t>dan</a:t>
            </a:r>
            <a:r>
              <a:rPr lang="en-US" sz="16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sz="1600" i="1" dirty="0" smtClean="0">
                <a:solidFill>
                  <a:schemeClr val="bg1"/>
                </a:solidFill>
                <a:latin typeface="Comic Sans MS" pitchFamily="66" charset="0"/>
              </a:rPr>
              <a:t>self evaluating. </a:t>
            </a:r>
            <a:r>
              <a:rPr lang="en-US" sz="1600" dirty="0" err="1" smtClean="0">
                <a:solidFill>
                  <a:schemeClr val="bg1"/>
                </a:solidFill>
                <a:latin typeface="Comic Sans MS" pitchFamily="66" charset="0"/>
              </a:rPr>
              <a:t>Mediasi</a:t>
            </a:r>
            <a:r>
              <a:rPr lang="en-US" sz="16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Comic Sans MS" pitchFamily="66" charset="0"/>
              </a:rPr>
              <a:t>metakognitif</a:t>
            </a:r>
            <a:r>
              <a:rPr lang="en-US" sz="16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Comic Sans MS" pitchFamily="66" charset="0"/>
              </a:rPr>
              <a:t>ini</a:t>
            </a:r>
            <a:r>
              <a:rPr lang="en-US" sz="16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Comic Sans MS" pitchFamily="66" charset="0"/>
              </a:rPr>
              <a:t>berkembanng</a:t>
            </a:r>
            <a:r>
              <a:rPr lang="en-US" sz="16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Comic Sans MS" pitchFamily="66" charset="0"/>
              </a:rPr>
              <a:t>dalam</a:t>
            </a:r>
            <a:r>
              <a:rPr lang="en-US" sz="16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Comic Sans MS" pitchFamily="66" charset="0"/>
              </a:rPr>
              <a:t>komunikasi</a:t>
            </a:r>
            <a:r>
              <a:rPr lang="en-US" sz="16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Comic Sans MS" pitchFamily="66" charset="0"/>
              </a:rPr>
              <a:t>antar</a:t>
            </a:r>
            <a:r>
              <a:rPr lang="en-US" sz="16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  <a:latin typeface="Comic Sans MS" pitchFamily="66" charset="0"/>
              </a:rPr>
              <a:t>pribadi</a:t>
            </a:r>
            <a:r>
              <a:rPr lang="en-US" dirty="0" smtClean="0">
                <a:latin typeface="Comic Sans MS" pitchFamily="66" charset="0"/>
              </a:rPr>
              <a:t>.</a:t>
            </a:r>
            <a:endParaRPr lang="id-ID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38200" y="509451"/>
            <a:ext cx="10515600" cy="5667512"/>
          </a:xfrm>
        </p:spPr>
        <p:txBody>
          <a:bodyPr/>
          <a:lstStyle/>
          <a:p>
            <a:pPr>
              <a:buNone/>
            </a:pPr>
            <a:endParaRPr lang="id-ID" dirty="0"/>
          </a:p>
        </p:txBody>
      </p:sp>
      <p:sp>
        <p:nvSpPr>
          <p:cNvPr id="4" name="Horizontal Scroll 3"/>
          <p:cNvSpPr/>
          <p:nvPr/>
        </p:nvSpPr>
        <p:spPr>
          <a:xfrm>
            <a:off x="1201783" y="2939143"/>
            <a:ext cx="2377440" cy="1149531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 smtClean="0">
                <a:solidFill>
                  <a:schemeClr val="bg1"/>
                </a:solidFill>
                <a:latin typeface="Comic Sans MS" pitchFamily="66" charset="0"/>
              </a:rPr>
              <a:t>Mediasi Kognitif</a:t>
            </a:r>
            <a:endParaRPr lang="id-ID" sz="20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" name="Notched Right Arrow 4"/>
          <p:cNvSpPr/>
          <p:nvPr/>
        </p:nvSpPr>
        <p:spPr>
          <a:xfrm>
            <a:off x="4114799" y="3213463"/>
            <a:ext cx="875212" cy="41801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Heart 5"/>
          <p:cNvSpPr/>
          <p:nvPr/>
        </p:nvSpPr>
        <p:spPr>
          <a:xfrm>
            <a:off x="5486399" y="849086"/>
            <a:ext cx="5381897" cy="485938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 smtClean="0">
              <a:latin typeface="Comic Sans MS" pitchFamily="66" charset="0"/>
            </a:endParaRPr>
          </a:p>
          <a:p>
            <a:pPr algn="ctr"/>
            <a:endParaRPr lang="id-ID" dirty="0" smtClean="0">
              <a:latin typeface="Comic Sans MS" pitchFamily="66" charset="0"/>
            </a:endParaRPr>
          </a:p>
          <a:p>
            <a:pPr algn="ctr"/>
            <a:endParaRPr lang="id-ID" dirty="0" smtClean="0">
              <a:latin typeface="Comic Sans MS" pitchFamily="66" charset="0"/>
            </a:endParaRPr>
          </a:p>
          <a:p>
            <a:pPr algn="ctr"/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penggunaan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alat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–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alat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kognitif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untuk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memecahkan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masalah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yang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berkaitan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dengan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pengetahuan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tertentu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atau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subject – domain problem.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Mediasi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kognitif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bias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berkaitan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dengan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konsep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spontan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( yang bias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salah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)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dan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konsep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ilmiah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( yang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lebih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terjamin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Comic Sans MS" pitchFamily="66" charset="0"/>
              </a:rPr>
              <a:t>kebenarannya</a:t>
            </a:r>
            <a:r>
              <a:rPr lang="en-US" dirty="0" smtClean="0">
                <a:solidFill>
                  <a:schemeClr val="bg1"/>
                </a:solidFill>
                <a:latin typeface="Comic Sans MS" pitchFamily="66" charset="0"/>
              </a:rPr>
              <a:t> )</a:t>
            </a:r>
            <a:endParaRPr lang="id-ID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838200" y="326571"/>
          <a:ext cx="10515600" cy="5850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b="1" dirty="0" smtClean="0">
                <a:latin typeface="Comic Sans MS" pitchFamily="66" charset="0"/>
              </a:rPr>
              <a:t>Pengaruh Sosial </a:t>
            </a:r>
            <a:endParaRPr lang="en-US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14350" indent="-514350">
              <a:buNone/>
            </a:pPr>
            <a:r>
              <a:rPr lang="id-ID" b="1" dirty="0" smtClean="0">
                <a:latin typeface="Bradley Hand ITC" panose="03070402050302030203" pitchFamily="66" charset="0"/>
              </a:rPr>
              <a:t>	</a:t>
            </a:r>
            <a:r>
              <a:rPr lang="en-US" sz="2400" dirty="0" err="1" smtClean="0">
                <a:latin typeface="Comic Sans MS" pitchFamily="66" charset="0"/>
              </a:rPr>
              <a:t>Pengaruh</a:t>
            </a:r>
            <a:r>
              <a:rPr lang="en-US" sz="2400" dirty="0" smtClean="0">
                <a:latin typeface="Comic Sans MS" pitchFamily="66" charset="0"/>
              </a:rPr>
              <a:t> social </a:t>
            </a:r>
            <a:r>
              <a:rPr lang="en-US" sz="2400" dirty="0" err="1" smtClean="0">
                <a:latin typeface="Comic Sans MS" pitchFamily="66" charset="0"/>
              </a:rPr>
              <a:t>pada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perkembangan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kognitif</a:t>
            </a:r>
            <a:r>
              <a:rPr lang="en-US" sz="2400" dirty="0" smtClean="0">
                <a:latin typeface="Comic Sans MS" pitchFamily="66" charset="0"/>
              </a:rPr>
              <a:t>: </a:t>
            </a:r>
            <a:r>
              <a:rPr lang="en-US" sz="2400" dirty="0" err="1" smtClean="0">
                <a:latin typeface="Comic Sans MS" pitchFamily="66" charset="0"/>
              </a:rPr>
              <a:t>Pembelajaran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pada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anak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terjadi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melalui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interaksi</a:t>
            </a:r>
            <a:r>
              <a:rPr lang="en-US" sz="2400" dirty="0" smtClean="0">
                <a:latin typeface="Comic Sans MS" pitchFamily="66" charset="0"/>
              </a:rPr>
              <a:t> social </a:t>
            </a:r>
            <a:r>
              <a:rPr lang="en-US" sz="2400" dirty="0" err="1" smtClean="0">
                <a:latin typeface="Comic Sans MS" pitchFamily="66" charset="0"/>
              </a:rPr>
              <a:t>dengan</a:t>
            </a:r>
            <a:r>
              <a:rPr lang="en-US" sz="2400" dirty="0" smtClean="0">
                <a:latin typeface="Comic Sans MS" pitchFamily="66" charset="0"/>
              </a:rPr>
              <a:t> tutor yang </a:t>
            </a:r>
            <a:r>
              <a:rPr lang="en-US" sz="2400" dirty="0" err="1" smtClean="0">
                <a:latin typeface="Comic Sans MS" pitchFamily="66" charset="0"/>
              </a:rPr>
              <a:t>lebih</a:t>
            </a:r>
            <a:r>
              <a:rPr lang="id-ID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berpengalaman</a:t>
            </a:r>
            <a:r>
              <a:rPr lang="en-US" sz="2400" dirty="0" smtClean="0">
                <a:latin typeface="Comic Sans MS" pitchFamily="66" charset="0"/>
              </a:rPr>
              <a:t>, Tutor </a:t>
            </a:r>
            <a:r>
              <a:rPr lang="en-US" sz="2400" dirty="0" err="1" smtClean="0">
                <a:latin typeface="Comic Sans MS" pitchFamily="66" charset="0"/>
              </a:rPr>
              <a:t>ini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menjadi</a:t>
            </a:r>
            <a:r>
              <a:rPr lang="en-US" sz="2400" dirty="0" smtClean="0">
                <a:latin typeface="Comic Sans MS" pitchFamily="66" charset="0"/>
              </a:rPr>
              <a:t> model </a:t>
            </a:r>
            <a:r>
              <a:rPr lang="en-US" sz="2400" dirty="0" err="1" smtClean="0">
                <a:latin typeface="Comic Sans MS" pitchFamily="66" charset="0"/>
              </a:rPr>
              <a:t>dalam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berperilaku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atau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menyediakan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instruksi</a:t>
            </a:r>
            <a:r>
              <a:rPr lang="en-US" sz="2400" dirty="0" smtClean="0">
                <a:latin typeface="Comic Sans MS" pitchFamily="66" charset="0"/>
              </a:rPr>
              <a:t> verbal </a:t>
            </a:r>
            <a:r>
              <a:rPr lang="en-US" sz="2400" dirty="0" err="1" smtClean="0">
                <a:latin typeface="Comic Sans MS" pitchFamily="66" charset="0"/>
              </a:rPr>
              <a:t>untuk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anak</a:t>
            </a:r>
            <a:r>
              <a:rPr lang="en-US" sz="2400" dirty="0" smtClean="0">
                <a:latin typeface="Comic Sans MS" pitchFamily="66" charset="0"/>
              </a:rPr>
              <a:t>. Model </a:t>
            </a:r>
            <a:r>
              <a:rPr lang="en-US" sz="2400" dirty="0" err="1" smtClean="0">
                <a:latin typeface="Comic Sans MS" pitchFamily="66" charset="0"/>
              </a:rPr>
              <a:t>inilah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id-ID" sz="2400" dirty="0" smtClean="0">
                <a:latin typeface="Comic Sans MS" pitchFamily="66" charset="0"/>
              </a:rPr>
              <a:t>	</a:t>
            </a:r>
            <a:r>
              <a:rPr lang="en-US" sz="2400" dirty="0" smtClean="0">
                <a:latin typeface="Comic Sans MS" pitchFamily="66" charset="0"/>
              </a:rPr>
              <a:t>yang </a:t>
            </a:r>
            <a:r>
              <a:rPr lang="en-US" sz="2400" dirty="0" err="1" smtClean="0">
                <a:latin typeface="Comic Sans MS" pitchFamily="66" charset="0"/>
              </a:rPr>
              <a:t>disebut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id-ID" sz="2400" dirty="0" smtClean="0">
                <a:latin typeface="Comic Sans MS" pitchFamily="66" charset="0"/>
              </a:rPr>
              <a:t>	</a:t>
            </a:r>
            <a:r>
              <a:rPr lang="en-US" sz="2400" dirty="0" err="1" smtClean="0">
                <a:latin typeface="Comic Sans MS" pitchFamily="66" charset="0"/>
              </a:rPr>
              <a:t>dengan</a:t>
            </a:r>
            <a:r>
              <a:rPr lang="en-US" sz="2400" dirty="0" smtClean="0">
                <a:latin typeface="Comic Sans MS" pitchFamily="66" charset="0"/>
              </a:rPr>
              <a:t> dialog </a:t>
            </a:r>
            <a:r>
              <a:rPr lang="en-US" sz="2400" dirty="0" err="1" smtClean="0">
                <a:latin typeface="Comic Sans MS" pitchFamily="66" charset="0"/>
              </a:rPr>
              <a:t>kooperatif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atau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kolaborasi</a:t>
            </a:r>
            <a:r>
              <a:rPr lang="en-US" sz="2400" dirty="0" smtClean="0">
                <a:latin typeface="Comic Sans MS" pitchFamily="66" charset="0"/>
              </a:rPr>
              <a:t>. </a:t>
            </a:r>
            <a:r>
              <a:rPr lang="en-US" sz="2400" dirty="0" err="1" smtClean="0">
                <a:latin typeface="Comic Sans MS" pitchFamily="66" charset="0"/>
              </a:rPr>
              <a:t>Anak</a:t>
            </a:r>
            <a:r>
              <a:rPr lang="id-ID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mencari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id-ID" sz="2400" dirty="0" smtClean="0">
                <a:latin typeface="Comic Sans MS" pitchFamily="66" charset="0"/>
              </a:rPr>
              <a:t>			        </a:t>
            </a:r>
            <a:r>
              <a:rPr lang="en-US" sz="2400" dirty="0" err="1" smtClean="0">
                <a:latin typeface="Comic Sans MS" pitchFamily="66" charset="0"/>
              </a:rPr>
              <a:t>pemahaman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perilaku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atau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instruksi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dari</a:t>
            </a:r>
            <a:r>
              <a:rPr lang="en-US" sz="2400" dirty="0" smtClean="0">
                <a:latin typeface="Comic Sans MS" pitchFamily="66" charset="0"/>
              </a:rPr>
              <a:t> tutor, </a:t>
            </a:r>
            <a:r>
              <a:rPr lang="id-ID" sz="2400" dirty="0" smtClean="0">
                <a:latin typeface="Comic Sans MS" pitchFamily="66" charset="0"/>
              </a:rPr>
              <a:t>					</a:t>
            </a:r>
            <a:r>
              <a:rPr lang="en-US" sz="2400" dirty="0" err="1" smtClean="0">
                <a:latin typeface="Comic Sans MS" pitchFamily="66" charset="0"/>
              </a:rPr>
              <a:t>menginternalisasi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informasi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id-ID" sz="2400" dirty="0" smtClean="0">
                <a:latin typeface="Comic Sans MS" pitchFamily="66" charset="0"/>
              </a:rPr>
              <a:t>	menggunakannya			       	  </a:t>
            </a:r>
            <a:r>
              <a:rPr lang="en-US" sz="2400" dirty="0" err="1" smtClean="0">
                <a:latin typeface="Comic Sans MS" pitchFamily="66" charset="0"/>
              </a:rPr>
              <a:t>untuk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memformulasikan</a:t>
            </a:r>
            <a:r>
              <a:rPr lang="id-ID" sz="2400" dirty="0" smtClean="0">
                <a:latin typeface="Comic Sans MS" pitchFamily="66" charset="0"/>
              </a:rPr>
              <a:t> perilaku mereka.</a:t>
            </a:r>
          </a:p>
          <a:p>
            <a:pPr marL="514350" indent="-514350">
              <a:buNone/>
            </a:pPr>
            <a:r>
              <a:rPr lang="id-ID" sz="2400" dirty="0" smtClean="0">
                <a:latin typeface="Comic Sans MS" pitchFamily="66" charset="0"/>
              </a:rPr>
              <a:t>				</a:t>
            </a:r>
            <a:endParaRPr lang="en-US" b="1" dirty="0" smtClean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7126153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b="1" dirty="0" smtClean="0">
                <a:latin typeface="Comic Sans MS" pitchFamily="66" charset="0"/>
              </a:rPr>
              <a:t>Pengaruh Budaya</a:t>
            </a:r>
            <a:endParaRPr lang="id-ID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id-ID" b="1" dirty="0" smtClean="0">
                <a:latin typeface="Bradley Hand ITC" panose="03070402050302030203" pitchFamily="66" charset="0"/>
              </a:rPr>
              <a:t>	</a:t>
            </a:r>
            <a:r>
              <a:rPr lang="en-US" sz="2400" dirty="0" err="1" smtClean="0">
                <a:latin typeface="Comic Sans MS" pitchFamily="66" charset="0"/>
              </a:rPr>
              <a:t>Pengaruh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Budaya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pada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perkembangan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kognitif</a:t>
            </a:r>
            <a:r>
              <a:rPr lang="en-US" sz="2400" dirty="0" smtClean="0">
                <a:latin typeface="Comic Sans MS" pitchFamily="66" charset="0"/>
              </a:rPr>
              <a:t>:</a:t>
            </a:r>
            <a:endParaRPr lang="id-ID" sz="24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id-ID" sz="2400" dirty="0" smtClean="0">
                <a:latin typeface="Comic Sans MS" pitchFamily="66" charset="0"/>
              </a:rPr>
              <a:t>	</a:t>
            </a:r>
            <a:r>
              <a:rPr lang="en-US" sz="2400" dirty="0" err="1" smtClean="0">
                <a:latin typeface="Comic Sans MS" pitchFamily="66" charset="0"/>
              </a:rPr>
              <a:t>Vygotsky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menekankan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bagaimana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seseorang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berkembang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dalam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lingkungan</a:t>
            </a:r>
            <a:r>
              <a:rPr lang="en-US" sz="2400" dirty="0" smtClean="0">
                <a:latin typeface="Comic Sans MS" pitchFamily="66" charset="0"/>
              </a:rPr>
              <a:t> yang </a:t>
            </a:r>
            <a:r>
              <a:rPr lang="en-US" sz="2400" dirty="0" err="1" smtClean="0">
                <a:latin typeface="Comic Sans MS" pitchFamily="66" charset="0"/>
              </a:rPr>
              <a:t>berubah</a:t>
            </a:r>
            <a:r>
              <a:rPr lang="en-US" sz="2400" dirty="0" smtClean="0">
                <a:latin typeface="Comic Sans MS" pitchFamily="66" charset="0"/>
              </a:rPr>
              <a:t>. </a:t>
            </a:r>
            <a:r>
              <a:rPr lang="en-US" sz="2400" dirty="0" err="1" smtClean="0">
                <a:latin typeface="Comic Sans MS" pitchFamily="66" charset="0"/>
              </a:rPr>
              <a:t>Dengan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berfokus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pada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individu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ataupun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pada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lingkungan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tidak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cukup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untuk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menjelaskan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mengenai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perkembangan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seseorang</a:t>
            </a:r>
            <a:r>
              <a:rPr lang="en-US" sz="2400" dirty="0" smtClean="0"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id-ID" sz="2400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96486"/>
          </a:xfrm>
        </p:spPr>
        <p:txBody>
          <a:bodyPr/>
          <a:lstStyle/>
          <a:p>
            <a:pPr algn="ctr"/>
            <a:endParaRPr lang="en-US" dirty="0">
              <a:latin typeface="Bernard MT Condensed" panose="02050806060905020404" pitchFamily="18" charset="0"/>
            </a:endParaRPr>
          </a:p>
        </p:txBody>
      </p:sp>
      <p:sp>
        <p:nvSpPr>
          <p:cNvPr id="4" name="Flowchart: Punched Tape 3"/>
          <p:cNvSpPr/>
          <p:nvPr/>
        </p:nvSpPr>
        <p:spPr>
          <a:xfrm>
            <a:off x="770709" y="2534193"/>
            <a:ext cx="10842171" cy="1802675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>
                <a:latin typeface="Comic Sans MS" pitchFamily="66" charset="0"/>
              </a:rPr>
              <a:t>KELEBIHAN DAN KEKURANGAN TEORI SOSIO KULTURAL</a:t>
            </a:r>
            <a:endParaRPr lang="id-ID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7142044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>
                <a:latin typeface="Comic Sans MS" pitchFamily="66" charset="0"/>
              </a:rPr>
              <a:t>Kelebihan</a:t>
            </a:r>
            <a:endParaRPr lang="en-US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Anak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memperoleh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kesempatan</a:t>
            </a:r>
            <a:r>
              <a:rPr lang="en-US" sz="2400" dirty="0" smtClean="0">
                <a:latin typeface="Comic Sans MS" pitchFamily="66" charset="0"/>
              </a:rPr>
              <a:t> yang </a:t>
            </a:r>
            <a:r>
              <a:rPr lang="en-US" sz="2400" dirty="0" err="1" smtClean="0">
                <a:latin typeface="Comic Sans MS" pitchFamily="66" charset="0"/>
              </a:rPr>
              <a:t>luas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untuk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mengembangkan</a:t>
            </a:r>
            <a:r>
              <a:rPr lang="en-US" sz="2400" dirty="0" smtClean="0">
                <a:latin typeface="Comic Sans MS" pitchFamily="66" charset="0"/>
              </a:rPr>
              <a:t> zona </a:t>
            </a:r>
            <a:r>
              <a:rPr lang="en-US" sz="2400" dirty="0" err="1" smtClean="0">
                <a:latin typeface="Comic Sans MS" pitchFamily="66" charset="0"/>
              </a:rPr>
              <a:t>perkembangan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proximalnya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atau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potensinya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melalui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belajar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berkembang</a:t>
            </a:r>
            <a:r>
              <a:rPr lang="en-US" sz="2400" dirty="0" smtClean="0">
                <a:latin typeface="Comic Sans MS" pitchFamily="66" charset="0"/>
              </a:rPr>
              <a:t>.</a:t>
            </a:r>
            <a:endParaRPr lang="id-ID" sz="2400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sz="2400" dirty="0" err="1" smtClean="0">
                <a:latin typeface="Comic Sans MS" pitchFamily="66" charset="0"/>
              </a:rPr>
              <a:t>Pembelajaran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perlu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dikaitkan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dengan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tingkat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perkembangan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potensialnya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daripada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tingkat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perkembangan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aktualnya</a:t>
            </a:r>
            <a:r>
              <a:rPr lang="en-US" sz="2400" dirty="0" smtClean="0">
                <a:latin typeface="Comic Sans MS" pitchFamily="66" charset="0"/>
              </a:rPr>
              <a:t>.</a:t>
            </a:r>
            <a:endParaRPr lang="id-ID" sz="2400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sz="2400" dirty="0" err="1" smtClean="0">
                <a:latin typeface="Comic Sans MS" pitchFamily="66" charset="0"/>
              </a:rPr>
              <a:t>Pembelajaran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lebih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diarahkan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pada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penggunaan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strategi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untuk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mengembangkan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kemampuan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intermentalnya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daripada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kemampuan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intramentalnya</a:t>
            </a:r>
            <a:endParaRPr lang="id-ID" sz="2400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Char char="ü"/>
            </a:pPr>
            <a:r>
              <a:rPr lang="en-US" sz="2400" dirty="0" err="1" smtClean="0">
                <a:latin typeface="Comic Sans MS" pitchFamily="66" charset="0"/>
              </a:rPr>
              <a:t>Anak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diberi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kesempatan</a:t>
            </a:r>
            <a:r>
              <a:rPr lang="en-US" sz="2400" dirty="0" smtClean="0">
                <a:latin typeface="Comic Sans MS" pitchFamily="66" charset="0"/>
              </a:rPr>
              <a:t> yang </a:t>
            </a:r>
            <a:r>
              <a:rPr lang="en-US" sz="2400" dirty="0" err="1" smtClean="0">
                <a:latin typeface="Comic Sans MS" pitchFamily="66" charset="0"/>
              </a:rPr>
              <a:t>luas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untuk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mengintegrasikan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pengetahuan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deklaratif</a:t>
            </a:r>
            <a:r>
              <a:rPr lang="en-US" sz="2400" dirty="0" smtClean="0">
                <a:latin typeface="Comic Sans MS" pitchFamily="66" charset="0"/>
              </a:rPr>
              <a:t> yang </a:t>
            </a:r>
            <a:r>
              <a:rPr lang="en-US" sz="2400" dirty="0" err="1" smtClean="0">
                <a:latin typeface="Comic Sans MS" pitchFamily="66" charset="0"/>
              </a:rPr>
              <a:t>telah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dipelajarinya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dengan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pengetahuan</a:t>
            </a:r>
            <a:r>
              <a:rPr lang="en-US" sz="2400" dirty="0" smtClean="0">
                <a:latin typeface="Comic Sans MS" pitchFamily="66" charset="0"/>
              </a:rPr>
              <a:t> procedural yang </a:t>
            </a:r>
            <a:r>
              <a:rPr lang="en-US" sz="2400" dirty="0" err="1" smtClean="0">
                <a:latin typeface="Comic Sans MS" pitchFamily="66" charset="0"/>
              </a:rPr>
              <a:t>dapat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dilakukan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untuk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tugas</a:t>
            </a:r>
            <a:r>
              <a:rPr lang="en-US" sz="2400" dirty="0" smtClean="0">
                <a:latin typeface="Comic Sans MS" pitchFamily="66" charset="0"/>
              </a:rPr>
              <a:t> – </a:t>
            </a:r>
            <a:r>
              <a:rPr lang="en-US" sz="2400" dirty="0" err="1" smtClean="0">
                <a:latin typeface="Comic Sans MS" pitchFamily="66" charset="0"/>
              </a:rPr>
              <a:t>tugas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atau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pemecahan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masalah</a:t>
            </a:r>
            <a:r>
              <a:rPr lang="en-US" sz="2400" dirty="0" smtClean="0">
                <a:latin typeface="Comic Sans MS" pitchFamily="66" charset="0"/>
              </a:rPr>
              <a:t>.</a:t>
            </a:r>
            <a:endParaRPr lang="en-US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036682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b="1" dirty="0" smtClean="0">
                <a:latin typeface="Comic Sans MS" pitchFamily="66" charset="0"/>
              </a:rPr>
              <a:t>2. </a:t>
            </a:r>
            <a:r>
              <a:rPr lang="en-US" b="1" dirty="0" err="1" smtClean="0">
                <a:latin typeface="Comic Sans MS" pitchFamily="66" charset="0"/>
              </a:rPr>
              <a:t>Pendidikan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nonformal</a:t>
            </a:r>
            <a:endParaRPr lang="en-US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id-ID" b="1" dirty="0" smtClean="0">
                <a:latin typeface="Bradley Hand ITC" panose="03070402050302030203" pitchFamily="66" charset="0"/>
              </a:rPr>
              <a:t>	</a:t>
            </a:r>
            <a:r>
              <a:rPr lang="en-US" sz="2400" dirty="0" err="1" smtClean="0">
                <a:latin typeface="Comic Sans MS" pitchFamily="66" charset="0"/>
              </a:rPr>
              <a:t>Pendidikan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nonformal</a:t>
            </a:r>
            <a:r>
              <a:rPr lang="en-US" sz="2400" dirty="0" smtClean="0">
                <a:latin typeface="Comic Sans MS" pitchFamily="66" charset="0"/>
              </a:rPr>
              <a:t> yang </a:t>
            </a:r>
            <a:r>
              <a:rPr lang="en-US" sz="2400" dirty="0" err="1" smtClean="0">
                <a:latin typeface="Comic Sans MS" pitchFamily="66" charset="0"/>
              </a:rPr>
              <a:t>berbasi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budaya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banyak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bermunculan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untuk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memberikan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pengetahuan</a:t>
            </a:r>
            <a:r>
              <a:rPr lang="en-US" sz="2400" dirty="0" smtClean="0">
                <a:latin typeface="Comic Sans MS" pitchFamily="66" charset="0"/>
              </a:rPr>
              <a:t>, </a:t>
            </a:r>
            <a:r>
              <a:rPr lang="en-US" sz="2400" dirty="0" err="1" smtClean="0">
                <a:latin typeface="Comic Sans MS" pitchFamily="66" charset="0"/>
              </a:rPr>
              <a:t>keterampilan</a:t>
            </a:r>
            <a:r>
              <a:rPr lang="en-US" sz="2400" dirty="0" smtClean="0">
                <a:latin typeface="Comic Sans MS" pitchFamily="66" charset="0"/>
              </a:rPr>
              <a:t>, </a:t>
            </a:r>
            <a:r>
              <a:rPr lang="en-US" sz="2400" dirty="0" err="1" smtClean="0">
                <a:latin typeface="Comic Sans MS" pitchFamily="66" charset="0"/>
              </a:rPr>
              <a:t>dan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perilaku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pada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anak</a:t>
            </a:r>
            <a:r>
              <a:rPr lang="en-US" sz="2400" dirty="0" smtClean="0">
                <a:latin typeface="Comic Sans MS" pitchFamily="66" charset="0"/>
              </a:rPr>
              <a:t>, </a:t>
            </a:r>
            <a:r>
              <a:rPr lang="en-US" sz="2400" dirty="0" err="1" smtClean="0">
                <a:latin typeface="Comic Sans MS" pitchFamily="66" charset="0"/>
              </a:rPr>
              <a:t>misalnya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kursus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membatik</a:t>
            </a:r>
            <a:r>
              <a:rPr lang="en-US" sz="2400" dirty="0" smtClean="0">
                <a:latin typeface="Comic Sans MS" pitchFamily="66" charset="0"/>
              </a:rPr>
              <a:t>. </a:t>
            </a:r>
            <a:r>
              <a:rPr lang="en-US" sz="2400" dirty="0" err="1" smtClean="0">
                <a:latin typeface="Comic Sans MS" pitchFamily="66" charset="0"/>
              </a:rPr>
              <a:t>Pendidikan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ini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diberikan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untuk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membekali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anak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hal</a:t>
            </a:r>
            <a:r>
              <a:rPr lang="en-US" sz="2400" dirty="0" smtClean="0">
                <a:latin typeface="Comic Sans MS" pitchFamily="66" charset="0"/>
              </a:rPr>
              <a:t> – </a:t>
            </a:r>
            <a:r>
              <a:rPr lang="en-US" sz="2400" dirty="0" err="1" smtClean="0">
                <a:latin typeface="Comic Sans MS" pitchFamily="66" charset="0"/>
              </a:rPr>
              <a:t>hal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tradisi</a:t>
            </a:r>
            <a:r>
              <a:rPr lang="en-US" sz="2400" dirty="0" smtClean="0">
                <a:latin typeface="Comic Sans MS" pitchFamily="66" charset="0"/>
              </a:rPr>
              <a:t> yang </a:t>
            </a:r>
            <a:r>
              <a:rPr lang="en-US" sz="2400" dirty="0" err="1" smtClean="0">
                <a:latin typeface="Comic Sans MS" pitchFamily="66" charset="0"/>
              </a:rPr>
              <a:t>berkembang</a:t>
            </a:r>
            <a:r>
              <a:rPr lang="en-US" sz="2400" dirty="0" smtClean="0">
                <a:latin typeface="Comic Sans MS" pitchFamily="66" charset="0"/>
              </a:rPr>
              <a:t> di </a:t>
            </a:r>
            <a:r>
              <a:rPr lang="en-US" sz="2400" dirty="0" err="1" smtClean="0">
                <a:latin typeface="Comic Sans MS" pitchFamily="66" charset="0"/>
              </a:rPr>
              <a:t>lingkungan</a:t>
            </a:r>
            <a:r>
              <a:rPr lang="en-US" sz="2400" dirty="0" smtClean="0">
                <a:latin typeface="Comic Sans MS" pitchFamily="66" charset="0"/>
              </a:rPr>
              <a:t> social </a:t>
            </a:r>
            <a:r>
              <a:rPr lang="en-US" sz="2400" dirty="0" err="1" smtClean="0">
                <a:latin typeface="Comic Sans MS" pitchFamily="66" charset="0"/>
              </a:rPr>
              <a:t>masyarakatnya</a:t>
            </a:r>
            <a:r>
              <a:rPr lang="en-US" sz="2400" dirty="0" smtClean="0">
                <a:latin typeface="Comic Sans MS" pitchFamily="66" charset="0"/>
              </a:rPr>
              <a:t>.</a:t>
            </a:r>
            <a:endParaRPr lang="en-US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6558117"/>
      </p:ext>
    </p:extLst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>
                <a:latin typeface="Comic Sans MS" pitchFamily="66" charset="0"/>
              </a:rPr>
              <a:t>Kekurangan</a:t>
            </a:r>
            <a:endParaRPr lang="en-US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8">
              <a:buNone/>
            </a:pPr>
            <a:r>
              <a:rPr lang="id-ID" sz="2800" b="1" dirty="0" smtClean="0">
                <a:latin typeface="Bradley Hand ITC" panose="03070402050302030203" pitchFamily="66" charset="0"/>
              </a:rPr>
              <a:t>	</a:t>
            </a:r>
            <a:r>
              <a:rPr lang="en-US" sz="2400" dirty="0" err="1" smtClean="0">
                <a:latin typeface="Comic Sans MS" pitchFamily="66" charset="0"/>
              </a:rPr>
              <a:t>Terbatas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pada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perilaku</a:t>
            </a:r>
            <a:r>
              <a:rPr lang="en-US" sz="2400" dirty="0" smtClean="0">
                <a:latin typeface="Comic Sans MS" pitchFamily="66" charset="0"/>
              </a:rPr>
              <a:t> yang </a:t>
            </a:r>
            <a:r>
              <a:rPr lang="en-US" sz="2400" dirty="0" err="1" smtClean="0">
                <a:latin typeface="Comic Sans MS" pitchFamily="66" charset="0"/>
              </a:rPr>
              <a:t>tampak</a:t>
            </a:r>
            <a:r>
              <a:rPr lang="en-US" sz="2400" dirty="0" smtClean="0">
                <a:latin typeface="Comic Sans MS" pitchFamily="66" charset="0"/>
              </a:rPr>
              <a:t>, proses – proses </a:t>
            </a:r>
            <a:r>
              <a:rPr lang="en-US" sz="2400" dirty="0" err="1" smtClean="0">
                <a:latin typeface="Comic Sans MS" pitchFamily="66" charset="0"/>
              </a:rPr>
              <a:t>belajar</a:t>
            </a:r>
            <a:r>
              <a:rPr lang="en-US" sz="2400" dirty="0" smtClean="0">
                <a:latin typeface="Comic Sans MS" pitchFamily="66" charset="0"/>
              </a:rPr>
              <a:t> yang </a:t>
            </a:r>
            <a:r>
              <a:rPr lang="en-US" sz="2400" dirty="0" err="1" smtClean="0">
                <a:latin typeface="Comic Sans MS" pitchFamily="66" charset="0"/>
              </a:rPr>
              <a:t>kurang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tampak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seperti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pembentukan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konsep</a:t>
            </a:r>
            <a:r>
              <a:rPr lang="en-US" sz="2400" dirty="0" smtClean="0">
                <a:latin typeface="Comic Sans MS" pitchFamily="66" charset="0"/>
              </a:rPr>
              <a:t>, </a:t>
            </a:r>
            <a:r>
              <a:rPr lang="en-US" sz="2400" dirty="0" err="1" smtClean="0">
                <a:latin typeface="Comic Sans MS" pitchFamily="66" charset="0"/>
              </a:rPr>
              <a:t>belajar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dari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berbagai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sumber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belajar</a:t>
            </a:r>
            <a:r>
              <a:rPr lang="en-US" sz="2400" dirty="0" smtClean="0">
                <a:latin typeface="Comic Sans MS" pitchFamily="66" charset="0"/>
              </a:rPr>
              <a:t>, </a:t>
            </a:r>
            <a:r>
              <a:rPr lang="en-US" sz="2400" dirty="0" err="1" smtClean="0">
                <a:latin typeface="Comic Sans MS" pitchFamily="66" charset="0"/>
              </a:rPr>
              <a:t>pemecahan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masalah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kemampuan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berpikir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sukar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diamati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secara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langsung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oleh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karena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itu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diteliti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oleh</a:t>
            </a:r>
            <a:r>
              <a:rPr lang="en-US" sz="2400" dirty="0" smtClean="0">
                <a:latin typeface="Comic Sans MS" pitchFamily="66" charset="0"/>
              </a:rPr>
              <a:t> para </a:t>
            </a:r>
            <a:r>
              <a:rPr lang="en-US" sz="2400" dirty="0" err="1" smtClean="0">
                <a:latin typeface="Comic Sans MS" pitchFamily="66" charset="0"/>
              </a:rPr>
              <a:t>teoriwan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perilaku</a:t>
            </a:r>
            <a:endParaRPr lang="en-US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6608921"/>
      </p:ext>
    </p:extLst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838200" y="300038"/>
          <a:ext cx="10515600" cy="5876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296007-0970-412C-84AB-A62440C30A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04296007-0970-412C-84AB-A62440C30A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04296007-0970-412C-84AB-A62440C30A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BB51AE7-0A43-4179-8523-FB4BD5421F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7BB51AE7-0A43-4179-8523-FB4BD5421F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7BB51AE7-0A43-4179-8523-FB4BD5421F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E4ABFA3-D83F-442D-8BFB-1525552BD3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5E4ABFA3-D83F-442D-8BFB-1525552BD3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5E4ABFA3-D83F-442D-8BFB-1525552BD3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03DF9A2-7E63-4406-B592-9A9E3721C3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003DF9A2-7E63-4406-B592-9A9E3721C3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003DF9A2-7E63-4406-B592-9A9E3721C3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b="1" dirty="0" smtClean="0">
                <a:latin typeface="Comic Sans MS" pitchFamily="66" charset="0"/>
              </a:rPr>
              <a:t>1. </a:t>
            </a:r>
            <a:r>
              <a:rPr lang="en-US" b="1" dirty="0" err="1" smtClean="0">
                <a:latin typeface="Comic Sans MS" pitchFamily="66" charset="0"/>
              </a:rPr>
              <a:t>Pendidikan</a:t>
            </a:r>
            <a:r>
              <a:rPr lang="en-US" b="1" dirty="0" smtClean="0">
                <a:latin typeface="Comic Sans MS" pitchFamily="66" charset="0"/>
              </a:rPr>
              <a:t> informal ( </a:t>
            </a:r>
            <a:r>
              <a:rPr lang="en-US" b="1" dirty="0" err="1" smtClean="0">
                <a:latin typeface="Comic Sans MS" pitchFamily="66" charset="0"/>
              </a:rPr>
              <a:t>keluarga</a:t>
            </a:r>
            <a:r>
              <a:rPr lang="en-US" b="1" dirty="0" smtClean="0">
                <a:latin typeface="Comic Sans MS" pitchFamily="66" charset="0"/>
              </a:rPr>
              <a:t> )</a:t>
            </a:r>
            <a:endParaRPr lang="en-US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3">
              <a:buNone/>
            </a:pPr>
            <a:r>
              <a:rPr lang="id-ID" b="1" dirty="0" smtClean="0">
                <a:latin typeface="Bradley Hand ITC" panose="03070402050302030203" pitchFamily="66" charset="0"/>
              </a:rPr>
              <a:t>	</a:t>
            </a:r>
            <a:r>
              <a:rPr lang="en-US" sz="2400" dirty="0" err="1" smtClean="0">
                <a:latin typeface="Comic Sans MS" pitchFamily="66" charset="0"/>
              </a:rPr>
              <a:t>Pendidikan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anak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dimulai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dari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lingkungan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keluarga</a:t>
            </a:r>
            <a:r>
              <a:rPr lang="en-US" sz="2400" dirty="0" smtClean="0">
                <a:latin typeface="Comic Sans MS" pitchFamily="66" charset="0"/>
              </a:rPr>
              <a:t>, </a:t>
            </a:r>
            <a:r>
              <a:rPr lang="en-US" sz="2400" dirty="0" err="1" smtClean="0">
                <a:latin typeface="Comic Sans MS" pitchFamily="66" charset="0"/>
              </a:rPr>
              <a:t>dimana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anak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pertama</a:t>
            </a:r>
            <a:r>
              <a:rPr lang="en-US" sz="2400" dirty="0" smtClean="0">
                <a:latin typeface="Comic Sans MS" pitchFamily="66" charset="0"/>
              </a:rPr>
              <a:t> kali </a:t>
            </a:r>
            <a:r>
              <a:rPr lang="en-US" sz="2400" dirty="0" err="1" smtClean="0">
                <a:latin typeface="Comic Sans MS" pitchFamily="66" charset="0"/>
              </a:rPr>
              <a:t>melihat</a:t>
            </a:r>
            <a:r>
              <a:rPr lang="en-US" sz="2400" dirty="0" smtClean="0">
                <a:latin typeface="Comic Sans MS" pitchFamily="66" charset="0"/>
              </a:rPr>
              <a:t>, </a:t>
            </a:r>
            <a:r>
              <a:rPr lang="en-US" sz="2400" dirty="0" err="1" smtClean="0">
                <a:latin typeface="Comic Sans MS" pitchFamily="66" charset="0"/>
              </a:rPr>
              <a:t>memahami</a:t>
            </a:r>
            <a:r>
              <a:rPr lang="en-US" sz="2400" dirty="0" smtClean="0">
                <a:latin typeface="Comic Sans MS" pitchFamily="66" charset="0"/>
              </a:rPr>
              <a:t>, </a:t>
            </a:r>
            <a:r>
              <a:rPr lang="en-US" sz="2400" dirty="0" err="1" smtClean="0">
                <a:latin typeface="Comic Sans MS" pitchFamily="66" charset="0"/>
              </a:rPr>
              <a:t>mendapat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pengetahuan</a:t>
            </a:r>
            <a:r>
              <a:rPr lang="en-US" sz="2400" dirty="0" smtClean="0">
                <a:latin typeface="Comic Sans MS" pitchFamily="66" charset="0"/>
              </a:rPr>
              <a:t>, </a:t>
            </a:r>
            <a:r>
              <a:rPr lang="en-US" sz="2400" dirty="0" err="1" smtClean="0">
                <a:latin typeface="Comic Sans MS" pitchFamily="66" charset="0"/>
              </a:rPr>
              <a:t>sikap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dari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lingkungan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keluarganya</a:t>
            </a:r>
            <a:r>
              <a:rPr lang="en-US" sz="2400" dirty="0" smtClean="0">
                <a:latin typeface="Comic Sans MS" pitchFamily="66" charset="0"/>
              </a:rPr>
              <a:t>. </a:t>
            </a:r>
            <a:r>
              <a:rPr lang="en-US" sz="2400" dirty="0" err="1" smtClean="0">
                <a:latin typeface="Comic Sans MS" pitchFamily="66" charset="0"/>
              </a:rPr>
              <a:t>Oleh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karena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itu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perkembangan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prilaku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masing</a:t>
            </a:r>
            <a:r>
              <a:rPr lang="en-US" sz="2400" dirty="0" smtClean="0">
                <a:latin typeface="Comic Sans MS" pitchFamily="66" charset="0"/>
              </a:rPr>
              <a:t> – </a:t>
            </a:r>
            <a:r>
              <a:rPr lang="en-US" sz="2400" dirty="0" err="1" smtClean="0">
                <a:latin typeface="Comic Sans MS" pitchFamily="66" charset="0"/>
              </a:rPr>
              <a:t>masing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anak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berbeda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manakala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perkembangan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anak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dalam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keluarga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beragam</a:t>
            </a:r>
            <a:r>
              <a:rPr lang="en-US" sz="2400" dirty="0" smtClean="0">
                <a:latin typeface="Comic Sans MS" pitchFamily="66" charset="0"/>
              </a:rPr>
              <a:t>, </a:t>
            </a:r>
            <a:r>
              <a:rPr lang="en-US" sz="2400" dirty="0" err="1" smtClean="0">
                <a:latin typeface="Comic Sans MS" pitchFamily="66" charset="0"/>
              </a:rPr>
              <a:t>misalnya</a:t>
            </a:r>
            <a:r>
              <a:rPr lang="en-US" sz="2400" dirty="0" smtClean="0">
                <a:latin typeface="Comic Sans MS" pitchFamily="66" charset="0"/>
              </a:rPr>
              <a:t>: </a:t>
            </a:r>
            <a:r>
              <a:rPr lang="en-US" sz="2400" dirty="0" err="1" smtClean="0">
                <a:latin typeface="Comic Sans MS" pitchFamily="66" charset="0"/>
              </a:rPr>
              <a:t>tingkat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pendidikan</a:t>
            </a:r>
            <a:r>
              <a:rPr lang="en-US" sz="2400" dirty="0" smtClean="0">
                <a:latin typeface="Comic Sans MS" pitchFamily="66" charset="0"/>
              </a:rPr>
              <a:t> orang </a:t>
            </a:r>
            <a:r>
              <a:rPr lang="en-US" sz="2400" dirty="0" err="1" smtClean="0">
                <a:latin typeface="Comic Sans MS" pitchFamily="66" charset="0"/>
              </a:rPr>
              <a:t>tua</a:t>
            </a:r>
            <a:r>
              <a:rPr lang="en-US" sz="2400" dirty="0" smtClean="0">
                <a:latin typeface="Comic Sans MS" pitchFamily="66" charset="0"/>
              </a:rPr>
              <a:t>, </a:t>
            </a:r>
            <a:r>
              <a:rPr lang="en-US" sz="2400" dirty="0" err="1" smtClean="0">
                <a:latin typeface="Comic Sans MS" pitchFamily="66" charset="0"/>
              </a:rPr>
              <a:t>faktor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ekonomi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keluarga</a:t>
            </a:r>
            <a:r>
              <a:rPr lang="en-US" sz="2400" dirty="0" smtClean="0">
                <a:latin typeface="Comic Sans MS" pitchFamily="66" charset="0"/>
              </a:rPr>
              <a:t>, </a:t>
            </a:r>
            <a:r>
              <a:rPr lang="en-US" sz="2400" dirty="0" err="1" smtClean="0">
                <a:latin typeface="Comic Sans MS" pitchFamily="66" charset="0"/>
              </a:rPr>
              <a:t>keharmonisan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dalam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keluarga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sebagainya</a:t>
            </a:r>
            <a:endParaRPr lang="en-US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500552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latin typeface="Bernard MT Condensed" panose="02050806060905020404" pitchFamily="18" charset="0"/>
              </a:rPr>
              <a:t>       </a:t>
            </a:r>
            <a:r>
              <a:rPr lang="id-ID" b="1" dirty="0" smtClean="0">
                <a:latin typeface="Comic Sans MS" pitchFamily="66" charset="0"/>
              </a:rPr>
              <a:t>3. P</a:t>
            </a:r>
            <a:r>
              <a:rPr lang="en-US" b="1" dirty="0" err="1" smtClean="0">
                <a:latin typeface="Comic Sans MS" pitchFamily="66" charset="0"/>
              </a:rPr>
              <a:t>endidikan</a:t>
            </a:r>
            <a:r>
              <a:rPr lang="en-US" b="1" dirty="0" smtClean="0">
                <a:latin typeface="Comic Sans MS" pitchFamily="66" charset="0"/>
              </a:rPr>
              <a:t> formal</a:t>
            </a:r>
            <a:endParaRPr lang="en-US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400" dirty="0" err="1" smtClean="0">
                <a:latin typeface="Comic Sans MS" pitchFamily="66" charset="0"/>
              </a:rPr>
              <a:t>Kehadiran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kurikulum</a:t>
            </a:r>
            <a:r>
              <a:rPr lang="en-US" sz="2400" dirty="0" smtClean="0">
                <a:latin typeface="Comic Sans MS" pitchFamily="66" charset="0"/>
              </a:rPr>
              <a:t> 2013 </a:t>
            </a:r>
            <a:r>
              <a:rPr lang="en-US" sz="2400" dirty="0" err="1" smtClean="0">
                <a:latin typeface="Comic Sans MS" pitchFamily="66" charset="0"/>
              </a:rPr>
              <a:t>tidak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lepas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dari</a:t>
            </a:r>
            <a:r>
              <a:rPr lang="en-US" sz="2400" dirty="0" smtClean="0">
                <a:latin typeface="Comic Sans MS" pitchFamily="66" charset="0"/>
              </a:rPr>
              <a:t> </a:t>
            </a:r>
            <a:endParaRPr lang="id-ID" sz="24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2400" dirty="0" err="1" smtClean="0">
                <a:latin typeface="Comic Sans MS" pitchFamily="66" charset="0"/>
              </a:rPr>
              <a:t>kurikulum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sebelumnya</a:t>
            </a:r>
            <a:r>
              <a:rPr lang="en-US" sz="2400" dirty="0" smtClean="0">
                <a:latin typeface="Comic Sans MS" pitchFamily="66" charset="0"/>
              </a:rPr>
              <a:t>, </a:t>
            </a:r>
            <a:r>
              <a:rPr lang="en-US" sz="2400" dirty="0" err="1" smtClean="0">
                <a:latin typeface="Comic Sans MS" pitchFamily="66" charset="0"/>
              </a:rPr>
              <a:t>yakni</a:t>
            </a:r>
            <a:r>
              <a:rPr lang="en-US" sz="2400" dirty="0" smtClean="0">
                <a:latin typeface="Comic Sans MS" pitchFamily="66" charset="0"/>
              </a:rPr>
              <a:t> KTSP </a:t>
            </a:r>
            <a:endParaRPr lang="id-ID" sz="24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2400" dirty="0" err="1" smtClean="0">
                <a:latin typeface="Comic Sans MS" pitchFamily="66" charset="0"/>
              </a:rPr>
              <a:t>tahun</a:t>
            </a:r>
            <a:r>
              <a:rPr lang="en-US" sz="2400" dirty="0" smtClean="0">
                <a:latin typeface="Comic Sans MS" pitchFamily="66" charset="0"/>
              </a:rPr>
              <a:t> 2006. </a:t>
            </a:r>
            <a:r>
              <a:rPr lang="en-US" sz="2400" dirty="0" err="1" smtClean="0">
                <a:latin typeface="Comic Sans MS" pitchFamily="66" charset="0"/>
              </a:rPr>
              <a:t>Kurikulum</a:t>
            </a:r>
            <a:r>
              <a:rPr lang="en-US" sz="2400" dirty="0" smtClean="0">
                <a:latin typeface="Comic Sans MS" pitchFamily="66" charset="0"/>
              </a:rPr>
              <a:t> 2013 </a:t>
            </a:r>
            <a:r>
              <a:rPr lang="en-US" sz="2400" dirty="0" err="1" smtClean="0">
                <a:latin typeface="Comic Sans MS" pitchFamily="66" charset="0"/>
              </a:rPr>
              <a:t>sebagai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hasil</a:t>
            </a:r>
            <a:r>
              <a:rPr lang="en-US" sz="2400" dirty="0" smtClean="0">
                <a:latin typeface="Comic Sans MS" pitchFamily="66" charset="0"/>
              </a:rPr>
              <a:t> </a:t>
            </a:r>
            <a:endParaRPr lang="id-ID" sz="24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2400" dirty="0" err="1" smtClean="0">
                <a:latin typeface="Comic Sans MS" pitchFamily="66" charset="0"/>
              </a:rPr>
              <a:t>dari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penjabaran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Permendikbud</a:t>
            </a:r>
            <a:r>
              <a:rPr lang="en-US" sz="2400" dirty="0" smtClean="0">
                <a:latin typeface="Comic Sans MS" pitchFamily="66" charset="0"/>
              </a:rPr>
              <a:t> No. 65</a:t>
            </a:r>
            <a:endParaRPr lang="id-ID" sz="24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2400" dirty="0" err="1" smtClean="0">
                <a:latin typeface="Comic Sans MS" pitchFamily="66" charset="0"/>
              </a:rPr>
              <a:t>Tahun</a:t>
            </a:r>
            <a:r>
              <a:rPr lang="en-US" sz="2400" dirty="0" smtClean="0">
                <a:latin typeface="Comic Sans MS" pitchFamily="66" charset="0"/>
              </a:rPr>
              <a:t> 2013 </a:t>
            </a:r>
            <a:r>
              <a:rPr lang="en-US" sz="2400" dirty="0" err="1" smtClean="0">
                <a:latin typeface="Comic Sans MS" pitchFamily="66" charset="0"/>
              </a:rPr>
              <a:t>tentang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Standar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Proses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Pendidikan</a:t>
            </a:r>
            <a:endParaRPr lang="id-ID" sz="24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2400" dirty="0" err="1" smtClean="0">
                <a:latin typeface="Comic Sans MS" pitchFamily="66" charset="0"/>
              </a:rPr>
              <a:t>Dasar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Menengah</a:t>
            </a:r>
            <a:r>
              <a:rPr lang="en-US" sz="2400" dirty="0" smtClean="0">
                <a:latin typeface="Comic Sans MS" pitchFamily="66" charset="0"/>
              </a:rPr>
              <a:t> yang </a:t>
            </a:r>
            <a:r>
              <a:rPr lang="en-US" sz="2400" dirty="0" err="1" smtClean="0">
                <a:latin typeface="Comic Sans MS" pitchFamily="66" charset="0"/>
              </a:rPr>
              <a:t>mengisyaratkan</a:t>
            </a:r>
            <a:endParaRPr lang="id-ID" sz="24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2400" dirty="0" err="1" smtClean="0">
                <a:latin typeface="Comic Sans MS" pitchFamily="66" charset="0"/>
              </a:rPr>
              <a:t>tentang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perlunya</a:t>
            </a:r>
            <a:r>
              <a:rPr lang="en-US" sz="2400" dirty="0" smtClean="0">
                <a:latin typeface="Comic Sans MS" pitchFamily="66" charset="0"/>
              </a:rPr>
              <a:t> proses </a:t>
            </a:r>
            <a:r>
              <a:rPr lang="en-US" sz="2400" dirty="0" err="1" smtClean="0">
                <a:latin typeface="Comic Sans MS" pitchFamily="66" charset="0"/>
              </a:rPr>
              <a:t>pembelajaran</a:t>
            </a:r>
            <a:r>
              <a:rPr lang="en-US" sz="2400" dirty="0" smtClean="0">
                <a:latin typeface="Comic Sans MS" pitchFamily="66" charset="0"/>
              </a:rPr>
              <a:t> yang </a:t>
            </a:r>
            <a:endParaRPr lang="id-ID" sz="24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2400" dirty="0" err="1" smtClean="0">
                <a:latin typeface="Comic Sans MS" pitchFamily="66" charset="0"/>
              </a:rPr>
              <a:t>dipandu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dengan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kaidah</a:t>
            </a:r>
            <a:r>
              <a:rPr lang="en-US" sz="2400" dirty="0" smtClean="0">
                <a:latin typeface="Comic Sans MS" pitchFamily="66" charset="0"/>
              </a:rPr>
              <a:t> – </a:t>
            </a:r>
            <a:r>
              <a:rPr lang="en-US" sz="2400" dirty="0" err="1" smtClean="0">
                <a:latin typeface="Comic Sans MS" pitchFamily="66" charset="0"/>
              </a:rPr>
              <a:t>kaidah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pendekatan</a:t>
            </a:r>
            <a:endParaRPr lang="id-ID" sz="24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US" sz="2400" dirty="0" err="1" smtClean="0">
                <a:latin typeface="Comic Sans MS" pitchFamily="66" charset="0"/>
              </a:rPr>
              <a:t>saintifik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atau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ilmiah</a:t>
            </a:r>
            <a:endParaRPr lang="en-US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941786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264</TotalTime>
  <Words>352</Words>
  <Application>Microsoft Office PowerPoint</Application>
  <PresentationFormat>Custom</PresentationFormat>
  <Paragraphs>78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Oriel</vt:lpstr>
      <vt:lpstr>BAB 5 TEORI BELAJAR SOSIOKULTURAL</vt:lpstr>
      <vt:lpstr>PENGERTIAN TEORI BELAJAR REVOLUSI SOSIO - KULTURAL</vt:lpstr>
      <vt:lpstr>Slide 3</vt:lpstr>
      <vt:lpstr>      DASAR TERBENTUKNYA TEORI     SOSIO - KULTURAL</vt:lpstr>
      <vt:lpstr>1. piaget</vt:lpstr>
      <vt:lpstr>2. Vygotsky</vt:lpstr>
      <vt:lpstr>Slide 7</vt:lpstr>
      <vt:lpstr>1. Hukum Genetik tentang Perkembangan</vt:lpstr>
      <vt:lpstr>2. Zona Perkembangan Proksimal</vt:lpstr>
      <vt:lpstr>3. Mediasi</vt:lpstr>
      <vt:lpstr>Slide 11</vt:lpstr>
      <vt:lpstr>Slide 12</vt:lpstr>
      <vt:lpstr>Slide 13</vt:lpstr>
      <vt:lpstr>Pengaruh Sosial </vt:lpstr>
      <vt:lpstr>Pengaruh Budaya</vt:lpstr>
      <vt:lpstr>Slide 16</vt:lpstr>
      <vt:lpstr>Kelebihan</vt:lpstr>
      <vt:lpstr>2. Pendidikan nonformal</vt:lpstr>
      <vt:lpstr>Kekurangan</vt:lpstr>
      <vt:lpstr>Slide 20</vt:lpstr>
      <vt:lpstr>1. Pendidikan informal ( keluarga )</vt:lpstr>
      <vt:lpstr>       3. Pendidikan formal</vt:lpstr>
      <vt:lpstr>Slide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TEORI BELAJAR REVOLUSI SOSIOKULTURAL</dc:title>
  <dc:creator>Eka Safila Rosa</dc:creator>
  <cp:lastModifiedBy>Windows User</cp:lastModifiedBy>
  <cp:revision>33</cp:revision>
  <dcterms:created xsi:type="dcterms:W3CDTF">2017-12-14T05:45:24Z</dcterms:created>
  <dcterms:modified xsi:type="dcterms:W3CDTF">2018-11-02T10:47:23Z</dcterms:modified>
</cp:coreProperties>
</file>