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75" d="100"/>
          <a:sy n="75" d="100"/>
        </p:scale>
        <p:origin x="92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89" name="Object 17"/>
          <p:cNvGraphicFramePr>
            <a:graphicFrameLocks noChangeAspect="1"/>
          </p:cNvGraphicFramePr>
          <p:nvPr/>
        </p:nvGraphicFramePr>
        <p:xfrm>
          <a:off x="84138" y="52388"/>
          <a:ext cx="8980487" cy="481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Image" r:id="rId3" imgW="8673016" imgH="4647619" progId="Photoshop.Image.6">
                  <p:embed/>
                </p:oleObj>
              </mc:Choice>
              <mc:Fallback>
                <p:oleObj name="Image" r:id="rId3" imgW="8673016" imgH="4647619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38" y="52388"/>
                        <a:ext cx="8980487" cy="481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90" name="Rectangle 18"/>
          <p:cNvSpPr>
            <a:spLocks noChangeArrowheads="1"/>
          </p:cNvSpPr>
          <p:nvPr/>
        </p:nvSpPr>
        <p:spPr bwMode="gray">
          <a:xfrm>
            <a:off x="33338" y="4868863"/>
            <a:ext cx="9091612" cy="1939925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97" name="Rectangle 25"/>
          <p:cNvSpPr>
            <a:spLocks noGrp="1" noChangeArrowheads="1"/>
          </p:cNvSpPr>
          <p:nvPr>
            <p:ph type="ctrTitle" sz="quarter"/>
          </p:nvPr>
        </p:nvSpPr>
        <p:spPr bwMode="gray">
          <a:xfrm>
            <a:off x="2843213" y="549275"/>
            <a:ext cx="4319587" cy="2232025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>
            <a:lvl1pPr>
              <a:defRPr sz="4400">
                <a:solidFill>
                  <a:srgbClr val="FFFFE7"/>
                </a:solidFill>
              </a:defRPr>
            </a:lvl1pPr>
          </a:lstStyle>
          <a:p>
            <a:pPr lvl="0"/>
            <a:r>
              <a:rPr lang="en-US" altLang="ko-KR" noProof="0" smtClean="0"/>
              <a:t>Click to edit Master title style</a:t>
            </a:r>
          </a:p>
        </p:txBody>
      </p:sp>
      <p:sp>
        <p:nvSpPr>
          <p:cNvPr id="3098" name="Rectangle 26"/>
          <p:cNvSpPr>
            <a:spLocks noChangeArrowheads="1"/>
          </p:cNvSpPr>
          <p:nvPr/>
        </p:nvSpPr>
        <p:spPr bwMode="gray">
          <a:xfrm>
            <a:off x="2617788" y="4868863"/>
            <a:ext cx="6526212" cy="3841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2743200" y="4876800"/>
            <a:ext cx="6248400" cy="3810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180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grpSp>
        <p:nvGrpSpPr>
          <p:cNvPr id="3091" name="Group 19"/>
          <p:cNvGrpSpPr>
            <a:grpSpLocks/>
          </p:cNvGrpSpPr>
          <p:nvPr/>
        </p:nvGrpSpPr>
        <p:grpSpPr bwMode="auto">
          <a:xfrm>
            <a:off x="-6350" y="0"/>
            <a:ext cx="9155113" cy="6859588"/>
            <a:chOff x="0" y="0"/>
            <a:chExt cx="5764" cy="4321"/>
          </a:xfrm>
        </p:grpSpPr>
        <p:sp>
          <p:nvSpPr>
            <p:cNvPr id="3092" name="AutoShape 20"/>
            <p:cNvSpPr>
              <a:spLocks noChangeArrowheads="1"/>
            </p:cNvSpPr>
            <p:nvPr/>
          </p:nvSpPr>
          <p:spPr bwMode="gray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93" name="Freeform 21"/>
            <p:cNvSpPr>
              <a:spLocks/>
            </p:cNvSpPr>
            <p:nvPr/>
          </p:nvSpPr>
          <p:spPr bwMode="gray">
            <a:xfrm>
              <a:off x="0" y="0"/>
              <a:ext cx="288" cy="282"/>
            </a:xfrm>
            <a:custGeom>
              <a:avLst/>
              <a:gdLst>
                <a:gd name="T0" fmla="*/ 2 w 288"/>
                <a:gd name="T1" fmla="*/ 282 h 282"/>
                <a:gd name="T2" fmla="*/ 82 w 288"/>
                <a:gd name="T3" fmla="*/ 144 h 282"/>
                <a:gd name="T4" fmla="*/ 165 w 288"/>
                <a:gd name="T5" fmla="*/ 36 h 282"/>
                <a:gd name="T6" fmla="*/ 288 w 288"/>
                <a:gd name="T7" fmla="*/ 0 h 282"/>
                <a:gd name="T8" fmla="*/ 0 w 288"/>
                <a:gd name="T9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94" name="Freeform 22"/>
            <p:cNvSpPr>
              <a:spLocks/>
            </p:cNvSpPr>
            <p:nvPr/>
          </p:nvSpPr>
          <p:spPr bwMode="gray">
            <a:xfrm>
              <a:off x="5" y="3985"/>
              <a:ext cx="244" cy="336"/>
            </a:xfrm>
            <a:custGeom>
              <a:avLst/>
              <a:gdLst>
                <a:gd name="T0" fmla="*/ 243 w 243"/>
                <a:gd name="T1" fmla="*/ 335 h 336"/>
                <a:gd name="T2" fmla="*/ 122 w 243"/>
                <a:gd name="T3" fmla="*/ 239 h 336"/>
                <a:gd name="T4" fmla="*/ 30 w 243"/>
                <a:gd name="T5" fmla="*/ 144 h 336"/>
                <a:gd name="T6" fmla="*/ 0 w 243"/>
                <a:gd name="T7" fmla="*/ 0 h 336"/>
                <a:gd name="T8" fmla="*/ 1 w 243"/>
                <a:gd name="T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95" name="Freeform 23"/>
            <p:cNvSpPr>
              <a:spLocks/>
            </p:cNvSpPr>
            <p:nvPr/>
          </p:nvSpPr>
          <p:spPr bwMode="gray">
            <a:xfrm>
              <a:off x="5511" y="4029"/>
              <a:ext cx="253" cy="290"/>
            </a:xfrm>
            <a:custGeom>
              <a:avLst/>
              <a:gdLst>
                <a:gd name="T0" fmla="*/ 229 w 232"/>
                <a:gd name="T1" fmla="*/ 0 h 290"/>
                <a:gd name="T2" fmla="*/ 164 w 232"/>
                <a:gd name="T3" fmla="*/ 144 h 290"/>
                <a:gd name="T4" fmla="*/ 98 w 232"/>
                <a:gd name="T5" fmla="*/ 253 h 290"/>
                <a:gd name="T6" fmla="*/ 0 w 232"/>
                <a:gd name="T7" fmla="*/ 290 h 290"/>
                <a:gd name="T8" fmla="*/ 232 w 232"/>
                <a:gd name="T9" fmla="*/ 287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96" name="Freeform 24"/>
            <p:cNvSpPr>
              <a:spLocks/>
            </p:cNvSpPr>
            <p:nvPr/>
          </p:nvSpPr>
          <p:spPr bwMode="gray">
            <a:xfrm>
              <a:off x="5472" y="0"/>
              <a:ext cx="288" cy="288"/>
            </a:xfrm>
            <a:custGeom>
              <a:avLst/>
              <a:gdLst>
                <a:gd name="T0" fmla="*/ 0 w 288"/>
                <a:gd name="T1" fmla="*/ 0 h 288"/>
                <a:gd name="T2" fmla="*/ 144 w 288"/>
                <a:gd name="T3" fmla="*/ 82 h 288"/>
                <a:gd name="T4" fmla="*/ 252 w 288"/>
                <a:gd name="T5" fmla="*/ 165 h 288"/>
                <a:gd name="T6" fmla="*/ 288 w 288"/>
                <a:gd name="T7" fmla="*/ 288 h 288"/>
                <a:gd name="T8" fmla="*/ 288 w 288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770330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7E71B9-2FC0-4523-A742-F6F941412555}" type="datetimeFigureOut">
              <a:rPr lang="en-US" smtClean="0"/>
              <a:t>4/22/2016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6BC59-9E5E-4D5B-881C-7F21E9051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077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7E71B9-2FC0-4523-A742-F6F941412555}" type="datetimeFigureOut">
              <a:rPr lang="en-US" smtClean="0"/>
              <a:t>4/22/2016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6BC59-9E5E-4D5B-881C-7F21E9051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17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04925"/>
            <a:ext cx="4038600" cy="49434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04925"/>
            <a:ext cx="4038600" cy="49434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7E71B9-2FC0-4523-A742-F6F941412555}" type="datetimeFigureOut">
              <a:rPr lang="en-US" smtClean="0"/>
              <a:t>4/22/2016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6BC59-9E5E-4D5B-881C-7F21E9051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812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7E71B9-2FC0-4523-A742-F6F941412555}" type="datetimeFigureOut">
              <a:rPr lang="en-US" smtClean="0"/>
              <a:t>4/22/2016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6BC59-9E5E-4D5B-881C-7F21E9051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230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7E71B9-2FC0-4523-A742-F6F941412555}" type="datetimeFigureOut">
              <a:rPr lang="en-US" smtClean="0"/>
              <a:t>4/22/2016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6BC59-9E5E-4D5B-881C-7F21E9051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408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7E71B9-2FC0-4523-A742-F6F941412555}" type="datetimeFigureOut">
              <a:rPr lang="en-US" smtClean="0"/>
              <a:t>4/22/2016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6BC59-9E5E-4D5B-881C-7F21E9051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52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7E71B9-2FC0-4523-A742-F6F941412555}" type="datetimeFigureOut">
              <a:rPr lang="en-US" smtClean="0"/>
              <a:t>4/22/2016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6BC59-9E5E-4D5B-881C-7F21E9051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355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7E71B9-2FC0-4523-A742-F6F941412555}" type="datetimeFigureOut">
              <a:rPr lang="en-US" smtClean="0"/>
              <a:t>4/22/2016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6BC59-9E5E-4D5B-881C-7F21E9051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487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7E71B9-2FC0-4523-A742-F6F941412555}" type="datetimeFigureOut">
              <a:rPr lang="en-US" smtClean="0"/>
              <a:t>4/22/2016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6BC59-9E5E-4D5B-881C-7F21E9051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243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59293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59293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7E71B9-2FC0-4523-A742-F6F941412555}" type="datetimeFigureOut">
              <a:rPr lang="en-US" smtClean="0"/>
              <a:t>4/22/2016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6BC59-9E5E-4D5B-881C-7F21E9051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6632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81534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304925"/>
            <a:ext cx="8229600" cy="49434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4008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C07E71B9-2FC0-4523-A742-F6F941412555}" type="datetimeFigureOut">
              <a:rPr lang="en-US" smtClean="0"/>
              <a:t>4/22/2016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524625"/>
            <a:ext cx="2133600" cy="152400"/>
          </a:xfrm>
        </p:spPr>
        <p:txBody>
          <a:bodyPr/>
          <a:lstStyle>
            <a:lvl1pPr>
              <a:defRPr/>
            </a:lvl1pPr>
          </a:lstStyle>
          <a:p>
            <a:fld id="{26E6BC59-9E5E-4D5B-881C-7F21E90518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643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73025" y="61913"/>
          <a:ext cx="9017000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Image" r:id="rId15" imgW="8609524" imgH="1307937" progId="Photoshop.Image.6">
                  <p:embed/>
                </p:oleObj>
              </mc:Choice>
              <mc:Fallback>
                <p:oleObj name="Image" r:id="rId15" imgW="8609524" imgH="1307937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25" y="61913"/>
                        <a:ext cx="9017000" cy="1031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0" name="Rectangle 16"/>
          <p:cNvSpPr>
            <a:spLocks noChangeArrowheads="1"/>
          </p:cNvSpPr>
          <p:nvPr/>
        </p:nvSpPr>
        <p:spPr bwMode="invGray">
          <a:xfrm>
            <a:off x="63500" y="6453188"/>
            <a:ext cx="8990013" cy="3730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ltGray">
          <a:xfrm>
            <a:off x="88900" y="1135063"/>
            <a:ext cx="8955088" cy="5265737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04925"/>
            <a:ext cx="8229600" cy="494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chemeClr val="tx1"/>
                </a:solidFill>
              </a:defRPr>
            </a:lvl1pPr>
          </a:lstStyle>
          <a:p>
            <a:fld id="{C07E71B9-2FC0-4523-A742-F6F941412555}" type="datetimeFigureOut">
              <a:rPr lang="en-US" smtClean="0"/>
              <a:t>4/22/2016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524625"/>
            <a:ext cx="2133600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+mn-lt"/>
              </a:defRPr>
            </a:lvl1pPr>
          </a:lstStyle>
          <a:p>
            <a:fld id="{26E6BC59-9E5E-4D5B-881C-7F21E90518C3}" type="slidenum">
              <a:rPr lang="en-US" smtClean="0"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81534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white">
          <a:xfrm>
            <a:off x="8153400" y="261938"/>
            <a:ext cx="99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en-US">
                <a:solidFill>
                  <a:schemeClr val="tx1"/>
                </a:solidFill>
              </a:rPr>
              <a:t>LOGO</a:t>
            </a:r>
          </a:p>
        </p:txBody>
      </p:sp>
      <p:sp>
        <p:nvSpPr>
          <p:cNvPr id="1038" name="AutoShape 14"/>
          <p:cNvSpPr>
            <a:spLocks noChangeArrowheads="1"/>
          </p:cNvSpPr>
          <p:nvPr/>
        </p:nvSpPr>
        <p:spPr bwMode="auto">
          <a:xfrm rot="5400000">
            <a:off x="8458201" y="-196850"/>
            <a:ext cx="273050" cy="860425"/>
          </a:xfrm>
          <a:prstGeom prst="moon">
            <a:avLst>
              <a:gd name="adj" fmla="val 21208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42" name="Group 18"/>
          <p:cNvGrpSpPr>
            <a:grpSpLocks/>
          </p:cNvGrpSpPr>
          <p:nvPr/>
        </p:nvGrpSpPr>
        <p:grpSpPr bwMode="auto">
          <a:xfrm>
            <a:off x="-6350" y="0"/>
            <a:ext cx="9155113" cy="6859588"/>
            <a:chOff x="0" y="0"/>
            <a:chExt cx="5764" cy="4321"/>
          </a:xfrm>
        </p:grpSpPr>
        <p:sp>
          <p:nvSpPr>
            <p:cNvPr id="1043" name="AutoShape 19"/>
            <p:cNvSpPr>
              <a:spLocks noChangeArrowheads="1"/>
            </p:cNvSpPr>
            <p:nvPr/>
          </p:nvSpPr>
          <p:spPr bwMode="white">
            <a:xfrm>
              <a:off x="27" y="24"/>
              <a:ext cx="5712" cy="4274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white">
            <a:xfrm>
              <a:off x="0" y="0"/>
              <a:ext cx="288" cy="282"/>
            </a:xfrm>
            <a:custGeom>
              <a:avLst/>
              <a:gdLst>
                <a:gd name="T0" fmla="*/ 2 w 288"/>
                <a:gd name="T1" fmla="*/ 282 h 282"/>
                <a:gd name="T2" fmla="*/ 82 w 288"/>
                <a:gd name="T3" fmla="*/ 144 h 282"/>
                <a:gd name="T4" fmla="*/ 165 w 288"/>
                <a:gd name="T5" fmla="*/ 36 h 282"/>
                <a:gd name="T6" fmla="*/ 288 w 288"/>
                <a:gd name="T7" fmla="*/ 0 h 282"/>
                <a:gd name="T8" fmla="*/ 0 w 288"/>
                <a:gd name="T9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2">
                  <a:moveTo>
                    <a:pt x="2" y="282"/>
                  </a:moveTo>
                  <a:lnTo>
                    <a:pt x="82" y="144"/>
                  </a:lnTo>
                  <a:lnTo>
                    <a:pt x="165" y="36"/>
                  </a:lnTo>
                  <a:lnTo>
                    <a:pt x="288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white">
            <a:xfrm>
              <a:off x="5" y="3985"/>
              <a:ext cx="244" cy="336"/>
            </a:xfrm>
            <a:custGeom>
              <a:avLst/>
              <a:gdLst>
                <a:gd name="T0" fmla="*/ 243 w 243"/>
                <a:gd name="T1" fmla="*/ 335 h 336"/>
                <a:gd name="T2" fmla="*/ 122 w 243"/>
                <a:gd name="T3" fmla="*/ 239 h 336"/>
                <a:gd name="T4" fmla="*/ 30 w 243"/>
                <a:gd name="T5" fmla="*/ 144 h 336"/>
                <a:gd name="T6" fmla="*/ 0 w 243"/>
                <a:gd name="T7" fmla="*/ 0 h 336"/>
                <a:gd name="T8" fmla="*/ 1 w 243"/>
                <a:gd name="T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3" h="336">
                  <a:moveTo>
                    <a:pt x="243" y="335"/>
                  </a:moveTo>
                  <a:lnTo>
                    <a:pt x="122" y="239"/>
                  </a:lnTo>
                  <a:lnTo>
                    <a:pt x="30" y="144"/>
                  </a:lnTo>
                  <a:lnTo>
                    <a:pt x="0" y="0"/>
                  </a:lnTo>
                  <a:lnTo>
                    <a:pt x="1" y="336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white">
            <a:xfrm>
              <a:off x="5511" y="4029"/>
              <a:ext cx="253" cy="290"/>
            </a:xfrm>
            <a:custGeom>
              <a:avLst/>
              <a:gdLst>
                <a:gd name="T0" fmla="*/ 229 w 232"/>
                <a:gd name="T1" fmla="*/ 0 h 290"/>
                <a:gd name="T2" fmla="*/ 164 w 232"/>
                <a:gd name="T3" fmla="*/ 144 h 290"/>
                <a:gd name="T4" fmla="*/ 98 w 232"/>
                <a:gd name="T5" fmla="*/ 253 h 290"/>
                <a:gd name="T6" fmla="*/ 0 w 232"/>
                <a:gd name="T7" fmla="*/ 290 h 290"/>
                <a:gd name="T8" fmla="*/ 232 w 232"/>
                <a:gd name="T9" fmla="*/ 287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290">
                  <a:moveTo>
                    <a:pt x="229" y="0"/>
                  </a:moveTo>
                  <a:lnTo>
                    <a:pt x="164" y="144"/>
                  </a:lnTo>
                  <a:lnTo>
                    <a:pt x="98" y="253"/>
                  </a:lnTo>
                  <a:lnTo>
                    <a:pt x="0" y="290"/>
                  </a:lnTo>
                  <a:lnTo>
                    <a:pt x="232" y="287"/>
                  </a:lnTo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white">
            <a:xfrm>
              <a:off x="5472" y="0"/>
              <a:ext cx="288" cy="288"/>
            </a:xfrm>
            <a:custGeom>
              <a:avLst/>
              <a:gdLst>
                <a:gd name="T0" fmla="*/ 0 w 288"/>
                <a:gd name="T1" fmla="*/ 0 h 288"/>
                <a:gd name="T2" fmla="*/ 144 w 288"/>
                <a:gd name="T3" fmla="*/ 82 h 288"/>
                <a:gd name="T4" fmla="*/ 252 w 288"/>
                <a:gd name="T5" fmla="*/ 165 h 288"/>
                <a:gd name="T6" fmla="*/ 288 w 288"/>
                <a:gd name="T7" fmla="*/ 288 h 288"/>
                <a:gd name="T8" fmla="*/ 288 w 288"/>
                <a:gd name="T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8" h="288">
                  <a:moveTo>
                    <a:pt x="0" y="0"/>
                  </a:moveTo>
                  <a:lnTo>
                    <a:pt x="144" y="82"/>
                  </a:lnTo>
                  <a:lnTo>
                    <a:pt x="252" y="165"/>
                  </a:lnTo>
                  <a:lnTo>
                    <a:pt x="288" y="288"/>
                  </a:lnTo>
                  <a:lnTo>
                    <a:pt x="288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56237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2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dirty="0" smtClean="0"/>
              <a:t>DFD Levelled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407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Level </a:t>
            </a:r>
            <a:r>
              <a:rPr lang="en-US" dirty="0" err="1" smtClean="0"/>
              <a:t>dalam</a:t>
            </a:r>
            <a:r>
              <a:rPr lang="en-US" dirty="0" smtClean="0"/>
              <a:t> DFD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b="0" dirty="0" smtClean="0"/>
              <a:t>Model ini menggambarkan sistem sebagai </a:t>
            </a:r>
            <a:r>
              <a:rPr lang="en-US" b="0" dirty="0" err="1" smtClean="0"/>
              <a:t>jaringan</a:t>
            </a:r>
            <a:r>
              <a:rPr lang="en-US" b="0" dirty="0" smtClean="0"/>
              <a:t> </a:t>
            </a:r>
            <a:r>
              <a:rPr lang="en-US" b="0" dirty="0" err="1" smtClean="0"/>
              <a:t>kerja</a:t>
            </a:r>
            <a:r>
              <a:rPr lang="en-US" b="0" dirty="0" smtClean="0"/>
              <a:t> </a:t>
            </a:r>
            <a:r>
              <a:rPr lang="en-US" b="0" dirty="0" err="1" smtClean="0"/>
              <a:t>antar</a:t>
            </a:r>
            <a:r>
              <a:rPr lang="en-US" b="0" dirty="0" smtClean="0"/>
              <a:t> </a:t>
            </a:r>
            <a:r>
              <a:rPr lang="en-US" b="0" dirty="0" err="1" smtClean="0"/>
              <a:t>fungsi</a:t>
            </a:r>
            <a:r>
              <a:rPr lang="en-US" b="0" dirty="0" smtClean="0"/>
              <a:t> yang </a:t>
            </a:r>
            <a:r>
              <a:rPr lang="en-US" b="0" dirty="0" err="1" smtClean="0"/>
              <a:t>berhubungan</a:t>
            </a:r>
            <a:endParaRPr lang="en-US" b="0" dirty="0" smtClean="0"/>
          </a:p>
          <a:p>
            <a:pPr>
              <a:buNone/>
            </a:pPr>
            <a:r>
              <a:rPr lang="es-ES" b="0" dirty="0" smtClean="0"/>
              <a:t>    </a:t>
            </a:r>
            <a:r>
              <a:rPr lang="es-ES" b="0" dirty="0" err="1" smtClean="0"/>
              <a:t>satu</a:t>
            </a:r>
            <a:r>
              <a:rPr lang="es-ES" b="0" dirty="0" smtClean="0"/>
              <a:t> </a:t>
            </a:r>
            <a:r>
              <a:rPr lang="es-ES" b="0" dirty="0" err="1" smtClean="0"/>
              <a:t>dengan</a:t>
            </a:r>
            <a:r>
              <a:rPr lang="es-ES" b="0" dirty="0" smtClean="0"/>
              <a:t> yang </a:t>
            </a:r>
            <a:r>
              <a:rPr lang="es-ES" b="0" dirty="0" err="1" smtClean="0"/>
              <a:t>dengan</a:t>
            </a:r>
            <a:r>
              <a:rPr lang="es-ES" b="0" dirty="0" smtClean="0"/>
              <a:t> </a:t>
            </a:r>
            <a:r>
              <a:rPr lang="es-ES" b="0" dirty="0" err="1" smtClean="0"/>
              <a:t>aliran</a:t>
            </a:r>
            <a:r>
              <a:rPr lang="es-ES" b="0" dirty="0" smtClean="0"/>
              <a:t> dan </a:t>
            </a:r>
            <a:r>
              <a:rPr lang="en-US" b="0" dirty="0" err="1" smtClean="0"/>
              <a:t>penyimpan</a:t>
            </a:r>
            <a:r>
              <a:rPr lang="en-US" b="0" dirty="0" smtClean="0"/>
              <a:t> data.</a:t>
            </a:r>
          </a:p>
          <a:p>
            <a:r>
              <a:rPr lang="it-IT" b="0" dirty="0" smtClean="0"/>
              <a:t>Bisa terjadi penurunan level dimana dalam </a:t>
            </a:r>
            <a:r>
              <a:rPr lang="en-US" b="0" dirty="0" err="1" smtClean="0"/>
              <a:t>penurunan</a:t>
            </a:r>
            <a:r>
              <a:rPr lang="en-US" b="0" dirty="0" smtClean="0"/>
              <a:t> level yang </a:t>
            </a:r>
            <a:r>
              <a:rPr lang="en-US" b="0" dirty="0" err="1" smtClean="0"/>
              <a:t>lebih</a:t>
            </a:r>
            <a:r>
              <a:rPr lang="en-US" b="0" dirty="0" smtClean="0"/>
              <a:t> </a:t>
            </a:r>
            <a:r>
              <a:rPr lang="en-US" b="0" dirty="0" err="1" smtClean="0"/>
              <a:t>rendah</a:t>
            </a:r>
            <a:r>
              <a:rPr lang="en-US" b="0" dirty="0" smtClean="0"/>
              <a:t> </a:t>
            </a:r>
            <a:r>
              <a:rPr lang="en-US" b="0" dirty="0" err="1" smtClean="0"/>
              <a:t>harus</a:t>
            </a:r>
            <a:r>
              <a:rPr lang="en-US" b="0" dirty="0" smtClean="0"/>
              <a:t> </a:t>
            </a:r>
            <a:r>
              <a:rPr lang="en-US" b="0" dirty="0" err="1" smtClean="0"/>
              <a:t>bisa</a:t>
            </a:r>
            <a:r>
              <a:rPr lang="en-US" b="0" dirty="0" smtClean="0"/>
              <a:t> </a:t>
            </a:r>
            <a:r>
              <a:rPr lang="en-US" b="0" dirty="0" err="1" smtClean="0"/>
              <a:t>merepresentasikan</a:t>
            </a:r>
            <a:r>
              <a:rPr lang="en-US" b="0" dirty="0" smtClean="0"/>
              <a:t> </a:t>
            </a:r>
            <a:r>
              <a:rPr lang="en-US" b="0" dirty="0" err="1" smtClean="0"/>
              <a:t>proses</a:t>
            </a:r>
            <a:r>
              <a:rPr lang="en-US" b="0" dirty="0" smtClean="0"/>
              <a:t> </a:t>
            </a:r>
            <a:r>
              <a:rPr lang="en-US" b="0" dirty="0" err="1" smtClean="0"/>
              <a:t>tersebut</a:t>
            </a:r>
            <a:r>
              <a:rPr lang="en-US" b="0" dirty="0" smtClean="0"/>
              <a:t> </a:t>
            </a:r>
            <a:r>
              <a:rPr lang="en-US" b="0" dirty="0" err="1" smtClean="0"/>
              <a:t>kedalam</a:t>
            </a:r>
            <a:r>
              <a:rPr lang="en-US" b="0" dirty="0" smtClean="0"/>
              <a:t> </a:t>
            </a:r>
            <a:r>
              <a:rPr lang="en-US" b="0" dirty="0" err="1" smtClean="0"/>
              <a:t>spesifikasi</a:t>
            </a:r>
            <a:r>
              <a:rPr lang="en-US" b="0" dirty="0" smtClean="0"/>
              <a:t> </a:t>
            </a:r>
            <a:r>
              <a:rPr lang="en-US" b="0" dirty="0" err="1" smtClean="0"/>
              <a:t>proses</a:t>
            </a:r>
            <a:r>
              <a:rPr lang="en-US" b="0" dirty="0" smtClean="0"/>
              <a:t> yang </a:t>
            </a:r>
            <a:r>
              <a:rPr lang="en-US" b="0" dirty="0" err="1" smtClean="0"/>
              <a:t>jelas</a:t>
            </a:r>
            <a:r>
              <a:rPr lang="en-US" b="0" dirty="0" smtClean="0"/>
              <a:t>.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70912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600" y="1397000"/>
            <a:ext cx="8305800" cy="4660900"/>
          </a:xfrm>
        </p:spPr>
        <p:txBody>
          <a:bodyPr>
            <a:normAutofit lnSpcReduction="10000"/>
          </a:bodyPr>
          <a:lstStyle/>
          <a:p>
            <a:r>
              <a:rPr lang="en-US" b="0" dirty="0" err="1" smtClean="0"/>
              <a:t>Dalam</a:t>
            </a:r>
            <a:r>
              <a:rPr lang="en-US" b="0" dirty="0" smtClean="0"/>
              <a:t> DFD level </a:t>
            </a:r>
            <a:r>
              <a:rPr lang="en-US" b="0" dirty="0" err="1" smtClean="0"/>
              <a:t>dimulai</a:t>
            </a:r>
            <a:r>
              <a:rPr lang="en-US" b="0" dirty="0" smtClean="0"/>
              <a:t> </a:t>
            </a:r>
            <a:r>
              <a:rPr lang="en-US" b="0" dirty="0" err="1" smtClean="0"/>
              <a:t>dari</a:t>
            </a:r>
            <a:r>
              <a:rPr lang="en-US" b="0" dirty="0" smtClean="0"/>
              <a:t> level 0 </a:t>
            </a:r>
            <a:r>
              <a:rPr lang="fi-FI" b="0" dirty="0" smtClean="0"/>
              <a:t>kemudian turun ke DFD level 1, 2 dan </a:t>
            </a:r>
            <a:r>
              <a:rPr lang="en-US" b="0" dirty="0" err="1" smtClean="0"/>
              <a:t>seterusnya</a:t>
            </a:r>
            <a:r>
              <a:rPr lang="en-US" b="0" dirty="0" smtClean="0"/>
              <a:t> </a:t>
            </a:r>
            <a:r>
              <a:rPr lang="en-US" b="0" dirty="0" err="1" smtClean="0"/>
              <a:t>sesuai</a:t>
            </a:r>
            <a:r>
              <a:rPr lang="en-US" b="0" dirty="0" smtClean="0"/>
              <a:t> </a:t>
            </a:r>
            <a:r>
              <a:rPr lang="en-US" b="0" dirty="0" err="1" smtClean="0"/>
              <a:t>dengan</a:t>
            </a:r>
            <a:r>
              <a:rPr lang="en-US" b="0" dirty="0" smtClean="0"/>
              <a:t> </a:t>
            </a:r>
            <a:r>
              <a:rPr lang="en-US" b="0" dirty="0" err="1" smtClean="0"/>
              <a:t>kebutuhan</a:t>
            </a:r>
            <a:r>
              <a:rPr lang="en-US" b="0" dirty="0" smtClean="0"/>
              <a:t>.</a:t>
            </a:r>
          </a:p>
          <a:p>
            <a:r>
              <a:rPr lang="en-US" b="0" dirty="0" err="1" smtClean="0"/>
              <a:t>Dalam</a:t>
            </a:r>
            <a:r>
              <a:rPr lang="en-US" b="0" dirty="0" smtClean="0"/>
              <a:t> </a:t>
            </a:r>
            <a:r>
              <a:rPr lang="en-US" b="0" dirty="0" err="1" smtClean="0"/>
              <a:t>penurunan</a:t>
            </a:r>
            <a:r>
              <a:rPr lang="en-US" b="0" dirty="0" smtClean="0"/>
              <a:t> </a:t>
            </a:r>
            <a:r>
              <a:rPr lang="en-US" b="0" dirty="0" err="1" smtClean="0"/>
              <a:t>tidak</a:t>
            </a:r>
            <a:r>
              <a:rPr lang="en-US" b="0" dirty="0" smtClean="0"/>
              <a:t> </a:t>
            </a:r>
            <a:r>
              <a:rPr lang="en-US" b="0" dirty="0" err="1" smtClean="0"/>
              <a:t>semua</a:t>
            </a:r>
            <a:r>
              <a:rPr lang="en-US" b="0" dirty="0" smtClean="0"/>
              <a:t> </a:t>
            </a:r>
            <a:r>
              <a:rPr lang="en-US" b="0" dirty="0" err="1" smtClean="0"/>
              <a:t>bagian</a:t>
            </a:r>
            <a:r>
              <a:rPr lang="en-US" b="0" dirty="0" smtClean="0"/>
              <a:t> </a:t>
            </a:r>
            <a:r>
              <a:rPr lang="en-US" b="0" dirty="0" err="1" smtClean="0"/>
              <a:t>sistem</a:t>
            </a:r>
            <a:r>
              <a:rPr lang="en-US" b="0" dirty="0" smtClean="0"/>
              <a:t> </a:t>
            </a:r>
            <a:r>
              <a:rPr lang="en-US" b="0" dirty="0" err="1" smtClean="0"/>
              <a:t>harus</a:t>
            </a:r>
            <a:r>
              <a:rPr lang="en-US" b="0" dirty="0" smtClean="0"/>
              <a:t> </a:t>
            </a:r>
            <a:r>
              <a:rPr lang="en-US" b="0" dirty="0" err="1" smtClean="0"/>
              <a:t>diturunkan</a:t>
            </a:r>
            <a:r>
              <a:rPr lang="en-US" b="0" dirty="0" smtClean="0"/>
              <a:t> </a:t>
            </a:r>
            <a:r>
              <a:rPr lang="en-US" b="0" dirty="0" err="1" smtClean="0"/>
              <a:t>dengan</a:t>
            </a:r>
            <a:r>
              <a:rPr lang="en-US" b="0" dirty="0" smtClean="0"/>
              <a:t> </a:t>
            </a:r>
            <a:r>
              <a:rPr lang="en-US" b="0" dirty="0" err="1" smtClean="0"/>
              <a:t>jumlah</a:t>
            </a:r>
            <a:r>
              <a:rPr lang="en-US" b="0" dirty="0" smtClean="0"/>
              <a:t> level yang </a:t>
            </a:r>
            <a:r>
              <a:rPr lang="en-US" b="0" dirty="0" err="1" smtClean="0"/>
              <a:t>sama</a:t>
            </a:r>
            <a:r>
              <a:rPr lang="en-US" b="0" dirty="0" smtClean="0"/>
              <a:t>.</a:t>
            </a:r>
          </a:p>
          <a:p>
            <a:r>
              <a:rPr lang="en-US" b="0" dirty="0" err="1" smtClean="0"/>
              <a:t>Aliran</a:t>
            </a:r>
            <a:r>
              <a:rPr lang="en-US" b="0" dirty="0" smtClean="0"/>
              <a:t> data </a:t>
            </a:r>
            <a:r>
              <a:rPr lang="en-US" b="0" dirty="0" err="1" smtClean="0"/>
              <a:t>dalam</a:t>
            </a:r>
            <a:r>
              <a:rPr lang="en-US" b="0" dirty="0" smtClean="0"/>
              <a:t> yang </a:t>
            </a:r>
            <a:r>
              <a:rPr lang="en-US" b="0" dirty="0" err="1" smtClean="0"/>
              <a:t>masuk</a:t>
            </a:r>
            <a:r>
              <a:rPr lang="en-US" b="0" dirty="0" smtClean="0"/>
              <a:t> </a:t>
            </a:r>
            <a:r>
              <a:rPr lang="en-US" b="0" dirty="0" err="1" smtClean="0"/>
              <a:t>dan</a:t>
            </a:r>
            <a:r>
              <a:rPr lang="en-US" b="0" dirty="0" smtClean="0"/>
              <a:t> </a:t>
            </a:r>
            <a:r>
              <a:rPr lang="en-US" b="0" dirty="0" err="1" smtClean="0"/>
              <a:t>keluar</a:t>
            </a:r>
            <a:r>
              <a:rPr lang="en-US" b="0" dirty="0" smtClean="0"/>
              <a:t> </a:t>
            </a:r>
            <a:r>
              <a:rPr lang="en-US" b="0" dirty="0" err="1" smtClean="0"/>
              <a:t>dalam</a:t>
            </a:r>
            <a:r>
              <a:rPr lang="en-US" b="0" dirty="0" smtClean="0"/>
              <a:t> level X </a:t>
            </a:r>
            <a:r>
              <a:rPr lang="en-US" b="0" dirty="0" err="1" smtClean="0"/>
              <a:t>harus</a:t>
            </a:r>
            <a:r>
              <a:rPr lang="en-US" b="0" dirty="0" smtClean="0"/>
              <a:t> </a:t>
            </a:r>
            <a:r>
              <a:rPr lang="en-US" b="0" dirty="0" err="1" smtClean="0"/>
              <a:t>harus</a:t>
            </a:r>
            <a:r>
              <a:rPr lang="en-US" b="0" dirty="0" smtClean="0"/>
              <a:t> </a:t>
            </a:r>
            <a:r>
              <a:rPr lang="en-US" b="0" dirty="0" err="1" smtClean="0"/>
              <a:t>berhubungan</a:t>
            </a:r>
            <a:r>
              <a:rPr lang="en-US" b="0" dirty="0" smtClean="0"/>
              <a:t> </a:t>
            </a:r>
            <a:r>
              <a:rPr lang="en-US" b="0" dirty="0" err="1" smtClean="0"/>
              <a:t>dengan</a:t>
            </a:r>
            <a:r>
              <a:rPr lang="en-US" b="0" dirty="0" smtClean="0"/>
              <a:t> </a:t>
            </a:r>
            <a:r>
              <a:rPr lang="en-US" b="0" dirty="0" err="1" smtClean="0"/>
              <a:t>aliran</a:t>
            </a:r>
            <a:r>
              <a:rPr lang="en-US" b="0" dirty="0" smtClean="0"/>
              <a:t> data yang </a:t>
            </a:r>
            <a:r>
              <a:rPr lang="en-US" b="0" dirty="0" err="1" smtClean="0"/>
              <a:t>masuk</a:t>
            </a:r>
            <a:r>
              <a:rPr lang="en-US" b="0" dirty="0" smtClean="0"/>
              <a:t> </a:t>
            </a:r>
            <a:r>
              <a:rPr lang="en-US" b="0" dirty="0" err="1" smtClean="0"/>
              <a:t>dan</a:t>
            </a:r>
            <a:r>
              <a:rPr lang="en-US" b="0" dirty="0" smtClean="0"/>
              <a:t> </a:t>
            </a:r>
            <a:r>
              <a:rPr lang="en-US" b="0" dirty="0" err="1" smtClean="0"/>
              <a:t>keluar</a:t>
            </a:r>
            <a:r>
              <a:rPr lang="en-US" b="0" dirty="0" smtClean="0"/>
              <a:t> </a:t>
            </a:r>
            <a:r>
              <a:rPr lang="nb-NO" b="0" dirty="0" smtClean="0"/>
              <a:t>pada level X +1 yang mendefinisikan proses </a:t>
            </a:r>
            <a:r>
              <a:rPr lang="en-US" b="0" dirty="0" err="1" smtClean="0"/>
              <a:t>pada</a:t>
            </a:r>
            <a:r>
              <a:rPr lang="en-US" b="0" dirty="0" smtClean="0"/>
              <a:t> level X </a:t>
            </a:r>
            <a:r>
              <a:rPr lang="en-US" b="0" dirty="0" err="1" smtClean="0"/>
              <a:t>tersebut</a:t>
            </a:r>
            <a:r>
              <a:rPr lang="en-US" b="0" dirty="0" smtClean="0"/>
              <a:t>.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40782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DIAGRAM LEVEL 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err="1"/>
              <a:t>Setelah</a:t>
            </a:r>
            <a:r>
              <a:rPr lang="en-US" sz="2000" dirty="0"/>
              <a:t> </a:t>
            </a:r>
            <a:r>
              <a:rPr lang="en-US" sz="2000" dirty="0" err="1"/>
              <a:t>pembuatan</a:t>
            </a:r>
            <a:r>
              <a:rPr lang="en-US" sz="2000" dirty="0"/>
              <a:t> Context Diagram (CD), </a:t>
            </a:r>
            <a:r>
              <a:rPr lang="en-US" sz="2000" dirty="0" err="1"/>
              <a:t>langkah</a:t>
            </a:r>
            <a:r>
              <a:rPr lang="en-US" sz="2000" dirty="0"/>
              <a:t> </a:t>
            </a:r>
            <a:r>
              <a:rPr lang="en-US" sz="2000" dirty="0" err="1"/>
              <a:t>selanjutnya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membuat</a:t>
            </a:r>
            <a:r>
              <a:rPr lang="en-US" sz="2000" dirty="0"/>
              <a:t> DFD Level 0</a:t>
            </a:r>
          </a:p>
          <a:p>
            <a:r>
              <a:rPr lang="en-US" sz="2000" dirty="0"/>
              <a:t>DFD Level 0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penggambaran</a:t>
            </a:r>
            <a:r>
              <a:rPr lang="en-US" sz="2000" dirty="0"/>
              <a:t> CD yang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rinci</a:t>
            </a:r>
            <a:r>
              <a:rPr lang="en-US" sz="2000" dirty="0"/>
              <a:t>.</a:t>
            </a:r>
          </a:p>
          <a:p>
            <a:r>
              <a:rPr lang="en-US" sz="2000" dirty="0"/>
              <a:t>Hal yang </a:t>
            </a:r>
            <a:r>
              <a:rPr lang="en-US" sz="2000" dirty="0" err="1" smtClean="0"/>
              <a:t>diperhatikan</a:t>
            </a:r>
            <a:r>
              <a:rPr lang="en-US" sz="2000" dirty="0" smtClean="0"/>
              <a:t>:</a:t>
            </a:r>
            <a:endParaRPr lang="en-US" sz="2000" dirty="0"/>
          </a:p>
          <a:p>
            <a:pPr lvl="1"/>
            <a:r>
              <a:rPr lang="en-US" sz="1800" dirty="0" err="1"/>
              <a:t>Perlihatkan</a:t>
            </a:r>
            <a:r>
              <a:rPr lang="en-US" sz="1800" dirty="0"/>
              <a:t> data store yang </a:t>
            </a:r>
            <a:r>
              <a:rPr lang="en-US" sz="1800" dirty="0" err="1"/>
              <a:t>digunakan</a:t>
            </a:r>
            <a:endParaRPr lang="en-US" sz="1800" dirty="0"/>
          </a:p>
          <a:p>
            <a:pPr lvl="1"/>
            <a:r>
              <a:rPr lang="en-US" sz="1800" dirty="0" err="1"/>
              <a:t>Pada</a:t>
            </a:r>
            <a:r>
              <a:rPr lang="en-US" sz="1800" dirty="0"/>
              <a:t> proses yang </a:t>
            </a:r>
            <a:r>
              <a:rPr lang="en-US" sz="1800" dirty="0" err="1"/>
              <a:t>tidak</a:t>
            </a:r>
            <a:r>
              <a:rPr lang="en-US" sz="1800" dirty="0"/>
              <a:t> </a:t>
            </a:r>
            <a:r>
              <a:rPr lang="en-US" sz="1800" dirty="0" err="1"/>
              <a:t>dirinci</a:t>
            </a:r>
            <a:r>
              <a:rPr lang="en-US" sz="1800" dirty="0"/>
              <a:t> </a:t>
            </a:r>
            <a:r>
              <a:rPr lang="en-US" sz="1800" dirty="0" err="1"/>
              <a:t>lagi</a:t>
            </a:r>
            <a:r>
              <a:rPr lang="en-US" sz="1800" dirty="0"/>
              <a:t>, </a:t>
            </a:r>
            <a:r>
              <a:rPr lang="en-US" sz="1800" dirty="0" err="1"/>
              <a:t>tambahkan</a:t>
            </a:r>
            <a:r>
              <a:rPr lang="en-US" sz="1800" dirty="0"/>
              <a:t> </a:t>
            </a:r>
            <a:r>
              <a:rPr lang="en-US" sz="1800" dirty="0" err="1"/>
              <a:t>tanda</a:t>
            </a:r>
            <a:r>
              <a:rPr lang="en-US" sz="1800" dirty="0"/>
              <a:t> *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akhir</a:t>
            </a:r>
            <a:r>
              <a:rPr lang="en-US" sz="1800" dirty="0"/>
              <a:t> </a:t>
            </a:r>
            <a:r>
              <a:rPr lang="en-US" sz="1800" dirty="0" err="1"/>
              <a:t>penamaan</a:t>
            </a:r>
            <a:r>
              <a:rPr lang="en-US" sz="1800" dirty="0"/>
              <a:t> proses (</a:t>
            </a:r>
            <a:r>
              <a:rPr lang="en-US" sz="1800" dirty="0" err="1"/>
              <a:t>opsional</a:t>
            </a:r>
            <a:r>
              <a:rPr lang="en-US" sz="1800" dirty="0"/>
              <a:t>)</a:t>
            </a:r>
          </a:p>
          <a:p>
            <a:pPr lvl="1"/>
            <a:r>
              <a:rPr lang="en-US" sz="1800" dirty="0" err="1"/>
              <a:t>Keseimbangan</a:t>
            </a:r>
            <a:r>
              <a:rPr lang="en-US" sz="1800" dirty="0"/>
              <a:t> </a:t>
            </a:r>
            <a:r>
              <a:rPr lang="en-US" sz="1800" dirty="0" err="1"/>
              <a:t>antara</a:t>
            </a:r>
            <a:r>
              <a:rPr lang="en-US" sz="1800" dirty="0"/>
              <a:t> CD </a:t>
            </a:r>
            <a:r>
              <a:rPr lang="en-US" sz="1800" dirty="0" err="1"/>
              <a:t>dan</a:t>
            </a:r>
            <a:r>
              <a:rPr lang="en-US" sz="1800" dirty="0"/>
              <a:t> DFD Level 0 </a:t>
            </a:r>
            <a:r>
              <a:rPr lang="en-US" sz="1800" dirty="0" err="1"/>
              <a:t>harus</a:t>
            </a:r>
            <a:r>
              <a:rPr lang="en-US" sz="1800" dirty="0"/>
              <a:t> </a:t>
            </a:r>
            <a:r>
              <a:rPr lang="en-US" sz="1800" dirty="0" err="1"/>
              <a:t>dipelihara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622223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4428"/>
            <a:ext cx="7404100" cy="422672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US" sz="2100" dirty="0"/>
              <a:t>Diagram </a:t>
            </a:r>
            <a:r>
              <a:rPr lang="en-US" sz="2100" dirty="0" err="1"/>
              <a:t>ini</a:t>
            </a:r>
            <a:r>
              <a:rPr lang="en-US" sz="2100" dirty="0"/>
              <a:t> </a:t>
            </a:r>
            <a:r>
              <a:rPr lang="en-US" sz="2100" dirty="0" err="1"/>
              <a:t>adalah</a:t>
            </a:r>
            <a:r>
              <a:rPr lang="en-US" sz="2100" dirty="0"/>
              <a:t> </a:t>
            </a:r>
            <a:r>
              <a:rPr lang="en-US" sz="2100" dirty="0" err="1"/>
              <a:t>dekomposisi</a:t>
            </a:r>
            <a:r>
              <a:rPr lang="en-US" sz="2100" dirty="0"/>
              <a:t> </a:t>
            </a:r>
            <a:r>
              <a:rPr lang="en-US" sz="2100" dirty="0" err="1"/>
              <a:t>dari</a:t>
            </a:r>
            <a:r>
              <a:rPr lang="en-US" sz="2100" dirty="0"/>
              <a:t> diagram </a:t>
            </a:r>
            <a:r>
              <a:rPr lang="en-US" sz="2100" dirty="0" err="1"/>
              <a:t>konteks</a:t>
            </a:r>
            <a:r>
              <a:rPr lang="en-US" sz="2100" dirty="0"/>
              <a:t>. </a:t>
            </a:r>
            <a:r>
              <a:rPr lang="en-US" sz="2100" dirty="0" err="1"/>
              <a:t>Caranya</a:t>
            </a:r>
            <a:r>
              <a:rPr lang="en-US" sz="2100" dirty="0"/>
              <a:t> :</a:t>
            </a:r>
            <a:br>
              <a:rPr lang="en-US" sz="2100" dirty="0"/>
            </a:br>
            <a:endParaRPr lang="en-US" sz="2100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en-US" sz="2000" dirty="0" err="1"/>
              <a:t>Tentukan</a:t>
            </a:r>
            <a:r>
              <a:rPr lang="en-US" sz="2000" dirty="0"/>
              <a:t> proses </a:t>
            </a:r>
            <a:r>
              <a:rPr lang="en-US" sz="2000" dirty="0" err="1"/>
              <a:t>utama</a:t>
            </a:r>
            <a:r>
              <a:rPr lang="en-US" sz="2000" dirty="0"/>
              <a:t> yang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.</a:t>
            </a:r>
          </a:p>
          <a:p>
            <a:pPr algn="just">
              <a:lnSpc>
                <a:spcPct val="80000"/>
              </a:lnSpc>
            </a:pPr>
            <a:r>
              <a:rPr lang="en-US" sz="2000" dirty="0" err="1"/>
              <a:t>Tentukan</a:t>
            </a:r>
            <a:r>
              <a:rPr lang="en-US" sz="2000" dirty="0"/>
              <a:t> </a:t>
            </a:r>
            <a:r>
              <a:rPr lang="en-US" sz="2000" dirty="0" err="1"/>
              <a:t>apa</a:t>
            </a:r>
            <a:r>
              <a:rPr lang="en-US" sz="2000" dirty="0"/>
              <a:t> yang </a:t>
            </a:r>
            <a:r>
              <a:rPr lang="en-US" sz="2000" dirty="0" err="1"/>
              <a:t>diberikan</a:t>
            </a:r>
            <a:r>
              <a:rPr lang="en-US" sz="2000" dirty="0"/>
              <a:t>/</a:t>
            </a:r>
            <a:r>
              <a:rPr lang="en-US" sz="2000" dirty="0" err="1"/>
              <a:t>diterima</a:t>
            </a:r>
            <a:r>
              <a:rPr lang="en-US" sz="2000" dirty="0"/>
              <a:t> </a:t>
            </a:r>
            <a:r>
              <a:rPr lang="en-US" sz="2000" dirty="0" err="1"/>
              <a:t>masing-masing</a:t>
            </a:r>
            <a:r>
              <a:rPr lang="en-US" sz="2000" dirty="0"/>
              <a:t> proses </a:t>
            </a:r>
            <a:r>
              <a:rPr lang="en-US" sz="2000" dirty="0" err="1"/>
              <a:t>ke</a:t>
            </a:r>
            <a:r>
              <a:rPr lang="en-US" sz="2000" dirty="0"/>
              <a:t>/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sambil</a:t>
            </a:r>
            <a:r>
              <a:rPr lang="en-US" sz="2000" dirty="0"/>
              <a:t> </a:t>
            </a:r>
            <a:r>
              <a:rPr lang="en-US" sz="2000" dirty="0" err="1"/>
              <a:t>memperhatikan</a:t>
            </a:r>
            <a:r>
              <a:rPr lang="en-US" sz="2000" dirty="0"/>
              <a:t> </a:t>
            </a:r>
            <a:r>
              <a:rPr lang="en-US" sz="2000" dirty="0" err="1"/>
              <a:t>konsep</a:t>
            </a:r>
            <a:r>
              <a:rPr lang="en-US" sz="2000" dirty="0"/>
              <a:t> </a:t>
            </a:r>
            <a:r>
              <a:rPr lang="en-US" sz="2000" dirty="0" err="1"/>
              <a:t>keseimbangan</a:t>
            </a:r>
            <a:r>
              <a:rPr lang="en-US" sz="2000" dirty="0"/>
              <a:t> (</a:t>
            </a:r>
            <a:r>
              <a:rPr lang="en-US" sz="2000" dirty="0" err="1"/>
              <a:t>alur</a:t>
            </a:r>
            <a:r>
              <a:rPr lang="en-US" sz="2000" dirty="0"/>
              <a:t> data yang </a:t>
            </a:r>
            <a:r>
              <a:rPr lang="en-US" sz="2000" dirty="0" err="1"/>
              <a:t>keluar</a:t>
            </a:r>
            <a:r>
              <a:rPr lang="en-US" sz="2000" dirty="0"/>
              <a:t>/</a:t>
            </a:r>
            <a:r>
              <a:rPr lang="en-US" sz="2000" dirty="0" err="1"/>
              <a:t>masuk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suatu</a:t>
            </a:r>
            <a:r>
              <a:rPr lang="en-US" sz="2000" dirty="0"/>
              <a:t> level </a:t>
            </a:r>
            <a:r>
              <a:rPr lang="en-US" sz="2000" dirty="0" err="1"/>
              <a:t>harus</a:t>
            </a:r>
            <a:r>
              <a:rPr lang="en-US" sz="2000" dirty="0"/>
              <a:t> </a:t>
            </a:r>
            <a:r>
              <a:rPr lang="en-US" sz="2000" dirty="0" err="1"/>
              <a:t>sama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alur</a:t>
            </a:r>
            <a:r>
              <a:rPr lang="en-US" sz="2000" dirty="0"/>
              <a:t> data yang </a:t>
            </a:r>
            <a:r>
              <a:rPr lang="en-US" sz="2000" dirty="0" err="1"/>
              <a:t>masuk</a:t>
            </a:r>
            <a:r>
              <a:rPr lang="en-US" sz="2000" dirty="0"/>
              <a:t>/</a:t>
            </a:r>
            <a:r>
              <a:rPr lang="en-US" sz="2000" dirty="0" err="1"/>
              <a:t>keluar</a:t>
            </a:r>
            <a:r>
              <a:rPr lang="en-US" sz="2000" dirty="0"/>
              <a:t> </a:t>
            </a:r>
            <a:r>
              <a:rPr lang="en-US" sz="2000" dirty="0" err="1"/>
              <a:t>pada</a:t>
            </a:r>
            <a:r>
              <a:rPr lang="en-US" sz="2000" dirty="0"/>
              <a:t> level </a:t>
            </a:r>
            <a:r>
              <a:rPr lang="en-US" sz="2000" dirty="0" err="1"/>
              <a:t>berikutnya</a:t>
            </a:r>
            <a:r>
              <a:rPr lang="en-US" sz="2000" dirty="0"/>
              <a:t>).</a:t>
            </a:r>
          </a:p>
          <a:p>
            <a:pPr algn="just">
              <a:lnSpc>
                <a:spcPct val="80000"/>
              </a:lnSpc>
            </a:pPr>
            <a:r>
              <a:rPr lang="en-US" sz="2000" dirty="0" err="1"/>
              <a:t>Apabila</a:t>
            </a:r>
            <a:r>
              <a:rPr lang="en-US" sz="2000" dirty="0"/>
              <a:t> </a:t>
            </a:r>
            <a:r>
              <a:rPr lang="en-US" sz="2000" dirty="0" err="1"/>
              <a:t>diperlukan</a:t>
            </a:r>
            <a:r>
              <a:rPr lang="en-US" sz="2000" dirty="0"/>
              <a:t>, </a:t>
            </a:r>
            <a:r>
              <a:rPr lang="en-US" sz="2000" dirty="0" err="1"/>
              <a:t>munculkan</a:t>
            </a:r>
            <a:r>
              <a:rPr lang="en-US" sz="2000" dirty="0"/>
              <a:t> data store (master) </a:t>
            </a:r>
            <a:r>
              <a:rPr lang="en-US" sz="2000" dirty="0" err="1"/>
              <a:t>sebagai</a:t>
            </a:r>
            <a:r>
              <a:rPr lang="en-US" sz="2000" dirty="0"/>
              <a:t> </a:t>
            </a:r>
            <a:r>
              <a:rPr lang="en-US" sz="2000" dirty="0" err="1"/>
              <a:t>sumber</a:t>
            </a:r>
            <a:r>
              <a:rPr lang="en-US" sz="2000" dirty="0"/>
              <a:t> </a:t>
            </a:r>
            <a:r>
              <a:rPr lang="en-US" sz="2000" dirty="0" err="1"/>
              <a:t>maupun</a:t>
            </a:r>
            <a:r>
              <a:rPr lang="en-US" sz="2000" dirty="0"/>
              <a:t> </a:t>
            </a:r>
            <a:r>
              <a:rPr lang="en-US" sz="2000" dirty="0" err="1"/>
              <a:t>tujuan</a:t>
            </a:r>
            <a:r>
              <a:rPr lang="en-US" sz="2000" dirty="0"/>
              <a:t> </a:t>
            </a:r>
            <a:r>
              <a:rPr lang="en-US" sz="2000" dirty="0" err="1"/>
              <a:t>alur</a:t>
            </a:r>
            <a:r>
              <a:rPr lang="en-US" sz="2000" dirty="0"/>
              <a:t> data.</a:t>
            </a:r>
          </a:p>
          <a:p>
            <a:pPr algn="just">
              <a:lnSpc>
                <a:spcPct val="80000"/>
              </a:lnSpc>
            </a:pPr>
            <a:r>
              <a:rPr lang="en-US" sz="2000" dirty="0" err="1"/>
              <a:t>Gambarkan</a:t>
            </a:r>
            <a:r>
              <a:rPr lang="en-US" sz="2000" dirty="0"/>
              <a:t> diagram level zero.</a:t>
            </a:r>
          </a:p>
          <a:p>
            <a:pPr lvl="1" algn="just">
              <a:lnSpc>
                <a:spcPct val="80000"/>
              </a:lnSpc>
            </a:pPr>
            <a:r>
              <a:rPr lang="en-US" sz="2400" dirty="0" err="1"/>
              <a:t>Hindari</a:t>
            </a:r>
            <a:r>
              <a:rPr lang="en-US" sz="2400" dirty="0"/>
              <a:t> </a:t>
            </a:r>
            <a:r>
              <a:rPr lang="en-US" sz="2400" dirty="0" err="1"/>
              <a:t>perpotongan</a:t>
            </a:r>
            <a:r>
              <a:rPr lang="en-US" sz="2400" dirty="0"/>
              <a:t> </a:t>
            </a:r>
            <a:r>
              <a:rPr lang="en-US" sz="2400" dirty="0" err="1"/>
              <a:t>arus</a:t>
            </a:r>
            <a:r>
              <a:rPr lang="en-US" sz="2400" dirty="0"/>
              <a:t> data</a:t>
            </a:r>
          </a:p>
          <a:p>
            <a:pPr lvl="1" algn="just">
              <a:lnSpc>
                <a:spcPct val="80000"/>
              </a:lnSpc>
            </a:pPr>
            <a:r>
              <a:rPr lang="en-US" sz="2400" dirty="0" err="1"/>
              <a:t>Beri</a:t>
            </a:r>
            <a:r>
              <a:rPr lang="en-US" sz="2400" dirty="0"/>
              <a:t> </a:t>
            </a:r>
            <a:r>
              <a:rPr lang="en-US" sz="2400" dirty="0" err="1"/>
              <a:t>nomor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proses </a:t>
            </a:r>
            <a:r>
              <a:rPr lang="en-US" sz="2400" dirty="0" err="1"/>
              <a:t>utama</a:t>
            </a:r>
            <a:r>
              <a:rPr lang="en-US" sz="2400" dirty="0"/>
              <a:t> (</a:t>
            </a:r>
            <a:r>
              <a:rPr lang="en-US" sz="2400" dirty="0" err="1"/>
              <a:t>nomor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menunjukkan</a:t>
            </a:r>
            <a:r>
              <a:rPr lang="en-US" sz="2400" dirty="0"/>
              <a:t> </a:t>
            </a:r>
            <a:r>
              <a:rPr lang="en-US" sz="2400" dirty="0" err="1"/>
              <a:t>urutan</a:t>
            </a:r>
            <a:r>
              <a:rPr lang="en-US" sz="2400" dirty="0"/>
              <a:t> proses).</a:t>
            </a:r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0837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DFD Level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0" dirty="0" smtClean="0"/>
              <a:t>DFD Level 1 </a:t>
            </a:r>
            <a:r>
              <a:rPr lang="en-US" sz="2400" b="0" dirty="0" err="1" smtClean="0"/>
              <a:t>merupakan</a:t>
            </a:r>
            <a:r>
              <a:rPr lang="en-US" sz="2400" b="0" dirty="0" smtClean="0"/>
              <a:t> diagram </a:t>
            </a:r>
            <a:r>
              <a:rPr lang="en-US" sz="2400" b="0" dirty="0" err="1" smtClean="0"/>
              <a:t>rinci</a:t>
            </a:r>
            <a:r>
              <a:rPr lang="en-US" sz="2400" b="0" dirty="0" smtClean="0"/>
              <a:t> </a:t>
            </a:r>
            <a:r>
              <a:rPr lang="en-US" sz="2400" b="0" dirty="0" err="1" smtClean="0"/>
              <a:t>dari</a:t>
            </a:r>
            <a:r>
              <a:rPr lang="en-US" sz="2400" b="0" dirty="0" smtClean="0"/>
              <a:t> </a:t>
            </a:r>
            <a:r>
              <a:rPr lang="en-US" sz="2400" b="0" dirty="0" err="1" smtClean="0"/>
              <a:t>masing-masing</a:t>
            </a:r>
            <a:r>
              <a:rPr lang="en-US" sz="2400" b="0" dirty="0" smtClean="0"/>
              <a:t> proses yang </a:t>
            </a:r>
            <a:r>
              <a:rPr lang="en-US" sz="2400" b="0" dirty="0" err="1" smtClean="0"/>
              <a:t>ada</a:t>
            </a:r>
            <a:r>
              <a:rPr lang="en-US" sz="2400" b="0" dirty="0" smtClean="0"/>
              <a:t> </a:t>
            </a:r>
            <a:r>
              <a:rPr lang="en-US" sz="2400" b="0" dirty="0" err="1" smtClean="0"/>
              <a:t>pada</a:t>
            </a:r>
            <a:r>
              <a:rPr lang="en-US" sz="2400" b="0" dirty="0" smtClean="0"/>
              <a:t> DFD level 0</a:t>
            </a:r>
          </a:p>
          <a:p>
            <a:r>
              <a:rPr lang="en-US" sz="2400" b="0" dirty="0" smtClean="0"/>
              <a:t>Yang </a:t>
            </a:r>
            <a:r>
              <a:rPr lang="en-US" sz="2400" b="0" dirty="0" err="1" smtClean="0"/>
              <a:t>harus</a:t>
            </a:r>
            <a:r>
              <a:rPr lang="en-US" sz="2400" b="0" dirty="0" smtClean="0"/>
              <a:t> </a:t>
            </a:r>
            <a:r>
              <a:rPr lang="en-US" sz="2400" b="0" dirty="0" err="1" smtClean="0"/>
              <a:t>diperhatikan</a:t>
            </a:r>
            <a:r>
              <a:rPr lang="en-US" sz="2400" b="0" dirty="0" smtClean="0"/>
              <a:t>:</a:t>
            </a:r>
          </a:p>
          <a:p>
            <a:pPr lvl="1"/>
            <a:r>
              <a:rPr lang="en-US" sz="2400" dirty="0" err="1" smtClean="0"/>
              <a:t>Keseimbangan</a:t>
            </a:r>
            <a:r>
              <a:rPr lang="en-US" sz="2400" dirty="0" smtClean="0"/>
              <a:t> </a:t>
            </a:r>
            <a:r>
              <a:rPr lang="en-US" sz="2400" dirty="0" err="1" smtClean="0"/>
              <a:t>aliran</a:t>
            </a:r>
            <a:r>
              <a:rPr lang="en-US" sz="2400" dirty="0" smtClean="0"/>
              <a:t> data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DFD Level 0 </a:t>
            </a:r>
            <a:r>
              <a:rPr lang="en-US" sz="2400" dirty="0" err="1" smtClean="0"/>
              <a:t>dan</a:t>
            </a:r>
            <a:r>
              <a:rPr lang="en-US" sz="2400" dirty="0" smtClean="0"/>
              <a:t> DFD Level 1 </a:t>
            </a:r>
            <a:r>
              <a:rPr lang="en-US" sz="2400" dirty="0" err="1" smtClean="0"/>
              <a:t>harus</a:t>
            </a:r>
            <a:r>
              <a:rPr lang="en-US" sz="2400" dirty="0" smtClean="0"/>
              <a:t> “Balance”.</a:t>
            </a:r>
          </a:p>
          <a:p>
            <a:pPr lvl="1"/>
            <a:r>
              <a:rPr lang="en-US" sz="2400" dirty="0" smtClean="0"/>
              <a:t>Proses yang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lagi</a:t>
            </a:r>
            <a:r>
              <a:rPr lang="en-US" sz="2400" dirty="0" smtClean="0"/>
              <a:t> </a:t>
            </a:r>
            <a:r>
              <a:rPr lang="en-US" sz="2400" dirty="0" err="1" smtClean="0"/>
              <a:t>dirinci</a:t>
            </a:r>
            <a:r>
              <a:rPr lang="en-US" sz="2400" dirty="0" smtClean="0"/>
              <a:t> </a:t>
            </a:r>
            <a:r>
              <a:rPr lang="en-US" sz="2400" dirty="0" err="1" smtClean="0"/>
              <a:t>tambahkan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“*”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akhir</a:t>
            </a:r>
            <a:r>
              <a:rPr lang="en-US" sz="2400" dirty="0" smtClean="0"/>
              <a:t> </a:t>
            </a:r>
            <a:r>
              <a:rPr lang="en-US" sz="2400" dirty="0" err="1" smtClean="0"/>
              <a:t>penomoran</a:t>
            </a:r>
            <a:r>
              <a:rPr lang="en-US" sz="2400" dirty="0" smtClean="0"/>
              <a:t> proses (</a:t>
            </a:r>
            <a:r>
              <a:rPr lang="en-US" sz="2400" dirty="0" err="1" smtClean="0"/>
              <a:t>opsional</a:t>
            </a:r>
            <a:r>
              <a:rPr lang="en-US" sz="2400" dirty="0" smtClean="0"/>
              <a:t>).</a:t>
            </a:r>
          </a:p>
          <a:p>
            <a:pPr lvl="1"/>
            <a:r>
              <a:rPr lang="en-US" sz="2400" dirty="0" err="1" smtClean="0"/>
              <a:t>Keseimbangan</a:t>
            </a:r>
            <a:r>
              <a:rPr lang="en-US" sz="2400" dirty="0" smtClean="0"/>
              <a:t> Data Store yang </a:t>
            </a:r>
            <a:r>
              <a:rPr lang="en-US" sz="2400" dirty="0" err="1" smtClean="0"/>
              <a:t>digunakan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DFD Level 0 </a:t>
            </a:r>
            <a:r>
              <a:rPr lang="en-US" sz="2400" dirty="0" err="1" smtClean="0"/>
              <a:t>dan</a:t>
            </a:r>
            <a:r>
              <a:rPr lang="en-US" sz="2400" dirty="0" smtClean="0"/>
              <a:t> DFD Level 1</a:t>
            </a:r>
          </a:p>
          <a:p>
            <a:pPr lvl="1"/>
            <a:endParaRPr lang="en-US" sz="2400" b="0" dirty="0"/>
          </a:p>
        </p:txBody>
      </p:sp>
    </p:spTree>
    <p:extLst>
      <p:ext uri="{BB962C8B-B14F-4D97-AF65-F5344CB8AC3E}">
        <p14:creationId xmlns:p14="http://schemas.microsoft.com/office/powerpoint/2010/main" val="3339610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1800" dirty="0"/>
              <a:t>Diagram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dekomposisi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DFD Level 0. </a:t>
            </a:r>
            <a:r>
              <a:rPr lang="en-US" sz="1800" dirty="0" err="1"/>
              <a:t>Caranya</a:t>
            </a:r>
            <a:r>
              <a:rPr lang="en-US" sz="1800" dirty="0"/>
              <a:t>:</a:t>
            </a:r>
            <a:endParaRPr lang="en-US" sz="5400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en-US" sz="2600" b="0" dirty="0" err="1"/>
              <a:t>Tentukan</a:t>
            </a:r>
            <a:r>
              <a:rPr lang="en-US" sz="2600" b="0" dirty="0"/>
              <a:t> proses yang </a:t>
            </a:r>
            <a:r>
              <a:rPr lang="en-US" sz="2600" b="0" dirty="0" err="1"/>
              <a:t>lebih</a:t>
            </a:r>
            <a:r>
              <a:rPr lang="en-US" sz="2600" b="0" dirty="0"/>
              <a:t> </a:t>
            </a:r>
            <a:r>
              <a:rPr lang="en-US" sz="2600" b="0" dirty="0" err="1"/>
              <a:t>kecil</a:t>
            </a:r>
            <a:r>
              <a:rPr lang="en-US" sz="2600" b="0" dirty="0"/>
              <a:t> (sub-proses) </a:t>
            </a:r>
            <a:r>
              <a:rPr lang="en-US" sz="2600" b="0" dirty="0" err="1"/>
              <a:t>dari</a:t>
            </a:r>
            <a:r>
              <a:rPr lang="en-US" sz="2600" b="0" dirty="0"/>
              <a:t> proses </a:t>
            </a:r>
            <a:r>
              <a:rPr lang="en-US" sz="2600" b="0" dirty="0" err="1"/>
              <a:t>utama</a:t>
            </a:r>
            <a:r>
              <a:rPr lang="en-US" sz="2600" b="0" dirty="0"/>
              <a:t> yang </a:t>
            </a:r>
            <a:r>
              <a:rPr lang="en-US" sz="2600" b="0" dirty="0" err="1"/>
              <a:t>ada</a:t>
            </a:r>
            <a:r>
              <a:rPr lang="en-US" sz="2600" b="0" dirty="0"/>
              <a:t> di level zero (DFD Level 0).</a:t>
            </a:r>
          </a:p>
          <a:p>
            <a:pPr>
              <a:lnSpc>
                <a:spcPct val="80000"/>
              </a:lnSpc>
            </a:pPr>
            <a:r>
              <a:rPr lang="en-US" sz="2600" b="0" dirty="0" err="1"/>
              <a:t>Tentukan</a:t>
            </a:r>
            <a:r>
              <a:rPr lang="en-US" sz="2600" b="0" dirty="0"/>
              <a:t> </a:t>
            </a:r>
            <a:r>
              <a:rPr lang="en-US" sz="2600" b="0" dirty="0" err="1"/>
              <a:t>apa</a:t>
            </a:r>
            <a:r>
              <a:rPr lang="en-US" sz="2600" b="0" dirty="0"/>
              <a:t> yang </a:t>
            </a:r>
            <a:r>
              <a:rPr lang="en-US" sz="2600" b="0" dirty="0" err="1"/>
              <a:t>diberikan</a:t>
            </a:r>
            <a:r>
              <a:rPr lang="en-US" sz="2600" b="0" dirty="0"/>
              <a:t>/</a:t>
            </a:r>
            <a:r>
              <a:rPr lang="en-US" sz="2600" b="0" dirty="0" err="1"/>
              <a:t>diterima</a:t>
            </a:r>
            <a:r>
              <a:rPr lang="en-US" sz="2600" b="0" dirty="0"/>
              <a:t> </a:t>
            </a:r>
            <a:r>
              <a:rPr lang="en-US" sz="2600" b="0" dirty="0" err="1"/>
              <a:t>masing-masing</a:t>
            </a:r>
            <a:r>
              <a:rPr lang="en-US" sz="2600" b="0" dirty="0"/>
              <a:t> sub-</a:t>
            </a:r>
            <a:r>
              <a:rPr lang="en-US" sz="2600" b="0" dirty="0" err="1"/>
              <a:t>proses</a:t>
            </a:r>
            <a:r>
              <a:rPr lang="en-US" sz="2600" b="0" dirty="0"/>
              <a:t> </a:t>
            </a:r>
            <a:r>
              <a:rPr lang="en-US" sz="2600" b="0" dirty="0" err="1"/>
              <a:t>ke</a:t>
            </a:r>
            <a:r>
              <a:rPr lang="en-US" sz="2600" b="0" dirty="0"/>
              <a:t>/</a:t>
            </a:r>
            <a:r>
              <a:rPr lang="en-US" sz="2600" b="0" dirty="0" err="1"/>
              <a:t>dari</a:t>
            </a:r>
            <a:r>
              <a:rPr lang="en-US" sz="2600" b="0" dirty="0"/>
              <a:t> </a:t>
            </a:r>
            <a:r>
              <a:rPr lang="en-US" sz="2600" b="0" dirty="0" err="1"/>
              <a:t>sistem</a:t>
            </a:r>
            <a:r>
              <a:rPr lang="en-US" sz="2600" b="0" dirty="0"/>
              <a:t> </a:t>
            </a:r>
            <a:r>
              <a:rPr lang="en-US" sz="2600" b="0" dirty="0" err="1"/>
              <a:t>dan</a:t>
            </a:r>
            <a:r>
              <a:rPr lang="en-US" sz="2600" b="0" dirty="0"/>
              <a:t> </a:t>
            </a:r>
            <a:r>
              <a:rPr lang="en-US" sz="2600" b="0" dirty="0" err="1"/>
              <a:t>perhatikan</a:t>
            </a:r>
            <a:r>
              <a:rPr lang="en-US" sz="2600" b="0" dirty="0"/>
              <a:t> </a:t>
            </a:r>
            <a:r>
              <a:rPr lang="en-US" sz="2600" b="0" dirty="0" err="1"/>
              <a:t>konsep</a:t>
            </a:r>
            <a:r>
              <a:rPr lang="en-US" sz="2600" b="0" dirty="0"/>
              <a:t> </a:t>
            </a:r>
            <a:r>
              <a:rPr lang="en-US" sz="2600" b="0" dirty="0" err="1"/>
              <a:t>keseimbangan</a:t>
            </a:r>
            <a:r>
              <a:rPr lang="en-US" sz="2600" b="0" dirty="0"/>
              <a:t>.</a:t>
            </a:r>
          </a:p>
          <a:p>
            <a:pPr>
              <a:lnSpc>
                <a:spcPct val="80000"/>
              </a:lnSpc>
            </a:pPr>
            <a:r>
              <a:rPr lang="en-US" sz="2600" b="0" dirty="0" err="1"/>
              <a:t>Apabila</a:t>
            </a:r>
            <a:r>
              <a:rPr lang="en-US" sz="2600" b="0" dirty="0"/>
              <a:t> </a:t>
            </a:r>
            <a:r>
              <a:rPr lang="en-US" sz="2600" b="0" dirty="0" err="1"/>
              <a:t>diperlukan</a:t>
            </a:r>
            <a:r>
              <a:rPr lang="en-US" sz="2600" b="0" dirty="0"/>
              <a:t>, </a:t>
            </a:r>
            <a:r>
              <a:rPr lang="en-US" sz="2600" b="0" dirty="0" err="1"/>
              <a:t>munculkan</a:t>
            </a:r>
            <a:r>
              <a:rPr lang="en-US" sz="2600" b="0" dirty="0"/>
              <a:t> data store (</a:t>
            </a:r>
            <a:r>
              <a:rPr lang="en-US" sz="2600" b="0" dirty="0" err="1"/>
              <a:t>transaksi</a:t>
            </a:r>
            <a:r>
              <a:rPr lang="en-US" sz="2600" b="0" dirty="0"/>
              <a:t>) </a:t>
            </a:r>
            <a:r>
              <a:rPr lang="en-US" sz="2600" b="0" dirty="0" err="1"/>
              <a:t>sebagai</a:t>
            </a:r>
            <a:r>
              <a:rPr lang="en-US" sz="2600" b="0" dirty="0"/>
              <a:t> </a:t>
            </a:r>
            <a:r>
              <a:rPr lang="en-US" sz="2600" b="0" dirty="0" err="1"/>
              <a:t>sumber</a:t>
            </a:r>
            <a:r>
              <a:rPr lang="en-US" sz="2600" b="0" dirty="0"/>
              <a:t> </a:t>
            </a:r>
            <a:r>
              <a:rPr lang="en-US" sz="2600" b="0" dirty="0" err="1"/>
              <a:t>maupun</a:t>
            </a:r>
            <a:r>
              <a:rPr lang="en-US" sz="2600" b="0" dirty="0"/>
              <a:t> </a:t>
            </a:r>
            <a:r>
              <a:rPr lang="en-US" sz="2600" b="0" dirty="0" err="1"/>
              <a:t>tujuan</a:t>
            </a:r>
            <a:r>
              <a:rPr lang="en-US" sz="2600" b="0" dirty="0"/>
              <a:t> </a:t>
            </a:r>
            <a:r>
              <a:rPr lang="en-US" sz="2600" b="0" dirty="0" err="1"/>
              <a:t>alur</a:t>
            </a:r>
            <a:r>
              <a:rPr lang="en-US" sz="2600" b="0" dirty="0"/>
              <a:t> data.</a:t>
            </a:r>
          </a:p>
          <a:p>
            <a:pPr>
              <a:lnSpc>
                <a:spcPct val="80000"/>
              </a:lnSpc>
            </a:pPr>
            <a:r>
              <a:rPr lang="en-US" sz="2600" b="0" dirty="0" err="1"/>
              <a:t>Gambarkan</a:t>
            </a:r>
            <a:r>
              <a:rPr lang="en-US" sz="2600" b="0" dirty="0"/>
              <a:t> DFD level </a:t>
            </a:r>
            <a:r>
              <a:rPr lang="en-US" sz="2600" b="0" dirty="0" err="1"/>
              <a:t>Satu</a:t>
            </a:r>
            <a:endParaRPr lang="en-US" sz="2600" b="0" dirty="0"/>
          </a:p>
          <a:p>
            <a:pPr lvl="1">
              <a:lnSpc>
                <a:spcPct val="80000"/>
              </a:lnSpc>
            </a:pPr>
            <a:r>
              <a:rPr lang="en-US" dirty="0" err="1"/>
              <a:t>Hindari</a:t>
            </a:r>
            <a:r>
              <a:rPr lang="en-US" dirty="0"/>
              <a:t> </a:t>
            </a:r>
            <a:r>
              <a:rPr lang="en-US" dirty="0" err="1"/>
              <a:t>perpotongan</a:t>
            </a:r>
            <a:r>
              <a:rPr lang="en-US" dirty="0"/>
              <a:t> </a:t>
            </a:r>
            <a:r>
              <a:rPr lang="en-US" dirty="0" err="1"/>
              <a:t>arus</a:t>
            </a:r>
            <a:r>
              <a:rPr lang="en-US" dirty="0"/>
              <a:t> data.</a:t>
            </a:r>
          </a:p>
          <a:p>
            <a:pPr lvl="1">
              <a:lnSpc>
                <a:spcPct val="80000"/>
              </a:lnSpc>
            </a:pPr>
            <a:r>
              <a:rPr lang="en-US" dirty="0" err="1"/>
              <a:t>Beri</a:t>
            </a:r>
            <a:r>
              <a:rPr lang="en-US" dirty="0"/>
              <a:t> </a:t>
            </a:r>
            <a:r>
              <a:rPr lang="en-US" dirty="0" err="1"/>
              <a:t>nomor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masing-masing</a:t>
            </a:r>
            <a:r>
              <a:rPr lang="en-US" dirty="0"/>
              <a:t> sub-</a:t>
            </a:r>
            <a:r>
              <a:rPr lang="en-US" dirty="0" err="1"/>
              <a:t>proses</a:t>
            </a:r>
            <a:r>
              <a:rPr lang="en-US" dirty="0"/>
              <a:t> yang </a:t>
            </a:r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dekomposisi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sebelumnya</a:t>
            </a:r>
            <a:r>
              <a:rPr lang="en-US" dirty="0"/>
              <a:t>.</a:t>
            </a:r>
          </a:p>
          <a:p>
            <a:pPr lvl="1">
              <a:lnSpc>
                <a:spcPct val="80000"/>
              </a:lnSpc>
            </a:pPr>
            <a:r>
              <a:rPr lang="en-US" dirty="0" err="1"/>
              <a:t>Contoh</a:t>
            </a:r>
            <a:r>
              <a:rPr lang="en-US" dirty="0"/>
              <a:t> : 1.1, 1.2, 2.1</a:t>
            </a:r>
          </a:p>
          <a:p>
            <a:pPr>
              <a:lnSpc>
                <a:spcPct val="8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509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2700" y="1174665"/>
            <a:ext cx="6959600" cy="5203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071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Decomposition Diagram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b="0" dirty="0" smtClean="0"/>
              <a:t>Diagram </a:t>
            </a:r>
            <a:r>
              <a:rPr lang="en-US" b="0" dirty="0" err="1" smtClean="0"/>
              <a:t>Dekomposisi</a:t>
            </a:r>
            <a:r>
              <a:rPr lang="en-US" b="0" dirty="0" smtClean="0"/>
              <a:t> </a:t>
            </a:r>
            <a:r>
              <a:rPr lang="en-US" b="0" dirty="0" err="1" smtClean="0"/>
              <a:t>alat</a:t>
            </a:r>
            <a:r>
              <a:rPr lang="en-US" b="0" dirty="0" smtClean="0"/>
              <a:t> yang </a:t>
            </a:r>
            <a:r>
              <a:rPr lang="en-US" b="0" dirty="0" err="1" smtClean="0"/>
              <a:t>digunakan</a:t>
            </a:r>
            <a:r>
              <a:rPr lang="en-US" b="0" dirty="0" smtClean="0"/>
              <a:t> </a:t>
            </a:r>
            <a:r>
              <a:rPr lang="en-US" b="0" dirty="0" err="1" smtClean="0"/>
              <a:t>untuk</a:t>
            </a:r>
            <a:r>
              <a:rPr lang="en-US" b="0" dirty="0" smtClean="0"/>
              <a:t> </a:t>
            </a:r>
            <a:r>
              <a:rPr lang="en-US" b="0" dirty="0" err="1" smtClean="0"/>
              <a:t>menggambarkan</a:t>
            </a:r>
            <a:r>
              <a:rPr lang="en-US" b="0" dirty="0" smtClean="0"/>
              <a:t> </a:t>
            </a:r>
            <a:r>
              <a:rPr lang="en-US" b="0" dirty="0" err="1" smtClean="0"/>
              <a:t>dekomposisi</a:t>
            </a:r>
            <a:r>
              <a:rPr lang="en-US" b="0" dirty="0" smtClean="0"/>
              <a:t> </a:t>
            </a:r>
            <a:r>
              <a:rPr lang="en-US" b="0" dirty="0" err="1" smtClean="0"/>
              <a:t>sistem</a:t>
            </a:r>
            <a:r>
              <a:rPr lang="en-US" b="0" dirty="0" smtClean="0"/>
              <a:t> yang </a:t>
            </a:r>
            <a:r>
              <a:rPr lang="en-US" b="0" dirty="0" err="1" smtClean="0"/>
              <a:t>juga</a:t>
            </a:r>
            <a:r>
              <a:rPr lang="en-US" b="0" dirty="0" smtClean="0"/>
              <a:t> </a:t>
            </a:r>
            <a:r>
              <a:rPr lang="en-US" b="0" dirty="0" err="1" smtClean="0"/>
              <a:t>dinamakan</a:t>
            </a:r>
            <a:r>
              <a:rPr lang="en-US" b="0" dirty="0" smtClean="0"/>
              <a:t> </a:t>
            </a:r>
            <a:r>
              <a:rPr lang="en-US" b="0" dirty="0" err="1" smtClean="0"/>
              <a:t>bagan</a:t>
            </a:r>
            <a:r>
              <a:rPr lang="en-US" b="0" dirty="0" smtClean="0"/>
              <a:t> </a:t>
            </a:r>
            <a:r>
              <a:rPr lang="en-US" b="0" i="1" dirty="0" err="1" smtClean="0"/>
              <a:t>hierarki</a:t>
            </a:r>
            <a:r>
              <a:rPr lang="en-US" b="0" dirty="0" smtClean="0"/>
              <a:t>, </a:t>
            </a:r>
            <a:r>
              <a:rPr lang="en-US" b="0" dirty="0" err="1" smtClean="0"/>
              <a:t>menunjukan</a:t>
            </a:r>
            <a:r>
              <a:rPr lang="en-US" b="0" dirty="0" smtClean="0"/>
              <a:t> </a:t>
            </a:r>
            <a:r>
              <a:rPr lang="en-US" b="0" dirty="0" err="1" smtClean="0"/>
              <a:t>dekomposisi</a:t>
            </a:r>
            <a:r>
              <a:rPr lang="en-US" b="0" dirty="0" smtClean="0"/>
              <a:t> </a:t>
            </a:r>
            <a:r>
              <a:rPr lang="en-US" b="0" dirty="0" err="1" smtClean="0"/>
              <a:t>fungsional</a:t>
            </a:r>
            <a:r>
              <a:rPr lang="en-US" b="0" dirty="0" smtClean="0"/>
              <a:t> top-down </a:t>
            </a:r>
            <a:r>
              <a:rPr lang="en-US" b="0" dirty="0" err="1" smtClean="0"/>
              <a:t>dan</a:t>
            </a:r>
            <a:r>
              <a:rPr lang="en-US" b="0" dirty="0" smtClean="0"/>
              <a:t> </a:t>
            </a:r>
            <a:r>
              <a:rPr lang="en-US" b="0" dirty="0" err="1" smtClean="0"/>
              <a:t>strruktur</a:t>
            </a:r>
            <a:r>
              <a:rPr lang="en-US" b="0" dirty="0" smtClean="0"/>
              <a:t> </a:t>
            </a:r>
            <a:r>
              <a:rPr lang="en-US" b="0" dirty="0" err="1" smtClean="0"/>
              <a:t>sistem</a:t>
            </a:r>
            <a:r>
              <a:rPr lang="en-US" b="0" dirty="0" smtClean="0"/>
              <a:t>.</a:t>
            </a:r>
          </a:p>
          <a:p>
            <a:pPr algn="just"/>
            <a:r>
              <a:rPr lang="en-US" b="0" dirty="0" smtClean="0"/>
              <a:t>Diagram </a:t>
            </a:r>
            <a:r>
              <a:rPr lang="en-US" b="0" dirty="0" err="1" smtClean="0"/>
              <a:t>dekomposisi</a:t>
            </a:r>
            <a:r>
              <a:rPr lang="en-US" b="0" dirty="0" smtClean="0"/>
              <a:t> </a:t>
            </a:r>
            <a:r>
              <a:rPr lang="en-US" b="0" dirty="0" err="1" smtClean="0"/>
              <a:t>pada</a:t>
            </a:r>
            <a:r>
              <a:rPr lang="en-US" b="0" dirty="0" smtClean="0"/>
              <a:t> </a:t>
            </a:r>
            <a:r>
              <a:rPr lang="en-US" b="0" dirty="0" err="1" smtClean="0"/>
              <a:t>dasarnya</a:t>
            </a:r>
            <a:r>
              <a:rPr lang="en-US" b="0" dirty="0" smtClean="0"/>
              <a:t> </a:t>
            </a:r>
            <a:r>
              <a:rPr lang="en-US" b="0" dirty="0" err="1" smtClean="0"/>
              <a:t>adalah</a:t>
            </a:r>
            <a:r>
              <a:rPr lang="en-US" b="0" dirty="0" smtClean="0"/>
              <a:t> </a:t>
            </a:r>
            <a:r>
              <a:rPr lang="en-US" b="0" dirty="0" err="1" smtClean="0"/>
              <a:t>alat</a:t>
            </a:r>
            <a:r>
              <a:rPr lang="en-US" b="0" dirty="0" smtClean="0"/>
              <a:t> </a:t>
            </a:r>
            <a:r>
              <a:rPr lang="en-US" b="0" dirty="0" err="1" smtClean="0"/>
              <a:t>perencanaan</a:t>
            </a:r>
            <a:r>
              <a:rPr lang="en-US" b="0" dirty="0" smtClean="0"/>
              <a:t> </a:t>
            </a:r>
            <a:r>
              <a:rPr lang="en-US" b="0" dirty="0" err="1" smtClean="0"/>
              <a:t>untuk</a:t>
            </a:r>
            <a:r>
              <a:rPr lang="en-US" b="0" dirty="0" smtClean="0"/>
              <a:t> model proses yang </a:t>
            </a:r>
            <a:r>
              <a:rPr lang="en-US" b="0" dirty="0" err="1" smtClean="0"/>
              <a:t>lebih</a:t>
            </a:r>
            <a:r>
              <a:rPr lang="en-US" b="0" dirty="0" smtClean="0"/>
              <a:t> detail, yang </a:t>
            </a:r>
            <a:r>
              <a:rPr lang="en-US" b="0" dirty="0" err="1" smtClean="0"/>
              <a:t>disebut</a:t>
            </a:r>
            <a:r>
              <a:rPr lang="en-US" b="0" dirty="0" smtClean="0"/>
              <a:t> diagram </a:t>
            </a:r>
            <a:r>
              <a:rPr lang="en-US" b="0" dirty="0" err="1" smtClean="0"/>
              <a:t>aliran</a:t>
            </a:r>
            <a:r>
              <a:rPr lang="en-US" b="0" dirty="0" smtClean="0"/>
              <a:t> data </a:t>
            </a:r>
          </a:p>
        </p:txBody>
      </p:sp>
    </p:spTree>
    <p:extLst>
      <p:ext uri="{BB962C8B-B14F-4D97-AF65-F5344CB8AC3E}">
        <p14:creationId xmlns:p14="http://schemas.microsoft.com/office/powerpoint/2010/main" val="204492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melakukannya</a:t>
            </a:r>
            <a:r>
              <a:rPr lang="en-US" sz="2400" dirty="0"/>
              <a:t>, </a:t>
            </a:r>
            <a:r>
              <a:rPr lang="en-US" sz="2400" dirty="0" err="1"/>
              <a:t>diberlakukan</a:t>
            </a:r>
            <a:r>
              <a:rPr lang="en-US" sz="2400" dirty="0"/>
              <a:t> </a:t>
            </a:r>
            <a:r>
              <a:rPr lang="en-US" sz="2400" dirty="0" err="1"/>
              <a:t>aturan</a:t>
            </a:r>
            <a:r>
              <a:rPr lang="en-US" sz="2400" dirty="0"/>
              <a:t> </a:t>
            </a:r>
            <a:r>
              <a:rPr lang="en-US" sz="2400" dirty="0" err="1"/>
              <a:t>berikut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: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400" b="0" dirty="0" err="1"/>
              <a:t>Tiap</a:t>
            </a:r>
            <a:r>
              <a:rPr lang="en-US" sz="2400" b="0" dirty="0"/>
              <a:t> </a:t>
            </a:r>
            <a:r>
              <a:rPr lang="en-US" sz="2400" b="0" dirty="0" err="1"/>
              <a:t>proses</a:t>
            </a:r>
            <a:r>
              <a:rPr lang="en-US" sz="2400" b="0" dirty="0"/>
              <a:t> </a:t>
            </a:r>
            <a:r>
              <a:rPr lang="en-US" sz="2400" b="0" dirty="0" err="1"/>
              <a:t>dalam</a:t>
            </a:r>
            <a:r>
              <a:rPr lang="en-US" sz="2400" b="0" dirty="0"/>
              <a:t> diagram </a:t>
            </a:r>
            <a:r>
              <a:rPr lang="en-US" sz="2400" b="0" dirty="0" err="1"/>
              <a:t>dekomposisi</a:t>
            </a:r>
            <a:r>
              <a:rPr lang="en-US" sz="2400" b="0" dirty="0"/>
              <a:t> </a:t>
            </a:r>
            <a:r>
              <a:rPr lang="en-US" sz="2400" b="0" dirty="0" err="1"/>
              <a:t>merupakan</a:t>
            </a:r>
            <a:r>
              <a:rPr lang="en-US" sz="2400" b="0" dirty="0"/>
              <a:t> </a:t>
            </a:r>
            <a:r>
              <a:rPr lang="en-US" sz="2400" b="0" dirty="0" err="1"/>
              <a:t>proses</a:t>
            </a:r>
            <a:r>
              <a:rPr lang="en-US" sz="2400" b="0" dirty="0"/>
              <a:t> </a:t>
            </a:r>
            <a:r>
              <a:rPr lang="en-US" sz="2400" b="0" dirty="0" err="1"/>
              <a:t>induk</a:t>
            </a:r>
            <a:r>
              <a:rPr lang="en-US" sz="2400" b="0" dirty="0"/>
              <a:t>, </a:t>
            </a:r>
            <a:r>
              <a:rPr lang="en-US" sz="2400" b="0" dirty="0" err="1"/>
              <a:t>proses</a:t>
            </a:r>
            <a:r>
              <a:rPr lang="en-US" sz="2400" b="0" dirty="0"/>
              <a:t> </a:t>
            </a:r>
            <a:r>
              <a:rPr lang="en-US" sz="2400" b="0" dirty="0" err="1"/>
              <a:t>anak</a:t>
            </a:r>
            <a:r>
              <a:rPr lang="en-US" sz="2400" b="0" dirty="0"/>
              <a:t>, (</a:t>
            </a:r>
            <a:r>
              <a:rPr lang="en-US" sz="2400" b="0" dirty="0" err="1"/>
              <a:t>dari</a:t>
            </a:r>
            <a:r>
              <a:rPr lang="en-US" sz="2400" b="0" dirty="0"/>
              <a:t> </a:t>
            </a:r>
            <a:r>
              <a:rPr lang="en-US" sz="2400" b="0" dirty="0" err="1"/>
              <a:t>suatu</a:t>
            </a:r>
            <a:r>
              <a:rPr lang="en-US" sz="2400" b="0" dirty="0"/>
              <a:t> </a:t>
            </a:r>
            <a:r>
              <a:rPr lang="en-US" sz="2400" b="0" dirty="0" err="1"/>
              <a:t>induk</a:t>
            </a:r>
            <a:r>
              <a:rPr lang="en-US" sz="2400" b="0" dirty="0"/>
              <a:t>), </a:t>
            </a:r>
            <a:r>
              <a:rPr lang="en-US" sz="2400" b="0" dirty="0" err="1"/>
              <a:t>atau</a:t>
            </a:r>
            <a:r>
              <a:rPr lang="en-US" sz="2400" b="0" dirty="0"/>
              <a:t> </a:t>
            </a:r>
            <a:r>
              <a:rPr lang="en-US" sz="2400" b="0" dirty="0" err="1"/>
              <a:t>keduanya</a:t>
            </a:r>
            <a:r>
              <a:rPr lang="en-US" sz="2400" b="0" dirty="0"/>
              <a:t>.</a:t>
            </a:r>
          </a:p>
          <a:p>
            <a:pPr>
              <a:lnSpc>
                <a:spcPct val="80000"/>
              </a:lnSpc>
            </a:pPr>
            <a:r>
              <a:rPr lang="en-US" sz="2400" b="0" dirty="0" err="1"/>
              <a:t>Induk</a:t>
            </a:r>
            <a:r>
              <a:rPr lang="en-US" sz="2400" b="0" dirty="0"/>
              <a:t> </a:t>
            </a:r>
            <a:r>
              <a:rPr lang="en-US" sz="2400" b="0" dirty="0" err="1"/>
              <a:t>harus</a:t>
            </a:r>
            <a:r>
              <a:rPr lang="en-US" sz="2400" b="0" dirty="0"/>
              <a:t> </a:t>
            </a:r>
            <a:r>
              <a:rPr lang="en-US" sz="2400" b="0" dirty="0" err="1"/>
              <a:t>memiliki</a:t>
            </a:r>
            <a:r>
              <a:rPr lang="en-US" sz="2400" b="0" dirty="0"/>
              <a:t> </a:t>
            </a:r>
            <a:r>
              <a:rPr lang="en-US" sz="2400" b="0" dirty="0" err="1"/>
              <a:t>dua</a:t>
            </a:r>
            <a:r>
              <a:rPr lang="en-US" sz="2400" b="0" dirty="0"/>
              <a:t> </a:t>
            </a:r>
            <a:r>
              <a:rPr lang="en-US" sz="2400" b="0" dirty="0" err="1"/>
              <a:t>anak</a:t>
            </a:r>
            <a:r>
              <a:rPr lang="en-US" sz="2400" b="0" dirty="0"/>
              <a:t> </a:t>
            </a:r>
            <a:r>
              <a:rPr lang="en-US" sz="2400" b="0" dirty="0" err="1"/>
              <a:t>atau</a:t>
            </a:r>
            <a:r>
              <a:rPr lang="en-US" sz="2400" b="0" dirty="0"/>
              <a:t> </a:t>
            </a:r>
            <a:r>
              <a:rPr lang="en-US" sz="2400" b="0" dirty="0" err="1"/>
              <a:t>lebih</a:t>
            </a:r>
            <a:r>
              <a:rPr lang="en-US" sz="2400" b="0" dirty="0"/>
              <a:t> – </a:t>
            </a:r>
            <a:r>
              <a:rPr lang="en-US" sz="2400" b="0" dirty="0" err="1"/>
              <a:t>satu</a:t>
            </a:r>
            <a:r>
              <a:rPr lang="en-US" sz="2400" b="0" dirty="0"/>
              <a:t> </a:t>
            </a:r>
            <a:r>
              <a:rPr lang="en-US" sz="2400" b="0" dirty="0" err="1"/>
              <a:t>anak</a:t>
            </a:r>
            <a:r>
              <a:rPr lang="en-US" sz="2400" b="0" dirty="0"/>
              <a:t> </a:t>
            </a:r>
            <a:r>
              <a:rPr lang="en-US" sz="2400" b="0" dirty="0" err="1"/>
              <a:t>tunggal</a:t>
            </a:r>
            <a:r>
              <a:rPr lang="en-US" sz="2400" b="0" dirty="0"/>
              <a:t> </a:t>
            </a:r>
            <a:r>
              <a:rPr lang="en-US" sz="2400" b="0" dirty="0" err="1"/>
              <a:t>tidak</a:t>
            </a:r>
            <a:r>
              <a:rPr lang="en-US" sz="2400" b="0" dirty="0"/>
              <a:t> </a:t>
            </a:r>
            <a:r>
              <a:rPr lang="en-US" sz="2400" b="0" dirty="0" err="1"/>
              <a:t>masuk</a:t>
            </a:r>
            <a:r>
              <a:rPr lang="en-US" sz="2400" b="0" dirty="0"/>
              <a:t> </a:t>
            </a:r>
            <a:r>
              <a:rPr lang="en-US" sz="2400" b="0" dirty="0" err="1"/>
              <a:t>akal</a:t>
            </a:r>
            <a:r>
              <a:rPr lang="en-US" sz="2400" b="0" dirty="0"/>
              <a:t> </a:t>
            </a:r>
            <a:r>
              <a:rPr lang="en-US" sz="2400" b="0" dirty="0" err="1"/>
              <a:t>karena</a:t>
            </a:r>
            <a:r>
              <a:rPr lang="en-US" sz="2400" b="0" dirty="0"/>
              <a:t> </a:t>
            </a:r>
            <a:r>
              <a:rPr lang="en-US" sz="2400" b="0" dirty="0" err="1"/>
              <a:t>tidak</a:t>
            </a:r>
            <a:r>
              <a:rPr lang="en-US" sz="2400" b="0" dirty="0"/>
              <a:t> </a:t>
            </a:r>
            <a:r>
              <a:rPr lang="en-US" sz="2400" b="0" dirty="0" err="1"/>
              <a:t>akan</a:t>
            </a:r>
            <a:r>
              <a:rPr lang="en-US" sz="2400" b="0" dirty="0"/>
              <a:t> </a:t>
            </a:r>
            <a:r>
              <a:rPr lang="en-US" sz="2400" b="0" dirty="0" err="1"/>
              <a:t>menunjukkan</a:t>
            </a:r>
            <a:r>
              <a:rPr lang="en-US" sz="2400" b="0" dirty="0"/>
              <a:t> detail </a:t>
            </a:r>
            <a:r>
              <a:rPr lang="en-US" sz="2400" b="0" dirty="0" err="1"/>
              <a:t>tambahan</a:t>
            </a:r>
            <a:r>
              <a:rPr lang="en-US" sz="2400" b="0" dirty="0"/>
              <a:t> </a:t>
            </a:r>
            <a:r>
              <a:rPr lang="en-US" sz="2400" b="0" dirty="0" err="1"/>
              <a:t>mengenai</a:t>
            </a:r>
            <a:r>
              <a:rPr lang="en-US" sz="2400" b="0" dirty="0"/>
              <a:t> </a:t>
            </a:r>
            <a:r>
              <a:rPr lang="en-US" sz="2400" b="0" dirty="0" err="1"/>
              <a:t>sistem</a:t>
            </a:r>
            <a:r>
              <a:rPr lang="en-US" sz="2400" b="0" dirty="0"/>
              <a:t> </a:t>
            </a:r>
            <a:r>
              <a:rPr lang="en-US" sz="2400" b="0" dirty="0" err="1"/>
              <a:t>tersebut</a:t>
            </a:r>
            <a:r>
              <a:rPr lang="en-US" sz="2400" b="0" dirty="0"/>
              <a:t>.</a:t>
            </a:r>
          </a:p>
          <a:p>
            <a:pPr>
              <a:lnSpc>
                <a:spcPct val="80000"/>
              </a:lnSpc>
            </a:pPr>
            <a:r>
              <a:rPr lang="en-US" sz="2400" b="0" dirty="0" err="1"/>
              <a:t>Dalam</a:t>
            </a:r>
            <a:r>
              <a:rPr lang="en-US" sz="2400" b="0" dirty="0"/>
              <a:t> </a:t>
            </a:r>
            <a:r>
              <a:rPr lang="en-US" sz="2400" b="0" dirty="0" err="1"/>
              <a:t>sebagian</a:t>
            </a:r>
            <a:r>
              <a:rPr lang="en-US" sz="2400" b="0" dirty="0"/>
              <a:t> </a:t>
            </a:r>
            <a:r>
              <a:rPr lang="en-US" sz="2400" b="0" dirty="0" err="1"/>
              <a:t>besar</a:t>
            </a:r>
            <a:r>
              <a:rPr lang="en-US" sz="2400" b="0" dirty="0"/>
              <a:t> </a:t>
            </a:r>
            <a:r>
              <a:rPr lang="en-US" sz="2400" b="0" dirty="0" err="1"/>
              <a:t>standar</a:t>
            </a:r>
            <a:r>
              <a:rPr lang="en-US" sz="2400" b="0" dirty="0"/>
              <a:t> </a:t>
            </a:r>
            <a:r>
              <a:rPr lang="en-US" sz="2400" b="0" dirty="0" err="1"/>
              <a:t>pendiagraman</a:t>
            </a:r>
            <a:r>
              <a:rPr lang="en-US" sz="2400" b="0" dirty="0"/>
              <a:t> </a:t>
            </a:r>
            <a:r>
              <a:rPr lang="en-US" sz="2400" b="0" dirty="0" err="1"/>
              <a:t>dekomposisi</a:t>
            </a:r>
            <a:r>
              <a:rPr lang="en-US" sz="2400" b="0" dirty="0"/>
              <a:t>, </a:t>
            </a:r>
            <a:r>
              <a:rPr lang="en-US" sz="2400" b="0" dirty="0" err="1"/>
              <a:t>suatu</a:t>
            </a:r>
            <a:r>
              <a:rPr lang="en-US" sz="2400" b="0" dirty="0"/>
              <a:t> </a:t>
            </a:r>
            <a:r>
              <a:rPr lang="en-US" sz="2400" b="0" dirty="0" err="1"/>
              <a:t>anak</a:t>
            </a:r>
            <a:r>
              <a:rPr lang="en-US" sz="2400" b="0" dirty="0"/>
              <a:t> </a:t>
            </a:r>
            <a:r>
              <a:rPr lang="en-US" sz="2400" b="0" dirty="0" err="1"/>
              <a:t>dapat</a:t>
            </a:r>
            <a:r>
              <a:rPr lang="en-US" sz="2400" b="0" dirty="0"/>
              <a:t> </a:t>
            </a:r>
            <a:r>
              <a:rPr lang="en-US" sz="2400" b="0" dirty="0" err="1"/>
              <a:t>hanya</a:t>
            </a:r>
            <a:r>
              <a:rPr lang="en-US" sz="2400" b="0" dirty="0"/>
              <a:t> </a:t>
            </a:r>
            <a:r>
              <a:rPr lang="en-US" sz="2400" b="0" dirty="0" err="1"/>
              <a:t>memiliki</a:t>
            </a:r>
            <a:r>
              <a:rPr lang="en-US" sz="2400" b="0" dirty="0"/>
              <a:t> </a:t>
            </a:r>
            <a:r>
              <a:rPr lang="en-US" sz="2400" b="0" dirty="0" err="1"/>
              <a:t>satu</a:t>
            </a:r>
            <a:r>
              <a:rPr lang="en-US" sz="2400" b="0" dirty="0"/>
              <a:t> </a:t>
            </a:r>
            <a:r>
              <a:rPr lang="en-US" sz="2400" b="0" dirty="0" err="1"/>
              <a:t>induk</a:t>
            </a:r>
            <a:r>
              <a:rPr lang="en-US" sz="2400" b="0" dirty="0"/>
              <a:t>.</a:t>
            </a:r>
          </a:p>
          <a:p>
            <a:pPr>
              <a:lnSpc>
                <a:spcPct val="80000"/>
              </a:lnSpc>
            </a:pPr>
            <a:r>
              <a:rPr lang="en-US" sz="2400" b="0" dirty="0" err="1"/>
              <a:t>Pada</a:t>
            </a:r>
            <a:r>
              <a:rPr lang="en-US" sz="2400" b="0" dirty="0"/>
              <a:t> </a:t>
            </a:r>
            <a:r>
              <a:rPr lang="en-US" sz="2400" b="0" dirty="0" err="1"/>
              <a:t>akhirnya</a:t>
            </a:r>
            <a:r>
              <a:rPr lang="en-US" sz="2400" b="0" dirty="0"/>
              <a:t>, </a:t>
            </a:r>
            <a:r>
              <a:rPr lang="en-US" sz="2400" b="0" dirty="0" err="1"/>
              <a:t>anak</a:t>
            </a:r>
            <a:r>
              <a:rPr lang="en-US" sz="2400" b="0" dirty="0"/>
              <a:t> </a:t>
            </a:r>
            <a:r>
              <a:rPr lang="en-US" sz="2400" b="0" dirty="0" err="1"/>
              <a:t>dari</a:t>
            </a:r>
            <a:r>
              <a:rPr lang="en-US" sz="2400" b="0" dirty="0"/>
              <a:t> </a:t>
            </a:r>
            <a:r>
              <a:rPr lang="en-US" sz="2400" b="0" dirty="0" err="1"/>
              <a:t>satu</a:t>
            </a:r>
            <a:r>
              <a:rPr lang="en-US" sz="2400" b="0" dirty="0"/>
              <a:t> </a:t>
            </a:r>
            <a:r>
              <a:rPr lang="en-US" sz="2400" b="0" dirty="0" err="1"/>
              <a:t>induk</a:t>
            </a:r>
            <a:r>
              <a:rPr lang="en-US" sz="2400" b="0" dirty="0"/>
              <a:t> </a:t>
            </a:r>
            <a:r>
              <a:rPr lang="en-US" sz="2400" b="0" dirty="0" err="1"/>
              <a:t>dapat</a:t>
            </a:r>
            <a:r>
              <a:rPr lang="en-US" sz="2400" b="0" dirty="0"/>
              <a:t> </a:t>
            </a:r>
            <a:r>
              <a:rPr lang="en-US" sz="2400" b="0" dirty="0" err="1"/>
              <a:t>menjadi</a:t>
            </a:r>
            <a:r>
              <a:rPr lang="en-US" sz="2400" b="0" dirty="0"/>
              <a:t> </a:t>
            </a:r>
            <a:r>
              <a:rPr lang="en-US" sz="2400" b="0" dirty="0" err="1"/>
              <a:t>induk</a:t>
            </a:r>
            <a:r>
              <a:rPr lang="en-US" sz="2400" b="0" dirty="0"/>
              <a:t> </a:t>
            </a:r>
            <a:r>
              <a:rPr lang="en-US" sz="2400" b="0" dirty="0" err="1"/>
              <a:t>dari</a:t>
            </a:r>
            <a:r>
              <a:rPr lang="en-US" sz="2400" b="0" dirty="0"/>
              <a:t> </a:t>
            </a:r>
            <a:r>
              <a:rPr lang="en-US" sz="2400" b="0" dirty="0" err="1"/>
              <a:t>anak-anaknya</a:t>
            </a:r>
            <a:r>
              <a:rPr lang="en-US" sz="2400" b="0" dirty="0"/>
              <a:t> </a:t>
            </a:r>
            <a:r>
              <a:rPr lang="en-US" sz="2400" b="0" dirty="0" err="1"/>
              <a:t>sendiri</a:t>
            </a:r>
            <a:r>
              <a:rPr lang="en-US" sz="2400" b="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723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b="0" dirty="0" err="1" smtClean="0"/>
              <a:t>Koneksi</a:t>
            </a:r>
            <a:r>
              <a:rPr lang="en-US" b="0" dirty="0" smtClean="0"/>
              <a:t> diagram </a:t>
            </a:r>
            <a:r>
              <a:rPr lang="en-US" b="0" dirty="0" err="1" smtClean="0"/>
              <a:t>dekompisisi</a:t>
            </a:r>
            <a:r>
              <a:rPr lang="en-US" b="0" dirty="0" smtClean="0"/>
              <a:t> </a:t>
            </a:r>
            <a:r>
              <a:rPr lang="en-US" b="0" dirty="0" err="1" smtClean="0"/>
              <a:t>tidak</a:t>
            </a:r>
            <a:r>
              <a:rPr lang="en-US" b="0" dirty="0" smtClean="0"/>
              <a:t> </a:t>
            </a:r>
            <a:r>
              <a:rPr lang="en-US" b="0" dirty="0" err="1" smtClean="0"/>
              <a:t>berisi</a:t>
            </a:r>
            <a:r>
              <a:rPr lang="en-US" b="0" dirty="0" smtClean="0"/>
              <a:t> </a:t>
            </a:r>
            <a:r>
              <a:rPr lang="en-US" b="0" dirty="0" err="1" smtClean="0"/>
              <a:t>kepala</a:t>
            </a:r>
            <a:r>
              <a:rPr lang="en-US" b="0" dirty="0" smtClean="0"/>
              <a:t> </a:t>
            </a:r>
            <a:r>
              <a:rPr lang="en-US" b="0" dirty="0" err="1" smtClean="0"/>
              <a:t>panah</a:t>
            </a:r>
            <a:r>
              <a:rPr lang="en-US" b="0" dirty="0" smtClean="0"/>
              <a:t>  </a:t>
            </a:r>
            <a:r>
              <a:rPr lang="en-US" b="0" dirty="0" err="1" smtClean="0"/>
              <a:t>karena</a:t>
            </a:r>
            <a:r>
              <a:rPr lang="en-US" b="0" dirty="0" smtClean="0"/>
              <a:t> diagram </a:t>
            </a:r>
            <a:r>
              <a:rPr lang="en-US" b="0" dirty="0" err="1" smtClean="0"/>
              <a:t>itu</a:t>
            </a:r>
            <a:r>
              <a:rPr lang="en-US" b="0" dirty="0" smtClean="0"/>
              <a:t> </a:t>
            </a:r>
            <a:r>
              <a:rPr lang="en-US" b="0" dirty="0" err="1" smtClean="0"/>
              <a:t>dimaksudkan</a:t>
            </a:r>
            <a:r>
              <a:rPr lang="en-US" b="0" dirty="0" smtClean="0"/>
              <a:t> </a:t>
            </a:r>
            <a:r>
              <a:rPr lang="en-US" b="0" dirty="0" err="1" smtClean="0"/>
              <a:t>untuk</a:t>
            </a:r>
            <a:r>
              <a:rPr lang="en-US" b="0" dirty="0" smtClean="0"/>
              <a:t> </a:t>
            </a:r>
            <a:r>
              <a:rPr lang="en-US" b="0" dirty="0" err="1" smtClean="0"/>
              <a:t>menunjukkan</a:t>
            </a:r>
            <a:r>
              <a:rPr lang="en-US" b="0" dirty="0" smtClean="0"/>
              <a:t> </a:t>
            </a:r>
            <a:r>
              <a:rPr lang="en-US" b="0" dirty="0" err="1" smtClean="0"/>
              <a:t>struktur</a:t>
            </a:r>
            <a:r>
              <a:rPr lang="en-US" b="0" dirty="0" smtClean="0"/>
              <a:t>, </a:t>
            </a:r>
            <a:r>
              <a:rPr lang="en-US" b="0" dirty="0" err="1" smtClean="0"/>
              <a:t>bukan</a:t>
            </a:r>
            <a:r>
              <a:rPr lang="en-US" b="0" dirty="0" smtClean="0"/>
              <a:t> </a:t>
            </a:r>
            <a:r>
              <a:rPr lang="en-US" b="0" dirty="0" err="1" smtClean="0"/>
              <a:t>aliran</a:t>
            </a:r>
            <a:r>
              <a:rPr lang="en-US" b="0" dirty="0" smtClean="0"/>
              <a:t>. </a:t>
            </a:r>
          </a:p>
          <a:p>
            <a:r>
              <a:rPr lang="en-US" b="0" dirty="0" err="1" smtClean="0"/>
              <a:t>Koneksi</a:t>
            </a:r>
            <a:r>
              <a:rPr lang="en-US" b="0" dirty="0" smtClean="0"/>
              <a:t> </a:t>
            </a:r>
            <a:r>
              <a:rPr lang="en-US" b="0" dirty="0" err="1" smtClean="0"/>
              <a:t>tersebut</a:t>
            </a:r>
            <a:r>
              <a:rPr lang="en-US" b="0" dirty="0" smtClean="0"/>
              <a:t> </a:t>
            </a:r>
            <a:r>
              <a:rPr lang="en-US" b="0" dirty="0" err="1" smtClean="0"/>
              <a:t>juga</a:t>
            </a:r>
            <a:r>
              <a:rPr lang="en-US" b="0" dirty="0" smtClean="0"/>
              <a:t> </a:t>
            </a:r>
            <a:r>
              <a:rPr lang="en-US" b="0" dirty="0" err="1" smtClean="0"/>
              <a:t>tidak</a:t>
            </a:r>
            <a:r>
              <a:rPr lang="en-US" b="0" dirty="0" smtClean="0"/>
              <a:t> </a:t>
            </a:r>
            <a:r>
              <a:rPr lang="en-US" b="0" dirty="0" err="1" smtClean="0"/>
              <a:t>dinamai</a:t>
            </a:r>
            <a:r>
              <a:rPr lang="en-US" b="0" dirty="0" smtClean="0"/>
              <a:t>. </a:t>
            </a:r>
          </a:p>
          <a:p>
            <a:r>
              <a:rPr lang="en-US" b="0" dirty="0" err="1" smtClean="0"/>
              <a:t>Secara</a:t>
            </a:r>
            <a:r>
              <a:rPr lang="en-US" b="0" dirty="0" smtClean="0"/>
              <a:t> </a:t>
            </a:r>
            <a:r>
              <a:rPr lang="en-US" b="0" dirty="0" err="1" smtClean="0"/>
              <a:t>implisit</a:t>
            </a:r>
            <a:r>
              <a:rPr lang="en-US" b="0" dirty="0" smtClean="0"/>
              <a:t> </a:t>
            </a:r>
            <a:r>
              <a:rPr lang="en-US" b="0" dirty="0" err="1" smtClean="0"/>
              <a:t>semuanya</a:t>
            </a:r>
            <a:r>
              <a:rPr lang="en-US" b="0" dirty="0" smtClean="0"/>
              <a:t> </a:t>
            </a:r>
            <a:r>
              <a:rPr lang="en-US" b="0" dirty="0" err="1" smtClean="0"/>
              <a:t>memiliki</a:t>
            </a:r>
            <a:r>
              <a:rPr lang="en-US" b="0" dirty="0" smtClean="0"/>
              <a:t> </a:t>
            </a:r>
            <a:r>
              <a:rPr lang="en-US" b="0" dirty="0" err="1" smtClean="0"/>
              <a:t>nama</a:t>
            </a:r>
            <a:r>
              <a:rPr lang="en-US" b="0" dirty="0" smtClean="0"/>
              <a:t> yang </a:t>
            </a:r>
            <a:r>
              <a:rPr lang="en-US" b="0" dirty="0" err="1" smtClean="0"/>
              <a:t>sama</a:t>
            </a:r>
            <a:r>
              <a:rPr lang="en-US" b="0" dirty="0" smtClean="0"/>
              <a:t> – TERDIRI ATAS – </a:t>
            </a:r>
            <a:r>
              <a:rPr lang="en-US" b="0" dirty="0" err="1" smtClean="0"/>
              <a:t>karena</a:t>
            </a:r>
            <a:r>
              <a:rPr lang="en-US" b="0" dirty="0" smtClean="0"/>
              <a:t> </a:t>
            </a:r>
            <a:r>
              <a:rPr lang="en-US" b="0" dirty="0" err="1" smtClean="0"/>
              <a:t>jumlah</a:t>
            </a:r>
            <a:r>
              <a:rPr lang="en-US" b="0" dirty="0" smtClean="0"/>
              <a:t> proses </a:t>
            </a:r>
            <a:r>
              <a:rPr lang="en-US" b="0" dirty="0" err="1" smtClean="0"/>
              <a:t>anak</a:t>
            </a:r>
            <a:r>
              <a:rPr lang="en-US" b="0" dirty="0" smtClean="0"/>
              <a:t> </a:t>
            </a:r>
            <a:r>
              <a:rPr lang="en-US" b="0" dirty="0" err="1" smtClean="0"/>
              <a:t>untuk</a:t>
            </a:r>
            <a:r>
              <a:rPr lang="en-US" b="0" dirty="0" smtClean="0"/>
              <a:t> proses </a:t>
            </a:r>
            <a:r>
              <a:rPr lang="en-US" b="0" dirty="0" err="1" smtClean="0"/>
              <a:t>induk</a:t>
            </a:r>
            <a:r>
              <a:rPr lang="en-US" b="0" dirty="0" smtClean="0"/>
              <a:t> </a:t>
            </a:r>
            <a:r>
              <a:rPr lang="en-US" b="0" dirty="0" err="1" smtClean="0"/>
              <a:t>setara</a:t>
            </a:r>
            <a:r>
              <a:rPr lang="en-US" b="0" dirty="0" smtClean="0"/>
              <a:t> </a:t>
            </a:r>
            <a:r>
              <a:rPr lang="en-US" b="0" dirty="0" err="1" smtClean="0"/>
              <a:t>dengan</a:t>
            </a:r>
            <a:r>
              <a:rPr lang="en-US" b="0" dirty="0" smtClean="0"/>
              <a:t> proses </a:t>
            </a:r>
            <a:r>
              <a:rPr lang="en-US" b="0" dirty="0" err="1" smtClean="0"/>
              <a:t>induk</a:t>
            </a:r>
            <a:r>
              <a:rPr lang="en-US" b="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671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Decomposition Diagram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143001" y="2210969"/>
            <a:ext cx="184731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 sz="1350"/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1314450" y="1143000"/>
          <a:ext cx="6400800" cy="423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Visio" r:id="rId3" imgW="5057013" imgH="3444240" progId="Visio.Drawing.11">
                  <p:embed/>
                </p:oleObj>
              </mc:Choice>
              <mc:Fallback>
                <p:oleObj name="Visio" r:id="rId3" imgW="5057013" imgH="344424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2922"/>
                      <a:stretch>
                        <a:fillRect/>
                      </a:stretch>
                    </p:blipFill>
                    <p:spPr bwMode="auto">
                      <a:xfrm>
                        <a:off x="1314450" y="1143000"/>
                        <a:ext cx="6400800" cy="4233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4482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2000179"/>
            <a:ext cx="2562225" cy="256222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833" y="2763558"/>
            <a:ext cx="4491990" cy="1798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538294"/>
      </p:ext>
    </p:extLst>
  </p:cSld>
  <p:clrMapOvr>
    <a:masterClrMapping/>
  </p:clrMapOvr>
</p:sld>
</file>

<file path=ppt/theme/theme1.xml><?xml version="1.0" encoding="utf-8"?>
<a:theme xmlns:a="http://schemas.openxmlformats.org/drawingml/2006/main" name="sample">
  <a:themeElements>
    <a:clrScheme name="sample 3">
      <a:dk1>
        <a:srgbClr val="002A00"/>
      </a:dk1>
      <a:lt1>
        <a:srgbClr val="FFFFFF"/>
      </a:lt1>
      <a:dk2>
        <a:srgbClr val="FFFFE7"/>
      </a:dk2>
      <a:lt2>
        <a:srgbClr val="B2B2B2"/>
      </a:lt2>
      <a:accent1>
        <a:srgbClr val="6D77BF"/>
      </a:accent1>
      <a:accent2>
        <a:srgbClr val="669900"/>
      </a:accent2>
      <a:accent3>
        <a:srgbClr val="FFFFFF"/>
      </a:accent3>
      <a:accent4>
        <a:srgbClr val="002200"/>
      </a:accent4>
      <a:accent5>
        <a:srgbClr val="BABDDC"/>
      </a:accent5>
      <a:accent6>
        <a:srgbClr val="5C8A00"/>
      </a:accent6>
      <a:hlink>
        <a:srgbClr val="A76E23"/>
      </a:hlink>
      <a:folHlink>
        <a:srgbClr val="145232"/>
      </a:folHlink>
    </a:clrScheme>
    <a:fontScheme name="sampl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sample 1">
        <a:dk1>
          <a:srgbClr val="000066"/>
        </a:dk1>
        <a:lt1>
          <a:srgbClr val="FFFFFF"/>
        </a:lt1>
        <a:dk2>
          <a:srgbClr val="E1E1E7"/>
        </a:dk2>
        <a:lt2>
          <a:srgbClr val="B2B2B2"/>
        </a:lt2>
        <a:accent1>
          <a:srgbClr val="009999"/>
        </a:accent1>
        <a:accent2>
          <a:srgbClr val="FF9933"/>
        </a:accent2>
        <a:accent3>
          <a:srgbClr val="FFFFFF"/>
        </a:accent3>
        <a:accent4>
          <a:srgbClr val="000056"/>
        </a:accent4>
        <a:accent5>
          <a:srgbClr val="AACACA"/>
        </a:accent5>
        <a:accent6>
          <a:srgbClr val="E78A2D"/>
        </a:accent6>
        <a:hlink>
          <a:srgbClr val="6A9EB0"/>
        </a:hlink>
        <a:folHlink>
          <a:srgbClr val="33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0000"/>
        </a:dk1>
        <a:lt1>
          <a:srgbClr val="FFFFFF"/>
        </a:lt1>
        <a:dk2>
          <a:srgbClr val="FFFFFF"/>
        </a:dk2>
        <a:lt2>
          <a:srgbClr val="B2B2B2"/>
        </a:lt2>
        <a:accent1>
          <a:srgbClr val="C0D070"/>
        </a:accent1>
        <a:accent2>
          <a:srgbClr val="0099CC"/>
        </a:accent2>
        <a:accent3>
          <a:srgbClr val="FFFFFF"/>
        </a:accent3>
        <a:accent4>
          <a:srgbClr val="000000"/>
        </a:accent4>
        <a:accent5>
          <a:srgbClr val="DCE4BB"/>
        </a:accent5>
        <a:accent6>
          <a:srgbClr val="008AB9"/>
        </a:accent6>
        <a:hlink>
          <a:srgbClr val="CA9938"/>
        </a:hlink>
        <a:folHlink>
          <a:srgbClr val="68324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2A00"/>
        </a:dk1>
        <a:lt1>
          <a:srgbClr val="FFFFFF"/>
        </a:lt1>
        <a:dk2>
          <a:srgbClr val="FFFFE7"/>
        </a:dk2>
        <a:lt2>
          <a:srgbClr val="B2B2B2"/>
        </a:lt2>
        <a:accent1>
          <a:srgbClr val="6D77BF"/>
        </a:accent1>
        <a:accent2>
          <a:srgbClr val="669900"/>
        </a:accent2>
        <a:accent3>
          <a:srgbClr val="FFFFFF"/>
        </a:accent3>
        <a:accent4>
          <a:srgbClr val="002200"/>
        </a:accent4>
        <a:accent5>
          <a:srgbClr val="BABDDC"/>
        </a:accent5>
        <a:accent6>
          <a:srgbClr val="5C8A00"/>
        </a:accent6>
        <a:hlink>
          <a:srgbClr val="A76E23"/>
        </a:hlink>
        <a:folHlink>
          <a:srgbClr val="14523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cdb2004112l</Template>
  <TotalTime>8</TotalTime>
  <Words>585</Words>
  <Application>Microsoft Office PowerPoint</Application>
  <PresentationFormat>On-screen Show (4:3)</PresentationFormat>
  <Paragraphs>48</Paragraphs>
  <Slides>13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Verdana</vt:lpstr>
      <vt:lpstr>Wingdings</vt:lpstr>
      <vt:lpstr>sample</vt:lpstr>
      <vt:lpstr>Image</vt:lpstr>
      <vt:lpstr>Visio</vt:lpstr>
      <vt:lpstr>DFD Levelled</vt:lpstr>
      <vt:lpstr>Level dalam DFD</vt:lpstr>
      <vt:lpstr>PowerPoint Presentation</vt:lpstr>
      <vt:lpstr>DIAGRAM LEVEL 0</vt:lpstr>
      <vt:lpstr>Diagram ini adalah dekomposisi dari diagram konteks. Caranya : </vt:lpstr>
      <vt:lpstr>DFD Level 1</vt:lpstr>
      <vt:lpstr>Diagram ini merupakan dekomposisi  dari DFD Level 0. Caranya:</vt:lpstr>
      <vt:lpstr>PowerPoint Presentation</vt:lpstr>
      <vt:lpstr>Decomposition Diagram</vt:lpstr>
      <vt:lpstr>Untuk melakukannya, diberlakukan aturan berikut ini:</vt:lpstr>
      <vt:lpstr>PowerPoint Presentation</vt:lpstr>
      <vt:lpstr>Decomposition Diagram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DFD Levelled</dc:title>
  <dc:creator>BenG</dc:creator>
  <cp:lastModifiedBy>HERLAMBANG</cp:lastModifiedBy>
  <cp:revision>2</cp:revision>
  <dcterms:created xsi:type="dcterms:W3CDTF">2016-03-15T07:45:50Z</dcterms:created>
  <dcterms:modified xsi:type="dcterms:W3CDTF">2016-04-22T00:30:46Z</dcterms:modified>
</cp:coreProperties>
</file>