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4"/>
  </p:notesMasterIdLst>
  <p:sldIdLst>
    <p:sldId id="256" r:id="rId2"/>
    <p:sldId id="280" r:id="rId3"/>
    <p:sldId id="281" r:id="rId4"/>
    <p:sldId id="282" r:id="rId5"/>
    <p:sldId id="257" r:id="rId6"/>
    <p:sldId id="258" r:id="rId7"/>
    <p:sldId id="259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67" r:id="rId16"/>
    <p:sldId id="290" r:id="rId17"/>
    <p:sldId id="268" r:id="rId18"/>
    <p:sldId id="269" r:id="rId19"/>
    <p:sldId id="291" r:id="rId20"/>
    <p:sldId id="292" r:id="rId21"/>
    <p:sldId id="293" r:id="rId22"/>
    <p:sldId id="294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3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6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614A75-C527-441E-91C1-2A37A4ADE0E5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F929B7-8076-4CC2-9404-73F4486A6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47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F929B7-8076-4CC2-9404-73F4486A67E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730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2277312-41A5-4DC0-A08B-FEF063A6811C}" type="datetimeFigureOut">
              <a:rPr lang="en-US" smtClean="0"/>
              <a:t>4/1/2019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73500B0-8A1E-4A01-BD5D-C8888BC3C6AF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 rot="19140000">
            <a:off x="1681642" y="3568174"/>
            <a:ext cx="6511131" cy="99567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000" dirty="0" err="1" smtClean="0"/>
              <a:t>Prinsip</a:t>
            </a:r>
            <a:r>
              <a:rPr lang="en-US" sz="2000" dirty="0" smtClean="0"/>
              <a:t>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perkembangan</a:t>
            </a:r>
            <a:r>
              <a:rPr lang="en-US" sz="2000" dirty="0" smtClean="0"/>
              <a:t> </a:t>
            </a:r>
            <a:r>
              <a:rPr lang="en-US" sz="2000" dirty="0" err="1" smtClean="0"/>
              <a:t>anak</a:t>
            </a:r>
            <a:r>
              <a:rPr lang="en-US" sz="2000" dirty="0" smtClean="0"/>
              <a:t> (dap)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menyeluruh</a:t>
            </a:r>
            <a:r>
              <a:rPr lang="en-US" sz="2000" dirty="0" smtClean="0"/>
              <a:t> (</a:t>
            </a:r>
            <a:r>
              <a:rPr lang="en-US" sz="2000" dirty="0" err="1" smtClean="0"/>
              <a:t>holistik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696200" cy="1524000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latin typeface="Comic Sans MS" pitchFamily="66" charset="0"/>
              </a:rPr>
              <a:t>PRINSIP PENGEMBANGAN SOSIAL EMOSIONAL </a:t>
            </a:r>
            <a:r>
              <a:rPr lang="en-US" sz="4000" b="1" dirty="0" smtClean="0">
                <a:latin typeface="Comic Sans MS" pitchFamily="66" charset="0"/>
              </a:rPr>
              <a:t>ANAK</a:t>
            </a:r>
            <a:endParaRPr lang="en-US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26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SOSEM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(DAP)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 err="1" smtClean="0"/>
              <a:t>Bredekamp</a:t>
            </a:r>
            <a:r>
              <a:rPr lang="en-US" sz="3200" dirty="0" smtClean="0"/>
              <a:t> (1987) </a:t>
            </a:r>
            <a:r>
              <a:rPr lang="en-US" sz="3200" dirty="0" err="1" smtClean="0"/>
              <a:t>pd</a:t>
            </a:r>
            <a:r>
              <a:rPr lang="en-US" sz="3200" dirty="0" smtClean="0"/>
              <a:t> </a:t>
            </a:r>
            <a:r>
              <a:rPr lang="en-US" sz="3200" dirty="0" err="1" smtClean="0"/>
              <a:t>bukunya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berjudul</a:t>
            </a:r>
            <a:r>
              <a:rPr lang="en-US" sz="3200" dirty="0" smtClean="0"/>
              <a:t> “</a:t>
            </a:r>
            <a:r>
              <a:rPr lang="en-US" sz="3200" i="1" dirty="0" smtClean="0"/>
              <a:t>Developmentally Appropriate Practices</a:t>
            </a:r>
            <a:r>
              <a:rPr lang="en-US" sz="3200" dirty="0" smtClean="0"/>
              <a:t>” (DAP) </a:t>
            </a:r>
            <a:r>
              <a:rPr lang="en-US" sz="3200" dirty="0" err="1" smtClean="0"/>
              <a:t>diterbitkan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NAYC </a:t>
            </a:r>
            <a:r>
              <a:rPr lang="en-US" sz="3200" dirty="0" err="1" smtClean="0"/>
              <a:t>menekankan</a:t>
            </a:r>
            <a:r>
              <a:rPr lang="en-US" sz="3200" dirty="0" smtClean="0"/>
              <a:t> </a:t>
            </a:r>
            <a:r>
              <a:rPr lang="en-US" sz="3200" dirty="0" err="1" smtClean="0"/>
              <a:t>bahwa</a:t>
            </a:r>
            <a:r>
              <a:rPr lang="en-US" sz="3200" dirty="0" smtClean="0"/>
              <a:t> </a:t>
            </a:r>
            <a:r>
              <a:rPr lang="en-US" sz="3200" dirty="0" err="1" smtClean="0"/>
              <a:t>pengembangan</a:t>
            </a:r>
            <a:r>
              <a:rPr lang="en-US" sz="3200" dirty="0" smtClean="0"/>
              <a:t> program </a:t>
            </a:r>
            <a:r>
              <a:rPr lang="en-US" sz="3200" dirty="0" err="1" smtClean="0"/>
              <a:t>pembelajaran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 TK </a:t>
            </a:r>
            <a:r>
              <a:rPr lang="en-US" sz="3200" dirty="0" err="1" smtClean="0"/>
              <a:t>atau</a:t>
            </a:r>
            <a:r>
              <a:rPr lang="en-US" sz="3200" dirty="0" smtClean="0"/>
              <a:t> AUD </a:t>
            </a:r>
            <a:r>
              <a:rPr lang="en-US" sz="3200" dirty="0" err="1" smtClean="0"/>
              <a:t>harus</a:t>
            </a:r>
            <a:r>
              <a:rPr lang="en-US" sz="3200" dirty="0" smtClean="0"/>
              <a:t> </a:t>
            </a:r>
            <a:r>
              <a:rPr lang="en-US" sz="3200" dirty="0" err="1" smtClean="0"/>
              <a:t>berbasis</a:t>
            </a:r>
            <a:r>
              <a:rPr lang="en-US" sz="3200" dirty="0" smtClean="0"/>
              <a:t> </a:t>
            </a:r>
            <a:r>
              <a:rPr lang="en-US" sz="3200" dirty="0" err="1" smtClean="0"/>
              <a:t>pada</a:t>
            </a:r>
            <a:r>
              <a:rPr lang="en-US" sz="3200" dirty="0" smtClean="0"/>
              <a:t> </a:t>
            </a:r>
            <a:r>
              <a:rPr lang="en-US" sz="3200" dirty="0" err="1" smtClean="0"/>
              <a:t>perkembangan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kebutuhan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, </a:t>
            </a:r>
            <a:r>
              <a:rPr lang="en-US" sz="3200" dirty="0" err="1" smtClean="0"/>
              <a:t>serta</a:t>
            </a:r>
            <a:r>
              <a:rPr lang="en-US" sz="3200" dirty="0" smtClean="0"/>
              <a:t> </a:t>
            </a:r>
            <a:r>
              <a:rPr lang="en-US" sz="3200" dirty="0" err="1" smtClean="0"/>
              <a:t>disesuaikan</a:t>
            </a:r>
            <a:r>
              <a:rPr lang="en-US" sz="3200" dirty="0" smtClean="0"/>
              <a:t> </a:t>
            </a:r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r>
              <a:rPr lang="en-US" sz="3200" dirty="0" err="1" smtClean="0"/>
              <a:t>karakteristik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kepentingan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2441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Batasan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DAP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/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berorientasi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melaksanakan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mengajar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sisi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,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dr</a:t>
            </a:r>
            <a:r>
              <a:rPr lang="en-US" dirty="0" smtClean="0"/>
              <a:t> </a:t>
            </a:r>
            <a:r>
              <a:rPr lang="en-US" dirty="0" err="1" smtClean="0"/>
              <a:t>sisi</a:t>
            </a:r>
            <a:r>
              <a:rPr lang="en-US" dirty="0" smtClean="0"/>
              <a:t> </a:t>
            </a:r>
            <a:r>
              <a:rPr lang="en-US" dirty="0" err="1" smtClean="0"/>
              <a:t>pemikiran</a:t>
            </a:r>
            <a:r>
              <a:rPr lang="en-US" dirty="0" smtClean="0"/>
              <a:t> guru (</a:t>
            </a:r>
            <a:r>
              <a:rPr lang="en-US" dirty="0" err="1" smtClean="0"/>
              <a:t>Weikert</a:t>
            </a:r>
            <a:r>
              <a:rPr lang="en-US" dirty="0" smtClean="0"/>
              <a:t>, 1996 </a:t>
            </a:r>
            <a:r>
              <a:rPr lang="en-US" dirty="0" err="1" smtClean="0"/>
              <a:t>dalam</a:t>
            </a:r>
            <a:r>
              <a:rPr lang="en-US" dirty="0" smtClean="0"/>
              <a:t> Claudia </a:t>
            </a:r>
            <a:r>
              <a:rPr lang="en-US" dirty="0" err="1" smtClean="0"/>
              <a:t>Eliason</a:t>
            </a:r>
            <a:r>
              <a:rPr lang="en-US" dirty="0" smtClean="0"/>
              <a:t> &amp; Loa Jerkin, 1994)</a:t>
            </a:r>
          </a:p>
          <a:p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berupaya</a:t>
            </a:r>
            <a:r>
              <a:rPr lang="en-US" dirty="0" smtClean="0"/>
              <a:t> </a:t>
            </a:r>
            <a:r>
              <a:rPr lang="en-US" dirty="0" err="1" smtClean="0"/>
              <a:t>memfasilitasi</a:t>
            </a:r>
            <a:r>
              <a:rPr lang="en-US" dirty="0" smtClean="0"/>
              <a:t> agar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terintegrasi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9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5334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143000"/>
            <a:ext cx="8503920" cy="4956048"/>
          </a:xfrm>
        </p:spPr>
        <p:txBody>
          <a:bodyPr>
            <a:normAutofit/>
          </a:bodyPr>
          <a:lstStyle/>
          <a:p>
            <a:r>
              <a:rPr lang="en-US" dirty="0" smtClean="0"/>
              <a:t>Agar guru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mengintegrasikan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, </a:t>
            </a:r>
            <a:r>
              <a:rPr lang="en-US" dirty="0" err="1" smtClean="0"/>
              <a:t>kegiatan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guru </a:t>
            </a:r>
            <a:r>
              <a:rPr lang="en-US" dirty="0" err="1" smtClean="0"/>
              <a:t>mutlak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  <a:p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guru AUD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membekali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menyelami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arahan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yang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smtClean="0"/>
              <a:t>Guru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menghubungkan</a:t>
            </a:r>
            <a:r>
              <a:rPr lang="en-US" dirty="0" smtClean="0"/>
              <a:t>, </a:t>
            </a:r>
            <a:r>
              <a:rPr lang="en-US" dirty="0" err="1" smtClean="0"/>
              <a:t>menyesuaikan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megadaptasi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dngan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, </a:t>
            </a:r>
            <a:r>
              <a:rPr lang="en-US" dirty="0" err="1" smtClean="0"/>
              <a:t>kebutuhan</a:t>
            </a:r>
            <a:r>
              <a:rPr lang="en-US" dirty="0" smtClean="0"/>
              <a:t>, </a:t>
            </a:r>
            <a:r>
              <a:rPr lang="en-US" dirty="0" err="1" smtClean="0"/>
              <a:t>minat</a:t>
            </a:r>
            <a:r>
              <a:rPr lang="en-US" dirty="0" smtClean="0"/>
              <a:t>,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49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Prinsip</a:t>
            </a:r>
            <a:r>
              <a:rPr lang="en-US" dirty="0" smtClean="0"/>
              <a:t> DAP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53000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Semua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aspek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saling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terkait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terjadi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urutan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relatif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teratur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berlangsung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bervariasi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satu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lainnya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Pengalaman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awal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dialami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mempunyai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efek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efek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tertentu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scr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individual</a:t>
            </a: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berlangsung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arah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mengandung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kompleksitas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tatanan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da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internalisasi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lebih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besar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dipengaruhi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konteks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sosial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budaya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keluarga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latar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belakang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pendidikan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masyarakat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0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/>
          </a:bodyPr>
          <a:lstStyle/>
          <a:p>
            <a:pPr algn="l"/>
            <a:r>
              <a:rPr lang="en-US" sz="1600" dirty="0" err="1" smtClean="0"/>
              <a:t>lanjutan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pelajar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aktif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interaksi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kematangan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sosok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biologis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lingkungan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fisik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sosial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Bermain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wahana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bagi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sosem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kognitif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meningkat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jika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memiliki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kesempatan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memmpraktikkan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ketrampilan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baru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mempunyai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memperoleh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pegetahuan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baru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berbeda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65113" lvl="0" indent="-265113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pendidik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menyiapkan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lingkungan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sehat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aman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menyediakan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makan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sehat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bergizi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memberikan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layanan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kesehatan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fisik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gigi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mental,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sosial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61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Rambu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rambu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mengembangkan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DAP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Pengembangan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masyarakat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pembelajar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yang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peduli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Pembelajaran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memperkaya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khasanah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Pengembangan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kurikulum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memadai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Assessment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Pengokohan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hubungan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timbal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keluarga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2505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pembelajar</a:t>
            </a:r>
            <a:r>
              <a:rPr lang="en-US" dirty="0" smtClean="0"/>
              <a:t> yang </a:t>
            </a:r>
            <a:r>
              <a:rPr lang="en-US" dirty="0" err="1" smtClean="0"/>
              <a:t>peduli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Pihak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berkontribusi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lain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dunianya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berkelompok</a:t>
            </a:r>
            <a:r>
              <a:rPr lang="en-US" dirty="0" smtClean="0"/>
              <a:t> yang </a:t>
            </a:r>
            <a:r>
              <a:rPr lang="en-US" dirty="0" err="1" smtClean="0"/>
              <a:t>kooperatif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aman</a:t>
            </a:r>
            <a:r>
              <a:rPr lang="en-US" dirty="0" smtClean="0"/>
              <a:t>, </a:t>
            </a:r>
            <a:r>
              <a:rPr lang="en-US" dirty="0" err="1" smtClean="0"/>
              <a:t>sehat</a:t>
            </a:r>
            <a:r>
              <a:rPr lang="en-US" dirty="0" smtClean="0"/>
              <a:t>, </a:t>
            </a:r>
            <a:r>
              <a:rPr lang="en-US" dirty="0" err="1" smtClean="0"/>
              <a:t>seimbang</a:t>
            </a:r>
            <a:r>
              <a:rPr lang="en-US" dirty="0" smtClean="0"/>
              <a:t>, </a:t>
            </a:r>
            <a:r>
              <a:rPr lang="en-US" dirty="0" err="1" smtClean="0"/>
              <a:t>bebas</a:t>
            </a:r>
            <a:r>
              <a:rPr lang="en-US" dirty="0" smtClean="0"/>
              <a:t>, </a:t>
            </a:r>
            <a:r>
              <a:rPr lang="en-US" dirty="0" err="1" smtClean="0"/>
              <a:t>rilexs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yang </a:t>
            </a:r>
            <a:r>
              <a:rPr lang="en-US" dirty="0" err="1" smtClean="0"/>
              <a:t>bermakna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57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memperkaya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khasanah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Guru </a:t>
            </a:r>
            <a:r>
              <a:rPr lang="en-US" dirty="0" err="1" smtClean="0"/>
              <a:t>menghargai</a:t>
            </a:r>
            <a:r>
              <a:rPr lang="en-US" dirty="0" smtClean="0"/>
              <a:t>, </a:t>
            </a:r>
            <a:r>
              <a:rPr lang="en-US" dirty="0" err="1" smtClean="0"/>
              <a:t>menerima</a:t>
            </a:r>
            <a:r>
              <a:rPr lang="en-US" dirty="0" smtClean="0"/>
              <a:t>, </a:t>
            </a:r>
            <a:r>
              <a:rPr lang="en-US" dirty="0" err="1" smtClean="0"/>
              <a:t>memperlakukan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martabatnya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: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Mengokohkan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Mengamati</a:t>
            </a:r>
            <a:r>
              <a:rPr lang="en-US" dirty="0" smtClean="0"/>
              <a:t> </a:t>
            </a:r>
            <a:r>
              <a:rPr lang="en-US" dirty="0" err="1" smtClean="0"/>
              <a:t>permainan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spontan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Memehami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khasanah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gejala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traumatik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03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Guru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berkolaborasi</a:t>
            </a:r>
            <a:r>
              <a:rPr lang="en-US" dirty="0" smtClean="0"/>
              <a:t>/</a:t>
            </a:r>
            <a:r>
              <a:rPr lang="en-US" dirty="0" err="1" smtClean="0"/>
              <a:t>berkerja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sebaya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berinisiatif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Mengajukan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, </a:t>
            </a:r>
            <a:r>
              <a:rPr lang="en-US" dirty="0" err="1" smtClean="0"/>
              <a:t>pertanyaan</a:t>
            </a:r>
            <a:r>
              <a:rPr lang="en-US" dirty="0" smtClean="0"/>
              <a:t>, </a:t>
            </a:r>
            <a:r>
              <a:rPr lang="en-US" dirty="0" err="1" smtClean="0"/>
              <a:t>komentar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Memperluas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Memfasislitasi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rasa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96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3.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yang </a:t>
            </a:r>
            <a:r>
              <a:rPr lang="en-US" dirty="0" err="1" smtClean="0"/>
              <a:t>memadahi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wilayah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Rentang</a:t>
            </a:r>
            <a:r>
              <a:rPr lang="en-US" dirty="0" smtClean="0"/>
              <a:t> yang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interdisiplin</a:t>
            </a:r>
            <a:r>
              <a:rPr lang="en-US" dirty="0" smtClean="0"/>
              <a:t> yang </a:t>
            </a:r>
            <a:r>
              <a:rPr lang="en-US" dirty="0" err="1" smtClean="0"/>
              <a:t>relevan</a:t>
            </a:r>
            <a:endParaRPr lang="en-US" dirty="0" smtClean="0"/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mengkonsolidasi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Mengintegrasi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, </a:t>
            </a:r>
            <a:r>
              <a:rPr lang="en-US" dirty="0" err="1" smtClean="0"/>
              <a:t>pengetahuan</a:t>
            </a:r>
            <a:r>
              <a:rPr lang="en-US" dirty="0" smtClean="0"/>
              <a:t>, </a:t>
            </a:r>
            <a:r>
              <a:rPr lang="en-US" dirty="0" err="1" smtClean="0"/>
              <a:t>pemahaman</a:t>
            </a:r>
            <a:r>
              <a:rPr lang="en-US" dirty="0" smtClean="0"/>
              <a:t>,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integritas</a:t>
            </a:r>
            <a:r>
              <a:rPr lang="en-US" dirty="0" smtClean="0"/>
              <a:t> </a:t>
            </a:r>
            <a:r>
              <a:rPr lang="en-US" dirty="0" err="1" smtClean="0"/>
              <a:t>intelektual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kultur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endParaRPr lang="en-US" dirty="0" smtClean="0"/>
          </a:p>
          <a:p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yang </a:t>
            </a:r>
            <a:r>
              <a:rPr lang="en-US" dirty="0" err="1" smtClean="0"/>
              <a:t>realistik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58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4. Assessment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Assessment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berkelanjutan</a:t>
            </a:r>
            <a:r>
              <a:rPr lang="en-US" dirty="0" smtClean="0"/>
              <a:t>, </a:t>
            </a:r>
            <a:r>
              <a:rPr lang="en-US" dirty="0" err="1" smtClean="0"/>
              <a:t>strategik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Merefleksikan</a:t>
            </a:r>
            <a:r>
              <a:rPr lang="en-US" dirty="0" smtClean="0"/>
              <a:t> </a:t>
            </a:r>
            <a:r>
              <a:rPr lang="en-US" dirty="0" err="1" smtClean="0"/>
              <a:t>kemajuan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dicapai</a:t>
            </a:r>
            <a:endParaRPr lang="en-US" dirty="0" smtClean="0"/>
          </a:p>
          <a:p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Dirancang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spesisfik</a:t>
            </a:r>
            <a:endParaRPr lang="en-US" dirty="0" smtClean="0"/>
          </a:p>
          <a:p>
            <a:r>
              <a:rPr lang="en-US" dirty="0" err="1" smtClean="0"/>
              <a:t>Keputusan</a:t>
            </a:r>
            <a:r>
              <a:rPr lang="en-US" dirty="0" smtClean="0"/>
              <a:t> yang </a:t>
            </a:r>
            <a:r>
              <a:rPr lang="en-US" dirty="0" err="1" smtClean="0"/>
              <a:t>berdampak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endParaRPr lang="en-US" dirty="0" smtClean="0"/>
          </a:p>
          <a:p>
            <a:r>
              <a:rPr lang="en-US" dirty="0" err="1" smtClean="0"/>
              <a:t>Mengakomodasi</a:t>
            </a:r>
            <a:r>
              <a:rPr lang="en-US" dirty="0" smtClean="0"/>
              <a:t> </a:t>
            </a:r>
            <a:r>
              <a:rPr lang="en-US" dirty="0" err="1" smtClean="0"/>
              <a:t>variasi</a:t>
            </a:r>
            <a:r>
              <a:rPr lang="en-US" dirty="0" smtClean="0"/>
              <a:t> individual </a:t>
            </a:r>
            <a:r>
              <a:rPr lang="en-US" dirty="0" err="1" smtClean="0"/>
              <a:t>anak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13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5. </a:t>
            </a:r>
            <a:r>
              <a:rPr lang="en-US" dirty="0" err="1" smtClean="0"/>
              <a:t>Pengokohan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timbal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, </a:t>
            </a:r>
            <a:r>
              <a:rPr lang="en-US" dirty="0" err="1" smtClean="0"/>
              <a:t>kooperatif</a:t>
            </a:r>
            <a:r>
              <a:rPr lang="en-US" dirty="0" smtClean="0"/>
              <a:t>, </a:t>
            </a:r>
            <a:r>
              <a:rPr lang="en-US" dirty="0" err="1" smtClean="0"/>
              <a:t>berbagi</a:t>
            </a:r>
            <a:r>
              <a:rPr lang="en-US" dirty="0" smtClean="0"/>
              <a:t>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jawb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Ortu</a:t>
            </a:r>
            <a:r>
              <a:rPr lang="en-US" dirty="0" smtClean="0"/>
              <a:t> </a:t>
            </a:r>
            <a:r>
              <a:rPr lang="en-US" dirty="0" err="1" smtClean="0"/>
              <a:t>dipersilakan</a:t>
            </a:r>
            <a:r>
              <a:rPr lang="en-US" dirty="0" smtClean="0"/>
              <a:t> </a:t>
            </a:r>
            <a:r>
              <a:rPr lang="en-US" dirty="0" err="1" smtClean="0"/>
              <a:t>berpartisipasi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Guru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pilihan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ortu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oru</a:t>
            </a:r>
            <a:r>
              <a:rPr lang="en-US" dirty="0" smtClean="0"/>
              <a:t> </a:t>
            </a:r>
            <a:r>
              <a:rPr lang="en-US" dirty="0" err="1" smtClean="0"/>
              <a:t>berbagi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  <a:p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ortu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assessment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17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Implikasi</a:t>
            </a:r>
            <a:r>
              <a:rPr lang="en-US" dirty="0" smtClean="0"/>
              <a:t> DAP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SOSEM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diperhatikan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Prosedur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dibawah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: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Pilihan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/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Perencanaan</a:t>
            </a:r>
            <a:r>
              <a:rPr lang="en-US" dirty="0" smtClean="0"/>
              <a:t> program 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58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A. PENGEMBANGAN </a:t>
            </a:r>
            <a:r>
              <a:rPr lang="en-US" dirty="0" smtClean="0"/>
              <a:t>PROGRAM PEMBELAJARAN </a:t>
            </a:r>
            <a:r>
              <a:rPr lang="en-US" dirty="0"/>
              <a:t>SECARA HOLISTIK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Pendekatan</a:t>
            </a:r>
            <a:r>
              <a:rPr lang="en-US" dirty="0"/>
              <a:t> holistic </a:t>
            </a:r>
            <a:r>
              <a:rPr lang="en-US" dirty="0" err="1"/>
              <a:t>sangat</a:t>
            </a:r>
            <a:r>
              <a:rPr lang="en-US" dirty="0"/>
              <a:t> di </a:t>
            </a:r>
            <a:r>
              <a:rPr lang="en-US" dirty="0" err="1"/>
              <a:t>perlukan</a:t>
            </a:r>
            <a:r>
              <a:rPr lang="en-US" dirty="0"/>
              <a:t> guru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kempuan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TK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 smtClean="0"/>
              <a:t>kurangnya</a:t>
            </a:r>
            <a:r>
              <a:rPr lang="en-US" dirty="0" smtClean="0"/>
              <a:t> </a:t>
            </a:r>
            <a:r>
              <a:rPr lang="en-US" dirty="0"/>
              <a:t>/</a:t>
            </a:r>
            <a:r>
              <a:rPr lang="en-US" dirty="0" err="1"/>
              <a:t>salahnya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menganggu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kempuan</a:t>
            </a:r>
            <a:r>
              <a:rPr lang="en-US" dirty="0"/>
              <a:t> social </a:t>
            </a:r>
            <a:r>
              <a:rPr lang="en-US" dirty="0" err="1" smtClean="0"/>
              <a:t>emosionalnya</a:t>
            </a:r>
            <a:endParaRPr lang="en-US" dirty="0"/>
          </a:p>
          <a:p>
            <a:r>
              <a:rPr lang="en-US" dirty="0" err="1" smtClean="0"/>
              <a:t>Julitio</a:t>
            </a:r>
            <a:r>
              <a:rPr lang="en-US" dirty="0" smtClean="0"/>
              <a:t> (2000)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memadahi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mengganggu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otak</a:t>
            </a:r>
            <a:r>
              <a:rPr lang="en-US" dirty="0" smtClean="0"/>
              <a:t>, yang </a:t>
            </a:r>
            <a:r>
              <a:rPr lang="en-US" dirty="0" err="1" smtClean="0"/>
              <a:t>berpengaruh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kelainan</a:t>
            </a:r>
            <a:r>
              <a:rPr lang="en-US" dirty="0" smtClean="0"/>
              <a:t> </a:t>
            </a:r>
            <a:r>
              <a:rPr lang="en-US" dirty="0" err="1" smtClean="0"/>
              <a:t>neurologi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82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Alasan</a:t>
            </a:r>
            <a:r>
              <a:rPr lang="en-US" dirty="0" smtClean="0"/>
              <a:t> </a:t>
            </a:r>
            <a:r>
              <a:rPr lang="en-US" dirty="0" err="1" smtClean="0"/>
              <a:t>pentingnya</a:t>
            </a:r>
            <a:r>
              <a:rPr lang="en-US" dirty="0" smtClean="0"/>
              <a:t> guru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SOSEM </a:t>
            </a:r>
            <a:r>
              <a:rPr lang="en-US" dirty="0" err="1" smtClean="0"/>
              <a:t>anak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,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Pertumbuhan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mempertimbangkan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keterkaitan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1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lain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mengoptimalkan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dijalani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Perkembangan</a:t>
            </a:r>
            <a:r>
              <a:rPr lang="en-US" dirty="0" smtClean="0"/>
              <a:t> SOSEM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berpijak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program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terencana</a:t>
            </a:r>
            <a:r>
              <a:rPr lang="en-US" dirty="0" smtClean="0"/>
              <a:t>, </a:t>
            </a:r>
            <a:r>
              <a:rPr lang="en-US" dirty="0" err="1" smtClean="0"/>
              <a:t>terukur</a:t>
            </a:r>
            <a:r>
              <a:rPr lang="en-US" dirty="0" smtClean="0"/>
              <a:t>, </a:t>
            </a:r>
            <a:r>
              <a:rPr lang="en-US" dirty="0" err="1" smtClean="0"/>
              <a:t>matang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komprehensif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96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>
            <a:noAutofit/>
          </a:bodyPr>
          <a:lstStyle/>
          <a:p>
            <a:pPr lvl="0"/>
            <a:r>
              <a:rPr lang="en-US" sz="3600" dirty="0"/>
              <a:t/>
            </a:r>
            <a:br>
              <a:rPr lang="en-US" sz="3600" dirty="0"/>
            </a:br>
            <a:r>
              <a:rPr lang="en-US" sz="2800" dirty="0"/>
              <a:t>B. BATASAN LANDASAN HOLISTIK DALAM PENGEMBANGAN SOSIAL EMOSIONAL ANAK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r>
              <a:rPr lang="en-US" dirty="0" err="1" smtClean="0"/>
              <a:t>Landasan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utuh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utuh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Sederhanya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yang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total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disimpulkan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humanistik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yang </a:t>
            </a:r>
            <a:r>
              <a:rPr lang="en-US" dirty="0" err="1" smtClean="0"/>
              <a:t>menyentuh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menyeluruh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58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Autofit/>
          </a:bodyPr>
          <a:lstStyle/>
          <a:p>
            <a:pPr lvl="0" algn="ctr"/>
            <a:r>
              <a:rPr lang="en-US" sz="2400" dirty="0"/>
              <a:t>IMPLIKASI PENDEKATAN HOLISTIK UNTUK PENGEMBANGAN SOSIAL EMOSIONAL ANAK DALAM PEMBELAJARAN TK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371600"/>
            <a:ext cx="8839200" cy="4754563"/>
          </a:xfrm>
        </p:spPr>
        <p:txBody>
          <a:bodyPr>
            <a:normAutofit/>
          </a:bodyPr>
          <a:lstStyle/>
          <a:p>
            <a:r>
              <a:rPr lang="en-US" dirty="0" err="1"/>
              <a:t>semua</a:t>
            </a:r>
            <a:r>
              <a:rPr lang="en-US" dirty="0"/>
              <a:t> program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intervensi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mencakup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menjangkau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,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(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nutrisi</a:t>
            </a:r>
            <a:r>
              <a:rPr lang="en-US" dirty="0"/>
              <a:t>), </a:t>
            </a:r>
            <a:r>
              <a:rPr lang="en-US" dirty="0" err="1"/>
              <a:t>perkembangan</a:t>
            </a:r>
            <a:r>
              <a:rPr lang="en-US" dirty="0"/>
              <a:t> mental (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edukasi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stimulasi</a:t>
            </a:r>
            <a:r>
              <a:rPr lang="en-US" dirty="0"/>
              <a:t>), </a:t>
            </a:r>
            <a:r>
              <a:rPr lang="en-US" dirty="0" err="1"/>
              <a:t>perkembangna</a:t>
            </a:r>
            <a:r>
              <a:rPr lang="en-US" dirty="0"/>
              <a:t> social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 (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perhatian,kasih</a:t>
            </a:r>
            <a:r>
              <a:rPr lang="en-US" dirty="0"/>
              <a:t> </a:t>
            </a:r>
            <a:r>
              <a:rPr lang="en-US" dirty="0" err="1"/>
              <a:t>saying,dan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bersosialisasi</a:t>
            </a:r>
            <a:r>
              <a:rPr lang="en-US" dirty="0"/>
              <a:t>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spiritual (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 smtClean="0"/>
              <a:t>kultural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tinggal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015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Prinsip</a:t>
            </a:r>
            <a:r>
              <a:rPr lang="en-US" dirty="0" smtClean="0"/>
              <a:t>/</a:t>
            </a:r>
            <a:r>
              <a:rPr lang="en-US" dirty="0" err="1" smtClean="0"/>
              <a:t>pandangan</a:t>
            </a:r>
            <a:r>
              <a:rPr lang="en-US" dirty="0" smtClean="0"/>
              <a:t>/</a:t>
            </a:r>
            <a:r>
              <a:rPr lang="en-US" dirty="0" err="1" smtClean="0"/>
              <a:t>gagasan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mengarah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sejalan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perlunya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fisiknya</a:t>
            </a:r>
            <a:r>
              <a:rPr lang="en-US" dirty="0" smtClean="0"/>
              <a:t> </a:t>
            </a:r>
            <a:r>
              <a:rPr lang="en-US" dirty="0" err="1" smtClean="0"/>
              <a:t>terpenuhi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merasa</a:t>
            </a:r>
            <a:r>
              <a:rPr lang="en-US" dirty="0" smtClean="0"/>
              <a:t> </a:t>
            </a:r>
            <a:r>
              <a:rPr lang="en-US" dirty="0" err="1" smtClean="0"/>
              <a:t>aman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tenteram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psikologis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Pilihlah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yang paling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diperhatikan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guru (</a:t>
            </a:r>
            <a:r>
              <a:rPr lang="en-US" dirty="0" err="1" smtClean="0"/>
              <a:t>kematangan</a:t>
            </a:r>
            <a:r>
              <a:rPr lang="en-US" dirty="0" smtClean="0"/>
              <a:t>, </a:t>
            </a:r>
            <a:r>
              <a:rPr lang="en-US" dirty="0" err="1" smtClean="0"/>
              <a:t>pemahaman</a:t>
            </a:r>
            <a:r>
              <a:rPr lang="en-US" dirty="0" smtClean="0"/>
              <a:t>,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indranya</a:t>
            </a:r>
            <a:r>
              <a:rPr lang="en-US" dirty="0" smtClean="0"/>
              <a:t>, </a:t>
            </a:r>
            <a:r>
              <a:rPr lang="en-US" dirty="0" err="1" smtClean="0"/>
              <a:t>aman</a:t>
            </a:r>
            <a:r>
              <a:rPr lang="en-US" dirty="0" smtClean="0"/>
              <a:t>, </a:t>
            </a:r>
            <a:r>
              <a:rPr lang="en-US" dirty="0" err="1" smtClean="0"/>
              <a:t>menyenangkan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001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berkualitas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kriteria</a:t>
            </a:r>
            <a:r>
              <a:rPr lang="en-US" dirty="0" smtClean="0"/>
              <a:t> ideal: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kematangan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Terpenuhinya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psikologis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, </a:t>
            </a:r>
            <a:r>
              <a:rPr lang="en-US" dirty="0" err="1" smtClean="0"/>
              <a:t>psikologis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merangsanga</a:t>
            </a:r>
            <a:r>
              <a:rPr lang="en-US" dirty="0" smtClean="0"/>
              <a:t>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indra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endParaRPr lang="en-US" dirty="0" smtClean="0"/>
          </a:p>
          <a:p>
            <a:r>
              <a:rPr lang="en-US" dirty="0" err="1" smtClean="0"/>
              <a:t>Suasana</a:t>
            </a:r>
            <a:r>
              <a:rPr lang="en-US" dirty="0" smtClean="0"/>
              <a:t> </a:t>
            </a:r>
            <a:r>
              <a:rPr lang="en-US" dirty="0" err="1" smtClean="0"/>
              <a:t>menyenangkan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bersahabat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Menekankan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1855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SOSEM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berlandaskan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 smtClean="0"/>
              <a:t>Syamsu</a:t>
            </a:r>
            <a:r>
              <a:rPr lang="en-US" dirty="0" smtClean="0"/>
              <a:t> Yusuf (2000) </a:t>
            </a:r>
            <a:r>
              <a:rPr lang="en-US" dirty="0" err="1" smtClean="0"/>
              <a:t>menyatakan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orang </a:t>
            </a:r>
            <a:r>
              <a:rPr lang="en-US" dirty="0" err="1" smtClean="0"/>
              <a:t>tua</a:t>
            </a:r>
            <a:r>
              <a:rPr lang="en-US" dirty="0" smtClean="0"/>
              <a:t>/guru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sosem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memilihara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Melatih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meyalurkan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fisiologis</a:t>
            </a:r>
            <a:r>
              <a:rPr lang="en-US" dirty="0" smtClean="0"/>
              <a:t>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Mengajar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melatih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berbahasa</a:t>
            </a:r>
            <a:r>
              <a:rPr lang="en-US" dirty="0" smtClean="0"/>
              <a:t>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Mengenalkan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  <a:p>
            <a:pPr marL="514350" indent="-514350">
              <a:buAutoNum type="arabicPeriod"/>
            </a:pPr>
            <a:r>
              <a:rPr lang="en-US" dirty="0" err="1" smtClean="0"/>
              <a:t>Mengajarkan</a:t>
            </a:r>
            <a:r>
              <a:rPr lang="en-US" dirty="0" smtClean="0"/>
              <a:t> </a:t>
            </a:r>
            <a:r>
              <a:rPr lang="en-US" dirty="0" err="1" smtClean="0"/>
              <a:t>ttg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, agama, </a:t>
            </a:r>
            <a:r>
              <a:rPr lang="en-US" dirty="0" err="1" smtClean="0"/>
              <a:t>dll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interpersonal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Membimbing</a:t>
            </a:r>
            <a:r>
              <a:rPr lang="en-US" dirty="0" smtClean="0"/>
              <a:t>, </a:t>
            </a:r>
            <a:r>
              <a:rPr lang="en-US" dirty="0" err="1" smtClean="0"/>
              <a:t>mengoreksi</a:t>
            </a:r>
            <a:r>
              <a:rPr lang="en-US" dirty="0" smtClean="0"/>
              <a:t>,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merumuskan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aktivitasnya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398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sekian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dirty="0" err="1" smtClean="0"/>
              <a:t>Semoga</a:t>
            </a:r>
            <a:r>
              <a:rPr lang="en-US" sz="5400" dirty="0" smtClean="0"/>
              <a:t> </a:t>
            </a:r>
            <a:r>
              <a:rPr lang="en-US" sz="5400" dirty="0" err="1" smtClean="0"/>
              <a:t>bermanfaat</a:t>
            </a:r>
            <a:r>
              <a:rPr lang="en-US" sz="5400" dirty="0" smtClean="0"/>
              <a:t>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8726145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1157</Words>
  <Application>Microsoft Office PowerPoint</Application>
  <PresentationFormat>On-screen Show (4:3)</PresentationFormat>
  <Paragraphs>122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Civic</vt:lpstr>
      <vt:lpstr>PRINSIP PENGEMBANGAN SOSIAL EMOSIONAL ANAK</vt:lpstr>
      <vt:lpstr>Pengembangan SOSEM berdasarkan Perkembangan Anak (DAP)</vt:lpstr>
      <vt:lpstr>Batasan Pembelajaran berdasarkan DAP</vt:lpstr>
      <vt:lpstr>Lanjutan…</vt:lpstr>
      <vt:lpstr>Prinsip DAP</vt:lpstr>
      <vt:lpstr>lanjutan</vt:lpstr>
      <vt:lpstr>Rambu- rambu dalam mengembangkan DAP </vt:lpstr>
      <vt:lpstr>1. Pengembangan masyarakat pembelajar yang peduli </vt:lpstr>
      <vt:lpstr>2. Pembelajaran yang memperkaya perkembangan dan khasanah belajar anak  </vt:lpstr>
      <vt:lpstr>Lanjutan…</vt:lpstr>
      <vt:lpstr>3. Pengembangan Kurikulum yang memadahi bagi perkembangan anak</vt:lpstr>
      <vt:lpstr>4. Assessment perkembangan dan belajar anak</vt:lpstr>
      <vt:lpstr>5. Pengokohan hubungan timbal balik dengan keluarga </vt:lpstr>
      <vt:lpstr>Implikasi DAP dalam pembelajaran SOSEM</vt:lpstr>
      <vt:lpstr>A. PENGEMBANGAN PROGRAM PEMBELAJARAN SECARA HOLISTIK</vt:lpstr>
      <vt:lpstr>Alasan pentingnya guru menggunakan prinsip holistik dalam SOSEM anak:</vt:lpstr>
      <vt:lpstr> B. BATASAN LANDASAN HOLISTIK DALAM PENGEMBANGAN SOSIAL EMOSIONAL ANAK</vt:lpstr>
      <vt:lpstr>IMPLIKASI PENDEKATAN HOLISTIK UNTUK PENGEMBANGAN SOSIAL EMOSIONAL ANAK DALAM PEMBELAJARAN TK </vt:lpstr>
      <vt:lpstr>Prinsip/pandangan/gagasan yg mengarah dan sejalan dengan perlunya pendekatan holistik:</vt:lpstr>
      <vt:lpstr>Aspek pembelajaran yang dianggap berkualitas dan memenuhi kriteria ideal:</vt:lpstr>
      <vt:lpstr>Pengembangan SOSEM anak berlandaskan pendekatan holistik </vt:lpstr>
      <vt:lpstr>Cukup sekian dan terima kasih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asus</cp:lastModifiedBy>
  <cp:revision>24</cp:revision>
  <dcterms:created xsi:type="dcterms:W3CDTF">2017-04-10T13:13:23Z</dcterms:created>
  <dcterms:modified xsi:type="dcterms:W3CDTF">2019-04-01T01:36:15Z</dcterms:modified>
</cp:coreProperties>
</file>