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4" r:id="rId1"/>
  </p:sldMasterIdLst>
  <p:sldIdLst>
    <p:sldId id="256" r:id="rId2"/>
    <p:sldId id="262" r:id="rId3"/>
    <p:sldId id="263" r:id="rId4"/>
    <p:sldId id="282" r:id="rId5"/>
    <p:sldId id="284" r:id="rId6"/>
    <p:sldId id="286" r:id="rId7"/>
    <p:sldId id="287" r:id="rId8"/>
    <p:sldId id="288" r:id="rId9"/>
    <p:sldId id="289" r:id="rId10"/>
    <p:sldId id="283" r:id="rId11"/>
    <p:sldId id="259" r:id="rId12"/>
    <p:sldId id="261" r:id="rId13"/>
    <p:sldId id="264" r:id="rId14"/>
    <p:sldId id="267" r:id="rId15"/>
    <p:sldId id="266" r:id="rId16"/>
    <p:sldId id="268" r:id="rId17"/>
    <p:sldId id="269" r:id="rId18"/>
    <p:sldId id="270" r:id="rId19"/>
    <p:sldId id="271" r:id="rId20"/>
    <p:sldId id="272" r:id="rId21"/>
    <p:sldId id="273" r:id="rId22"/>
    <p:sldId id="274" r:id="rId23"/>
    <p:sldId id="275" r:id="rId24"/>
    <p:sldId id="276" r:id="rId25"/>
    <p:sldId id="285" r:id="rId26"/>
    <p:sldId id="277" r:id="rId27"/>
  </p:sldIdLst>
  <p:sldSz cx="9144000" cy="6858000" type="screen4x3"/>
  <p:notesSz cx="6858000" cy="9144000"/>
  <p:custDataLst>
    <p:tags r:id="rId28"/>
  </p:custDataLst>
  <p:defaultText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9111"/>
    <p:restoredTop sz="93053"/>
  </p:normalViewPr>
  <p:slideViewPr>
    <p:cSldViewPr>
      <p:cViewPr varScale="1">
        <p:scale>
          <a:sx n="97" d="100"/>
          <a:sy n="97" d="100"/>
        </p:scale>
        <p:origin x="2184" y="184"/>
      </p:cViewPr>
      <p:guideLst>
        <p:guide orient="horz" pos="2160"/>
        <p:guide pos="2880"/>
      </p:guideLst>
    </p:cSldViewPr>
  </p:slideViewPr>
  <p:notesTextViewPr>
    <p:cViewPr>
      <p:scale>
        <a:sx n="1" d="1"/>
        <a:sy n="1" d="1"/>
      </p:scale>
      <p:origin x="0" y="0"/>
    </p:cViewPr>
  </p:notesTextViewPr>
  <p:sorterViewPr>
    <p:cViewPr>
      <p:scale>
        <a:sx n="100" d="100"/>
        <a:sy n="100" d="100"/>
      </p:scale>
      <p:origin x="0" y="-5136"/>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D9FD270-7177-436D-8B6A-F2A98F44F1A4}" type="doc">
      <dgm:prSet loTypeId="urn:microsoft.com/office/officeart/2005/8/layout/funnel1" loCatId="process" qsTypeId="urn:microsoft.com/office/officeart/2005/8/quickstyle/simple1" qsCatId="simple" csTypeId="urn:microsoft.com/office/officeart/2005/8/colors/colorful2" csCatId="colorful" phldr="1"/>
      <dgm:spPr/>
      <dgm:t>
        <a:bodyPr/>
        <a:lstStyle/>
        <a:p>
          <a:endParaRPr lang="id-ID"/>
        </a:p>
      </dgm:t>
    </dgm:pt>
    <dgm:pt modelId="{15968C1A-CCC5-4C68-BA44-4FB7CBFD715F}">
      <dgm:prSet phldrT="[Text]" custT="1"/>
      <dgm:spPr/>
      <dgm:t>
        <a:bodyPr/>
        <a:lstStyle/>
        <a:p>
          <a:r>
            <a:rPr lang="id-ID" sz="2000"/>
            <a:t>Ketrampilan supervisor</a:t>
          </a:r>
          <a:endParaRPr lang="id-ID" sz="2000" dirty="0"/>
        </a:p>
      </dgm:t>
    </dgm:pt>
    <dgm:pt modelId="{CB617B2E-913D-4E4D-A1C5-3DF99C9FC87B}" type="parTrans" cxnId="{0C24CE03-0C06-4EBF-86EA-17E2FA6898AC}">
      <dgm:prSet/>
      <dgm:spPr/>
      <dgm:t>
        <a:bodyPr/>
        <a:lstStyle/>
        <a:p>
          <a:endParaRPr lang="id-ID"/>
        </a:p>
      </dgm:t>
    </dgm:pt>
    <dgm:pt modelId="{DE996B3F-A253-4E9C-8746-237AF68CC96D}" type="sibTrans" cxnId="{0C24CE03-0C06-4EBF-86EA-17E2FA6898AC}">
      <dgm:prSet/>
      <dgm:spPr/>
      <dgm:t>
        <a:bodyPr/>
        <a:lstStyle/>
        <a:p>
          <a:endParaRPr lang="id-ID"/>
        </a:p>
      </dgm:t>
    </dgm:pt>
    <dgm:pt modelId="{E10589FB-39D1-4646-A8FC-15E813402935}">
      <dgm:prSet phldrT="[Text]" custT="1"/>
      <dgm:spPr/>
      <dgm:t>
        <a:bodyPr/>
        <a:lstStyle/>
        <a:p>
          <a:r>
            <a:rPr lang="id-ID" sz="2000"/>
            <a:t>Ketrampilan supervisor</a:t>
          </a:r>
          <a:endParaRPr lang="id-ID" sz="2000" dirty="0"/>
        </a:p>
      </dgm:t>
    </dgm:pt>
    <dgm:pt modelId="{29E82349-2031-40FB-844D-54AF505A6CD3}" type="parTrans" cxnId="{AD5A272D-68A9-4D71-9E69-961D8A679CB4}">
      <dgm:prSet/>
      <dgm:spPr/>
      <dgm:t>
        <a:bodyPr/>
        <a:lstStyle/>
        <a:p>
          <a:endParaRPr lang="id-ID"/>
        </a:p>
      </dgm:t>
    </dgm:pt>
    <dgm:pt modelId="{5C622DB2-0DB4-46A3-A21A-F04CB724FB0A}" type="sibTrans" cxnId="{AD5A272D-68A9-4D71-9E69-961D8A679CB4}">
      <dgm:prSet/>
      <dgm:spPr/>
      <dgm:t>
        <a:bodyPr/>
        <a:lstStyle/>
        <a:p>
          <a:endParaRPr lang="id-ID"/>
        </a:p>
      </dgm:t>
    </dgm:pt>
    <dgm:pt modelId="{C1092983-0602-47B1-9CAE-2F018BC73C03}">
      <dgm:prSet phldrT="[Text]"/>
      <dgm:spPr/>
      <dgm:t>
        <a:bodyPr/>
        <a:lstStyle/>
        <a:p>
          <a:r>
            <a:rPr lang="id-ID"/>
            <a:t>Ketrampilan supervisor</a:t>
          </a:r>
          <a:endParaRPr lang="id-ID" dirty="0"/>
        </a:p>
      </dgm:t>
    </dgm:pt>
    <dgm:pt modelId="{0D08028F-A593-44FC-9DA6-F9B53910CCD2}" type="parTrans" cxnId="{5ECD2BB2-5B05-42CA-AF28-6EE4F23F7105}">
      <dgm:prSet/>
      <dgm:spPr/>
      <dgm:t>
        <a:bodyPr/>
        <a:lstStyle/>
        <a:p>
          <a:endParaRPr lang="id-ID"/>
        </a:p>
      </dgm:t>
    </dgm:pt>
    <dgm:pt modelId="{CEE2C614-32F4-45C7-8EEE-B92710085F7B}" type="sibTrans" cxnId="{5ECD2BB2-5B05-42CA-AF28-6EE4F23F7105}">
      <dgm:prSet/>
      <dgm:spPr/>
      <dgm:t>
        <a:bodyPr/>
        <a:lstStyle/>
        <a:p>
          <a:endParaRPr lang="id-ID"/>
        </a:p>
      </dgm:t>
    </dgm:pt>
    <dgm:pt modelId="{7DCC1677-96B1-481E-AD7C-F0FCD668EF8A}">
      <dgm:prSet phldrT="[Text]"/>
      <dgm:spPr/>
      <dgm:t>
        <a:bodyPr/>
        <a:lstStyle/>
        <a:p>
          <a:r>
            <a:rPr lang="id-ID" dirty="0"/>
            <a:t>KBM yang baik</a:t>
          </a:r>
        </a:p>
      </dgm:t>
    </dgm:pt>
    <dgm:pt modelId="{3D9623AD-F364-4A2C-822B-B839CEEC390F}" type="parTrans" cxnId="{464C29E7-D97C-4935-B59A-D45DCB884802}">
      <dgm:prSet/>
      <dgm:spPr/>
      <dgm:t>
        <a:bodyPr/>
        <a:lstStyle/>
        <a:p>
          <a:endParaRPr lang="id-ID"/>
        </a:p>
      </dgm:t>
    </dgm:pt>
    <dgm:pt modelId="{7FE2F971-4172-4C83-9203-11B225EF5A2F}" type="sibTrans" cxnId="{464C29E7-D97C-4935-B59A-D45DCB884802}">
      <dgm:prSet/>
      <dgm:spPr/>
      <dgm:t>
        <a:bodyPr/>
        <a:lstStyle/>
        <a:p>
          <a:endParaRPr lang="id-ID"/>
        </a:p>
      </dgm:t>
    </dgm:pt>
    <dgm:pt modelId="{C23C277E-913C-45B5-8BF1-0512B526A2FB}" type="pres">
      <dgm:prSet presAssocID="{AD9FD270-7177-436D-8B6A-F2A98F44F1A4}" presName="Name0" presStyleCnt="0">
        <dgm:presLayoutVars>
          <dgm:chMax val="4"/>
          <dgm:resizeHandles val="exact"/>
        </dgm:presLayoutVars>
      </dgm:prSet>
      <dgm:spPr/>
    </dgm:pt>
    <dgm:pt modelId="{89F9027A-CB41-46A7-BF84-FC27D4628D9C}" type="pres">
      <dgm:prSet presAssocID="{AD9FD270-7177-436D-8B6A-F2A98F44F1A4}" presName="ellipse" presStyleLbl="trBgShp" presStyleIdx="0" presStyleCnt="1"/>
      <dgm:spPr/>
    </dgm:pt>
    <dgm:pt modelId="{FC9E9885-6ED6-4B1E-81A5-9F444F245A5F}" type="pres">
      <dgm:prSet presAssocID="{AD9FD270-7177-436D-8B6A-F2A98F44F1A4}" presName="arrow1" presStyleLbl="fgShp" presStyleIdx="0" presStyleCnt="1" custLinFactNeighborY="43996"/>
      <dgm:spPr/>
    </dgm:pt>
    <dgm:pt modelId="{27FE9EC0-49A0-4C41-AF73-D1167D27C56C}" type="pres">
      <dgm:prSet presAssocID="{AD9FD270-7177-436D-8B6A-F2A98F44F1A4}" presName="rectangle" presStyleLbl="revTx" presStyleIdx="0" presStyleCnt="1">
        <dgm:presLayoutVars>
          <dgm:bulletEnabled val="1"/>
        </dgm:presLayoutVars>
      </dgm:prSet>
      <dgm:spPr/>
    </dgm:pt>
    <dgm:pt modelId="{53E6D809-B494-4B70-B975-CF4B21BA2BB6}" type="pres">
      <dgm:prSet presAssocID="{E10589FB-39D1-4646-A8FC-15E813402935}" presName="item1" presStyleLbl="node1" presStyleIdx="0" presStyleCnt="3">
        <dgm:presLayoutVars>
          <dgm:bulletEnabled val="1"/>
        </dgm:presLayoutVars>
      </dgm:prSet>
      <dgm:spPr/>
    </dgm:pt>
    <dgm:pt modelId="{4CF4C673-881C-4EB9-8E0D-4E0A68C684DE}" type="pres">
      <dgm:prSet presAssocID="{C1092983-0602-47B1-9CAE-2F018BC73C03}" presName="item2" presStyleLbl="node1" presStyleIdx="1" presStyleCnt="3" custScaleX="147166" custScaleY="128096" custLinFactNeighborX="-21012" custLinFactNeighborY="-17693">
        <dgm:presLayoutVars>
          <dgm:bulletEnabled val="1"/>
        </dgm:presLayoutVars>
      </dgm:prSet>
      <dgm:spPr/>
    </dgm:pt>
    <dgm:pt modelId="{51C39359-E05C-4271-B2E6-FF36BC89CF74}" type="pres">
      <dgm:prSet presAssocID="{7DCC1677-96B1-481E-AD7C-F0FCD668EF8A}" presName="item3" presStyleLbl="node1" presStyleIdx="2" presStyleCnt="3" custScaleX="147166" custScaleY="128096" custLinFactNeighborX="25841" custLinFactNeighborY="3">
        <dgm:presLayoutVars>
          <dgm:bulletEnabled val="1"/>
        </dgm:presLayoutVars>
      </dgm:prSet>
      <dgm:spPr/>
    </dgm:pt>
    <dgm:pt modelId="{DDA018EB-730C-4064-8A8A-561717AF49F0}" type="pres">
      <dgm:prSet presAssocID="{AD9FD270-7177-436D-8B6A-F2A98F44F1A4}" presName="funnel" presStyleLbl="trAlignAcc1" presStyleIdx="0" presStyleCnt="1" custScaleX="128680" custScaleY="95368"/>
      <dgm:spPr/>
    </dgm:pt>
  </dgm:ptLst>
  <dgm:cxnLst>
    <dgm:cxn modelId="{0C24CE03-0C06-4EBF-86EA-17E2FA6898AC}" srcId="{AD9FD270-7177-436D-8B6A-F2A98F44F1A4}" destId="{15968C1A-CCC5-4C68-BA44-4FB7CBFD715F}" srcOrd="0" destOrd="0" parTransId="{CB617B2E-913D-4E4D-A1C5-3DF99C9FC87B}" sibTransId="{DE996B3F-A253-4E9C-8746-237AF68CC96D}"/>
    <dgm:cxn modelId="{AD5A272D-68A9-4D71-9E69-961D8A679CB4}" srcId="{AD9FD270-7177-436D-8B6A-F2A98F44F1A4}" destId="{E10589FB-39D1-4646-A8FC-15E813402935}" srcOrd="1" destOrd="0" parTransId="{29E82349-2031-40FB-844D-54AF505A6CD3}" sibTransId="{5C622DB2-0DB4-46A3-A21A-F04CB724FB0A}"/>
    <dgm:cxn modelId="{CCEC9531-33DD-48D5-BBE1-71461BCB8937}" type="presOf" srcId="{C1092983-0602-47B1-9CAE-2F018BC73C03}" destId="{53E6D809-B494-4B70-B975-CF4B21BA2BB6}" srcOrd="0" destOrd="0" presId="urn:microsoft.com/office/officeart/2005/8/layout/funnel1"/>
    <dgm:cxn modelId="{D6870D4E-CA34-467C-AACA-6D3997BAE610}" type="presOf" srcId="{15968C1A-CCC5-4C68-BA44-4FB7CBFD715F}" destId="{51C39359-E05C-4271-B2E6-FF36BC89CF74}" srcOrd="0" destOrd="0" presId="urn:microsoft.com/office/officeart/2005/8/layout/funnel1"/>
    <dgm:cxn modelId="{CAC40972-9AA4-4030-9BE6-67571090A001}" type="presOf" srcId="{E10589FB-39D1-4646-A8FC-15E813402935}" destId="{4CF4C673-881C-4EB9-8E0D-4E0A68C684DE}" srcOrd="0" destOrd="0" presId="urn:microsoft.com/office/officeart/2005/8/layout/funnel1"/>
    <dgm:cxn modelId="{9DCCF49C-FF12-45E1-9870-D6E9D83EB013}" type="presOf" srcId="{7DCC1677-96B1-481E-AD7C-F0FCD668EF8A}" destId="{27FE9EC0-49A0-4C41-AF73-D1167D27C56C}" srcOrd="0" destOrd="0" presId="urn:microsoft.com/office/officeart/2005/8/layout/funnel1"/>
    <dgm:cxn modelId="{5ECD2BB2-5B05-42CA-AF28-6EE4F23F7105}" srcId="{AD9FD270-7177-436D-8B6A-F2A98F44F1A4}" destId="{C1092983-0602-47B1-9CAE-2F018BC73C03}" srcOrd="2" destOrd="0" parTransId="{0D08028F-A593-44FC-9DA6-F9B53910CCD2}" sibTransId="{CEE2C614-32F4-45C7-8EEE-B92710085F7B}"/>
    <dgm:cxn modelId="{7C0EEBBB-F6CA-444B-BC7F-08A6C9D28CAE}" type="presOf" srcId="{AD9FD270-7177-436D-8B6A-F2A98F44F1A4}" destId="{C23C277E-913C-45B5-8BF1-0512B526A2FB}" srcOrd="0" destOrd="0" presId="urn:microsoft.com/office/officeart/2005/8/layout/funnel1"/>
    <dgm:cxn modelId="{464C29E7-D97C-4935-B59A-D45DCB884802}" srcId="{AD9FD270-7177-436D-8B6A-F2A98F44F1A4}" destId="{7DCC1677-96B1-481E-AD7C-F0FCD668EF8A}" srcOrd="3" destOrd="0" parTransId="{3D9623AD-F364-4A2C-822B-B839CEEC390F}" sibTransId="{7FE2F971-4172-4C83-9203-11B225EF5A2F}"/>
    <dgm:cxn modelId="{DFF17773-614A-49A4-BAA3-7800FA8FDCEF}" type="presParOf" srcId="{C23C277E-913C-45B5-8BF1-0512B526A2FB}" destId="{89F9027A-CB41-46A7-BF84-FC27D4628D9C}" srcOrd="0" destOrd="0" presId="urn:microsoft.com/office/officeart/2005/8/layout/funnel1"/>
    <dgm:cxn modelId="{E84F56A2-4367-4F27-83AF-A16F260F7EA3}" type="presParOf" srcId="{C23C277E-913C-45B5-8BF1-0512B526A2FB}" destId="{FC9E9885-6ED6-4B1E-81A5-9F444F245A5F}" srcOrd="1" destOrd="0" presId="urn:microsoft.com/office/officeart/2005/8/layout/funnel1"/>
    <dgm:cxn modelId="{3506FBE6-85C0-445F-BE27-6229C2ED4627}" type="presParOf" srcId="{C23C277E-913C-45B5-8BF1-0512B526A2FB}" destId="{27FE9EC0-49A0-4C41-AF73-D1167D27C56C}" srcOrd="2" destOrd="0" presId="urn:microsoft.com/office/officeart/2005/8/layout/funnel1"/>
    <dgm:cxn modelId="{BAEDDCF4-130A-4CF3-95B9-16E68B88A3BC}" type="presParOf" srcId="{C23C277E-913C-45B5-8BF1-0512B526A2FB}" destId="{53E6D809-B494-4B70-B975-CF4B21BA2BB6}" srcOrd="3" destOrd="0" presId="urn:microsoft.com/office/officeart/2005/8/layout/funnel1"/>
    <dgm:cxn modelId="{15BA734B-A016-48D4-88FD-035E76AA5AC8}" type="presParOf" srcId="{C23C277E-913C-45B5-8BF1-0512B526A2FB}" destId="{4CF4C673-881C-4EB9-8E0D-4E0A68C684DE}" srcOrd="4" destOrd="0" presId="urn:microsoft.com/office/officeart/2005/8/layout/funnel1"/>
    <dgm:cxn modelId="{479CF2E7-BA5F-4547-BC9F-B10617A893F7}" type="presParOf" srcId="{C23C277E-913C-45B5-8BF1-0512B526A2FB}" destId="{51C39359-E05C-4271-B2E6-FF36BC89CF74}" srcOrd="5" destOrd="0" presId="urn:microsoft.com/office/officeart/2005/8/layout/funnel1"/>
    <dgm:cxn modelId="{AED7F35B-828D-44A5-9742-C96946091AF9}" type="presParOf" srcId="{C23C277E-913C-45B5-8BF1-0512B526A2FB}" destId="{DDA018EB-730C-4064-8A8A-561717AF49F0}" srcOrd="6" destOrd="0" presId="urn:microsoft.com/office/officeart/2005/8/layout/funnel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53F4D5B-84BA-492F-89AE-141BA0A53745}" type="doc">
      <dgm:prSet loTypeId="urn:microsoft.com/office/officeart/2005/8/layout/list1" loCatId="list" qsTypeId="urn:microsoft.com/office/officeart/2005/8/quickstyle/simple1" qsCatId="simple" csTypeId="urn:microsoft.com/office/officeart/2005/8/colors/colorful1#1" csCatId="colorful" phldr="1"/>
      <dgm:spPr/>
      <dgm:t>
        <a:bodyPr/>
        <a:lstStyle/>
        <a:p>
          <a:endParaRPr lang="id-ID"/>
        </a:p>
      </dgm:t>
    </dgm:pt>
    <dgm:pt modelId="{16BD1B6A-BFE9-4178-B8E9-B90F252DD933}">
      <dgm:prSet phldrT="[Text]"/>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id-ID" dirty="0"/>
            <a:t>Prinsip ilmiah (</a:t>
          </a:r>
          <a:r>
            <a:rPr lang="id-ID" i="1" dirty="0"/>
            <a:t>scientific</a:t>
          </a:r>
          <a:r>
            <a:rPr lang="id-ID" dirty="0"/>
            <a:t>)</a:t>
          </a:r>
        </a:p>
      </dgm:t>
    </dgm:pt>
    <dgm:pt modelId="{EA99131E-D437-472B-96CF-8E51A52B78B6}" type="parTrans" cxnId="{6FA8E1AC-1492-4814-BBBE-ED88C90C3A0F}">
      <dgm:prSet/>
      <dgm:spPr/>
      <dgm:t>
        <a:bodyPr/>
        <a:lstStyle/>
        <a:p>
          <a:endParaRPr lang="id-ID"/>
        </a:p>
      </dgm:t>
    </dgm:pt>
    <dgm:pt modelId="{CB9E3CB7-372F-43E9-AAED-DDA903A5B28B}" type="sibTrans" cxnId="{6FA8E1AC-1492-4814-BBBE-ED88C90C3A0F}">
      <dgm:prSet/>
      <dgm:spPr/>
      <dgm:t>
        <a:bodyPr/>
        <a:lstStyle/>
        <a:p>
          <a:endParaRPr lang="id-ID"/>
        </a:p>
      </dgm:t>
    </dgm:pt>
    <dgm:pt modelId="{E218398E-1ABF-44EC-A6FF-E0312C766960}">
      <dgm:prSet phldrT="[Text]"/>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id-ID" dirty="0"/>
            <a:t>Prinsip kerja sama</a:t>
          </a:r>
        </a:p>
      </dgm:t>
    </dgm:pt>
    <dgm:pt modelId="{A59A0A4F-67E4-4E45-9201-9111E3027768}" type="parTrans" cxnId="{703FCA42-CD48-4ED4-A2BB-E8A92B5ECEBB}">
      <dgm:prSet/>
      <dgm:spPr/>
      <dgm:t>
        <a:bodyPr/>
        <a:lstStyle/>
        <a:p>
          <a:endParaRPr lang="id-ID"/>
        </a:p>
      </dgm:t>
    </dgm:pt>
    <dgm:pt modelId="{A15BC2E5-BBCB-4C7A-AC94-36D6CFDD293B}" type="sibTrans" cxnId="{703FCA42-CD48-4ED4-A2BB-E8A92B5ECEBB}">
      <dgm:prSet/>
      <dgm:spPr/>
      <dgm:t>
        <a:bodyPr/>
        <a:lstStyle/>
        <a:p>
          <a:endParaRPr lang="id-ID"/>
        </a:p>
      </dgm:t>
    </dgm:pt>
    <dgm:pt modelId="{456C661E-F7BA-4AA2-8919-1818C0E41022}">
      <dgm:prSet phldrT="[Text]"/>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id-ID" dirty="0"/>
            <a:t>Prinsip konstruktif dan kreatif</a:t>
          </a:r>
        </a:p>
      </dgm:t>
    </dgm:pt>
    <dgm:pt modelId="{06DDE40E-E7D3-48E7-BD47-85033F946A21}" type="parTrans" cxnId="{32EC3058-79F5-4D39-9CF9-8305C2611EBA}">
      <dgm:prSet/>
      <dgm:spPr/>
      <dgm:t>
        <a:bodyPr/>
        <a:lstStyle/>
        <a:p>
          <a:endParaRPr lang="id-ID"/>
        </a:p>
      </dgm:t>
    </dgm:pt>
    <dgm:pt modelId="{05BCE30E-CC76-4DC6-AE16-B7A5AB77D92F}" type="sibTrans" cxnId="{32EC3058-79F5-4D39-9CF9-8305C2611EBA}">
      <dgm:prSet/>
      <dgm:spPr/>
      <dgm:t>
        <a:bodyPr/>
        <a:lstStyle/>
        <a:p>
          <a:endParaRPr lang="id-ID"/>
        </a:p>
      </dgm:t>
    </dgm:pt>
    <dgm:pt modelId="{EDD358AE-51D1-4311-90D3-EF5B217151F5}">
      <dgm:prSet phldrT="[Text]"/>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id-ID" dirty="0"/>
            <a:t>Prinsip demokratis</a:t>
          </a:r>
        </a:p>
      </dgm:t>
    </dgm:pt>
    <dgm:pt modelId="{F32AC4CD-FDA2-479B-8DA7-5EC4E7993092}" type="parTrans" cxnId="{FD3EC176-7F7F-4663-ACCC-3E3C5A4C7571}">
      <dgm:prSet/>
      <dgm:spPr/>
      <dgm:t>
        <a:bodyPr/>
        <a:lstStyle/>
        <a:p>
          <a:endParaRPr lang="id-ID"/>
        </a:p>
      </dgm:t>
    </dgm:pt>
    <dgm:pt modelId="{404B5DA6-78E3-4F01-BFDD-AC882E0F6DC2}" type="sibTrans" cxnId="{FD3EC176-7F7F-4663-ACCC-3E3C5A4C7571}">
      <dgm:prSet/>
      <dgm:spPr/>
      <dgm:t>
        <a:bodyPr/>
        <a:lstStyle/>
        <a:p>
          <a:endParaRPr lang="id-ID"/>
        </a:p>
      </dgm:t>
    </dgm:pt>
    <dgm:pt modelId="{6532CF3C-9051-4F2B-A98B-FCB0D039B34D}" type="pres">
      <dgm:prSet presAssocID="{153F4D5B-84BA-492F-89AE-141BA0A53745}" presName="linear" presStyleCnt="0">
        <dgm:presLayoutVars>
          <dgm:dir/>
          <dgm:animLvl val="lvl"/>
          <dgm:resizeHandles val="exact"/>
        </dgm:presLayoutVars>
      </dgm:prSet>
      <dgm:spPr/>
    </dgm:pt>
    <dgm:pt modelId="{E0861F0F-91A2-4F81-B562-A883644EE588}" type="pres">
      <dgm:prSet presAssocID="{16BD1B6A-BFE9-4178-B8E9-B90F252DD933}" presName="parentLin" presStyleCnt="0"/>
      <dgm:spPr/>
    </dgm:pt>
    <dgm:pt modelId="{DD4DCF76-2212-4CD0-B016-8C4A5B9D0F52}" type="pres">
      <dgm:prSet presAssocID="{16BD1B6A-BFE9-4178-B8E9-B90F252DD933}" presName="parentLeftMargin" presStyleLbl="node1" presStyleIdx="0" presStyleCnt="4"/>
      <dgm:spPr/>
    </dgm:pt>
    <dgm:pt modelId="{535C28A2-BDAC-4A07-BFE5-5AC5CA14C8D5}" type="pres">
      <dgm:prSet presAssocID="{16BD1B6A-BFE9-4178-B8E9-B90F252DD933}" presName="parentText" presStyleLbl="node1" presStyleIdx="0" presStyleCnt="4">
        <dgm:presLayoutVars>
          <dgm:chMax val="0"/>
          <dgm:bulletEnabled val="1"/>
        </dgm:presLayoutVars>
      </dgm:prSet>
      <dgm:spPr/>
    </dgm:pt>
    <dgm:pt modelId="{01BBEBC7-FC4A-4E09-8B71-6E9ADB8CBEFD}" type="pres">
      <dgm:prSet presAssocID="{16BD1B6A-BFE9-4178-B8E9-B90F252DD933}" presName="negativeSpace" presStyleCnt="0"/>
      <dgm:spPr/>
    </dgm:pt>
    <dgm:pt modelId="{A2D750C6-6C63-48F4-A648-02382AD31729}" type="pres">
      <dgm:prSet presAssocID="{16BD1B6A-BFE9-4178-B8E9-B90F252DD933}" presName="childText" presStyleLbl="conFgAcc1" presStyleIdx="0" presStyleCnt="4">
        <dgm:presLayoutVars>
          <dgm:bulletEnabled val="1"/>
        </dgm:presLayoutVars>
      </dgm:prSet>
      <dgm:spPr/>
    </dgm:pt>
    <dgm:pt modelId="{386C70DB-9703-44CC-AABF-4FF529B50630}" type="pres">
      <dgm:prSet presAssocID="{CB9E3CB7-372F-43E9-AAED-DDA903A5B28B}" presName="spaceBetweenRectangles" presStyleCnt="0"/>
      <dgm:spPr/>
    </dgm:pt>
    <dgm:pt modelId="{66D15541-395D-4174-A597-4A5BC2726371}" type="pres">
      <dgm:prSet presAssocID="{EDD358AE-51D1-4311-90D3-EF5B217151F5}" presName="parentLin" presStyleCnt="0"/>
      <dgm:spPr/>
    </dgm:pt>
    <dgm:pt modelId="{AA88D943-5C7B-446F-B69B-8ACA308FBA07}" type="pres">
      <dgm:prSet presAssocID="{EDD358AE-51D1-4311-90D3-EF5B217151F5}" presName="parentLeftMargin" presStyleLbl="node1" presStyleIdx="0" presStyleCnt="4"/>
      <dgm:spPr/>
    </dgm:pt>
    <dgm:pt modelId="{C66187EE-22E8-45F5-8635-8A0409DA68FD}" type="pres">
      <dgm:prSet presAssocID="{EDD358AE-51D1-4311-90D3-EF5B217151F5}" presName="parentText" presStyleLbl="node1" presStyleIdx="1" presStyleCnt="4">
        <dgm:presLayoutVars>
          <dgm:chMax val="0"/>
          <dgm:bulletEnabled val="1"/>
        </dgm:presLayoutVars>
      </dgm:prSet>
      <dgm:spPr/>
    </dgm:pt>
    <dgm:pt modelId="{73A293A1-99ED-4ED8-85A8-923DA23153A9}" type="pres">
      <dgm:prSet presAssocID="{EDD358AE-51D1-4311-90D3-EF5B217151F5}" presName="negativeSpace" presStyleCnt="0"/>
      <dgm:spPr/>
    </dgm:pt>
    <dgm:pt modelId="{28780CDB-20E8-43BF-A052-D9F7743302C6}" type="pres">
      <dgm:prSet presAssocID="{EDD358AE-51D1-4311-90D3-EF5B217151F5}" presName="childText" presStyleLbl="conFgAcc1" presStyleIdx="1" presStyleCnt="4">
        <dgm:presLayoutVars>
          <dgm:bulletEnabled val="1"/>
        </dgm:presLayoutVars>
      </dgm:prSet>
      <dgm:spPr/>
    </dgm:pt>
    <dgm:pt modelId="{8D157AAB-DF3C-4887-BAD4-E9DB61387BB8}" type="pres">
      <dgm:prSet presAssocID="{404B5DA6-78E3-4F01-BFDD-AC882E0F6DC2}" presName="spaceBetweenRectangles" presStyleCnt="0"/>
      <dgm:spPr/>
    </dgm:pt>
    <dgm:pt modelId="{7B689164-630B-4A78-8D97-5B5ADD17DA80}" type="pres">
      <dgm:prSet presAssocID="{E218398E-1ABF-44EC-A6FF-E0312C766960}" presName="parentLin" presStyleCnt="0"/>
      <dgm:spPr/>
    </dgm:pt>
    <dgm:pt modelId="{0E6C2181-4AFE-46E4-BC85-6DD40CE4D1B3}" type="pres">
      <dgm:prSet presAssocID="{E218398E-1ABF-44EC-A6FF-E0312C766960}" presName="parentLeftMargin" presStyleLbl="node1" presStyleIdx="1" presStyleCnt="4"/>
      <dgm:spPr/>
    </dgm:pt>
    <dgm:pt modelId="{0DCC201C-A0DB-460C-B9D8-DD2B6611B77B}" type="pres">
      <dgm:prSet presAssocID="{E218398E-1ABF-44EC-A6FF-E0312C766960}" presName="parentText" presStyleLbl="node1" presStyleIdx="2" presStyleCnt="4">
        <dgm:presLayoutVars>
          <dgm:chMax val="0"/>
          <dgm:bulletEnabled val="1"/>
        </dgm:presLayoutVars>
      </dgm:prSet>
      <dgm:spPr/>
    </dgm:pt>
    <dgm:pt modelId="{59DEB596-1141-4114-BFAA-90CC0AE6A1F7}" type="pres">
      <dgm:prSet presAssocID="{E218398E-1ABF-44EC-A6FF-E0312C766960}" presName="negativeSpace" presStyleCnt="0"/>
      <dgm:spPr/>
    </dgm:pt>
    <dgm:pt modelId="{46E38DFC-BF4F-4D52-ACDA-DC46C8A914BA}" type="pres">
      <dgm:prSet presAssocID="{E218398E-1ABF-44EC-A6FF-E0312C766960}" presName="childText" presStyleLbl="conFgAcc1" presStyleIdx="2" presStyleCnt="4">
        <dgm:presLayoutVars>
          <dgm:bulletEnabled val="1"/>
        </dgm:presLayoutVars>
      </dgm:prSet>
      <dgm:spPr/>
    </dgm:pt>
    <dgm:pt modelId="{BCCE8F81-862E-4413-B2D7-B9F21E09B9E3}" type="pres">
      <dgm:prSet presAssocID="{A15BC2E5-BBCB-4C7A-AC94-36D6CFDD293B}" presName="spaceBetweenRectangles" presStyleCnt="0"/>
      <dgm:spPr/>
    </dgm:pt>
    <dgm:pt modelId="{6A09F40E-CCB0-4FB6-BD7C-290FB43C22F3}" type="pres">
      <dgm:prSet presAssocID="{456C661E-F7BA-4AA2-8919-1818C0E41022}" presName="parentLin" presStyleCnt="0"/>
      <dgm:spPr/>
    </dgm:pt>
    <dgm:pt modelId="{CE164844-5950-432F-A981-A54B2D59E0CA}" type="pres">
      <dgm:prSet presAssocID="{456C661E-F7BA-4AA2-8919-1818C0E41022}" presName="parentLeftMargin" presStyleLbl="node1" presStyleIdx="2" presStyleCnt="4"/>
      <dgm:spPr/>
    </dgm:pt>
    <dgm:pt modelId="{2690ED7E-C146-4D2F-A58D-01F23C5475A6}" type="pres">
      <dgm:prSet presAssocID="{456C661E-F7BA-4AA2-8919-1818C0E41022}" presName="parentText" presStyleLbl="node1" presStyleIdx="3" presStyleCnt="4">
        <dgm:presLayoutVars>
          <dgm:chMax val="0"/>
          <dgm:bulletEnabled val="1"/>
        </dgm:presLayoutVars>
      </dgm:prSet>
      <dgm:spPr/>
    </dgm:pt>
    <dgm:pt modelId="{896044ED-B91F-48C5-9B8D-873FF544C6A8}" type="pres">
      <dgm:prSet presAssocID="{456C661E-F7BA-4AA2-8919-1818C0E41022}" presName="negativeSpace" presStyleCnt="0"/>
      <dgm:spPr/>
    </dgm:pt>
    <dgm:pt modelId="{584E7868-6529-45A1-B3D7-0807EEC1CFCB}" type="pres">
      <dgm:prSet presAssocID="{456C661E-F7BA-4AA2-8919-1818C0E41022}" presName="childText" presStyleLbl="conFgAcc1" presStyleIdx="3" presStyleCnt="4">
        <dgm:presLayoutVars>
          <dgm:bulletEnabled val="1"/>
        </dgm:presLayoutVars>
      </dgm:prSet>
      <dgm:spPr/>
    </dgm:pt>
  </dgm:ptLst>
  <dgm:cxnLst>
    <dgm:cxn modelId="{15BA0207-78B0-45DE-B841-5BCC2667FA06}" type="presOf" srcId="{456C661E-F7BA-4AA2-8919-1818C0E41022}" destId="{CE164844-5950-432F-A981-A54B2D59E0CA}" srcOrd="0" destOrd="0" presId="urn:microsoft.com/office/officeart/2005/8/layout/list1"/>
    <dgm:cxn modelId="{703FCA42-CD48-4ED4-A2BB-E8A92B5ECEBB}" srcId="{153F4D5B-84BA-492F-89AE-141BA0A53745}" destId="{E218398E-1ABF-44EC-A6FF-E0312C766960}" srcOrd="2" destOrd="0" parTransId="{A59A0A4F-67E4-4E45-9201-9111E3027768}" sibTransId="{A15BC2E5-BBCB-4C7A-AC94-36D6CFDD293B}"/>
    <dgm:cxn modelId="{32EC3058-79F5-4D39-9CF9-8305C2611EBA}" srcId="{153F4D5B-84BA-492F-89AE-141BA0A53745}" destId="{456C661E-F7BA-4AA2-8919-1818C0E41022}" srcOrd="3" destOrd="0" parTransId="{06DDE40E-E7D3-48E7-BD47-85033F946A21}" sibTransId="{05BCE30E-CC76-4DC6-AE16-B7A5AB77D92F}"/>
    <dgm:cxn modelId="{65C53B59-5FEA-4DFB-8AA9-A2779E0B6DF7}" type="presOf" srcId="{153F4D5B-84BA-492F-89AE-141BA0A53745}" destId="{6532CF3C-9051-4F2B-A98B-FCB0D039B34D}" srcOrd="0" destOrd="0" presId="urn:microsoft.com/office/officeart/2005/8/layout/list1"/>
    <dgm:cxn modelId="{AFBA0D6E-DF28-41F3-AB91-3364859C1A81}" type="presOf" srcId="{E218398E-1ABF-44EC-A6FF-E0312C766960}" destId="{0E6C2181-4AFE-46E4-BC85-6DD40CE4D1B3}" srcOrd="0" destOrd="0" presId="urn:microsoft.com/office/officeart/2005/8/layout/list1"/>
    <dgm:cxn modelId="{0E3E8A6E-F42B-45EF-BF12-2AE6053526DD}" type="presOf" srcId="{EDD358AE-51D1-4311-90D3-EF5B217151F5}" destId="{AA88D943-5C7B-446F-B69B-8ACA308FBA07}" srcOrd="0" destOrd="0" presId="urn:microsoft.com/office/officeart/2005/8/layout/list1"/>
    <dgm:cxn modelId="{FD3EC176-7F7F-4663-ACCC-3E3C5A4C7571}" srcId="{153F4D5B-84BA-492F-89AE-141BA0A53745}" destId="{EDD358AE-51D1-4311-90D3-EF5B217151F5}" srcOrd="1" destOrd="0" parTransId="{F32AC4CD-FDA2-479B-8DA7-5EC4E7993092}" sibTransId="{404B5DA6-78E3-4F01-BFDD-AC882E0F6DC2}"/>
    <dgm:cxn modelId="{573B537A-732E-4E5E-AAF6-BA192AC2A4F0}" type="presOf" srcId="{EDD358AE-51D1-4311-90D3-EF5B217151F5}" destId="{C66187EE-22E8-45F5-8635-8A0409DA68FD}" srcOrd="1" destOrd="0" presId="urn:microsoft.com/office/officeart/2005/8/layout/list1"/>
    <dgm:cxn modelId="{A13BD994-20C3-41E6-9355-E1939EA01195}" type="presOf" srcId="{E218398E-1ABF-44EC-A6FF-E0312C766960}" destId="{0DCC201C-A0DB-460C-B9D8-DD2B6611B77B}" srcOrd="1" destOrd="0" presId="urn:microsoft.com/office/officeart/2005/8/layout/list1"/>
    <dgm:cxn modelId="{D77EAFA3-EA46-4EED-B06F-F234756146DF}" type="presOf" srcId="{456C661E-F7BA-4AA2-8919-1818C0E41022}" destId="{2690ED7E-C146-4D2F-A58D-01F23C5475A6}" srcOrd="1" destOrd="0" presId="urn:microsoft.com/office/officeart/2005/8/layout/list1"/>
    <dgm:cxn modelId="{6FA8E1AC-1492-4814-BBBE-ED88C90C3A0F}" srcId="{153F4D5B-84BA-492F-89AE-141BA0A53745}" destId="{16BD1B6A-BFE9-4178-B8E9-B90F252DD933}" srcOrd="0" destOrd="0" parTransId="{EA99131E-D437-472B-96CF-8E51A52B78B6}" sibTransId="{CB9E3CB7-372F-43E9-AAED-DDA903A5B28B}"/>
    <dgm:cxn modelId="{EF2AC6E0-3878-444D-9FA9-3F47012F92EC}" type="presOf" srcId="{16BD1B6A-BFE9-4178-B8E9-B90F252DD933}" destId="{535C28A2-BDAC-4A07-BFE5-5AC5CA14C8D5}" srcOrd="1" destOrd="0" presId="urn:microsoft.com/office/officeart/2005/8/layout/list1"/>
    <dgm:cxn modelId="{E8CD9CEF-A99F-4EB1-BCFE-65A945C3577B}" type="presOf" srcId="{16BD1B6A-BFE9-4178-B8E9-B90F252DD933}" destId="{DD4DCF76-2212-4CD0-B016-8C4A5B9D0F52}" srcOrd="0" destOrd="0" presId="urn:microsoft.com/office/officeart/2005/8/layout/list1"/>
    <dgm:cxn modelId="{C4E4CFB4-B2FC-4D1B-BB58-099C343497CF}" type="presParOf" srcId="{6532CF3C-9051-4F2B-A98B-FCB0D039B34D}" destId="{E0861F0F-91A2-4F81-B562-A883644EE588}" srcOrd="0" destOrd="0" presId="urn:microsoft.com/office/officeart/2005/8/layout/list1"/>
    <dgm:cxn modelId="{53338E2E-BF2B-4FB0-B8FC-554E99BA2908}" type="presParOf" srcId="{E0861F0F-91A2-4F81-B562-A883644EE588}" destId="{DD4DCF76-2212-4CD0-B016-8C4A5B9D0F52}" srcOrd="0" destOrd="0" presId="urn:microsoft.com/office/officeart/2005/8/layout/list1"/>
    <dgm:cxn modelId="{E543B958-7058-4806-BE25-FAA03029293F}" type="presParOf" srcId="{E0861F0F-91A2-4F81-B562-A883644EE588}" destId="{535C28A2-BDAC-4A07-BFE5-5AC5CA14C8D5}" srcOrd="1" destOrd="0" presId="urn:microsoft.com/office/officeart/2005/8/layout/list1"/>
    <dgm:cxn modelId="{6E7E0CB8-57D4-4E7E-B675-11031FFB0083}" type="presParOf" srcId="{6532CF3C-9051-4F2B-A98B-FCB0D039B34D}" destId="{01BBEBC7-FC4A-4E09-8B71-6E9ADB8CBEFD}" srcOrd="1" destOrd="0" presId="urn:microsoft.com/office/officeart/2005/8/layout/list1"/>
    <dgm:cxn modelId="{23E2D7A9-83C3-405A-8E05-6F55117FE017}" type="presParOf" srcId="{6532CF3C-9051-4F2B-A98B-FCB0D039B34D}" destId="{A2D750C6-6C63-48F4-A648-02382AD31729}" srcOrd="2" destOrd="0" presId="urn:microsoft.com/office/officeart/2005/8/layout/list1"/>
    <dgm:cxn modelId="{0988DEE2-7056-481C-AE7A-B1E6CCCD2444}" type="presParOf" srcId="{6532CF3C-9051-4F2B-A98B-FCB0D039B34D}" destId="{386C70DB-9703-44CC-AABF-4FF529B50630}" srcOrd="3" destOrd="0" presId="urn:microsoft.com/office/officeart/2005/8/layout/list1"/>
    <dgm:cxn modelId="{9BBF19C1-C3B9-4B90-8153-1498DF0C156D}" type="presParOf" srcId="{6532CF3C-9051-4F2B-A98B-FCB0D039B34D}" destId="{66D15541-395D-4174-A597-4A5BC2726371}" srcOrd="4" destOrd="0" presId="urn:microsoft.com/office/officeart/2005/8/layout/list1"/>
    <dgm:cxn modelId="{053A76EE-5BF8-4368-900B-D16161EA1040}" type="presParOf" srcId="{66D15541-395D-4174-A597-4A5BC2726371}" destId="{AA88D943-5C7B-446F-B69B-8ACA308FBA07}" srcOrd="0" destOrd="0" presId="urn:microsoft.com/office/officeart/2005/8/layout/list1"/>
    <dgm:cxn modelId="{47193941-2279-4F48-9D1C-059FCF7FEFE3}" type="presParOf" srcId="{66D15541-395D-4174-A597-4A5BC2726371}" destId="{C66187EE-22E8-45F5-8635-8A0409DA68FD}" srcOrd="1" destOrd="0" presId="urn:microsoft.com/office/officeart/2005/8/layout/list1"/>
    <dgm:cxn modelId="{E1EE351B-5782-4136-851C-033EA8D90BE5}" type="presParOf" srcId="{6532CF3C-9051-4F2B-A98B-FCB0D039B34D}" destId="{73A293A1-99ED-4ED8-85A8-923DA23153A9}" srcOrd="5" destOrd="0" presId="urn:microsoft.com/office/officeart/2005/8/layout/list1"/>
    <dgm:cxn modelId="{D8B38687-5C79-4A4D-A538-C5B035506FCA}" type="presParOf" srcId="{6532CF3C-9051-4F2B-A98B-FCB0D039B34D}" destId="{28780CDB-20E8-43BF-A052-D9F7743302C6}" srcOrd="6" destOrd="0" presId="urn:microsoft.com/office/officeart/2005/8/layout/list1"/>
    <dgm:cxn modelId="{F3575F86-CE7B-45AB-BA75-5665D91A80C8}" type="presParOf" srcId="{6532CF3C-9051-4F2B-A98B-FCB0D039B34D}" destId="{8D157AAB-DF3C-4887-BAD4-E9DB61387BB8}" srcOrd="7" destOrd="0" presId="urn:microsoft.com/office/officeart/2005/8/layout/list1"/>
    <dgm:cxn modelId="{F2F34423-D9C5-4434-A02E-06286417E12C}" type="presParOf" srcId="{6532CF3C-9051-4F2B-A98B-FCB0D039B34D}" destId="{7B689164-630B-4A78-8D97-5B5ADD17DA80}" srcOrd="8" destOrd="0" presId="urn:microsoft.com/office/officeart/2005/8/layout/list1"/>
    <dgm:cxn modelId="{508F5445-03CD-41C4-8D8A-ACE2A60FECA4}" type="presParOf" srcId="{7B689164-630B-4A78-8D97-5B5ADD17DA80}" destId="{0E6C2181-4AFE-46E4-BC85-6DD40CE4D1B3}" srcOrd="0" destOrd="0" presId="urn:microsoft.com/office/officeart/2005/8/layout/list1"/>
    <dgm:cxn modelId="{6637F34F-76CA-4398-A6F9-58360C38110C}" type="presParOf" srcId="{7B689164-630B-4A78-8D97-5B5ADD17DA80}" destId="{0DCC201C-A0DB-460C-B9D8-DD2B6611B77B}" srcOrd="1" destOrd="0" presId="urn:microsoft.com/office/officeart/2005/8/layout/list1"/>
    <dgm:cxn modelId="{D8DE1B9D-5906-40CF-9FA1-7240DECFC206}" type="presParOf" srcId="{6532CF3C-9051-4F2B-A98B-FCB0D039B34D}" destId="{59DEB596-1141-4114-BFAA-90CC0AE6A1F7}" srcOrd="9" destOrd="0" presId="urn:microsoft.com/office/officeart/2005/8/layout/list1"/>
    <dgm:cxn modelId="{2D5FA618-A86C-462D-94B5-038E67BE0271}" type="presParOf" srcId="{6532CF3C-9051-4F2B-A98B-FCB0D039B34D}" destId="{46E38DFC-BF4F-4D52-ACDA-DC46C8A914BA}" srcOrd="10" destOrd="0" presId="urn:microsoft.com/office/officeart/2005/8/layout/list1"/>
    <dgm:cxn modelId="{9D40ED6E-65AC-4149-86E9-12AF02288A07}" type="presParOf" srcId="{6532CF3C-9051-4F2B-A98B-FCB0D039B34D}" destId="{BCCE8F81-862E-4413-B2D7-B9F21E09B9E3}" srcOrd="11" destOrd="0" presId="urn:microsoft.com/office/officeart/2005/8/layout/list1"/>
    <dgm:cxn modelId="{4D978BA8-ABD6-412F-A57B-813AA15DD142}" type="presParOf" srcId="{6532CF3C-9051-4F2B-A98B-FCB0D039B34D}" destId="{6A09F40E-CCB0-4FB6-BD7C-290FB43C22F3}" srcOrd="12" destOrd="0" presId="urn:microsoft.com/office/officeart/2005/8/layout/list1"/>
    <dgm:cxn modelId="{CEDA1549-32DE-40A2-8DD7-00E5157F3BAC}" type="presParOf" srcId="{6A09F40E-CCB0-4FB6-BD7C-290FB43C22F3}" destId="{CE164844-5950-432F-A981-A54B2D59E0CA}" srcOrd="0" destOrd="0" presId="urn:microsoft.com/office/officeart/2005/8/layout/list1"/>
    <dgm:cxn modelId="{80E2ADC4-387F-46DD-BA5E-B7ACA4BC2BA3}" type="presParOf" srcId="{6A09F40E-CCB0-4FB6-BD7C-290FB43C22F3}" destId="{2690ED7E-C146-4D2F-A58D-01F23C5475A6}" srcOrd="1" destOrd="0" presId="urn:microsoft.com/office/officeart/2005/8/layout/list1"/>
    <dgm:cxn modelId="{9AF10B70-1CA8-4FA2-AFCA-317AFBD38268}" type="presParOf" srcId="{6532CF3C-9051-4F2B-A98B-FCB0D039B34D}" destId="{896044ED-B91F-48C5-9B8D-873FF544C6A8}" srcOrd="13" destOrd="0" presId="urn:microsoft.com/office/officeart/2005/8/layout/list1"/>
    <dgm:cxn modelId="{00EECE44-0974-4D24-87CB-93D00596E367}" type="presParOf" srcId="{6532CF3C-9051-4F2B-A98B-FCB0D039B34D}" destId="{584E7868-6529-45A1-B3D7-0807EEC1CFCB}" srcOrd="14"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DDAD1AC-AE55-46C9-8676-5F8EDC8F767B}" type="doc">
      <dgm:prSet loTypeId="urn:microsoft.com/office/officeart/2005/8/layout/radial5" loCatId="cycle" qsTypeId="urn:microsoft.com/office/officeart/2005/8/quickstyle/simple1" qsCatId="simple" csTypeId="urn:microsoft.com/office/officeart/2005/8/colors/colorful2" csCatId="colorful" phldr="1"/>
      <dgm:spPr/>
      <dgm:t>
        <a:bodyPr/>
        <a:lstStyle/>
        <a:p>
          <a:endParaRPr lang="id-ID"/>
        </a:p>
      </dgm:t>
    </dgm:pt>
    <dgm:pt modelId="{07593B67-0AE5-413E-B267-E885EE65CCCC}">
      <dgm:prSet phldrT="[Text]" custT="1"/>
      <dgm:spPr/>
      <dgm:t>
        <a:bodyPr/>
        <a:lstStyle/>
        <a:p>
          <a:r>
            <a:rPr lang="id-ID" sz="1800" dirty="0"/>
            <a:t>Supervisor </a:t>
          </a:r>
        </a:p>
      </dgm:t>
    </dgm:pt>
    <dgm:pt modelId="{40FC35EC-53B2-4DB7-8464-5D585233F8B9}" type="parTrans" cxnId="{EC7D86F8-83E8-427A-9E5B-D20E71C0E919}">
      <dgm:prSet/>
      <dgm:spPr/>
      <dgm:t>
        <a:bodyPr/>
        <a:lstStyle/>
        <a:p>
          <a:endParaRPr lang="id-ID"/>
        </a:p>
      </dgm:t>
    </dgm:pt>
    <dgm:pt modelId="{47F8C7F5-98C5-4946-960C-267E2E81413C}" type="sibTrans" cxnId="{EC7D86F8-83E8-427A-9E5B-D20E71C0E919}">
      <dgm:prSet/>
      <dgm:spPr/>
      <dgm:t>
        <a:bodyPr/>
        <a:lstStyle/>
        <a:p>
          <a:endParaRPr lang="id-ID"/>
        </a:p>
      </dgm:t>
    </dgm:pt>
    <dgm:pt modelId="{DF561932-E434-4029-BE55-B474350EFE4E}">
      <dgm:prSet phldrT="[Text]" custT="1"/>
      <dgm:spPr/>
      <dgm:t>
        <a:bodyPr/>
        <a:lstStyle/>
        <a:p>
          <a:r>
            <a:rPr lang="id-ID" sz="1800" dirty="0"/>
            <a:t>Koordinator </a:t>
          </a:r>
        </a:p>
      </dgm:t>
    </dgm:pt>
    <dgm:pt modelId="{F7890903-0F89-4288-ACE0-E8B9F3F9F366}" type="parTrans" cxnId="{726C10BA-32EF-466D-8859-9F4A2B44BF76}">
      <dgm:prSet/>
      <dgm:spPr/>
      <dgm:t>
        <a:bodyPr/>
        <a:lstStyle/>
        <a:p>
          <a:endParaRPr lang="id-ID"/>
        </a:p>
      </dgm:t>
    </dgm:pt>
    <dgm:pt modelId="{76CF1B6A-8A7E-4B8C-A198-C0CC498B0509}" type="sibTrans" cxnId="{726C10BA-32EF-466D-8859-9F4A2B44BF76}">
      <dgm:prSet/>
      <dgm:spPr/>
      <dgm:t>
        <a:bodyPr/>
        <a:lstStyle/>
        <a:p>
          <a:endParaRPr lang="id-ID"/>
        </a:p>
      </dgm:t>
    </dgm:pt>
    <dgm:pt modelId="{C6F1D99E-D795-4D71-9FD3-3A629C8DEA0B}">
      <dgm:prSet phldrT="[Text]" custT="1"/>
      <dgm:spPr/>
      <dgm:t>
        <a:bodyPr/>
        <a:lstStyle/>
        <a:p>
          <a:r>
            <a:rPr lang="id-ID" sz="1800" dirty="0"/>
            <a:t>Konsultan </a:t>
          </a:r>
        </a:p>
      </dgm:t>
    </dgm:pt>
    <dgm:pt modelId="{44AFB8C1-6D3A-43D0-B259-A7B3CA5534BA}" type="parTrans" cxnId="{F2A257BE-2C5E-4EEC-A719-D6DC0782FC6A}">
      <dgm:prSet/>
      <dgm:spPr/>
      <dgm:t>
        <a:bodyPr/>
        <a:lstStyle/>
        <a:p>
          <a:endParaRPr lang="id-ID"/>
        </a:p>
      </dgm:t>
    </dgm:pt>
    <dgm:pt modelId="{16ADAC68-D25D-40F8-A9F8-7B42FA6F53D8}" type="sibTrans" cxnId="{F2A257BE-2C5E-4EEC-A719-D6DC0782FC6A}">
      <dgm:prSet/>
      <dgm:spPr/>
      <dgm:t>
        <a:bodyPr/>
        <a:lstStyle/>
        <a:p>
          <a:endParaRPr lang="id-ID"/>
        </a:p>
      </dgm:t>
    </dgm:pt>
    <dgm:pt modelId="{4A09E84D-9B2B-4D90-B295-85CE88861177}">
      <dgm:prSet phldrT="[Text]" custT="1"/>
      <dgm:spPr/>
      <dgm:t>
        <a:bodyPr/>
        <a:lstStyle/>
        <a:p>
          <a:r>
            <a:rPr lang="id-ID" sz="1800" dirty="0"/>
            <a:t>Pemimpin kelompok</a:t>
          </a:r>
        </a:p>
      </dgm:t>
    </dgm:pt>
    <dgm:pt modelId="{F307EE0D-EC30-42EC-8E81-5B6D7422A7FB}" type="parTrans" cxnId="{F3EE5B48-0035-419A-A057-AFF34EF9815E}">
      <dgm:prSet/>
      <dgm:spPr/>
      <dgm:t>
        <a:bodyPr/>
        <a:lstStyle/>
        <a:p>
          <a:endParaRPr lang="id-ID"/>
        </a:p>
      </dgm:t>
    </dgm:pt>
    <dgm:pt modelId="{9895387C-9EBD-404C-B990-CD0697851542}" type="sibTrans" cxnId="{F3EE5B48-0035-419A-A057-AFF34EF9815E}">
      <dgm:prSet/>
      <dgm:spPr/>
      <dgm:t>
        <a:bodyPr/>
        <a:lstStyle/>
        <a:p>
          <a:endParaRPr lang="id-ID"/>
        </a:p>
      </dgm:t>
    </dgm:pt>
    <dgm:pt modelId="{D23A6C38-7E43-4B9E-96F1-9BD2F6B8D1DA}">
      <dgm:prSet phldrT="[Text]" custT="1"/>
      <dgm:spPr/>
      <dgm:t>
        <a:bodyPr/>
        <a:lstStyle/>
        <a:p>
          <a:r>
            <a:rPr lang="id-ID" sz="1800" dirty="0"/>
            <a:t>Evaluator </a:t>
          </a:r>
        </a:p>
      </dgm:t>
    </dgm:pt>
    <dgm:pt modelId="{6F78DD78-E9F8-4507-9A48-9DECC08ACD05}" type="parTrans" cxnId="{36F7EE8B-824D-4242-BE3B-926AD580035B}">
      <dgm:prSet/>
      <dgm:spPr/>
      <dgm:t>
        <a:bodyPr/>
        <a:lstStyle/>
        <a:p>
          <a:endParaRPr lang="id-ID"/>
        </a:p>
      </dgm:t>
    </dgm:pt>
    <dgm:pt modelId="{FD18F886-D44D-49F9-BEED-3FE52D061017}" type="sibTrans" cxnId="{36F7EE8B-824D-4242-BE3B-926AD580035B}">
      <dgm:prSet/>
      <dgm:spPr/>
      <dgm:t>
        <a:bodyPr/>
        <a:lstStyle/>
        <a:p>
          <a:endParaRPr lang="id-ID"/>
        </a:p>
      </dgm:t>
    </dgm:pt>
    <dgm:pt modelId="{5767AE5A-28E9-4853-BA62-06F424DB484A}" type="pres">
      <dgm:prSet presAssocID="{2DDAD1AC-AE55-46C9-8676-5F8EDC8F767B}" presName="Name0" presStyleCnt="0">
        <dgm:presLayoutVars>
          <dgm:chMax val="1"/>
          <dgm:dir/>
          <dgm:animLvl val="ctr"/>
          <dgm:resizeHandles val="exact"/>
        </dgm:presLayoutVars>
      </dgm:prSet>
      <dgm:spPr/>
    </dgm:pt>
    <dgm:pt modelId="{2D36E679-BA97-4C3F-85AB-463ECD90EAF2}" type="pres">
      <dgm:prSet presAssocID="{07593B67-0AE5-413E-B267-E885EE65CCCC}" presName="centerShape" presStyleLbl="node0" presStyleIdx="0" presStyleCnt="1" custScaleX="178199" custScaleY="126218"/>
      <dgm:spPr/>
    </dgm:pt>
    <dgm:pt modelId="{66D67232-4B7B-4511-9412-73BF7DEB27A6}" type="pres">
      <dgm:prSet presAssocID="{F7890903-0F89-4288-ACE0-E8B9F3F9F366}" presName="parTrans" presStyleLbl="sibTrans2D1" presStyleIdx="0" presStyleCnt="4" custScaleX="135349" custScaleY="126218"/>
      <dgm:spPr/>
    </dgm:pt>
    <dgm:pt modelId="{AC9C8C89-190C-4E4B-A820-9A98FE738FD4}" type="pres">
      <dgm:prSet presAssocID="{F7890903-0F89-4288-ACE0-E8B9F3F9F366}" presName="connectorText" presStyleLbl="sibTrans2D1" presStyleIdx="0" presStyleCnt="4"/>
      <dgm:spPr/>
    </dgm:pt>
    <dgm:pt modelId="{65B956C8-3BC4-4BB6-8424-FE9F9C3DA0E9}" type="pres">
      <dgm:prSet presAssocID="{DF561932-E434-4029-BE55-B474350EFE4E}" presName="node" presStyleLbl="node1" presStyleIdx="0" presStyleCnt="4" custScaleX="164062" custScaleY="126218">
        <dgm:presLayoutVars>
          <dgm:bulletEnabled val="1"/>
        </dgm:presLayoutVars>
      </dgm:prSet>
      <dgm:spPr/>
    </dgm:pt>
    <dgm:pt modelId="{3CFDF579-163F-4C20-91C6-ADE497BA48D8}" type="pres">
      <dgm:prSet presAssocID="{44AFB8C1-6D3A-43D0-B259-A7B3CA5534BA}" presName="parTrans" presStyleLbl="sibTrans2D1" presStyleIdx="1" presStyleCnt="4" custScaleX="135349" custScaleY="126218"/>
      <dgm:spPr/>
    </dgm:pt>
    <dgm:pt modelId="{13ACD44E-1C93-4301-B3AE-893448FB971F}" type="pres">
      <dgm:prSet presAssocID="{44AFB8C1-6D3A-43D0-B259-A7B3CA5534BA}" presName="connectorText" presStyleLbl="sibTrans2D1" presStyleIdx="1" presStyleCnt="4"/>
      <dgm:spPr/>
    </dgm:pt>
    <dgm:pt modelId="{830565DA-E985-478C-B506-C81AD1195928}" type="pres">
      <dgm:prSet presAssocID="{C6F1D99E-D795-4D71-9FD3-3A629C8DEA0B}" presName="node" presStyleLbl="node1" presStyleIdx="1" presStyleCnt="4" custScaleX="163622" custScaleY="126218" custRadScaleRad="146472">
        <dgm:presLayoutVars>
          <dgm:bulletEnabled val="1"/>
        </dgm:presLayoutVars>
      </dgm:prSet>
      <dgm:spPr/>
    </dgm:pt>
    <dgm:pt modelId="{01172D30-A403-4050-8691-80CD21F87BF2}" type="pres">
      <dgm:prSet presAssocID="{F307EE0D-EC30-42EC-8E81-5B6D7422A7FB}" presName="parTrans" presStyleLbl="sibTrans2D1" presStyleIdx="2" presStyleCnt="4" custScaleX="135349" custScaleY="126218"/>
      <dgm:spPr/>
    </dgm:pt>
    <dgm:pt modelId="{D3E60884-795D-4120-9DC0-7506B78C1CE1}" type="pres">
      <dgm:prSet presAssocID="{F307EE0D-EC30-42EC-8E81-5B6D7422A7FB}" presName="connectorText" presStyleLbl="sibTrans2D1" presStyleIdx="2" presStyleCnt="4"/>
      <dgm:spPr/>
    </dgm:pt>
    <dgm:pt modelId="{552D17C8-FAE6-496C-AE61-1EFBA1981960}" type="pres">
      <dgm:prSet presAssocID="{4A09E84D-9B2B-4D90-B295-85CE88861177}" presName="node" presStyleLbl="node1" presStyleIdx="2" presStyleCnt="4" custScaleX="178199" custScaleY="126218">
        <dgm:presLayoutVars>
          <dgm:bulletEnabled val="1"/>
        </dgm:presLayoutVars>
      </dgm:prSet>
      <dgm:spPr/>
    </dgm:pt>
    <dgm:pt modelId="{F10AE80F-EFC6-40AD-B4D2-7DC0F4A80D2E}" type="pres">
      <dgm:prSet presAssocID="{6F78DD78-E9F8-4507-9A48-9DECC08ACD05}" presName="parTrans" presStyleLbl="sibTrans2D1" presStyleIdx="3" presStyleCnt="4" custScaleX="135349" custScaleY="126218"/>
      <dgm:spPr/>
    </dgm:pt>
    <dgm:pt modelId="{E4819F0F-3D07-4324-9098-969CC64BEC0A}" type="pres">
      <dgm:prSet presAssocID="{6F78DD78-E9F8-4507-9A48-9DECC08ACD05}" presName="connectorText" presStyleLbl="sibTrans2D1" presStyleIdx="3" presStyleCnt="4"/>
      <dgm:spPr/>
    </dgm:pt>
    <dgm:pt modelId="{EC83D9A9-CA18-4091-8E3C-B913F98D1AC4}" type="pres">
      <dgm:prSet presAssocID="{D23A6C38-7E43-4B9E-96F1-9BD2F6B8D1DA}" presName="node" presStyleLbl="node1" presStyleIdx="3" presStyleCnt="4" custScaleX="163622" custScaleY="126218" custRadScaleRad="141112">
        <dgm:presLayoutVars>
          <dgm:bulletEnabled val="1"/>
        </dgm:presLayoutVars>
      </dgm:prSet>
      <dgm:spPr/>
    </dgm:pt>
  </dgm:ptLst>
  <dgm:cxnLst>
    <dgm:cxn modelId="{6D408511-FF13-48E2-88FC-F387140153FE}" type="presOf" srcId="{F307EE0D-EC30-42EC-8E81-5B6D7422A7FB}" destId="{01172D30-A403-4050-8691-80CD21F87BF2}" srcOrd="0" destOrd="0" presId="urn:microsoft.com/office/officeart/2005/8/layout/radial5"/>
    <dgm:cxn modelId="{FDE4CA27-2CEE-40C1-B0D2-F08BC3D1876E}" type="presOf" srcId="{DF561932-E434-4029-BE55-B474350EFE4E}" destId="{65B956C8-3BC4-4BB6-8424-FE9F9C3DA0E9}" srcOrd="0" destOrd="0" presId="urn:microsoft.com/office/officeart/2005/8/layout/radial5"/>
    <dgm:cxn modelId="{57473D47-E5DF-483E-B90E-58E4CBC01CE6}" type="presOf" srcId="{F307EE0D-EC30-42EC-8E81-5B6D7422A7FB}" destId="{D3E60884-795D-4120-9DC0-7506B78C1CE1}" srcOrd="1" destOrd="0" presId="urn:microsoft.com/office/officeart/2005/8/layout/radial5"/>
    <dgm:cxn modelId="{F3EE5B48-0035-419A-A057-AFF34EF9815E}" srcId="{07593B67-0AE5-413E-B267-E885EE65CCCC}" destId="{4A09E84D-9B2B-4D90-B295-85CE88861177}" srcOrd="2" destOrd="0" parTransId="{F307EE0D-EC30-42EC-8E81-5B6D7422A7FB}" sibTransId="{9895387C-9EBD-404C-B990-CD0697851542}"/>
    <dgm:cxn modelId="{A41E6B5D-B8A5-403D-B777-F759DBA9E91F}" type="presOf" srcId="{2DDAD1AC-AE55-46C9-8676-5F8EDC8F767B}" destId="{5767AE5A-28E9-4853-BA62-06F424DB484A}" srcOrd="0" destOrd="0" presId="urn:microsoft.com/office/officeart/2005/8/layout/radial5"/>
    <dgm:cxn modelId="{77700A5E-F98E-486B-ADD8-B3ED7532F8A0}" type="presOf" srcId="{F7890903-0F89-4288-ACE0-E8B9F3F9F366}" destId="{AC9C8C89-190C-4E4B-A820-9A98FE738FD4}" srcOrd="1" destOrd="0" presId="urn:microsoft.com/office/officeart/2005/8/layout/radial5"/>
    <dgm:cxn modelId="{E74F1F64-7B67-4558-8025-2B317103648D}" type="presOf" srcId="{6F78DD78-E9F8-4507-9A48-9DECC08ACD05}" destId="{F10AE80F-EFC6-40AD-B4D2-7DC0F4A80D2E}" srcOrd="0" destOrd="0" presId="urn:microsoft.com/office/officeart/2005/8/layout/radial5"/>
    <dgm:cxn modelId="{E747D764-DE95-42F5-AA75-AFC67C93D77D}" type="presOf" srcId="{44AFB8C1-6D3A-43D0-B259-A7B3CA5534BA}" destId="{13ACD44E-1C93-4301-B3AE-893448FB971F}" srcOrd="1" destOrd="0" presId="urn:microsoft.com/office/officeart/2005/8/layout/radial5"/>
    <dgm:cxn modelId="{467C917D-CAEF-44C9-BD89-3710DB3AE696}" type="presOf" srcId="{6F78DD78-E9F8-4507-9A48-9DECC08ACD05}" destId="{E4819F0F-3D07-4324-9098-969CC64BEC0A}" srcOrd="1" destOrd="0" presId="urn:microsoft.com/office/officeart/2005/8/layout/radial5"/>
    <dgm:cxn modelId="{36F7EE8B-824D-4242-BE3B-926AD580035B}" srcId="{07593B67-0AE5-413E-B267-E885EE65CCCC}" destId="{D23A6C38-7E43-4B9E-96F1-9BD2F6B8D1DA}" srcOrd="3" destOrd="0" parTransId="{6F78DD78-E9F8-4507-9A48-9DECC08ACD05}" sibTransId="{FD18F886-D44D-49F9-BEED-3FE52D061017}"/>
    <dgm:cxn modelId="{3EAA31A1-0FE5-444A-9D18-B31DB2B989F1}" type="presOf" srcId="{F7890903-0F89-4288-ACE0-E8B9F3F9F366}" destId="{66D67232-4B7B-4511-9412-73BF7DEB27A6}" srcOrd="0" destOrd="0" presId="urn:microsoft.com/office/officeart/2005/8/layout/radial5"/>
    <dgm:cxn modelId="{B17655AF-D360-4827-BEF2-E3AF0D30627E}" type="presOf" srcId="{C6F1D99E-D795-4D71-9FD3-3A629C8DEA0B}" destId="{830565DA-E985-478C-B506-C81AD1195928}" srcOrd="0" destOrd="0" presId="urn:microsoft.com/office/officeart/2005/8/layout/radial5"/>
    <dgm:cxn modelId="{726C10BA-32EF-466D-8859-9F4A2B44BF76}" srcId="{07593B67-0AE5-413E-B267-E885EE65CCCC}" destId="{DF561932-E434-4029-BE55-B474350EFE4E}" srcOrd="0" destOrd="0" parTransId="{F7890903-0F89-4288-ACE0-E8B9F3F9F366}" sibTransId="{76CF1B6A-8A7E-4B8C-A198-C0CC498B0509}"/>
    <dgm:cxn modelId="{93AE85BC-E725-4F7E-9AA6-7191037BFB11}" type="presOf" srcId="{07593B67-0AE5-413E-B267-E885EE65CCCC}" destId="{2D36E679-BA97-4C3F-85AB-463ECD90EAF2}" srcOrd="0" destOrd="0" presId="urn:microsoft.com/office/officeart/2005/8/layout/radial5"/>
    <dgm:cxn modelId="{F2A257BE-2C5E-4EEC-A719-D6DC0782FC6A}" srcId="{07593B67-0AE5-413E-B267-E885EE65CCCC}" destId="{C6F1D99E-D795-4D71-9FD3-3A629C8DEA0B}" srcOrd="1" destOrd="0" parTransId="{44AFB8C1-6D3A-43D0-B259-A7B3CA5534BA}" sibTransId="{16ADAC68-D25D-40F8-A9F8-7B42FA6F53D8}"/>
    <dgm:cxn modelId="{F59FF4C5-1EEA-4371-9A11-56216850055F}" type="presOf" srcId="{44AFB8C1-6D3A-43D0-B259-A7B3CA5534BA}" destId="{3CFDF579-163F-4C20-91C6-ADE497BA48D8}" srcOrd="0" destOrd="0" presId="urn:microsoft.com/office/officeart/2005/8/layout/radial5"/>
    <dgm:cxn modelId="{A27083C7-403A-447C-83DC-340D23402A40}" type="presOf" srcId="{4A09E84D-9B2B-4D90-B295-85CE88861177}" destId="{552D17C8-FAE6-496C-AE61-1EFBA1981960}" srcOrd="0" destOrd="0" presId="urn:microsoft.com/office/officeart/2005/8/layout/radial5"/>
    <dgm:cxn modelId="{EC7D86F8-83E8-427A-9E5B-D20E71C0E919}" srcId="{2DDAD1AC-AE55-46C9-8676-5F8EDC8F767B}" destId="{07593B67-0AE5-413E-B267-E885EE65CCCC}" srcOrd="0" destOrd="0" parTransId="{40FC35EC-53B2-4DB7-8464-5D585233F8B9}" sibTransId="{47F8C7F5-98C5-4946-960C-267E2E81413C}"/>
    <dgm:cxn modelId="{7FDED7FD-1773-44AF-BB69-FD9B1F92F835}" type="presOf" srcId="{D23A6C38-7E43-4B9E-96F1-9BD2F6B8D1DA}" destId="{EC83D9A9-CA18-4091-8E3C-B913F98D1AC4}" srcOrd="0" destOrd="0" presId="urn:microsoft.com/office/officeart/2005/8/layout/radial5"/>
    <dgm:cxn modelId="{28FC67C8-2222-4956-B4E1-65FC4BDE60C1}" type="presParOf" srcId="{5767AE5A-28E9-4853-BA62-06F424DB484A}" destId="{2D36E679-BA97-4C3F-85AB-463ECD90EAF2}" srcOrd="0" destOrd="0" presId="urn:microsoft.com/office/officeart/2005/8/layout/radial5"/>
    <dgm:cxn modelId="{FC5103B2-C5EF-4B25-8CD9-446E4B40BBA6}" type="presParOf" srcId="{5767AE5A-28E9-4853-BA62-06F424DB484A}" destId="{66D67232-4B7B-4511-9412-73BF7DEB27A6}" srcOrd="1" destOrd="0" presId="urn:microsoft.com/office/officeart/2005/8/layout/radial5"/>
    <dgm:cxn modelId="{6AC90176-21D8-47DC-99E9-DEFE1A698B26}" type="presParOf" srcId="{66D67232-4B7B-4511-9412-73BF7DEB27A6}" destId="{AC9C8C89-190C-4E4B-A820-9A98FE738FD4}" srcOrd="0" destOrd="0" presId="urn:microsoft.com/office/officeart/2005/8/layout/radial5"/>
    <dgm:cxn modelId="{D29D93F8-DD13-4134-A549-C2AF5EF799FA}" type="presParOf" srcId="{5767AE5A-28E9-4853-BA62-06F424DB484A}" destId="{65B956C8-3BC4-4BB6-8424-FE9F9C3DA0E9}" srcOrd="2" destOrd="0" presId="urn:microsoft.com/office/officeart/2005/8/layout/radial5"/>
    <dgm:cxn modelId="{AD7E1B49-099F-4D8F-A22B-73779986758D}" type="presParOf" srcId="{5767AE5A-28E9-4853-BA62-06F424DB484A}" destId="{3CFDF579-163F-4C20-91C6-ADE497BA48D8}" srcOrd="3" destOrd="0" presId="urn:microsoft.com/office/officeart/2005/8/layout/radial5"/>
    <dgm:cxn modelId="{EA33B239-1774-41DC-913A-D29B4C9446DE}" type="presParOf" srcId="{3CFDF579-163F-4C20-91C6-ADE497BA48D8}" destId="{13ACD44E-1C93-4301-B3AE-893448FB971F}" srcOrd="0" destOrd="0" presId="urn:microsoft.com/office/officeart/2005/8/layout/radial5"/>
    <dgm:cxn modelId="{762E7D16-42C3-4D8F-83A3-2AAB8DC4400E}" type="presParOf" srcId="{5767AE5A-28E9-4853-BA62-06F424DB484A}" destId="{830565DA-E985-478C-B506-C81AD1195928}" srcOrd="4" destOrd="0" presId="urn:microsoft.com/office/officeart/2005/8/layout/radial5"/>
    <dgm:cxn modelId="{FFCC81AE-185E-4F9F-AAE8-6FA2C6306C13}" type="presParOf" srcId="{5767AE5A-28E9-4853-BA62-06F424DB484A}" destId="{01172D30-A403-4050-8691-80CD21F87BF2}" srcOrd="5" destOrd="0" presId="urn:microsoft.com/office/officeart/2005/8/layout/radial5"/>
    <dgm:cxn modelId="{F5441279-FFF3-4CC7-94BA-BCCC27D81F32}" type="presParOf" srcId="{01172D30-A403-4050-8691-80CD21F87BF2}" destId="{D3E60884-795D-4120-9DC0-7506B78C1CE1}" srcOrd="0" destOrd="0" presId="urn:microsoft.com/office/officeart/2005/8/layout/radial5"/>
    <dgm:cxn modelId="{CF9DF9D4-40E8-411B-84BC-8586597E1BE4}" type="presParOf" srcId="{5767AE5A-28E9-4853-BA62-06F424DB484A}" destId="{552D17C8-FAE6-496C-AE61-1EFBA1981960}" srcOrd="6" destOrd="0" presId="urn:microsoft.com/office/officeart/2005/8/layout/radial5"/>
    <dgm:cxn modelId="{3FA6ADFB-9A98-4132-8365-F1770B4D9DB9}" type="presParOf" srcId="{5767AE5A-28E9-4853-BA62-06F424DB484A}" destId="{F10AE80F-EFC6-40AD-B4D2-7DC0F4A80D2E}" srcOrd="7" destOrd="0" presId="urn:microsoft.com/office/officeart/2005/8/layout/radial5"/>
    <dgm:cxn modelId="{C3AA4505-5D06-470B-A7CA-D6AAEC5B6177}" type="presParOf" srcId="{F10AE80F-EFC6-40AD-B4D2-7DC0F4A80D2E}" destId="{E4819F0F-3D07-4324-9098-969CC64BEC0A}" srcOrd="0" destOrd="0" presId="urn:microsoft.com/office/officeart/2005/8/layout/radial5"/>
    <dgm:cxn modelId="{7CA6ABFF-1FBE-4FCE-ACF9-A48AE76A7574}" type="presParOf" srcId="{5767AE5A-28E9-4853-BA62-06F424DB484A}" destId="{EC83D9A9-CA18-4091-8E3C-B913F98D1AC4}" srcOrd="8" destOrd="0" presId="urn:microsoft.com/office/officeart/2005/8/layout/radial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9F9027A-CB41-46A7-BF84-FC27D4628D9C}">
      <dsp:nvSpPr>
        <dsp:cNvPr id="0" name=""/>
        <dsp:cNvSpPr/>
      </dsp:nvSpPr>
      <dsp:spPr>
        <a:xfrm>
          <a:off x="1347543" y="178878"/>
          <a:ext cx="4434960" cy="1540203"/>
        </a:xfrm>
        <a:prstGeom prst="ellipse">
          <a:avLst/>
        </a:prstGeom>
        <a:solidFill>
          <a:schemeClr val="accent2">
            <a:tint val="50000"/>
            <a:alpha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C9E9885-6ED6-4B1E-81A5-9F444F245A5F}">
      <dsp:nvSpPr>
        <dsp:cNvPr id="0" name=""/>
        <dsp:cNvSpPr/>
      </dsp:nvSpPr>
      <dsp:spPr>
        <a:xfrm>
          <a:off x="3142155" y="4192323"/>
          <a:ext cx="859488" cy="550072"/>
        </a:xfrm>
        <a:prstGeom prst="downArrow">
          <a:avLst/>
        </a:prstGeom>
        <a:solidFill>
          <a:schemeClr val="accent2">
            <a:tint val="4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7FE9EC0-49A0-4C41-AF73-D1167D27C56C}">
      <dsp:nvSpPr>
        <dsp:cNvPr id="0" name=""/>
        <dsp:cNvSpPr/>
      </dsp:nvSpPr>
      <dsp:spPr>
        <a:xfrm>
          <a:off x="1509127" y="4390371"/>
          <a:ext cx="4125544" cy="103138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3144" tIns="263144" rIns="263144" bIns="263144" numCol="1" spcCol="1270" anchor="ctr" anchorCtr="0">
          <a:noAutofit/>
        </a:bodyPr>
        <a:lstStyle/>
        <a:p>
          <a:pPr marL="0" lvl="0" indent="0" algn="ctr" defTabSz="1644650">
            <a:lnSpc>
              <a:spcPct val="90000"/>
            </a:lnSpc>
            <a:spcBef>
              <a:spcPct val="0"/>
            </a:spcBef>
            <a:spcAft>
              <a:spcPct val="35000"/>
            </a:spcAft>
            <a:buNone/>
          </a:pPr>
          <a:r>
            <a:rPr lang="id-ID" sz="3700" kern="1200" dirty="0"/>
            <a:t>KBM yang baik</a:t>
          </a:r>
        </a:p>
      </dsp:txBody>
      <dsp:txXfrm>
        <a:off x="1509127" y="4390371"/>
        <a:ext cx="4125544" cy="1031386"/>
      </dsp:txXfrm>
    </dsp:sp>
    <dsp:sp modelId="{53E6D809-B494-4B70-B975-CF4B21BA2BB6}">
      <dsp:nvSpPr>
        <dsp:cNvPr id="0" name=""/>
        <dsp:cNvSpPr/>
      </dsp:nvSpPr>
      <dsp:spPr>
        <a:xfrm>
          <a:off x="2959944" y="1838034"/>
          <a:ext cx="1547079" cy="1547079"/>
        </a:xfrm>
        <a:prstGeom prst="ellipse">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id-ID" sz="1600" kern="1200"/>
            <a:t>Ketrampilan supervisor</a:t>
          </a:r>
          <a:endParaRPr lang="id-ID" sz="1600" kern="1200" dirty="0"/>
        </a:p>
      </dsp:txBody>
      <dsp:txXfrm>
        <a:off x="3186508" y="2064598"/>
        <a:ext cx="1093951" cy="1093951"/>
      </dsp:txXfrm>
    </dsp:sp>
    <dsp:sp modelId="{4CF4C673-881C-4EB9-8E0D-4E0A68C684DE}">
      <dsp:nvSpPr>
        <dsp:cNvPr id="0" name=""/>
        <dsp:cNvSpPr/>
      </dsp:nvSpPr>
      <dsp:spPr>
        <a:xfrm>
          <a:off x="1163003" y="186322"/>
          <a:ext cx="2276774" cy="1981746"/>
        </a:xfrm>
        <a:prstGeom prst="ellipse">
          <a:avLst/>
        </a:prstGeom>
        <a:solidFill>
          <a:schemeClr val="accent2">
            <a:hueOff val="-8662909"/>
            <a:satOff val="7828"/>
            <a:lumOff val="884"/>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id-ID" sz="2000" kern="1200"/>
            <a:t>Ketrampilan supervisor</a:t>
          </a:r>
          <a:endParaRPr lang="id-ID" sz="2000" kern="1200" dirty="0"/>
        </a:p>
      </dsp:txBody>
      <dsp:txXfrm>
        <a:off x="1496429" y="476542"/>
        <a:ext cx="1609922" cy="1401306"/>
      </dsp:txXfrm>
    </dsp:sp>
    <dsp:sp modelId="{51C39359-E05C-4271-B2E6-FF36BC89CF74}">
      <dsp:nvSpPr>
        <dsp:cNvPr id="0" name=""/>
        <dsp:cNvSpPr/>
      </dsp:nvSpPr>
      <dsp:spPr>
        <a:xfrm>
          <a:off x="3469314" y="86044"/>
          <a:ext cx="2276774" cy="1981746"/>
        </a:xfrm>
        <a:prstGeom prst="ellipse">
          <a:avLst/>
        </a:prstGeom>
        <a:solidFill>
          <a:schemeClr val="accent2">
            <a:hueOff val="-17325818"/>
            <a:satOff val="15657"/>
            <a:lumOff val="1768"/>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id-ID" sz="2000" kern="1200"/>
            <a:t>Ketrampilan supervisor</a:t>
          </a:r>
          <a:endParaRPr lang="id-ID" sz="2000" kern="1200" dirty="0"/>
        </a:p>
      </dsp:txBody>
      <dsp:txXfrm>
        <a:off x="3802740" y="376264"/>
        <a:ext cx="1609922" cy="1401306"/>
      </dsp:txXfrm>
    </dsp:sp>
    <dsp:sp modelId="{DDA018EB-730C-4064-8A8A-561717AF49F0}">
      <dsp:nvSpPr>
        <dsp:cNvPr id="0" name=""/>
        <dsp:cNvSpPr/>
      </dsp:nvSpPr>
      <dsp:spPr>
        <a:xfrm>
          <a:off x="475128" y="78968"/>
          <a:ext cx="6193542" cy="3672152"/>
        </a:xfrm>
        <a:prstGeom prst="funnel">
          <a:avLst/>
        </a:prstGeom>
        <a:solidFill>
          <a:schemeClr val="lt1">
            <a:alpha val="40000"/>
            <a:hueOff val="0"/>
            <a:satOff val="0"/>
            <a:lumOff val="0"/>
            <a:alphaOff val="0"/>
          </a:schemeClr>
        </a:solidFill>
        <a:ln w="9525" cap="flat" cmpd="sng" algn="ctr">
          <a:solidFill>
            <a:schemeClr val="accent2">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2D750C6-6C63-48F4-A648-02382AD31729}">
      <dsp:nvSpPr>
        <dsp:cNvPr id="0" name=""/>
        <dsp:cNvSpPr/>
      </dsp:nvSpPr>
      <dsp:spPr>
        <a:xfrm>
          <a:off x="0" y="347020"/>
          <a:ext cx="6096000" cy="579600"/>
        </a:xfrm>
        <a:prstGeom prst="rect">
          <a:avLst/>
        </a:prstGeom>
        <a:solidFill>
          <a:schemeClr val="lt1">
            <a:alpha val="9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535C28A2-BDAC-4A07-BFE5-5AC5CA14C8D5}">
      <dsp:nvSpPr>
        <dsp:cNvPr id="0" name=""/>
        <dsp:cNvSpPr/>
      </dsp:nvSpPr>
      <dsp:spPr>
        <a:xfrm>
          <a:off x="304800" y="7539"/>
          <a:ext cx="4267200" cy="678960"/>
        </a:xfrm>
        <a:prstGeom prst="round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1290" tIns="0" rIns="161290" bIns="0" numCol="1" spcCol="1270" anchor="ctr" anchorCtr="0">
          <a:noAutofit/>
        </a:bodyPr>
        <a:lstStyle/>
        <a:p>
          <a:pPr marL="0" marR="0" lvl="0" indent="0" algn="l" defTabSz="914400" eaLnBrk="1" fontAlgn="auto" latinLnBrk="0" hangingPunct="1">
            <a:lnSpc>
              <a:spcPct val="100000"/>
            </a:lnSpc>
            <a:spcBef>
              <a:spcPct val="0"/>
            </a:spcBef>
            <a:spcAft>
              <a:spcPts val="0"/>
            </a:spcAft>
            <a:buClrTx/>
            <a:buSzTx/>
            <a:buFontTx/>
            <a:buNone/>
            <a:tabLst/>
            <a:defRPr/>
          </a:pPr>
          <a:r>
            <a:rPr lang="id-ID" sz="2300" kern="1200" dirty="0"/>
            <a:t>Prinsip ilmiah (</a:t>
          </a:r>
          <a:r>
            <a:rPr lang="id-ID" sz="2300" i="1" kern="1200" dirty="0"/>
            <a:t>scientific</a:t>
          </a:r>
          <a:r>
            <a:rPr lang="id-ID" sz="2300" kern="1200" dirty="0"/>
            <a:t>)</a:t>
          </a:r>
        </a:p>
      </dsp:txBody>
      <dsp:txXfrm>
        <a:off x="337944" y="40683"/>
        <a:ext cx="4200912" cy="612672"/>
      </dsp:txXfrm>
    </dsp:sp>
    <dsp:sp modelId="{28780CDB-20E8-43BF-A052-D9F7743302C6}">
      <dsp:nvSpPr>
        <dsp:cNvPr id="0" name=""/>
        <dsp:cNvSpPr/>
      </dsp:nvSpPr>
      <dsp:spPr>
        <a:xfrm>
          <a:off x="0" y="1390300"/>
          <a:ext cx="6096000" cy="579600"/>
        </a:xfrm>
        <a:prstGeom prst="rect">
          <a:avLst/>
        </a:prstGeom>
        <a:solidFill>
          <a:schemeClr val="lt1">
            <a:alpha val="90000"/>
            <a:hueOff val="0"/>
            <a:satOff val="0"/>
            <a:lumOff val="0"/>
            <a:alphaOff val="0"/>
          </a:schemeClr>
        </a:solidFill>
        <a:ln w="15875"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66187EE-22E8-45F5-8635-8A0409DA68FD}">
      <dsp:nvSpPr>
        <dsp:cNvPr id="0" name=""/>
        <dsp:cNvSpPr/>
      </dsp:nvSpPr>
      <dsp:spPr>
        <a:xfrm>
          <a:off x="304800" y="1050819"/>
          <a:ext cx="4267200" cy="678960"/>
        </a:xfrm>
        <a:prstGeom prst="roundRect">
          <a:avLst/>
        </a:prstGeom>
        <a:solidFill>
          <a:schemeClr val="accent3">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1290" tIns="0" rIns="161290" bIns="0" numCol="1" spcCol="1270" anchor="ctr" anchorCtr="0">
          <a:noAutofit/>
        </a:bodyPr>
        <a:lstStyle/>
        <a:p>
          <a:pPr marL="0" marR="0" lvl="0" indent="0" algn="l" defTabSz="914400" eaLnBrk="1" fontAlgn="auto" latinLnBrk="0" hangingPunct="1">
            <a:lnSpc>
              <a:spcPct val="100000"/>
            </a:lnSpc>
            <a:spcBef>
              <a:spcPct val="0"/>
            </a:spcBef>
            <a:spcAft>
              <a:spcPts val="0"/>
            </a:spcAft>
            <a:buClrTx/>
            <a:buSzTx/>
            <a:buFontTx/>
            <a:buNone/>
            <a:tabLst/>
            <a:defRPr/>
          </a:pPr>
          <a:r>
            <a:rPr lang="id-ID" sz="2300" kern="1200" dirty="0"/>
            <a:t>Prinsip demokratis</a:t>
          </a:r>
        </a:p>
      </dsp:txBody>
      <dsp:txXfrm>
        <a:off x="337944" y="1083963"/>
        <a:ext cx="4200912" cy="612672"/>
      </dsp:txXfrm>
    </dsp:sp>
    <dsp:sp modelId="{46E38DFC-BF4F-4D52-ACDA-DC46C8A914BA}">
      <dsp:nvSpPr>
        <dsp:cNvPr id="0" name=""/>
        <dsp:cNvSpPr/>
      </dsp:nvSpPr>
      <dsp:spPr>
        <a:xfrm>
          <a:off x="0" y="2433580"/>
          <a:ext cx="6096000" cy="579600"/>
        </a:xfrm>
        <a:prstGeom prst="rect">
          <a:avLst/>
        </a:prstGeom>
        <a:solidFill>
          <a:schemeClr val="lt1">
            <a:alpha val="90000"/>
            <a:hueOff val="0"/>
            <a:satOff val="0"/>
            <a:lumOff val="0"/>
            <a:alphaOff val="0"/>
          </a:schemeClr>
        </a:solidFill>
        <a:ln w="15875"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0DCC201C-A0DB-460C-B9D8-DD2B6611B77B}">
      <dsp:nvSpPr>
        <dsp:cNvPr id="0" name=""/>
        <dsp:cNvSpPr/>
      </dsp:nvSpPr>
      <dsp:spPr>
        <a:xfrm>
          <a:off x="304800" y="2094100"/>
          <a:ext cx="4267200" cy="678960"/>
        </a:xfrm>
        <a:prstGeom prst="roundRect">
          <a:avLst/>
        </a:prstGeom>
        <a:solidFill>
          <a:schemeClr val="accent4">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1290" tIns="0" rIns="161290" bIns="0" numCol="1" spcCol="1270" anchor="ctr" anchorCtr="0">
          <a:noAutofit/>
        </a:bodyPr>
        <a:lstStyle/>
        <a:p>
          <a:pPr marL="0" marR="0" lvl="0" indent="0" algn="l" defTabSz="914400" eaLnBrk="1" fontAlgn="auto" latinLnBrk="0" hangingPunct="1">
            <a:lnSpc>
              <a:spcPct val="100000"/>
            </a:lnSpc>
            <a:spcBef>
              <a:spcPct val="0"/>
            </a:spcBef>
            <a:spcAft>
              <a:spcPts val="0"/>
            </a:spcAft>
            <a:buClrTx/>
            <a:buSzTx/>
            <a:buFontTx/>
            <a:buNone/>
            <a:tabLst/>
            <a:defRPr/>
          </a:pPr>
          <a:r>
            <a:rPr lang="id-ID" sz="2300" kern="1200" dirty="0"/>
            <a:t>Prinsip kerja sama</a:t>
          </a:r>
        </a:p>
      </dsp:txBody>
      <dsp:txXfrm>
        <a:off x="337944" y="2127244"/>
        <a:ext cx="4200912" cy="612672"/>
      </dsp:txXfrm>
    </dsp:sp>
    <dsp:sp modelId="{584E7868-6529-45A1-B3D7-0807EEC1CFCB}">
      <dsp:nvSpPr>
        <dsp:cNvPr id="0" name=""/>
        <dsp:cNvSpPr/>
      </dsp:nvSpPr>
      <dsp:spPr>
        <a:xfrm>
          <a:off x="0" y="3476860"/>
          <a:ext cx="6096000" cy="579600"/>
        </a:xfrm>
        <a:prstGeom prst="rect">
          <a:avLst/>
        </a:prstGeom>
        <a:solidFill>
          <a:schemeClr val="lt1">
            <a:alpha val="90000"/>
            <a:hueOff val="0"/>
            <a:satOff val="0"/>
            <a:lumOff val="0"/>
            <a:alphaOff val="0"/>
          </a:schemeClr>
        </a:solidFill>
        <a:ln w="15875"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690ED7E-C146-4D2F-A58D-01F23C5475A6}">
      <dsp:nvSpPr>
        <dsp:cNvPr id="0" name=""/>
        <dsp:cNvSpPr/>
      </dsp:nvSpPr>
      <dsp:spPr>
        <a:xfrm>
          <a:off x="304800" y="3137380"/>
          <a:ext cx="4267200" cy="678960"/>
        </a:xfrm>
        <a:prstGeom prst="roundRect">
          <a:avLst/>
        </a:prstGeom>
        <a:solidFill>
          <a:schemeClr val="accent5">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1290" tIns="0" rIns="161290" bIns="0" numCol="1" spcCol="1270" anchor="ctr" anchorCtr="0">
          <a:noAutofit/>
        </a:bodyPr>
        <a:lstStyle/>
        <a:p>
          <a:pPr marL="0" marR="0" lvl="0" indent="0" algn="l" defTabSz="914400" eaLnBrk="1" fontAlgn="auto" latinLnBrk="0" hangingPunct="1">
            <a:lnSpc>
              <a:spcPct val="100000"/>
            </a:lnSpc>
            <a:spcBef>
              <a:spcPct val="0"/>
            </a:spcBef>
            <a:spcAft>
              <a:spcPts val="0"/>
            </a:spcAft>
            <a:buClrTx/>
            <a:buSzTx/>
            <a:buFontTx/>
            <a:buNone/>
            <a:tabLst/>
            <a:defRPr/>
          </a:pPr>
          <a:r>
            <a:rPr lang="id-ID" sz="2300" kern="1200" dirty="0"/>
            <a:t>Prinsip konstruktif dan kreatif</a:t>
          </a:r>
        </a:p>
      </dsp:txBody>
      <dsp:txXfrm>
        <a:off x="337944" y="3170524"/>
        <a:ext cx="4200912" cy="61267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D36E679-BA97-4C3F-85AB-463ECD90EAF2}">
      <dsp:nvSpPr>
        <dsp:cNvPr id="0" name=""/>
        <dsp:cNvSpPr/>
      </dsp:nvSpPr>
      <dsp:spPr>
        <a:xfrm>
          <a:off x="2810528" y="1465504"/>
          <a:ext cx="1924606" cy="1363194"/>
        </a:xfrm>
        <a:prstGeom prst="ellipse">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id-ID" sz="1800" kern="1200" dirty="0"/>
            <a:t>Supervisor </a:t>
          </a:r>
        </a:p>
      </dsp:txBody>
      <dsp:txXfrm>
        <a:off x="3092380" y="1665139"/>
        <a:ext cx="1360902" cy="963924"/>
      </dsp:txXfrm>
    </dsp:sp>
    <dsp:sp modelId="{66D67232-4B7B-4511-9412-73BF7DEB27A6}">
      <dsp:nvSpPr>
        <dsp:cNvPr id="0" name=""/>
        <dsp:cNvSpPr/>
      </dsp:nvSpPr>
      <dsp:spPr>
        <a:xfrm rot="16200000">
          <a:off x="3706125" y="1132996"/>
          <a:ext cx="133411" cy="484616"/>
        </a:xfrm>
        <a:prstGeom prst="rightArrow">
          <a:avLst>
            <a:gd name="adj1" fmla="val 60000"/>
            <a:gd name="adj2" fmla="val 5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77900">
            <a:lnSpc>
              <a:spcPct val="90000"/>
            </a:lnSpc>
            <a:spcBef>
              <a:spcPct val="0"/>
            </a:spcBef>
            <a:spcAft>
              <a:spcPct val="35000"/>
            </a:spcAft>
            <a:buNone/>
          </a:pPr>
          <a:endParaRPr lang="id-ID" sz="2200" kern="1200"/>
        </a:p>
      </dsp:txBody>
      <dsp:txXfrm>
        <a:off x="3726137" y="1249931"/>
        <a:ext cx="93388" cy="290770"/>
      </dsp:txXfrm>
    </dsp:sp>
    <dsp:sp modelId="{65B956C8-3BC4-4BB6-8424-FE9F9C3DA0E9}">
      <dsp:nvSpPr>
        <dsp:cNvPr id="0" name=""/>
        <dsp:cNvSpPr/>
      </dsp:nvSpPr>
      <dsp:spPr>
        <a:xfrm>
          <a:off x="2846479" y="-145816"/>
          <a:ext cx="1852703" cy="1425342"/>
        </a:xfrm>
        <a:prstGeom prst="ellipse">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id-ID" sz="1800" kern="1200" dirty="0"/>
            <a:t>Koordinator </a:t>
          </a:r>
        </a:p>
      </dsp:txBody>
      <dsp:txXfrm>
        <a:off x="3117801" y="62921"/>
        <a:ext cx="1310059" cy="1007868"/>
      </dsp:txXfrm>
    </dsp:sp>
    <dsp:sp modelId="{3CFDF579-163F-4C20-91C6-ADE497BA48D8}">
      <dsp:nvSpPr>
        <dsp:cNvPr id="0" name=""/>
        <dsp:cNvSpPr/>
      </dsp:nvSpPr>
      <dsp:spPr>
        <a:xfrm>
          <a:off x="4789258" y="1904793"/>
          <a:ext cx="307347" cy="484616"/>
        </a:xfrm>
        <a:prstGeom prst="rightArrow">
          <a:avLst>
            <a:gd name="adj1" fmla="val 60000"/>
            <a:gd name="adj2" fmla="val 50000"/>
          </a:avLst>
        </a:prstGeom>
        <a:solidFill>
          <a:schemeClr val="accent2">
            <a:hueOff val="-5775273"/>
            <a:satOff val="5219"/>
            <a:lumOff val="589"/>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77900">
            <a:lnSpc>
              <a:spcPct val="90000"/>
            </a:lnSpc>
            <a:spcBef>
              <a:spcPct val="0"/>
            </a:spcBef>
            <a:spcAft>
              <a:spcPct val="35000"/>
            </a:spcAft>
            <a:buNone/>
          </a:pPr>
          <a:endParaRPr lang="id-ID" sz="2200" kern="1200"/>
        </a:p>
      </dsp:txBody>
      <dsp:txXfrm>
        <a:off x="4789258" y="2001716"/>
        <a:ext cx="215143" cy="290770"/>
      </dsp:txXfrm>
    </dsp:sp>
    <dsp:sp modelId="{830565DA-E985-478C-B506-C81AD1195928}">
      <dsp:nvSpPr>
        <dsp:cNvPr id="0" name=""/>
        <dsp:cNvSpPr/>
      </dsp:nvSpPr>
      <dsp:spPr>
        <a:xfrm>
          <a:off x="5163582" y="1434430"/>
          <a:ext cx="1847734" cy="1425342"/>
        </a:xfrm>
        <a:prstGeom prst="ellipse">
          <a:avLst/>
        </a:prstGeom>
        <a:solidFill>
          <a:schemeClr val="accent2">
            <a:hueOff val="-5775273"/>
            <a:satOff val="5219"/>
            <a:lumOff val="589"/>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id-ID" sz="1800" kern="1200" dirty="0"/>
            <a:t>Konsultan </a:t>
          </a:r>
        </a:p>
      </dsp:txBody>
      <dsp:txXfrm>
        <a:off x="5434176" y="1643167"/>
        <a:ext cx="1306546" cy="1007868"/>
      </dsp:txXfrm>
    </dsp:sp>
    <dsp:sp modelId="{01172D30-A403-4050-8691-80CD21F87BF2}">
      <dsp:nvSpPr>
        <dsp:cNvPr id="0" name=""/>
        <dsp:cNvSpPr/>
      </dsp:nvSpPr>
      <dsp:spPr>
        <a:xfrm rot="5400000">
          <a:off x="3706125" y="2676589"/>
          <a:ext cx="133411" cy="484616"/>
        </a:xfrm>
        <a:prstGeom prst="rightArrow">
          <a:avLst>
            <a:gd name="adj1" fmla="val 60000"/>
            <a:gd name="adj2" fmla="val 50000"/>
          </a:avLst>
        </a:prstGeom>
        <a:solidFill>
          <a:schemeClr val="accent2">
            <a:hueOff val="-11550546"/>
            <a:satOff val="10438"/>
            <a:lumOff val="1179"/>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77900">
            <a:lnSpc>
              <a:spcPct val="90000"/>
            </a:lnSpc>
            <a:spcBef>
              <a:spcPct val="0"/>
            </a:spcBef>
            <a:spcAft>
              <a:spcPct val="35000"/>
            </a:spcAft>
            <a:buNone/>
          </a:pPr>
          <a:endParaRPr lang="id-ID" sz="2200" kern="1200"/>
        </a:p>
      </dsp:txBody>
      <dsp:txXfrm>
        <a:off x="3726137" y="2753501"/>
        <a:ext cx="93388" cy="290770"/>
      </dsp:txXfrm>
    </dsp:sp>
    <dsp:sp modelId="{552D17C8-FAE6-496C-AE61-1EFBA1981960}">
      <dsp:nvSpPr>
        <dsp:cNvPr id="0" name=""/>
        <dsp:cNvSpPr/>
      </dsp:nvSpPr>
      <dsp:spPr>
        <a:xfrm>
          <a:off x="2766657" y="3014676"/>
          <a:ext cx="2012348" cy="1425342"/>
        </a:xfrm>
        <a:prstGeom prst="ellipse">
          <a:avLst/>
        </a:prstGeom>
        <a:solidFill>
          <a:schemeClr val="accent2">
            <a:hueOff val="-11550546"/>
            <a:satOff val="10438"/>
            <a:lumOff val="1179"/>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id-ID" sz="1800" kern="1200" dirty="0"/>
            <a:t>Pemimpin kelompok</a:t>
          </a:r>
        </a:p>
      </dsp:txBody>
      <dsp:txXfrm>
        <a:off x="3061359" y="3223413"/>
        <a:ext cx="1422944" cy="1007868"/>
      </dsp:txXfrm>
    </dsp:sp>
    <dsp:sp modelId="{F10AE80F-EFC6-40AD-B4D2-7DC0F4A80D2E}">
      <dsp:nvSpPr>
        <dsp:cNvPr id="0" name=""/>
        <dsp:cNvSpPr/>
      </dsp:nvSpPr>
      <dsp:spPr>
        <a:xfrm rot="10800000">
          <a:off x="2520517" y="1904793"/>
          <a:ext cx="246586" cy="484616"/>
        </a:xfrm>
        <a:prstGeom prst="rightArrow">
          <a:avLst>
            <a:gd name="adj1" fmla="val 60000"/>
            <a:gd name="adj2" fmla="val 50000"/>
          </a:avLst>
        </a:prstGeom>
        <a:solidFill>
          <a:schemeClr val="accent2">
            <a:hueOff val="-17325818"/>
            <a:satOff val="15657"/>
            <a:lumOff val="1768"/>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77900">
            <a:lnSpc>
              <a:spcPct val="90000"/>
            </a:lnSpc>
            <a:spcBef>
              <a:spcPct val="0"/>
            </a:spcBef>
            <a:spcAft>
              <a:spcPct val="35000"/>
            </a:spcAft>
            <a:buNone/>
          </a:pPr>
          <a:endParaRPr lang="id-ID" sz="2200" kern="1200"/>
        </a:p>
      </dsp:txBody>
      <dsp:txXfrm rot="10800000">
        <a:off x="2594493" y="2001716"/>
        <a:ext cx="172610" cy="290770"/>
      </dsp:txXfrm>
    </dsp:sp>
    <dsp:sp modelId="{EC83D9A9-CA18-4091-8E3C-B913F98D1AC4}">
      <dsp:nvSpPr>
        <dsp:cNvPr id="0" name=""/>
        <dsp:cNvSpPr/>
      </dsp:nvSpPr>
      <dsp:spPr>
        <a:xfrm>
          <a:off x="619046" y="1434430"/>
          <a:ext cx="1847734" cy="1425342"/>
        </a:xfrm>
        <a:prstGeom prst="ellipse">
          <a:avLst/>
        </a:prstGeom>
        <a:solidFill>
          <a:schemeClr val="accent2">
            <a:hueOff val="-17325818"/>
            <a:satOff val="15657"/>
            <a:lumOff val="1768"/>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id-ID" sz="1800" kern="1200" dirty="0"/>
            <a:t>Evaluator </a:t>
          </a:r>
        </a:p>
      </dsp:txBody>
      <dsp:txXfrm>
        <a:off x="889640" y="1643167"/>
        <a:ext cx="1306546" cy="1007868"/>
      </dsp:txXfrm>
    </dsp:sp>
  </dsp:spTree>
</dsp:drawing>
</file>

<file path=ppt/diagrams/layout1.xml><?xml version="1.0" encoding="utf-8"?>
<dgm:layoutDef xmlns:dgm="http://schemas.openxmlformats.org/drawingml/2006/diagram" xmlns:a="http://schemas.openxmlformats.org/drawingml/2006/main" uniqueId="urn:microsoft.com/office/officeart/2005/8/layout/funnel1">
  <dgm:title val=""/>
  <dgm:desc val=""/>
  <dgm:catLst>
    <dgm:cat type="relationship" pri="2000"/>
    <dgm:cat type="process" pri="27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4"/>
      <dgm:resizeHandles val="exact"/>
    </dgm:varLst>
    <dgm:alg type="composite">
      <dgm:param type="ar" val="1.25"/>
    </dgm:alg>
    <dgm:shape xmlns:r="http://schemas.openxmlformats.org/officeDocument/2006/relationships" r:blip="">
      <dgm:adjLst/>
    </dgm:shape>
    <dgm:presOf/>
    <dgm:choose name="Name1">
      <dgm:if name="Name2" axis="ch" ptType="node" func="cnt" op="equ" val="2">
        <dgm:constrLst>
          <dgm:constr type="w" for="ch" forName="ellipse" refType="w" fact="0.645"/>
          <dgm:constr type="h" for="ch" forName="ellipse" refType="h" fact="0.28"/>
          <dgm:constr type="t" for="ch" forName="ellipse" refType="w" fact="0.0275"/>
          <dgm:constr type="l" for="ch" forName="ellipse" refType="w" fact="0.0265"/>
          <dgm:constr type="w" for="ch" forName="arrow1" refType="w" fact="0.125"/>
          <dgm:constr type="h" for="ch" forName="arrow1" refType="h" fact="0.1"/>
          <dgm:constr type="t" for="ch" forName="arrow1" refType="h" fact="0.72"/>
          <dgm:constr type="l" for="ch" forName="arrow1" refType="w" fact="0.2875"/>
          <dgm:constr type="w" for="ch" forName="rectangle" refType="w" fact="0.6"/>
          <dgm:constr type="h" for="ch" forName="rectangle" refType="w" refFor="ch" refForName="rectangle" fact="0.25"/>
          <dgm:constr type="t" for="ch" forName="rectangle" refType="h" fact="0.8"/>
          <dgm:constr type="l" for="ch" forName="rectangle" refType="w" fact="0.05"/>
          <dgm:constr type="w" for="ch" forName="item1" refType="w" fact="0.35"/>
          <dgm:constr type="h" for="ch" forName="item1" refType="w" fact="0.35"/>
          <dgm:constr type="t" for="ch" forName="item1" refType="h" fact="0.05"/>
          <dgm:constr type="l" for="ch" forName="item1" refType="w" fact="0.125"/>
          <dgm:constr type="primFontSz" for="ch" forName="item1" op="equ" val="65"/>
          <dgm:constr type="w" for="ch" forName="funnel" refType="w" fact="0.7"/>
          <dgm:constr type="h" for="ch" forName="funnel" refType="h" fact="0.7"/>
          <dgm:constr type="t" for="ch" forName="funnel"/>
          <dgm:constr type="l" for="ch" forName="funnel"/>
        </dgm:constrLst>
      </dgm:if>
      <dgm:else name="Name3">
        <dgm:constrLst>
          <dgm:constr type="w" for="ch" forName="ellipse" refType="w" fact="0.645"/>
          <dgm:constr type="h" for="ch" forName="ellipse" refType="h" fact="0.28"/>
          <dgm:constr type="t" for="ch" forName="ellipse" refType="w" fact="0.0275"/>
          <dgm:constr type="l" for="ch" forName="ellipse" refType="w" fact="0.0265"/>
          <dgm:constr type="w" for="ch" forName="arrow1" refType="w" fact="0.125"/>
          <dgm:constr type="h" for="ch" forName="arrow1" refType="h" fact="0.1"/>
          <dgm:constr type="t" for="ch" forName="arrow1" refType="h" fact="0.72"/>
          <dgm:constr type="l" for="ch" forName="arrow1" refType="w" fact="0.2875"/>
          <dgm:constr type="w" for="ch" forName="rectangle" refType="w" fact="0.6"/>
          <dgm:constr type="h" for="ch" forName="rectangle" refType="w" refFor="ch" refForName="rectangle" fact="0.25"/>
          <dgm:constr type="t" for="ch" forName="rectangle" refType="h" fact="0.8"/>
          <dgm:constr type="l" for="ch" forName="rectangle" refType="w" fact="0.05"/>
          <dgm:constr type="primFontSz" for="ch" forName="rectangle" val="65"/>
          <dgm:constr type="w" for="ch" forName="item1" refType="w" fact="0.225"/>
          <dgm:constr type="h" for="ch" forName="item1" refType="w" fact="0.225"/>
          <dgm:constr type="t" for="ch" forName="item1" refType="h" fact="0.336"/>
          <dgm:constr type="l" for="ch" forName="item1" refType="w" fact="0.261"/>
          <dgm:constr type="primFontSz" for="ch" forName="item1" val="65"/>
          <dgm:constr type="w" for="ch" forName="item2" refType="w" fact="0.225"/>
          <dgm:constr type="h" for="ch" forName="item2" refType="w" fact="0.225"/>
          <dgm:constr type="t" for="ch" forName="item2" refType="h" fact="0.125"/>
          <dgm:constr type="l" for="ch" forName="item2" refType="w" fact="0.1"/>
          <dgm:constr type="primFontSz" for="ch" forName="item2" refType="primFontSz" refFor="ch" refForName="item1" op="equ"/>
          <dgm:constr type="w" for="ch" forName="item3" refType="w" fact="0.225"/>
          <dgm:constr type="h" for="ch" forName="item3" refType="w" fact="0.225"/>
          <dgm:constr type="t" for="ch" forName="item3" refType="h" fact="0.057"/>
          <dgm:constr type="l" for="ch" forName="item3" refType="w" fact="0.33"/>
          <dgm:constr type="primFontSz" for="ch" forName="item3" refType="primFontSz" refFor="ch" refForName="item1" op="equ"/>
          <dgm:constr type="w" for="ch" forName="funnel" refType="w" fact="0.7"/>
          <dgm:constr type="h" for="ch" forName="funnel" refType="h" fact="0.7"/>
          <dgm:constr type="t" for="ch" forName="funnel"/>
          <dgm:constr type="l" for="ch" forName="funnel"/>
        </dgm:constrLst>
      </dgm:else>
    </dgm:choose>
    <dgm:ruleLst/>
    <dgm:choose name="Name4">
      <dgm:if name="Name5" axis="ch" ptType="node" func="cnt" op="gte" val="1">
        <dgm:layoutNode name="ellipse" styleLbl="trBgShp">
          <dgm:alg type="sp"/>
          <dgm:shape xmlns:r="http://schemas.openxmlformats.org/officeDocument/2006/relationships" type="ellipse" r:blip="">
            <dgm:adjLst/>
          </dgm:shape>
          <dgm:presOf/>
          <dgm:constrLst/>
          <dgm:ruleLst/>
        </dgm:layoutNode>
        <dgm:layoutNode name="arrow1" styleLbl="fgShp">
          <dgm:alg type="sp"/>
          <dgm:shape xmlns:r="http://schemas.openxmlformats.org/officeDocument/2006/relationships" type="downArrow" r:blip="">
            <dgm:adjLst/>
          </dgm:shape>
          <dgm:presOf/>
          <dgm:constrLst/>
          <dgm:ruleLst/>
        </dgm:layoutNode>
        <dgm:layoutNode name="rectangle" styleLbl="revTx">
          <dgm:varLst>
            <dgm:bulletEnabled val="1"/>
          </dgm:varLst>
          <dgm:alg type="tx">
            <dgm:param type="txAnchorHorzCh" val="ctr"/>
          </dgm:alg>
          <dgm:shape xmlns:r="http://schemas.openxmlformats.org/officeDocument/2006/relationships" type="rect" r:blip="">
            <dgm:adjLst/>
          </dgm:shape>
          <dgm:choose name="Name6">
            <dgm:if name="Name7" axis="ch" ptType="node" func="cnt" op="equ" val="1">
              <dgm:presOf axis="ch desOrSelf" ptType="node node" st="1 1" cnt="1 0"/>
            </dgm:if>
            <dgm:if name="Name8" axis="ch" ptType="node" func="cnt" op="equ" val="2">
              <dgm:presOf axis="ch desOrSelf" ptType="node node" st="2 1" cnt="1 0"/>
            </dgm:if>
            <dgm:if name="Name9" axis="ch" ptType="node" func="cnt" op="equ" val="3">
              <dgm:presOf axis="ch desOrSelf" ptType="node node" st="3 1" cnt="1 0"/>
            </dgm:if>
            <dgm:else name="Name10">
              <dgm:presOf axis="ch desOrSelf" ptType="node node" st="4 1" cnt="1 0"/>
            </dgm:else>
          </dgm:choose>
          <dgm:constrLst/>
          <dgm:ruleLst>
            <dgm:rule type="primFontSz" val="5" fact="NaN" max="NaN"/>
          </dgm:ruleLst>
        </dgm:layoutNode>
        <dgm:forEach name="Name11" axis="ch" ptType="node" st="2" cnt="1">
          <dgm:layoutNode name="item1" styleLbl="node1">
            <dgm:varLst>
              <dgm:bulletEnabled val="1"/>
            </dgm:varLst>
            <dgm:alg type="tx">
              <dgm:param type="txAnchorVertCh" val="mid"/>
            </dgm:alg>
            <dgm:shape xmlns:r="http://schemas.openxmlformats.org/officeDocument/2006/relationships" type="ellipse" r:blip="">
              <dgm:adjLst/>
            </dgm:shape>
            <dgm:choose name="Name12">
              <dgm:if name="Name13" axis="root ch" ptType="all node" func="cnt" op="equ" val="1">
                <dgm:presOf/>
              </dgm:if>
              <dgm:if name="Name14" axis="root ch" ptType="all node" func="cnt" op="equ" val="2">
                <dgm:presOf axis="root ch desOrSelf" ptType="all node node" st="1 1 1" cnt="0 1 0"/>
              </dgm:if>
              <dgm:if name="Name15" axis="root ch" ptType="all node" func="cnt" op="equ" val="3">
                <dgm:presOf axis="root ch desOrSelf" ptType="all node node" st="1 2 1" cnt="0 1 0"/>
              </dgm:if>
              <dgm:else name="Name16">
                <dgm:presOf axis="root ch desOrSelf" ptType="all node node" st="1 3 1" cnt="0 1 0"/>
              </dgm:else>
            </dgm:choos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name="Name17" axis="ch" ptType="node" st="3" cnt="1">
          <dgm:layoutNode name="item2" styleLbl="node1">
            <dgm:varLst>
              <dgm:bulletEnabled val="1"/>
            </dgm:varLst>
            <dgm:alg type="tx">
              <dgm:param type="txAnchorVertCh" val="mid"/>
            </dgm:alg>
            <dgm:shape xmlns:r="http://schemas.openxmlformats.org/officeDocument/2006/relationships" type="ellipse" r:blip="">
              <dgm:adjLst/>
            </dgm:shape>
            <dgm:choose name="Name18">
              <dgm:if name="Name19" axis="root ch" ptType="all node" func="cnt" op="equ" val="1">
                <dgm:presOf/>
              </dgm:if>
              <dgm:if name="Name20" axis="root ch" ptType="all node" func="cnt" op="equ" val="2">
                <dgm:presOf/>
              </dgm:if>
              <dgm:if name="Name21" axis="root ch" ptType="all node" func="cnt" op="equ" val="3">
                <dgm:presOf axis="root ch desOrSelf" ptType="all node node" st="1 1 1" cnt="0 1 0"/>
              </dgm:if>
              <dgm:else name="Name22">
                <dgm:presOf axis="root ch desOrSelf" ptType="all node node" st="1 2 1" cnt="0 1 0"/>
              </dgm:else>
            </dgm:choos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name="Name23" axis="ch" ptType="node" st="4" cnt="1">
          <dgm:layoutNode name="item3" styleLbl="node1">
            <dgm:varLst>
              <dgm:bulletEnabled val="1"/>
            </dgm:varLst>
            <dgm:alg type="tx">
              <dgm:param type="txAnchorVertCh" val="mid"/>
            </dgm:alg>
            <dgm:shape xmlns:r="http://schemas.openxmlformats.org/officeDocument/2006/relationships" type="ellipse" r:blip="">
              <dgm:adjLst/>
            </dgm:shape>
            <dgm:choose name="Name24">
              <dgm:if name="Name25" axis="root ch" ptType="all node" func="cnt" op="equ" val="1">
                <dgm:presOf/>
              </dgm:if>
              <dgm:if name="Name26" axis="root ch" ptType="all node" func="cnt" op="equ" val="2">
                <dgm:presOf/>
              </dgm:if>
              <dgm:if name="Name27" axis="root ch" ptType="all node" func="cnt" op="equ" val="3">
                <dgm:presOf/>
              </dgm:if>
              <dgm:else name="Name28">
                <dgm:presOf axis="root ch desOrSelf" ptType="all node node" st="1 1 1" cnt="0 1 0"/>
              </dgm:else>
            </dgm:choos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layoutNode name="funnel" styleLbl="trAlignAcc1">
          <dgm:alg type="sp"/>
          <dgm:shape xmlns:r="http://schemas.openxmlformats.org/officeDocument/2006/relationships" type="funnel" r:blip="">
            <dgm:adjLst/>
          </dgm:shape>
          <dgm:presOf/>
          <dgm:constrLst/>
          <dgm:ruleLst/>
        </dgm:layoutNode>
      </dgm:if>
      <dgm:else name="Name29"/>
    </dgm:choose>
  </dgm:layoutNode>
</dgm:layoutDef>
</file>

<file path=ppt/diagrams/layout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7" name="Group 15"/>
          <p:cNvGrpSpPr/>
          <p:nvPr/>
        </p:nvGrpSpPr>
        <p:grpSpPr>
          <a:xfrm>
            <a:off x="0" y="0"/>
            <a:ext cx="9144000" cy="6858000"/>
            <a:chOff x="0" y="0"/>
            <a:chExt cx="9144000" cy="6858000"/>
          </a:xfrm>
        </p:grpSpPr>
        <p:sp>
          <p:nvSpPr>
            <p:cNvPr id="8" name="Rectangle 7"/>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 name="Freeform 9"/>
          <p:cNvSpPr/>
          <p:nvPr/>
        </p:nvSpPr>
        <p:spPr>
          <a:xfrm rot="10800000">
            <a:off x="891821" y="5617774"/>
            <a:ext cx="7382935"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989952" y="1016990"/>
            <a:ext cx="7179733" cy="4831643"/>
          </a:xfrm>
          <a:prstGeom prst="rect">
            <a:avLst/>
          </a:prstGeom>
          <a:solidFill>
            <a:schemeClr val="bg1">
              <a:lumMod val="75000"/>
              <a:lumOff val="25000"/>
            </a:schemeClr>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990600" y="1009650"/>
            <a:ext cx="7179733" cy="4831643"/>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2" descr="C:\Users\Administrator\Desktop\Pushpin Dev\Assets\pushpinLeft.png"/>
          <p:cNvPicPr>
            <a:picLocks noChangeAspect="1" noChangeArrowheads="1"/>
          </p:cNvPicPr>
          <p:nvPr/>
        </p:nvPicPr>
        <p:blipFill>
          <a:blip r:embed="rId3" cstate="print"/>
          <a:srcRect/>
          <a:stretch>
            <a:fillRect/>
          </a:stretch>
        </p:blipFill>
        <p:spPr bwMode="auto">
          <a:xfrm rot="1435684">
            <a:off x="769521" y="702069"/>
            <a:ext cx="567831" cy="567830"/>
          </a:xfrm>
          <a:prstGeom prst="rect">
            <a:avLst/>
          </a:prstGeom>
          <a:noFill/>
        </p:spPr>
      </p:pic>
      <p:pic>
        <p:nvPicPr>
          <p:cNvPr id="14" name="Picture 2" descr="C:\Users\Administrator\Desktop\Pushpin Dev\Assets\pushpinLeft.png"/>
          <p:cNvPicPr>
            <a:picLocks noChangeAspect="1" noChangeArrowheads="1"/>
          </p:cNvPicPr>
          <p:nvPr/>
        </p:nvPicPr>
        <p:blipFill>
          <a:blip r:embed="rId3" cstate="print"/>
          <a:srcRect/>
          <a:stretch>
            <a:fillRect/>
          </a:stretch>
        </p:blipFill>
        <p:spPr bwMode="auto">
          <a:xfrm rot="4096196">
            <a:off x="7855433" y="749720"/>
            <a:ext cx="566928" cy="566928"/>
          </a:xfrm>
          <a:prstGeom prst="rect">
            <a:avLst/>
          </a:prstGeom>
          <a:noFill/>
        </p:spPr>
      </p:pic>
      <p:sp>
        <p:nvSpPr>
          <p:cNvPr id="2" name="Title 1"/>
          <p:cNvSpPr>
            <a:spLocks noGrp="1"/>
          </p:cNvSpPr>
          <p:nvPr>
            <p:ph type="ctrTitle"/>
          </p:nvPr>
        </p:nvSpPr>
        <p:spPr>
          <a:xfrm>
            <a:off x="1727201" y="1794935"/>
            <a:ext cx="5723468" cy="1828090"/>
          </a:xfrm>
        </p:spPr>
        <p:txBody>
          <a:bodyPr anchor="b">
            <a:normAutofit/>
          </a:bodyPr>
          <a:lstStyle>
            <a:lvl1pPr>
              <a:defRPr sz="4800"/>
            </a:lvl1pPr>
          </a:lstStyle>
          <a:p>
            <a:r>
              <a:rPr lang="en-US"/>
              <a:t>Click to edit Master title style</a:t>
            </a:r>
          </a:p>
        </p:txBody>
      </p:sp>
      <p:sp>
        <p:nvSpPr>
          <p:cNvPr id="3" name="Subtitle 2"/>
          <p:cNvSpPr>
            <a:spLocks noGrp="1"/>
          </p:cNvSpPr>
          <p:nvPr>
            <p:ph type="subTitle" idx="1"/>
          </p:nvPr>
        </p:nvSpPr>
        <p:spPr>
          <a:xfrm>
            <a:off x="1727200" y="3736622"/>
            <a:ext cx="5712179" cy="1524000"/>
          </a:xfrm>
        </p:spPr>
        <p:txBody>
          <a:bodyPr/>
          <a:lstStyle>
            <a:lvl1pPr marL="0" indent="0" algn="ctr">
              <a:buNone/>
              <a:defRPr>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6770676" y="5357592"/>
            <a:ext cx="1213821" cy="365125"/>
          </a:xfrm>
        </p:spPr>
        <p:txBody>
          <a:bodyPr/>
          <a:lstStyle/>
          <a:p>
            <a:fld id="{F9AF95B6-4AB7-434B-AED0-5B9C4D0B48C6}" type="datetimeFigureOut">
              <a:rPr lang="id-ID" smtClean="0"/>
              <a:pPr/>
              <a:t>08/11/18</a:t>
            </a:fld>
            <a:endParaRPr lang="id-ID"/>
          </a:p>
        </p:txBody>
      </p:sp>
      <p:sp>
        <p:nvSpPr>
          <p:cNvPr id="5" name="Footer Placeholder 4"/>
          <p:cNvSpPr>
            <a:spLocks noGrp="1"/>
          </p:cNvSpPr>
          <p:nvPr>
            <p:ph type="ftr" sz="quarter" idx="11"/>
          </p:nvPr>
        </p:nvSpPr>
        <p:spPr>
          <a:xfrm>
            <a:off x="1174044" y="5357592"/>
            <a:ext cx="5034845" cy="365125"/>
          </a:xfrm>
        </p:spPr>
        <p:txBody>
          <a:bodyPr/>
          <a:lstStyle/>
          <a:p>
            <a:endParaRPr lang="id-ID"/>
          </a:p>
        </p:txBody>
      </p:sp>
      <p:sp>
        <p:nvSpPr>
          <p:cNvPr id="6" name="Slide Number Placeholder 5"/>
          <p:cNvSpPr>
            <a:spLocks noGrp="1"/>
          </p:cNvSpPr>
          <p:nvPr>
            <p:ph type="sldNum" sz="quarter" idx="12"/>
          </p:nvPr>
        </p:nvSpPr>
        <p:spPr>
          <a:xfrm>
            <a:off x="6213930" y="5357592"/>
            <a:ext cx="554023" cy="365125"/>
          </a:xfrm>
        </p:spPr>
        <p:txBody>
          <a:bodyPr/>
          <a:lstStyle>
            <a:lvl1pPr algn="ctr">
              <a:defRPr/>
            </a:lvl1pPr>
          </a:lstStyle>
          <a:p>
            <a:fld id="{5A69A28A-A734-4F60-A805-551BF4656ECE}" type="slidenum">
              <a:rPr lang="id-ID" smtClean="0"/>
              <a:pPr/>
              <a:t>‹#›</a:t>
            </a:fld>
            <a:endParaRPr lang="id-ID"/>
          </a:p>
        </p:txBody>
      </p:sp>
    </p:spTree>
  </p:cSld>
  <p:clrMapOvr>
    <a:masterClrMapping/>
  </p:clrMapOvr>
  <p:transition spd="slow">
    <p:randomBar dir="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9AF95B6-4AB7-434B-AED0-5B9C4D0B48C6}" type="datetimeFigureOut">
              <a:rPr lang="id-ID" smtClean="0"/>
              <a:pPr/>
              <a:t>08/11/18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5A69A28A-A734-4F60-A805-551BF4656ECE}" type="slidenum">
              <a:rPr lang="id-ID" smtClean="0"/>
              <a:pPr/>
              <a:t>‹#›</a:t>
            </a:fld>
            <a:endParaRPr lang="id-ID"/>
          </a:p>
        </p:txBody>
      </p:sp>
    </p:spTree>
  </p:cSld>
  <p:clrMapOvr>
    <a:masterClrMapping/>
  </p:clrMapOvr>
  <p:transition spd="slow">
    <p:randomBar dir="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44979" y="2239430"/>
            <a:ext cx="6254044" cy="1362075"/>
          </a:xfrm>
        </p:spPr>
        <p:txBody>
          <a:bodyPr anchor="b"/>
          <a:lstStyle>
            <a:lvl1pPr algn="ctr">
              <a:defRPr sz="4000" b="0" cap="none" baseline="0"/>
            </a:lvl1pPr>
          </a:lstStyle>
          <a:p>
            <a:r>
              <a:rPr lang="en-US"/>
              <a:t>Click to edit Master title style</a:t>
            </a:r>
            <a:endParaRPr lang="en-US" dirty="0"/>
          </a:p>
        </p:txBody>
      </p:sp>
      <p:sp>
        <p:nvSpPr>
          <p:cNvPr id="3" name="Text Placeholder 2"/>
          <p:cNvSpPr>
            <a:spLocks noGrp="1"/>
          </p:cNvSpPr>
          <p:nvPr>
            <p:ph type="body" idx="1"/>
          </p:nvPr>
        </p:nvSpPr>
        <p:spPr>
          <a:xfrm>
            <a:off x="1456267" y="3725334"/>
            <a:ext cx="6231467" cy="1309511"/>
          </a:xfrm>
        </p:spPr>
        <p:txBody>
          <a:bodyPr anchor="t"/>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9AF95B6-4AB7-434B-AED0-5B9C4D0B48C6}" type="datetimeFigureOut">
              <a:rPr lang="id-ID" smtClean="0"/>
              <a:pPr/>
              <a:t>08/11/18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5A69A28A-A734-4F60-A805-551BF4656ECE}" type="slidenum">
              <a:rPr lang="id-ID" smtClean="0"/>
              <a:pPr/>
              <a:t>‹#›</a:t>
            </a:fld>
            <a:endParaRPr lang="id-ID"/>
          </a:p>
        </p:txBody>
      </p:sp>
    </p:spTree>
  </p:cSld>
  <p:clrMapOvr>
    <a:masterClrMapping/>
  </p:clrMapOvr>
  <p:transition spd="slow">
    <p:randomBar dir="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5" name="Date Placeholder 4"/>
          <p:cNvSpPr>
            <a:spLocks noGrp="1"/>
          </p:cNvSpPr>
          <p:nvPr>
            <p:ph type="dt" sz="half" idx="10"/>
          </p:nvPr>
        </p:nvSpPr>
        <p:spPr/>
        <p:txBody>
          <a:bodyPr/>
          <a:lstStyle/>
          <a:p>
            <a:fld id="{F9AF95B6-4AB7-434B-AED0-5B9C4D0B48C6}" type="datetimeFigureOut">
              <a:rPr lang="id-ID" smtClean="0"/>
              <a:pPr/>
              <a:t>08/11/18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5A69A28A-A734-4F60-A805-551BF4656ECE}" type="slidenum">
              <a:rPr lang="id-ID" smtClean="0"/>
              <a:pPr/>
              <a:t>‹#›</a:t>
            </a:fld>
            <a:endParaRPr lang="id-ID"/>
          </a:p>
        </p:txBody>
      </p:sp>
      <p:sp>
        <p:nvSpPr>
          <p:cNvPr id="9" name="Content Placeholder 8"/>
          <p:cNvSpPr>
            <a:spLocks noGrp="1"/>
          </p:cNvSpPr>
          <p:nvPr>
            <p:ph sz="quarter" idx="13"/>
          </p:nvPr>
        </p:nvSpPr>
        <p:spPr>
          <a:xfrm>
            <a:off x="1298448" y="2121407"/>
            <a:ext cx="3200400" cy="360273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14"/>
          </p:nvPr>
        </p:nvSpPr>
        <p:spPr>
          <a:xfrm>
            <a:off x="4663440" y="2119313"/>
            <a:ext cx="3200400" cy="36052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transition spd="slow">
    <p:randomBar dir="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557869" y="2122312"/>
            <a:ext cx="2939521" cy="820208"/>
          </a:xfrm>
        </p:spPr>
        <p:txBody>
          <a:bodyPr anchor="b">
            <a:norm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5" name="Text Placeholder 4"/>
          <p:cNvSpPr>
            <a:spLocks noGrp="1"/>
          </p:cNvSpPr>
          <p:nvPr>
            <p:ph type="body" sz="quarter" idx="3"/>
          </p:nvPr>
        </p:nvSpPr>
        <p:spPr>
          <a:xfrm>
            <a:off x="4910669" y="2122311"/>
            <a:ext cx="2944368" cy="822960"/>
          </a:xfrm>
        </p:spPr>
        <p:txBody>
          <a:bodyPr anchor="b">
            <a:norm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7" name="Date Placeholder 6"/>
          <p:cNvSpPr>
            <a:spLocks noGrp="1"/>
          </p:cNvSpPr>
          <p:nvPr>
            <p:ph type="dt" sz="half" idx="10"/>
          </p:nvPr>
        </p:nvSpPr>
        <p:spPr/>
        <p:txBody>
          <a:bodyPr/>
          <a:lstStyle/>
          <a:p>
            <a:fld id="{F9AF95B6-4AB7-434B-AED0-5B9C4D0B48C6}" type="datetimeFigureOut">
              <a:rPr lang="id-ID" smtClean="0"/>
              <a:pPr/>
              <a:t>08/11/18</a:t>
            </a:fld>
            <a:endParaRPr lang="id-ID"/>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5A69A28A-A734-4F60-A805-551BF4656ECE}" type="slidenum">
              <a:rPr lang="id-ID" smtClean="0"/>
              <a:pPr/>
              <a:t>‹#›</a:t>
            </a:fld>
            <a:endParaRPr lang="id-ID"/>
          </a:p>
        </p:txBody>
      </p:sp>
      <p:sp>
        <p:nvSpPr>
          <p:cNvPr id="11" name="Content Placeholder 10"/>
          <p:cNvSpPr>
            <a:spLocks noGrp="1"/>
          </p:cNvSpPr>
          <p:nvPr>
            <p:ph sz="quarter" idx="13"/>
          </p:nvPr>
        </p:nvSpPr>
        <p:spPr>
          <a:xfrm>
            <a:off x="1298448" y="2944368"/>
            <a:ext cx="3227832" cy="27797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Content Placeholder 12"/>
          <p:cNvSpPr>
            <a:spLocks noGrp="1"/>
          </p:cNvSpPr>
          <p:nvPr>
            <p:ph sz="quarter" idx="14"/>
          </p:nvPr>
        </p:nvSpPr>
        <p:spPr>
          <a:xfrm>
            <a:off x="4645151" y="2944813"/>
            <a:ext cx="3227832" cy="27797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transition spd="slow">
    <p:randomBar dir="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F9AF95B6-4AB7-434B-AED0-5B9C4D0B48C6}" type="datetimeFigureOut">
              <a:rPr lang="id-ID" smtClean="0"/>
              <a:pPr/>
              <a:t>08/11/18</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5A69A28A-A734-4F60-A805-551BF4656ECE}" type="slidenum">
              <a:rPr lang="id-ID" smtClean="0"/>
              <a:pPr/>
              <a:t>‹#›</a:t>
            </a:fld>
            <a:endParaRPr lang="id-ID"/>
          </a:p>
        </p:txBody>
      </p:sp>
    </p:spTree>
  </p:cSld>
  <p:clrMapOvr>
    <a:masterClrMapping/>
  </p:clrMapOvr>
  <p:transition spd="slow">
    <p:randomBar dir="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9AF95B6-4AB7-434B-AED0-5B9C4D0B48C6}" type="datetimeFigureOut">
              <a:rPr lang="id-ID" smtClean="0"/>
              <a:pPr/>
              <a:t>08/11/18</a:t>
            </a:fld>
            <a:endParaRPr lang="id-ID"/>
          </a:p>
        </p:txBody>
      </p:sp>
      <p:sp>
        <p:nvSpPr>
          <p:cNvPr id="3" name="Footer Placeholder 2"/>
          <p:cNvSpPr>
            <a:spLocks noGrp="1"/>
          </p:cNvSpPr>
          <p:nvPr>
            <p:ph type="ftr" sz="quarter" idx="11"/>
          </p:nvPr>
        </p:nvSpPr>
        <p:spPr/>
        <p:txBody>
          <a:bodyPr/>
          <a:lstStyle/>
          <a:p>
            <a:endParaRPr lang="id-ID"/>
          </a:p>
        </p:txBody>
      </p:sp>
      <p:sp>
        <p:nvSpPr>
          <p:cNvPr id="4" name="Slide Number Placeholder 3"/>
          <p:cNvSpPr>
            <a:spLocks noGrp="1"/>
          </p:cNvSpPr>
          <p:nvPr>
            <p:ph type="sldNum" sz="quarter" idx="12"/>
          </p:nvPr>
        </p:nvSpPr>
        <p:spPr/>
        <p:txBody>
          <a:bodyPr/>
          <a:lstStyle/>
          <a:p>
            <a:fld id="{5A69A28A-A734-4F60-A805-551BF4656ECE}" type="slidenum">
              <a:rPr lang="id-ID" smtClean="0"/>
              <a:pPr/>
              <a:t>‹#›</a:t>
            </a:fld>
            <a:endParaRPr lang="id-ID"/>
          </a:p>
        </p:txBody>
      </p:sp>
    </p:spTree>
  </p:cSld>
  <p:clrMapOvr>
    <a:masterClrMapping/>
  </p:clrMapOvr>
  <p:transition spd="slow">
    <p:randomBar dir="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grpSp>
        <p:nvGrpSpPr>
          <p:cNvPr id="8" name="Group 15"/>
          <p:cNvGrpSpPr/>
          <p:nvPr/>
        </p:nvGrpSpPr>
        <p:grpSpPr>
          <a:xfrm>
            <a:off x="0" y="0"/>
            <a:ext cx="9144000" cy="6858000"/>
            <a:chOff x="0" y="0"/>
            <a:chExt cx="9144000" cy="6858000"/>
          </a:xfrm>
        </p:grpSpPr>
        <p:sp>
          <p:nvSpPr>
            <p:cNvPr id="9" name="Rectangle 8"/>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1" name="Freeform 10"/>
          <p:cNvSpPr/>
          <p:nvPr/>
        </p:nvSpPr>
        <p:spPr>
          <a:xfrm rot="10800000">
            <a:off x="632177" y="6058038"/>
            <a:ext cx="7721601"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rot="60000">
            <a:off x="4468872" y="605163"/>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p:cNvSpPr/>
          <p:nvPr/>
        </p:nvSpPr>
        <p:spPr>
          <a:xfrm rot="60000">
            <a:off x="4471416" y="603504"/>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rot="21540000">
            <a:off x="749204" y="576868"/>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p:cNvSpPr/>
          <p:nvPr/>
        </p:nvSpPr>
        <p:spPr>
          <a:xfrm rot="21540000">
            <a:off x="749808" y="576072"/>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2" descr="C:\Users\Administrator\Desktop\Pushpin Dev\Assets\pushpinLeft.png"/>
          <p:cNvPicPr>
            <a:picLocks noChangeAspect="1" noChangeArrowheads="1"/>
          </p:cNvPicPr>
          <p:nvPr/>
        </p:nvPicPr>
        <p:blipFill>
          <a:blip r:embed="rId3" cstate="print"/>
          <a:srcRect/>
          <a:stretch>
            <a:fillRect/>
          </a:stretch>
        </p:blipFill>
        <p:spPr bwMode="auto">
          <a:xfrm rot="1435684">
            <a:off x="2371106" y="293953"/>
            <a:ext cx="567831" cy="567830"/>
          </a:xfrm>
          <a:prstGeom prst="rect">
            <a:avLst/>
          </a:prstGeom>
          <a:noFill/>
        </p:spPr>
      </p:pic>
      <p:pic>
        <p:nvPicPr>
          <p:cNvPr id="19" name="Picture 2" descr="C:\Users\Administrator\Desktop\Pushpin Dev\Assets\pushpinLeft.png"/>
          <p:cNvPicPr>
            <a:picLocks noChangeAspect="1" noChangeArrowheads="1"/>
          </p:cNvPicPr>
          <p:nvPr/>
        </p:nvPicPr>
        <p:blipFill>
          <a:blip r:embed="rId3" cstate="print"/>
          <a:srcRect/>
          <a:stretch>
            <a:fillRect/>
          </a:stretch>
        </p:blipFill>
        <p:spPr bwMode="auto">
          <a:xfrm rot="4096196">
            <a:off x="6279647" y="333163"/>
            <a:ext cx="566928" cy="566928"/>
          </a:xfrm>
          <a:prstGeom prst="rect">
            <a:avLst/>
          </a:prstGeom>
          <a:noFill/>
        </p:spPr>
      </p:pic>
      <p:sp>
        <p:nvSpPr>
          <p:cNvPr id="2" name="Title 1"/>
          <p:cNvSpPr>
            <a:spLocks noGrp="1"/>
          </p:cNvSpPr>
          <p:nvPr>
            <p:ph type="title"/>
          </p:nvPr>
        </p:nvSpPr>
        <p:spPr>
          <a:xfrm rot="-60000">
            <a:off x="1108976" y="2020042"/>
            <a:ext cx="3064827" cy="1503037"/>
          </a:xfrm>
        </p:spPr>
        <p:txBody>
          <a:bodyPr anchor="b">
            <a:normAutofit/>
          </a:bodyPr>
          <a:lstStyle>
            <a:lvl1pPr algn="ctr">
              <a:defRPr sz="2400" b="0"/>
            </a:lvl1pPr>
          </a:lstStyle>
          <a:p>
            <a:r>
              <a:rPr lang="en-US"/>
              <a:t>Click to edit Master title style</a:t>
            </a:r>
          </a:p>
        </p:txBody>
      </p:sp>
      <p:sp>
        <p:nvSpPr>
          <p:cNvPr id="3" name="Content Placeholder 2"/>
          <p:cNvSpPr>
            <a:spLocks noGrp="1"/>
          </p:cNvSpPr>
          <p:nvPr>
            <p:ph idx="1"/>
          </p:nvPr>
        </p:nvSpPr>
        <p:spPr>
          <a:xfrm rot="60000">
            <a:off x="4854291" y="1150993"/>
            <a:ext cx="3020792" cy="4625489"/>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rot="-60000">
            <a:off x="1148125" y="3623748"/>
            <a:ext cx="3048891" cy="21004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rot="60000">
            <a:off x="6341698" y="5885672"/>
            <a:ext cx="1213821" cy="365125"/>
          </a:xfrm>
        </p:spPr>
        <p:txBody>
          <a:bodyPr/>
          <a:lstStyle/>
          <a:p>
            <a:fld id="{F9AF95B6-4AB7-434B-AED0-5B9C4D0B48C6}" type="datetimeFigureOut">
              <a:rPr lang="id-ID" smtClean="0"/>
              <a:pPr/>
              <a:t>08/11/18</a:t>
            </a:fld>
            <a:endParaRPr lang="id-ID"/>
          </a:p>
        </p:txBody>
      </p:sp>
      <p:sp>
        <p:nvSpPr>
          <p:cNvPr id="6" name="Footer Placeholder 5"/>
          <p:cNvSpPr>
            <a:spLocks noGrp="1"/>
          </p:cNvSpPr>
          <p:nvPr>
            <p:ph type="ftr" sz="quarter" idx="11"/>
          </p:nvPr>
        </p:nvSpPr>
        <p:spPr>
          <a:xfrm rot="-60000">
            <a:off x="914554" y="5829261"/>
            <a:ext cx="3522607" cy="365125"/>
          </a:xfrm>
        </p:spPr>
        <p:txBody>
          <a:bodyPr/>
          <a:lstStyle/>
          <a:p>
            <a:endParaRPr lang="id-ID"/>
          </a:p>
        </p:txBody>
      </p:sp>
      <p:sp>
        <p:nvSpPr>
          <p:cNvPr id="7" name="Slide Number Placeholder 6"/>
          <p:cNvSpPr>
            <a:spLocks noGrp="1"/>
          </p:cNvSpPr>
          <p:nvPr>
            <p:ph type="sldNum" sz="quarter" idx="12"/>
          </p:nvPr>
        </p:nvSpPr>
        <p:spPr>
          <a:xfrm rot="60000">
            <a:off x="7557313" y="5896961"/>
            <a:ext cx="554023" cy="365125"/>
          </a:xfrm>
        </p:spPr>
        <p:txBody>
          <a:bodyPr/>
          <a:lstStyle/>
          <a:p>
            <a:fld id="{5A69A28A-A734-4F60-A805-551BF4656ECE}" type="slidenum">
              <a:rPr lang="id-ID" smtClean="0"/>
              <a:pPr/>
              <a:t>‹#›</a:t>
            </a:fld>
            <a:endParaRPr lang="id-ID"/>
          </a:p>
        </p:txBody>
      </p:sp>
    </p:spTree>
  </p:cSld>
  <p:clrMapOvr>
    <a:masterClrMapping/>
  </p:clrMapOvr>
  <p:transition spd="slow">
    <p:randomBar dir="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15"/>
          <p:cNvGrpSpPr/>
          <p:nvPr/>
        </p:nvGrpSpPr>
        <p:grpSpPr>
          <a:xfrm>
            <a:off x="0" y="0"/>
            <a:ext cx="9144000" cy="6858000"/>
            <a:chOff x="0" y="0"/>
            <a:chExt cx="9144000" cy="6858000"/>
          </a:xfrm>
        </p:grpSpPr>
        <p:sp>
          <p:nvSpPr>
            <p:cNvPr id="9" name="Rectangle 8"/>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1" name="Freeform 30"/>
          <p:cNvSpPr/>
          <p:nvPr/>
        </p:nvSpPr>
        <p:spPr>
          <a:xfrm rot="10800000">
            <a:off x="632177" y="6058038"/>
            <a:ext cx="7721601"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rot="21540000">
            <a:off x="749204" y="576868"/>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rot="21540000">
            <a:off x="745058" y="575769"/>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p:cNvSpPr/>
          <p:nvPr/>
        </p:nvSpPr>
        <p:spPr>
          <a:xfrm rot="60000">
            <a:off x="4468872" y="605163"/>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p:cNvSpPr/>
          <p:nvPr/>
        </p:nvSpPr>
        <p:spPr>
          <a:xfrm rot="60000">
            <a:off x="4464768" y="603920"/>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2" descr="C:\Users\Administrator\Desktop\Pushpin Dev\Assets\pushpinLeft.png"/>
          <p:cNvPicPr>
            <a:picLocks noChangeAspect="1" noChangeArrowheads="1"/>
          </p:cNvPicPr>
          <p:nvPr/>
        </p:nvPicPr>
        <p:blipFill>
          <a:blip r:embed="rId3" cstate="print"/>
          <a:srcRect/>
          <a:stretch>
            <a:fillRect/>
          </a:stretch>
        </p:blipFill>
        <p:spPr bwMode="auto">
          <a:xfrm rot="1435684">
            <a:off x="2371106" y="293953"/>
            <a:ext cx="567831" cy="567830"/>
          </a:xfrm>
          <a:prstGeom prst="rect">
            <a:avLst/>
          </a:prstGeom>
          <a:noFill/>
        </p:spPr>
      </p:pic>
      <p:pic>
        <p:nvPicPr>
          <p:cNvPr id="15" name="Picture 2" descr="C:\Users\Administrator\Desktop\Pushpin Dev\Assets\pushpinLeft.png"/>
          <p:cNvPicPr>
            <a:picLocks noChangeAspect="1" noChangeArrowheads="1"/>
          </p:cNvPicPr>
          <p:nvPr/>
        </p:nvPicPr>
        <p:blipFill>
          <a:blip r:embed="rId3" cstate="print"/>
          <a:srcRect/>
          <a:stretch>
            <a:fillRect/>
          </a:stretch>
        </p:blipFill>
        <p:spPr bwMode="auto">
          <a:xfrm rot="4096196">
            <a:off x="6279647" y="333163"/>
            <a:ext cx="566928" cy="566928"/>
          </a:xfrm>
          <a:prstGeom prst="rect">
            <a:avLst/>
          </a:prstGeom>
          <a:noFill/>
        </p:spPr>
      </p:pic>
      <p:sp>
        <p:nvSpPr>
          <p:cNvPr id="2" name="Title 1"/>
          <p:cNvSpPr>
            <a:spLocks noGrp="1"/>
          </p:cNvSpPr>
          <p:nvPr>
            <p:ph type="title"/>
          </p:nvPr>
        </p:nvSpPr>
        <p:spPr>
          <a:xfrm rot="-60000">
            <a:off x="1106424" y="2020824"/>
            <a:ext cx="3063240" cy="1499616"/>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p:cNvSpPr>
          <p:nvPr>
            <p:ph type="pic" idx="1"/>
          </p:nvPr>
        </p:nvSpPr>
        <p:spPr>
          <a:xfrm rot="60000">
            <a:off x="4898615" y="1207272"/>
            <a:ext cx="2913863" cy="4539412"/>
          </a:xfrm>
          <a:ln w="101600" cap="rnd">
            <a:solidFill>
              <a:srgbClr val="FFFFFF"/>
            </a:solidFill>
          </a:ln>
          <a:effectLst>
            <a:outerShdw blurRad="88900" dir="2700000" algn="tl" rotWithShape="0">
              <a:prstClr val="black">
                <a:alpha val="40000"/>
              </a:prstClr>
            </a:outerShdw>
          </a:effectLst>
        </p:spPr>
        <p:txBody>
          <a:bodyPr>
            <a:normAutofit/>
          </a:bodyPr>
          <a:lstStyle>
            <a:lvl1pPr marL="0" indent="0">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rot="-60000">
            <a:off x="1152144" y="3621024"/>
            <a:ext cx="3044952" cy="210312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rot="60000">
            <a:off x="6345936" y="5888737"/>
            <a:ext cx="1213821" cy="365125"/>
          </a:xfrm>
        </p:spPr>
        <p:txBody>
          <a:bodyPr/>
          <a:lstStyle/>
          <a:p>
            <a:fld id="{F9AF95B6-4AB7-434B-AED0-5B9C4D0B48C6}" type="datetimeFigureOut">
              <a:rPr lang="id-ID" smtClean="0"/>
              <a:pPr/>
              <a:t>08/11/18</a:t>
            </a:fld>
            <a:endParaRPr lang="id-ID"/>
          </a:p>
        </p:txBody>
      </p:sp>
      <p:sp>
        <p:nvSpPr>
          <p:cNvPr id="6" name="Footer Placeholder 5"/>
          <p:cNvSpPr>
            <a:spLocks noGrp="1"/>
          </p:cNvSpPr>
          <p:nvPr>
            <p:ph type="ftr" sz="quarter" idx="11"/>
          </p:nvPr>
        </p:nvSpPr>
        <p:spPr>
          <a:xfrm rot="-60000">
            <a:off x="914569" y="5831037"/>
            <a:ext cx="3319043" cy="365125"/>
          </a:xfrm>
        </p:spPr>
        <p:txBody>
          <a:bodyPr/>
          <a:lstStyle/>
          <a:p>
            <a:endParaRPr lang="id-ID"/>
          </a:p>
        </p:txBody>
      </p:sp>
      <p:sp>
        <p:nvSpPr>
          <p:cNvPr id="7" name="Slide Number Placeholder 6"/>
          <p:cNvSpPr>
            <a:spLocks noGrp="1"/>
          </p:cNvSpPr>
          <p:nvPr>
            <p:ph type="sldNum" sz="quarter" idx="12"/>
          </p:nvPr>
        </p:nvSpPr>
        <p:spPr>
          <a:xfrm rot="60000">
            <a:off x="7562089" y="5900026"/>
            <a:ext cx="554023" cy="365125"/>
          </a:xfrm>
        </p:spPr>
        <p:txBody>
          <a:bodyPr/>
          <a:lstStyle/>
          <a:p>
            <a:fld id="{5A69A28A-A734-4F60-A805-551BF4656ECE}" type="slidenum">
              <a:rPr lang="id-ID" smtClean="0"/>
              <a:pPr/>
              <a:t>‹#›</a:t>
            </a:fld>
            <a:endParaRPr lang="id-ID"/>
          </a:p>
        </p:txBody>
      </p:sp>
    </p:spTree>
  </p:cSld>
  <p:clrMapOvr>
    <a:masterClrMapping/>
  </p:clrMapOvr>
  <p:transition spd="slow">
    <p:randomBar dir="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9AF95B6-4AB7-434B-AED0-5B9C4D0B48C6}" type="datetimeFigureOut">
              <a:rPr lang="id-ID" smtClean="0"/>
              <a:pPr/>
              <a:t>08/11/18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5A69A28A-A734-4F60-A805-551BF4656ECE}" type="slidenum">
              <a:rPr lang="id-ID" smtClean="0"/>
              <a:pPr/>
              <a:t>‹#›</a:t>
            </a:fld>
            <a:endParaRPr lang="id-ID"/>
          </a:p>
        </p:txBody>
      </p:sp>
    </p:spTree>
  </p:cSld>
  <p:clrMapOvr>
    <a:masterClrMapping/>
  </p:clrMapOvr>
  <p:transition spd="slow">
    <p:randomBar dir="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1" y="925690"/>
            <a:ext cx="1430867" cy="4763911"/>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298221" y="1106312"/>
            <a:ext cx="5178779" cy="440266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9AF95B6-4AB7-434B-AED0-5B9C4D0B48C6}" type="datetimeFigureOut">
              <a:rPr lang="id-ID" smtClean="0"/>
              <a:pPr/>
              <a:t>08/11/18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5A69A28A-A734-4F60-A805-551BF4656ECE}" type="slidenum">
              <a:rPr lang="id-ID" smtClean="0"/>
              <a:pPr/>
              <a:t>‹#›</a:t>
            </a:fld>
            <a:endParaRPr lang="id-ID"/>
          </a:p>
        </p:txBody>
      </p:sp>
    </p:spTree>
  </p:cSld>
  <p:clrMapOvr>
    <a:masterClrMapping/>
  </p:clrMapOvr>
  <p:transition spd="slow">
    <p:randomBar dir="vert"/>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3.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5.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4.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t="-6000" b="-6000"/>
          </a:stretch>
        </a:blipFill>
        <a:effectLst/>
      </p:bgPr>
    </p:bg>
    <p:spTree>
      <p:nvGrpSpPr>
        <p:cNvPr id="1" name=""/>
        <p:cNvGrpSpPr/>
        <p:nvPr/>
      </p:nvGrpSpPr>
      <p:grpSpPr>
        <a:xfrm>
          <a:off x="0" y="0"/>
          <a:ext cx="0" cy="0"/>
          <a:chOff x="0" y="0"/>
          <a:chExt cx="0" cy="0"/>
        </a:xfrm>
      </p:grpSpPr>
      <p:grpSp>
        <p:nvGrpSpPr>
          <p:cNvPr id="7" name="Group 15"/>
          <p:cNvGrpSpPr/>
          <p:nvPr/>
        </p:nvGrpSpPr>
        <p:grpSpPr>
          <a:xfrm>
            <a:off x="0" y="0"/>
            <a:ext cx="9144000" cy="6858000"/>
            <a:chOff x="0" y="0"/>
            <a:chExt cx="9144000" cy="6858000"/>
          </a:xfrm>
        </p:grpSpPr>
        <p:sp>
          <p:nvSpPr>
            <p:cNvPr id="8" name="Rectangle 7"/>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 name="Freeform 9"/>
          <p:cNvSpPr/>
          <p:nvPr/>
        </p:nvSpPr>
        <p:spPr>
          <a:xfrm rot="10800000">
            <a:off x="628650" y="6069330"/>
            <a:ext cx="7920991"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731520" y="575310"/>
            <a:ext cx="7696200" cy="5715000"/>
          </a:xfrm>
          <a:prstGeom prst="rect">
            <a:avLst/>
          </a:prstGeom>
          <a:solidFill>
            <a:schemeClr val="bg1">
              <a:lumMod val="75000"/>
              <a:lumOff val="25000"/>
            </a:schemeClr>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731520" y="576072"/>
            <a:ext cx="7696200" cy="5715000"/>
          </a:xfrm>
          <a:prstGeom prst="rect">
            <a:avLst/>
          </a:prstGeom>
          <a:blipFill dpi="0" rotWithShape="1">
            <a:blip r:embed="rId14"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2" descr="C:\Users\Administrator\Desktop\Pushpin Dev\Assets\pushpinLeft.png"/>
          <p:cNvPicPr>
            <a:picLocks noChangeAspect="1" noChangeArrowheads="1"/>
          </p:cNvPicPr>
          <p:nvPr/>
        </p:nvPicPr>
        <p:blipFill>
          <a:blip r:embed="rId15" cstate="print"/>
          <a:srcRect/>
          <a:stretch>
            <a:fillRect/>
          </a:stretch>
        </p:blipFill>
        <p:spPr bwMode="auto">
          <a:xfrm rot="1435684">
            <a:off x="543741" y="273091"/>
            <a:ext cx="567831" cy="567830"/>
          </a:xfrm>
          <a:prstGeom prst="rect">
            <a:avLst/>
          </a:prstGeom>
          <a:noFill/>
        </p:spPr>
      </p:pic>
      <p:pic>
        <p:nvPicPr>
          <p:cNvPr id="14" name="Picture 2" descr="C:\Users\Administrator\Desktop\Pushpin Dev\Assets\pushpinLeft.png"/>
          <p:cNvPicPr>
            <a:picLocks noChangeAspect="1" noChangeArrowheads="1"/>
          </p:cNvPicPr>
          <p:nvPr/>
        </p:nvPicPr>
        <p:blipFill>
          <a:blip r:embed="rId15" cstate="print"/>
          <a:srcRect/>
          <a:stretch>
            <a:fillRect/>
          </a:stretch>
        </p:blipFill>
        <p:spPr bwMode="auto">
          <a:xfrm rot="4096196">
            <a:off x="8115079" y="298163"/>
            <a:ext cx="566928" cy="566928"/>
          </a:xfrm>
          <a:prstGeom prst="rect">
            <a:avLst/>
          </a:prstGeom>
          <a:noFill/>
        </p:spPr>
      </p:pic>
      <p:sp>
        <p:nvSpPr>
          <p:cNvPr id="2" name="Title Placeholder 1"/>
          <p:cNvSpPr>
            <a:spLocks noGrp="1"/>
          </p:cNvSpPr>
          <p:nvPr>
            <p:ph type="title"/>
          </p:nvPr>
        </p:nvSpPr>
        <p:spPr>
          <a:xfrm>
            <a:off x="1095023" y="817582"/>
            <a:ext cx="6965245" cy="1202485"/>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463040" y="2119257"/>
            <a:ext cx="6196405" cy="3603812"/>
          </a:xfrm>
          <a:prstGeom prst="rect">
            <a:avLst/>
          </a:prstGeom>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454588" y="5809152"/>
            <a:ext cx="1213821" cy="365125"/>
          </a:xfrm>
          <a:prstGeom prst="rect">
            <a:avLst/>
          </a:prstGeom>
        </p:spPr>
        <p:txBody>
          <a:bodyPr vert="horz" lIns="91440" tIns="45720" rIns="91440" bIns="45720" rtlCol="0" anchor="ctr"/>
          <a:lstStyle>
            <a:lvl1pPr algn="r">
              <a:defRPr sz="1200">
                <a:solidFill>
                  <a:schemeClr val="tx2"/>
                </a:solidFill>
                <a:latin typeface="Rage Italic" pitchFamily="66" charset="0"/>
              </a:defRPr>
            </a:lvl1pPr>
          </a:lstStyle>
          <a:p>
            <a:fld id="{F9AF95B6-4AB7-434B-AED0-5B9C4D0B48C6}" type="datetimeFigureOut">
              <a:rPr lang="id-ID" smtClean="0"/>
              <a:pPr/>
              <a:t>08/11/18</a:t>
            </a:fld>
            <a:endParaRPr lang="id-ID"/>
          </a:p>
        </p:txBody>
      </p:sp>
      <p:sp>
        <p:nvSpPr>
          <p:cNvPr id="5" name="Footer Placeholder 4"/>
          <p:cNvSpPr>
            <a:spLocks noGrp="1"/>
          </p:cNvSpPr>
          <p:nvPr>
            <p:ph type="ftr" sz="quarter" idx="3"/>
          </p:nvPr>
        </p:nvSpPr>
        <p:spPr>
          <a:xfrm>
            <a:off x="914401" y="5809152"/>
            <a:ext cx="5540188" cy="365125"/>
          </a:xfrm>
          <a:prstGeom prst="rect">
            <a:avLst/>
          </a:prstGeom>
        </p:spPr>
        <p:txBody>
          <a:bodyPr vert="horz" lIns="91440" tIns="45720" rIns="91440" bIns="45720" rtlCol="0" anchor="ctr"/>
          <a:lstStyle>
            <a:lvl1pPr algn="l">
              <a:defRPr sz="1400">
                <a:solidFill>
                  <a:schemeClr val="tx2"/>
                </a:solidFill>
                <a:latin typeface="Rage Italic" pitchFamily="66" charset="0"/>
              </a:defRPr>
            </a:lvl1pPr>
          </a:lstStyle>
          <a:p>
            <a:endParaRPr lang="id-ID"/>
          </a:p>
        </p:txBody>
      </p:sp>
      <p:sp>
        <p:nvSpPr>
          <p:cNvPr id="6" name="Slide Number Placeholder 5"/>
          <p:cNvSpPr>
            <a:spLocks noGrp="1"/>
          </p:cNvSpPr>
          <p:nvPr>
            <p:ph type="sldNum" sz="quarter" idx="4"/>
          </p:nvPr>
        </p:nvSpPr>
        <p:spPr>
          <a:xfrm>
            <a:off x="7670202" y="5809152"/>
            <a:ext cx="554023" cy="365125"/>
          </a:xfrm>
          <a:prstGeom prst="rect">
            <a:avLst/>
          </a:prstGeom>
        </p:spPr>
        <p:txBody>
          <a:bodyPr vert="horz" lIns="91440" tIns="45720" rIns="91440" bIns="45720" rtlCol="0" anchor="ctr"/>
          <a:lstStyle>
            <a:lvl1pPr algn="r">
              <a:defRPr sz="1400">
                <a:solidFill>
                  <a:schemeClr val="tx2"/>
                </a:solidFill>
                <a:latin typeface="Rage Italic" pitchFamily="66" charset="0"/>
              </a:defRPr>
            </a:lvl1pPr>
          </a:lstStyle>
          <a:p>
            <a:fld id="{5A69A28A-A734-4F60-A805-551BF4656ECE}" type="slidenum">
              <a:rPr lang="id-ID" smtClean="0"/>
              <a:pPr/>
              <a:t>‹#›</a:t>
            </a:fld>
            <a:endParaRPr lang="id-ID"/>
          </a:p>
        </p:txBody>
      </p:sp>
    </p:spTree>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ransition spd="slow">
    <p:randomBar dir="ver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2"/>
        </a:buClr>
        <a:buSzPct val="85000"/>
        <a:buFont typeface="Brush Script MT" pitchFamily="66" charset="0"/>
        <a:buChar char="O"/>
        <a:defRPr sz="2400" kern="1200">
          <a:solidFill>
            <a:schemeClr val="tx1"/>
          </a:solidFill>
          <a:latin typeface="+mn-lt"/>
          <a:ea typeface="+mn-ea"/>
          <a:cs typeface="+mn-cs"/>
        </a:defRPr>
      </a:lvl1pPr>
      <a:lvl2pPr marL="640080" indent="-274320" algn="l" defTabSz="914400" rtl="0" eaLnBrk="1" latinLnBrk="0" hangingPunct="1">
        <a:spcBef>
          <a:spcPct val="20000"/>
        </a:spcBef>
        <a:buClr>
          <a:schemeClr val="accent2"/>
        </a:buClr>
        <a:buSzPct val="85000"/>
        <a:buFont typeface="Brush Script MT" pitchFamily="66" charset="0"/>
        <a:buChar char="O"/>
        <a:defRPr sz="22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SzPct val="85000"/>
        <a:buFont typeface="Brush Script MT" pitchFamily="66" charset="0"/>
        <a:buChar char="O"/>
        <a:defRPr sz="2000" kern="1200">
          <a:solidFill>
            <a:schemeClr val="tx1"/>
          </a:solidFill>
          <a:latin typeface="+mn-lt"/>
          <a:ea typeface="+mn-ea"/>
          <a:cs typeface="+mn-cs"/>
        </a:defRPr>
      </a:lvl3pPr>
      <a:lvl4pPr marL="1280160" indent="-228600" algn="l" defTabSz="914400" rtl="0" eaLnBrk="1" latinLnBrk="0" hangingPunct="1">
        <a:spcBef>
          <a:spcPct val="20000"/>
        </a:spcBef>
        <a:buClr>
          <a:schemeClr val="accent2"/>
        </a:buClr>
        <a:buSzPct val="85000"/>
        <a:buFont typeface="Brush Script MT" pitchFamily="66" charset="0"/>
        <a:buChar char="O"/>
        <a:defRPr sz="1800" kern="1200">
          <a:solidFill>
            <a:schemeClr val="tx1"/>
          </a:solidFill>
          <a:latin typeface="+mn-lt"/>
          <a:ea typeface="+mn-ea"/>
          <a:cs typeface="+mn-cs"/>
        </a:defRPr>
      </a:lvl4pPr>
      <a:lvl5pPr marL="164592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wm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727201" y="1214422"/>
            <a:ext cx="5723468" cy="2714644"/>
          </a:xfrm>
        </p:spPr>
        <p:txBody>
          <a:bodyPr>
            <a:noAutofit/>
          </a:bodyPr>
          <a:lstStyle/>
          <a:p>
            <a:r>
              <a:rPr lang="id-ID" sz="8800" dirty="0">
                <a:latin typeface="Forte" pitchFamily="66" charset="0"/>
              </a:rPr>
              <a:t>Supervisi </a:t>
            </a:r>
            <a:r>
              <a:rPr lang="id-ID" dirty="0">
                <a:latin typeface="Forte" pitchFamily="66" charset="0"/>
              </a:rPr>
              <a:t>Manajerial</a:t>
            </a:r>
          </a:p>
        </p:txBody>
      </p:sp>
      <p:sp>
        <p:nvSpPr>
          <p:cNvPr id="3" name="Subtitle 2"/>
          <p:cNvSpPr>
            <a:spLocks noGrp="1"/>
          </p:cNvSpPr>
          <p:nvPr>
            <p:ph type="subTitle" idx="1"/>
          </p:nvPr>
        </p:nvSpPr>
        <p:spPr>
          <a:xfrm>
            <a:off x="1727200" y="4000504"/>
            <a:ext cx="5712179" cy="1260118"/>
          </a:xfrm>
        </p:spPr>
        <p:txBody>
          <a:bodyPr/>
          <a:lstStyle/>
          <a:p>
            <a:endParaRPr lang="id-ID" b="1" dirty="0">
              <a:solidFill>
                <a:srgbClr val="002060"/>
              </a:solidFill>
              <a:latin typeface="Baskerville Old Face" pitchFamily="18" charset="0"/>
            </a:endParaRPr>
          </a:p>
        </p:txBody>
      </p:sp>
    </p:spTree>
    <p:extLst>
      <p:ext uri="{BB962C8B-B14F-4D97-AF65-F5344CB8AC3E}">
        <p14:creationId xmlns:p14="http://schemas.microsoft.com/office/powerpoint/2010/main" val="210187970"/>
      </p:ext>
    </p:extLst>
  </p:cSld>
  <p:clrMapOvr>
    <a:masterClrMapping/>
  </p:clrMapOvr>
  <p:transition spd="slow">
    <p:randomBar dir="vert"/>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85787" y="570331"/>
            <a:ext cx="7274482" cy="1202485"/>
          </a:xfrm>
        </p:spPr>
        <p:txBody>
          <a:bodyPr/>
          <a:lstStyle/>
          <a:p>
            <a:r>
              <a:rPr lang="id-ID" dirty="0"/>
              <a:t>Pengertian Supervisi</a:t>
            </a:r>
          </a:p>
        </p:txBody>
      </p:sp>
      <p:sp>
        <p:nvSpPr>
          <p:cNvPr id="3" name="Content Placeholder 2"/>
          <p:cNvSpPr>
            <a:spLocks noGrp="1"/>
          </p:cNvSpPr>
          <p:nvPr>
            <p:ph idx="1"/>
          </p:nvPr>
        </p:nvSpPr>
        <p:spPr>
          <a:xfrm>
            <a:off x="827584" y="1628800"/>
            <a:ext cx="7488832" cy="4514844"/>
          </a:xfrm>
        </p:spPr>
        <p:txBody>
          <a:bodyPr>
            <a:normAutofit fontScale="92500"/>
          </a:bodyPr>
          <a:lstStyle/>
          <a:p>
            <a:r>
              <a:rPr lang="id-ID" i="1" dirty="0"/>
              <a:t>Dictionary of Education Good Carter </a:t>
            </a:r>
            <a:r>
              <a:rPr lang="id-ID" dirty="0"/>
              <a:t>(1959) : usaha dari petugas-petugas sekolah dalam memimpin guru-guru dan petugas lainnya dalam memperbaiki </a:t>
            </a:r>
            <a:r>
              <a:rPr lang="id-ID" b="1" dirty="0"/>
              <a:t>pengajaran</a:t>
            </a:r>
            <a:r>
              <a:rPr lang="id-ID" dirty="0"/>
              <a:t>, termasuk </a:t>
            </a:r>
            <a:r>
              <a:rPr lang="id-ID" b="1" dirty="0"/>
              <a:t>menstimulasi, menyeleksi, penumbuhan jabatan, dan perkembangan guru-guru serta merevisi tujuan-tujuan pendidikan, bahan pengajaran dan metode serta evaluasi pengajaran.</a:t>
            </a:r>
          </a:p>
          <a:p>
            <a:endParaRPr lang="id-ID" dirty="0"/>
          </a:p>
          <a:p>
            <a:r>
              <a:rPr lang="id-ID" dirty="0"/>
              <a:t>Burton dan Bruckner (1955) : teknik pelayanan yang tujuan utamanya mempelajari dan memperbaiki secara bersama-sama </a:t>
            </a:r>
            <a:r>
              <a:rPr lang="id-ID" b="1" dirty="0"/>
              <a:t>faktor-faktor yang mempengaruhi pertumbuhan dan perkembangan anak.</a:t>
            </a:r>
          </a:p>
        </p:txBody>
      </p:sp>
    </p:spTree>
    <p:extLst>
      <p:ext uri="{BB962C8B-B14F-4D97-AF65-F5344CB8AC3E}">
        <p14:creationId xmlns:p14="http://schemas.microsoft.com/office/powerpoint/2010/main" val="1795002043"/>
      </p:ext>
    </p:extLst>
  </p:cSld>
  <p:clrMapOvr>
    <a:masterClrMapping/>
  </p:clrMapOvr>
  <p:transition spd="slow">
    <p:randomBar dir="vert"/>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64381" y="1700808"/>
            <a:ext cx="7215238" cy="2817994"/>
          </a:xfrm>
        </p:spPr>
        <p:style>
          <a:lnRef idx="1">
            <a:schemeClr val="accent3"/>
          </a:lnRef>
          <a:fillRef idx="2">
            <a:schemeClr val="accent3"/>
          </a:fillRef>
          <a:effectRef idx="1">
            <a:schemeClr val="accent3"/>
          </a:effectRef>
          <a:fontRef idx="minor">
            <a:schemeClr val="dk1"/>
          </a:fontRef>
        </p:style>
        <p:txBody>
          <a:bodyPr>
            <a:normAutofit/>
          </a:bodyPr>
          <a:lstStyle/>
          <a:p>
            <a:pPr marL="0" indent="0" algn="ctr">
              <a:buNone/>
            </a:pPr>
            <a:r>
              <a:rPr lang="id-ID" sz="3600" dirty="0"/>
              <a:t>Ada 2 aspek Supervisi :</a:t>
            </a:r>
          </a:p>
          <a:p>
            <a:pPr marL="742950" indent="-742950" algn="ctr">
              <a:buAutoNum type="arabicPeriod"/>
            </a:pPr>
            <a:r>
              <a:rPr lang="id-ID" sz="3600" dirty="0"/>
              <a:t>Manajerial</a:t>
            </a:r>
          </a:p>
          <a:p>
            <a:pPr marL="742950" indent="-742950" algn="ctr">
              <a:buAutoNum type="arabicPeriod"/>
            </a:pPr>
            <a:r>
              <a:rPr lang="id-ID" sz="3600" dirty="0"/>
              <a:t>Akademik</a:t>
            </a:r>
          </a:p>
        </p:txBody>
      </p:sp>
    </p:spTree>
    <p:extLst>
      <p:ext uri="{BB962C8B-B14F-4D97-AF65-F5344CB8AC3E}">
        <p14:creationId xmlns:p14="http://schemas.microsoft.com/office/powerpoint/2010/main" val="4030443539"/>
      </p:ext>
    </p:extLst>
  </p:cSld>
  <p:clrMapOvr>
    <a:masterClrMapping/>
  </p:clrMapOvr>
  <p:transition spd="slow">
    <p:randomBar dir="vert"/>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4475B4-28CF-400D-B30F-B711E179C56D}"/>
              </a:ext>
            </a:extLst>
          </p:cNvPr>
          <p:cNvSpPr>
            <a:spLocks noGrp="1"/>
          </p:cNvSpPr>
          <p:nvPr>
            <p:ph type="title"/>
          </p:nvPr>
        </p:nvSpPr>
        <p:spPr/>
        <p:txBody>
          <a:bodyPr/>
          <a:lstStyle/>
          <a:p>
            <a:r>
              <a:rPr lang="id-ID" dirty="0"/>
              <a:t>Supervisi manajerial:</a:t>
            </a:r>
          </a:p>
        </p:txBody>
      </p:sp>
      <p:sp>
        <p:nvSpPr>
          <p:cNvPr id="3" name="Content Placeholder 2">
            <a:extLst>
              <a:ext uri="{FF2B5EF4-FFF2-40B4-BE49-F238E27FC236}">
                <a16:creationId xmlns:a16="http://schemas.microsoft.com/office/drawing/2014/main" id="{85152477-AA1A-43F4-B799-686C2E4C5F5B}"/>
              </a:ext>
            </a:extLst>
          </p:cNvPr>
          <p:cNvSpPr>
            <a:spLocks noGrp="1"/>
          </p:cNvSpPr>
          <p:nvPr>
            <p:ph idx="1"/>
          </p:nvPr>
        </p:nvSpPr>
        <p:spPr/>
        <p:txBody>
          <a:bodyPr/>
          <a:lstStyle/>
          <a:p>
            <a:pPr algn="just"/>
            <a:r>
              <a:rPr lang="id-ID" dirty="0"/>
              <a:t> berkenaan dengan aspek pengelolaan sekolah yang terkait langsung dengan peningkatan efisiensi dan efektivitas sekolah mencakup perencanaan, koordinasi, pelaksanaan, penilaian, pengembangan kompetensi SDM kependidikan dan sumberdaya lainnya sesuai dengan standar pendidikan nasional.</a:t>
            </a:r>
          </a:p>
        </p:txBody>
      </p:sp>
    </p:spTree>
    <p:extLst>
      <p:ext uri="{BB962C8B-B14F-4D97-AF65-F5344CB8AC3E}">
        <p14:creationId xmlns:p14="http://schemas.microsoft.com/office/powerpoint/2010/main" val="201561801"/>
      </p:ext>
    </p:extLst>
  </p:cSld>
  <p:clrMapOvr>
    <a:masterClrMapping/>
  </p:clrMapOvr>
  <p:transition spd="slow">
    <p:randomBar dir="vert"/>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6148AA-47D0-407E-8C6D-BEE3149B1360}"/>
              </a:ext>
            </a:extLst>
          </p:cNvPr>
          <p:cNvSpPr>
            <a:spLocks noGrp="1"/>
          </p:cNvSpPr>
          <p:nvPr>
            <p:ph type="title"/>
          </p:nvPr>
        </p:nvSpPr>
        <p:spPr/>
        <p:txBody>
          <a:bodyPr/>
          <a:lstStyle/>
          <a:p>
            <a:r>
              <a:rPr lang="id-ID" dirty="0"/>
              <a:t>Fokus supervisi manajerial:</a:t>
            </a:r>
          </a:p>
        </p:txBody>
      </p:sp>
      <p:sp>
        <p:nvSpPr>
          <p:cNvPr id="3" name="Content Placeholder 2">
            <a:extLst>
              <a:ext uri="{FF2B5EF4-FFF2-40B4-BE49-F238E27FC236}">
                <a16:creationId xmlns:a16="http://schemas.microsoft.com/office/drawing/2014/main" id="{04862C4E-A592-4E38-B9EE-081F07886281}"/>
              </a:ext>
            </a:extLst>
          </p:cNvPr>
          <p:cNvSpPr>
            <a:spLocks noGrp="1"/>
          </p:cNvSpPr>
          <p:nvPr>
            <p:ph idx="1"/>
          </p:nvPr>
        </p:nvSpPr>
        <p:spPr/>
        <p:txBody>
          <a:bodyPr>
            <a:normAutofit fontScale="92500" lnSpcReduction="10000"/>
          </a:bodyPr>
          <a:lstStyle/>
          <a:p>
            <a:pPr marL="0" indent="0">
              <a:buNone/>
            </a:pPr>
            <a:r>
              <a:rPr lang="id-ID" dirty="0"/>
              <a:t>1. Manajemen kurikulum dan pembelajaran</a:t>
            </a:r>
          </a:p>
          <a:p>
            <a:pPr marL="0" indent="0">
              <a:buNone/>
            </a:pPr>
            <a:r>
              <a:rPr lang="id-ID" dirty="0"/>
              <a:t>2. Kesiswaan</a:t>
            </a:r>
          </a:p>
          <a:p>
            <a:pPr marL="0" indent="0">
              <a:buNone/>
            </a:pPr>
            <a:r>
              <a:rPr lang="id-ID" dirty="0"/>
              <a:t>3. Sarana dan prasarana</a:t>
            </a:r>
          </a:p>
          <a:p>
            <a:pPr marL="0" indent="0">
              <a:buNone/>
            </a:pPr>
            <a:r>
              <a:rPr lang="id-ID" dirty="0"/>
              <a:t>4. Ketenagaan</a:t>
            </a:r>
          </a:p>
          <a:p>
            <a:pPr marL="0" indent="0">
              <a:buNone/>
            </a:pPr>
            <a:r>
              <a:rPr lang="id-ID" dirty="0"/>
              <a:t>5. Keuangan</a:t>
            </a:r>
          </a:p>
          <a:p>
            <a:pPr marL="0" indent="0">
              <a:buNone/>
            </a:pPr>
            <a:r>
              <a:rPr lang="id-ID" dirty="0"/>
              <a:t>6. Kemitraan / hub. Masyarakat</a:t>
            </a:r>
          </a:p>
          <a:p>
            <a:pPr marL="0" indent="0">
              <a:buNone/>
            </a:pPr>
            <a:r>
              <a:rPr lang="id-ID" dirty="0"/>
              <a:t>7. Organisasi &amp; kelembagaan</a:t>
            </a:r>
          </a:p>
          <a:p>
            <a:pPr marL="0" indent="0">
              <a:buNone/>
            </a:pPr>
            <a:r>
              <a:rPr lang="id-ID" dirty="0"/>
              <a:t>8. Administrasi sekolah &amp; kelas</a:t>
            </a:r>
          </a:p>
          <a:p>
            <a:r>
              <a:rPr lang="id-ID" dirty="0"/>
              <a:t>====== pencapaian 8 Standar Nasional</a:t>
            </a:r>
          </a:p>
        </p:txBody>
      </p:sp>
    </p:spTree>
    <p:extLst>
      <p:ext uri="{BB962C8B-B14F-4D97-AF65-F5344CB8AC3E}">
        <p14:creationId xmlns:p14="http://schemas.microsoft.com/office/powerpoint/2010/main" val="1797607541"/>
      </p:ext>
    </p:extLst>
  </p:cSld>
  <p:clrMapOvr>
    <a:masterClrMapping/>
  </p:clrMapOvr>
  <p:transition spd="slow">
    <p:randomBar dir="vert"/>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err="1"/>
              <a:t>Pengawasan</a:t>
            </a:r>
            <a:br>
              <a:rPr lang="en-US" dirty="0"/>
            </a:br>
            <a:r>
              <a:rPr lang="en-US" sz="2700" dirty="0"/>
              <a:t>(</a:t>
            </a:r>
            <a:r>
              <a:rPr lang="en-US" sz="2700" dirty="0" err="1"/>
              <a:t>sumber</a:t>
            </a:r>
            <a:r>
              <a:rPr lang="en-US" sz="2700" dirty="0"/>
              <a:t> : </a:t>
            </a:r>
            <a:r>
              <a:rPr lang="en-US" sz="2700" dirty="0" err="1"/>
              <a:t>rubrik</a:t>
            </a:r>
            <a:r>
              <a:rPr lang="en-US" sz="2700" dirty="0"/>
              <a:t> </a:t>
            </a:r>
            <a:r>
              <a:rPr lang="en-US" sz="2700" dirty="0" err="1"/>
              <a:t>akreditasi</a:t>
            </a:r>
            <a:r>
              <a:rPr lang="en-US" sz="2700" dirty="0"/>
              <a:t> PAUD)</a:t>
            </a:r>
          </a:p>
        </p:txBody>
      </p:sp>
      <p:sp>
        <p:nvSpPr>
          <p:cNvPr id="3" name="Content Placeholder 2"/>
          <p:cNvSpPr>
            <a:spLocks noGrp="1"/>
          </p:cNvSpPr>
          <p:nvPr>
            <p:ph idx="1"/>
          </p:nvPr>
        </p:nvSpPr>
        <p:spPr/>
        <p:txBody>
          <a:bodyPr/>
          <a:lstStyle/>
          <a:p>
            <a:r>
              <a:rPr lang="en-US" dirty="0"/>
              <a:t>P</a:t>
            </a:r>
            <a:r>
              <a:rPr lang="id-ID" dirty="0"/>
              <a:t>engawasan </a:t>
            </a:r>
            <a:r>
              <a:rPr lang="en-US" dirty="0"/>
              <a:t>(</a:t>
            </a:r>
            <a:r>
              <a:rPr lang="en-US" dirty="0" err="1"/>
              <a:t>supervisi</a:t>
            </a:r>
            <a:r>
              <a:rPr lang="en-US" dirty="0"/>
              <a:t>) </a:t>
            </a:r>
            <a:r>
              <a:rPr lang="id-ID" dirty="0"/>
              <a:t>terhadap proses dan hasil pelaksanaan </a:t>
            </a:r>
            <a:r>
              <a:rPr lang="en-US" dirty="0"/>
              <a:t>program, </a:t>
            </a:r>
            <a:r>
              <a:rPr lang="en-US" dirty="0" err="1"/>
              <a:t>dengan</a:t>
            </a:r>
            <a:r>
              <a:rPr lang="en-US" dirty="0"/>
              <a:t> </a:t>
            </a:r>
            <a:r>
              <a:rPr lang="en-US" dirty="0" err="1"/>
              <a:t>waktu</a:t>
            </a:r>
            <a:r>
              <a:rPr lang="en-US" dirty="0"/>
              <a:t>:</a:t>
            </a:r>
          </a:p>
          <a:p>
            <a:pPr marL="811213" lvl="0" indent="-457200">
              <a:buFont typeface="Wingdings" pitchFamily="2" charset="2"/>
              <a:buChar char="v"/>
            </a:pPr>
            <a:r>
              <a:rPr lang="en-US" dirty="0">
                <a:solidFill>
                  <a:srgbClr val="FF0000"/>
                </a:solidFill>
              </a:rPr>
              <a:t>Satu </a:t>
            </a:r>
            <a:r>
              <a:rPr lang="en-US" dirty="0" err="1">
                <a:solidFill>
                  <a:srgbClr val="FF0000"/>
                </a:solidFill>
              </a:rPr>
              <a:t>Tahun</a:t>
            </a:r>
            <a:r>
              <a:rPr lang="en-US" dirty="0">
                <a:solidFill>
                  <a:srgbClr val="FF0000"/>
                </a:solidFill>
              </a:rPr>
              <a:t> </a:t>
            </a:r>
            <a:r>
              <a:rPr lang="en-US" dirty="0" err="1">
                <a:solidFill>
                  <a:srgbClr val="FF0000"/>
                </a:solidFill>
              </a:rPr>
              <a:t>tiga</a:t>
            </a:r>
            <a:r>
              <a:rPr lang="en-US" dirty="0">
                <a:solidFill>
                  <a:srgbClr val="FF0000"/>
                </a:solidFill>
              </a:rPr>
              <a:t> kali</a:t>
            </a:r>
          </a:p>
          <a:p>
            <a:pPr marL="811213" lvl="0" indent="-457200">
              <a:buFont typeface="Wingdings" pitchFamily="2" charset="2"/>
              <a:buChar char="v"/>
            </a:pPr>
            <a:r>
              <a:rPr lang="en-US" dirty="0">
                <a:solidFill>
                  <a:srgbClr val="FF0000"/>
                </a:solidFill>
              </a:rPr>
              <a:t>Satu semester </a:t>
            </a:r>
            <a:r>
              <a:rPr lang="en-US" dirty="0" err="1">
                <a:solidFill>
                  <a:srgbClr val="FF0000"/>
                </a:solidFill>
              </a:rPr>
              <a:t>sekali</a:t>
            </a:r>
            <a:r>
              <a:rPr lang="id-ID" dirty="0">
                <a:solidFill>
                  <a:srgbClr val="FF0000"/>
                </a:solidFill>
              </a:rPr>
              <a:t> (jadwal teratur)</a:t>
            </a:r>
            <a:endParaRPr lang="en-US" dirty="0">
              <a:solidFill>
                <a:srgbClr val="FF0000"/>
              </a:solidFill>
            </a:endParaRPr>
          </a:p>
          <a:p>
            <a:pPr marL="811213" lvl="0" indent="-457200">
              <a:buFont typeface="Wingdings" pitchFamily="2" charset="2"/>
              <a:buChar char="v"/>
            </a:pPr>
            <a:r>
              <a:rPr lang="id-ID" dirty="0">
                <a:solidFill>
                  <a:srgbClr val="FF0000"/>
                </a:solidFill>
              </a:rPr>
              <a:t>Frekuensi 2 x dalam setahun </a:t>
            </a:r>
          </a:p>
          <a:p>
            <a:pPr marL="354013" lvl="0" indent="0">
              <a:buNone/>
            </a:pPr>
            <a:r>
              <a:rPr lang="id-ID" dirty="0">
                <a:solidFill>
                  <a:srgbClr val="FF0000"/>
                </a:solidFill>
              </a:rPr>
              <a:t>	(jadwal tdk teratur)</a:t>
            </a:r>
          </a:p>
          <a:p>
            <a:pPr marL="696913" indent="-342900"/>
            <a:r>
              <a:rPr lang="id-ID" dirty="0">
                <a:solidFill>
                  <a:srgbClr val="FF0000"/>
                </a:solidFill>
              </a:rPr>
              <a:t> frekuensi 1 x dalam setahun</a:t>
            </a:r>
            <a:endParaRPr lang="en-US" dirty="0">
              <a:solidFill>
                <a:srgbClr val="FF0000"/>
              </a:solidFill>
            </a:endParaRPr>
          </a:p>
        </p:txBody>
      </p:sp>
      <p:pic>
        <p:nvPicPr>
          <p:cNvPr id="5" name="Picture 8" descr="cewek_mainbola"/>
          <p:cNvPicPr>
            <a:picLocks noChangeAspect="1" noChangeArrowheads="1" noCrop="1"/>
          </p:cNvPicPr>
          <p:nvPr/>
        </p:nvPicPr>
        <p:blipFill>
          <a:blip r:embed="rId2"/>
          <a:srcRect/>
          <a:stretch>
            <a:fillRect/>
          </a:stretch>
        </p:blipFill>
        <p:spPr bwMode="auto">
          <a:xfrm>
            <a:off x="6172200" y="3505200"/>
            <a:ext cx="2286000" cy="2286000"/>
          </a:xfrm>
          <a:prstGeom prst="rect">
            <a:avLst/>
          </a:prstGeom>
          <a:noFill/>
          <a:ln w="9525">
            <a:noFill/>
            <a:miter lim="800000"/>
            <a:headEnd/>
            <a:tailEnd/>
          </a:ln>
        </p:spPr>
      </p:pic>
    </p:spTree>
    <p:extLst>
      <p:ext uri="{BB962C8B-B14F-4D97-AF65-F5344CB8AC3E}">
        <p14:creationId xmlns:p14="http://schemas.microsoft.com/office/powerpoint/2010/main" val="2802835021"/>
      </p:ext>
    </p:extLst>
  </p:cSld>
  <p:clrMapOvr>
    <a:masterClrMapping/>
  </p:clrMapOvr>
  <p:transition spd="slow">
    <p:randomBar dir="vert"/>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7584" y="656057"/>
            <a:ext cx="6965245" cy="1202485"/>
          </a:xfrm>
        </p:spPr>
        <p:txBody>
          <a:bodyPr>
            <a:normAutofit fontScale="90000"/>
          </a:bodyPr>
          <a:lstStyle/>
          <a:p>
            <a:r>
              <a:rPr lang="en-US" dirty="0" err="1"/>
              <a:t>Pelaporan</a:t>
            </a:r>
            <a:r>
              <a:rPr lang="en-US" dirty="0"/>
              <a:t> </a:t>
            </a:r>
            <a:r>
              <a:rPr lang="en-US" dirty="0" err="1"/>
              <a:t>pengawasan</a:t>
            </a:r>
            <a:br>
              <a:rPr lang="en-US" dirty="0"/>
            </a:br>
            <a:r>
              <a:rPr lang="en-US" sz="3100" dirty="0"/>
              <a:t>(</a:t>
            </a:r>
            <a:r>
              <a:rPr lang="en-US" sz="3100" dirty="0" err="1"/>
              <a:t>sumber</a:t>
            </a:r>
            <a:r>
              <a:rPr lang="en-US" sz="3100" dirty="0"/>
              <a:t> : </a:t>
            </a:r>
            <a:r>
              <a:rPr lang="en-US" sz="3100" dirty="0" err="1"/>
              <a:t>rubrik</a:t>
            </a:r>
            <a:r>
              <a:rPr lang="en-US" sz="3100" dirty="0"/>
              <a:t> </a:t>
            </a:r>
            <a:r>
              <a:rPr lang="en-US" sz="3100" dirty="0" err="1"/>
              <a:t>akreditasi</a:t>
            </a:r>
            <a:r>
              <a:rPr lang="en-US" sz="3100" dirty="0"/>
              <a:t> PAUD)</a:t>
            </a:r>
          </a:p>
        </p:txBody>
      </p:sp>
      <p:sp>
        <p:nvSpPr>
          <p:cNvPr id="3" name="Content Placeholder 2"/>
          <p:cNvSpPr>
            <a:spLocks noGrp="1"/>
          </p:cNvSpPr>
          <p:nvPr>
            <p:ph idx="1"/>
          </p:nvPr>
        </p:nvSpPr>
        <p:spPr>
          <a:xfrm>
            <a:off x="1403648" y="1876848"/>
            <a:ext cx="6196405" cy="3974039"/>
          </a:xfrm>
        </p:spPr>
        <p:txBody>
          <a:bodyPr>
            <a:normAutofit lnSpcReduction="10000"/>
          </a:bodyPr>
          <a:lstStyle/>
          <a:p>
            <a:pPr marL="442913" lvl="3" indent="-354013"/>
            <a:r>
              <a:rPr lang="id-ID" sz="2400" b="1" dirty="0">
                <a:latin typeface="Arial" pitchFamily="34" charset="0"/>
                <a:cs typeface="Arial" pitchFamily="34" charset="0"/>
              </a:rPr>
              <a:t>Laporan hasil pengawasan </a:t>
            </a:r>
            <a:r>
              <a:rPr lang="en-US" sz="2400" b="1" dirty="0">
                <a:latin typeface="Arial" pitchFamily="34" charset="0"/>
                <a:cs typeface="Arial" pitchFamily="34" charset="0"/>
              </a:rPr>
              <a:t>(</a:t>
            </a:r>
            <a:r>
              <a:rPr lang="en-US" sz="2400" b="1" dirty="0" err="1">
                <a:latin typeface="Arial" pitchFamily="34" charset="0"/>
                <a:cs typeface="Arial" pitchFamily="34" charset="0"/>
              </a:rPr>
              <a:t>supervisi</a:t>
            </a:r>
            <a:r>
              <a:rPr lang="en-US" sz="2400" b="1" dirty="0">
                <a:latin typeface="Arial" pitchFamily="34" charset="0"/>
                <a:cs typeface="Arial" pitchFamily="34" charset="0"/>
              </a:rPr>
              <a:t>) </a:t>
            </a:r>
            <a:r>
              <a:rPr lang="id-ID" sz="2400" b="1" dirty="0">
                <a:latin typeface="Arial" pitchFamily="34" charset="0"/>
                <a:cs typeface="Arial" pitchFamily="34" charset="0"/>
              </a:rPr>
              <a:t>mengandung uraian singkat tentang</a:t>
            </a:r>
            <a:r>
              <a:rPr lang="en-US" sz="2400" b="1" dirty="0">
                <a:latin typeface="Arial" pitchFamily="34" charset="0"/>
                <a:cs typeface="Arial" pitchFamily="34" charset="0"/>
              </a:rPr>
              <a:t>: </a:t>
            </a:r>
            <a:r>
              <a:rPr lang="id-ID" sz="2400" b="1" dirty="0">
                <a:latin typeface="Arial" pitchFamily="34" charset="0"/>
                <a:cs typeface="Arial" pitchFamily="34" charset="0"/>
              </a:rPr>
              <a:t> </a:t>
            </a:r>
            <a:endParaRPr lang="en-US" sz="2400" b="1" dirty="0">
              <a:latin typeface="Arial" pitchFamily="34" charset="0"/>
              <a:cs typeface="Arial" pitchFamily="34" charset="0"/>
            </a:endParaRPr>
          </a:p>
          <a:p>
            <a:pPr marL="1430338" lvl="0" indent="-265113"/>
            <a:r>
              <a:rPr lang="id-ID" sz="2400" dirty="0">
                <a:solidFill>
                  <a:srgbClr val="FF0000"/>
                </a:solidFill>
              </a:rPr>
              <a:t>Masalah yang ditemukan </a:t>
            </a:r>
            <a:endParaRPr lang="en-US" sz="2000" dirty="0">
              <a:solidFill>
                <a:srgbClr val="FF0000"/>
              </a:solidFill>
            </a:endParaRPr>
          </a:p>
          <a:p>
            <a:pPr marL="1430338" lvl="0" indent="-265113"/>
            <a:r>
              <a:rPr lang="id-ID" sz="2400" dirty="0">
                <a:solidFill>
                  <a:srgbClr val="FF0000"/>
                </a:solidFill>
              </a:rPr>
              <a:t>Penyebab terjadinya masalah</a:t>
            </a:r>
            <a:endParaRPr lang="en-US" sz="2000" dirty="0">
              <a:solidFill>
                <a:srgbClr val="FF0000"/>
              </a:solidFill>
            </a:endParaRPr>
          </a:p>
          <a:p>
            <a:pPr marL="1430338" lvl="0" indent="-265113"/>
            <a:r>
              <a:rPr lang="id-ID" sz="2400" dirty="0">
                <a:solidFill>
                  <a:srgbClr val="FF0000"/>
                </a:solidFill>
              </a:rPr>
              <a:t>Solusi terhadap masalah</a:t>
            </a:r>
            <a:endParaRPr lang="en-US" sz="2000" dirty="0">
              <a:solidFill>
                <a:srgbClr val="FF0000"/>
              </a:solidFill>
            </a:endParaRPr>
          </a:p>
          <a:p>
            <a:pPr marL="1430338" lvl="0" indent="-265113"/>
            <a:r>
              <a:rPr lang="id-ID" sz="2400" dirty="0">
                <a:solidFill>
                  <a:srgbClr val="FF0000"/>
                </a:solidFill>
              </a:rPr>
              <a:t>Kendala dalam pelaksanaan</a:t>
            </a:r>
            <a:endParaRPr lang="en-US" sz="2000" dirty="0">
              <a:solidFill>
                <a:srgbClr val="FF0000"/>
              </a:solidFill>
            </a:endParaRPr>
          </a:p>
          <a:p>
            <a:pPr marL="1430338" lvl="0" indent="-265113"/>
            <a:r>
              <a:rPr lang="en-US" sz="2400" dirty="0" err="1">
                <a:solidFill>
                  <a:srgbClr val="FF0000"/>
                </a:solidFill>
              </a:rPr>
              <a:t>Tindak</a:t>
            </a:r>
            <a:r>
              <a:rPr lang="en-US" sz="2400" dirty="0">
                <a:solidFill>
                  <a:srgbClr val="FF0000"/>
                </a:solidFill>
              </a:rPr>
              <a:t> </a:t>
            </a:r>
            <a:r>
              <a:rPr lang="en-US" sz="2400" dirty="0" err="1">
                <a:solidFill>
                  <a:srgbClr val="FF0000"/>
                </a:solidFill>
              </a:rPr>
              <a:t>lanjut</a:t>
            </a:r>
            <a:r>
              <a:rPr lang="en-US" sz="2400" dirty="0">
                <a:solidFill>
                  <a:srgbClr val="FF0000"/>
                </a:solidFill>
              </a:rPr>
              <a:t> </a:t>
            </a:r>
            <a:r>
              <a:rPr lang="en-US" sz="2400" dirty="0" err="1">
                <a:solidFill>
                  <a:srgbClr val="FF0000"/>
                </a:solidFill>
              </a:rPr>
              <a:t>dari</a:t>
            </a:r>
            <a:r>
              <a:rPr lang="en-US" sz="2400" dirty="0">
                <a:solidFill>
                  <a:srgbClr val="FF0000"/>
                </a:solidFill>
              </a:rPr>
              <a:t> </a:t>
            </a:r>
            <a:r>
              <a:rPr lang="en-US" sz="2400" dirty="0" err="1">
                <a:solidFill>
                  <a:srgbClr val="FF0000"/>
                </a:solidFill>
              </a:rPr>
              <a:t>hasil</a:t>
            </a:r>
            <a:r>
              <a:rPr lang="en-US" sz="2400" dirty="0">
                <a:solidFill>
                  <a:srgbClr val="FF0000"/>
                </a:solidFill>
              </a:rPr>
              <a:t> </a:t>
            </a:r>
            <a:r>
              <a:rPr lang="en-US" sz="2400" dirty="0" err="1">
                <a:solidFill>
                  <a:srgbClr val="FF0000"/>
                </a:solidFill>
              </a:rPr>
              <a:t>solusi</a:t>
            </a:r>
            <a:r>
              <a:rPr lang="en-US" sz="2400" dirty="0">
                <a:solidFill>
                  <a:srgbClr val="FF0000"/>
                </a:solidFill>
              </a:rPr>
              <a:t> yang </a:t>
            </a:r>
            <a:r>
              <a:rPr lang="en-US" sz="2400" dirty="0" err="1">
                <a:solidFill>
                  <a:srgbClr val="FF0000"/>
                </a:solidFill>
              </a:rPr>
              <a:t>diberikan</a:t>
            </a:r>
            <a:endParaRPr lang="en-US" sz="2000" dirty="0">
              <a:solidFill>
                <a:srgbClr val="FF0000"/>
              </a:solidFill>
            </a:endParaRPr>
          </a:p>
          <a:p>
            <a:pPr marL="1430338" indent="-265113"/>
            <a:r>
              <a:rPr lang="en-US" sz="2400" dirty="0" err="1">
                <a:solidFill>
                  <a:srgbClr val="FF0000"/>
                </a:solidFill>
              </a:rPr>
              <a:t>Melakukan</a:t>
            </a:r>
            <a:r>
              <a:rPr lang="en-US" sz="2400" dirty="0">
                <a:solidFill>
                  <a:srgbClr val="FF0000"/>
                </a:solidFill>
              </a:rPr>
              <a:t> </a:t>
            </a:r>
            <a:r>
              <a:rPr lang="en-US" sz="2400" dirty="0" err="1">
                <a:solidFill>
                  <a:srgbClr val="FF0000"/>
                </a:solidFill>
              </a:rPr>
              <a:t>pendokumentasian</a:t>
            </a:r>
            <a:endParaRPr lang="en-US" dirty="0">
              <a:solidFill>
                <a:srgbClr val="FF0000"/>
              </a:solidFill>
            </a:endParaRPr>
          </a:p>
          <a:p>
            <a:pPr marL="1165225" indent="0">
              <a:buNone/>
            </a:pPr>
            <a:r>
              <a:rPr lang="en-US" sz="2400" i="1" dirty="0"/>
              <a:t>                                 -- </a:t>
            </a:r>
            <a:r>
              <a:rPr lang="en-US" sz="2400" i="1" dirty="0" err="1"/>
              <a:t>lihat</a:t>
            </a:r>
            <a:r>
              <a:rPr lang="en-US" sz="2400" i="1" dirty="0"/>
              <a:t> </a:t>
            </a:r>
            <a:r>
              <a:rPr lang="en-US" sz="2400" i="1" dirty="0" err="1"/>
              <a:t>lampiran</a:t>
            </a:r>
            <a:endParaRPr lang="en-US" sz="2400" i="1" dirty="0"/>
          </a:p>
          <a:p>
            <a:pPr marL="1430338" indent="-265113"/>
            <a:endParaRPr lang="en-US" sz="2400" dirty="0">
              <a:solidFill>
                <a:srgbClr val="FF0000"/>
              </a:solidFill>
            </a:endParaRPr>
          </a:p>
          <a:p>
            <a:pPr marL="1165225" indent="0">
              <a:buNone/>
            </a:pPr>
            <a:endParaRPr lang="en-US" dirty="0">
              <a:solidFill>
                <a:srgbClr val="FF0000"/>
              </a:solidFill>
            </a:endParaRPr>
          </a:p>
        </p:txBody>
      </p:sp>
      <p:pic>
        <p:nvPicPr>
          <p:cNvPr id="4" name="Picture 8" descr="BYWRTING"/>
          <p:cNvPicPr>
            <a:picLocks noChangeAspect="1" noChangeArrowheads="1"/>
          </p:cNvPicPr>
          <p:nvPr/>
        </p:nvPicPr>
        <p:blipFill>
          <a:blip r:embed="rId2"/>
          <a:srcRect/>
          <a:stretch>
            <a:fillRect/>
          </a:stretch>
        </p:blipFill>
        <p:spPr bwMode="auto">
          <a:xfrm>
            <a:off x="6781800" y="4800599"/>
            <a:ext cx="2362200" cy="2057401"/>
          </a:xfrm>
          <a:prstGeom prst="rect">
            <a:avLst/>
          </a:prstGeom>
          <a:noFill/>
          <a:ln w="9525">
            <a:noFill/>
            <a:miter lim="800000"/>
            <a:headEnd/>
            <a:tailEnd/>
          </a:ln>
        </p:spPr>
      </p:pic>
    </p:spTree>
    <p:extLst>
      <p:ext uri="{BB962C8B-B14F-4D97-AF65-F5344CB8AC3E}">
        <p14:creationId xmlns:p14="http://schemas.microsoft.com/office/powerpoint/2010/main" val="3624310205"/>
      </p:ext>
    </p:extLst>
  </p:cSld>
  <p:clrMapOvr>
    <a:masterClrMapping/>
  </p:clrMapOvr>
  <p:transition spd="slow">
    <p:randomBar dir="vert"/>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3A01E9-2592-F144-B114-20B82ECE4319}"/>
              </a:ext>
            </a:extLst>
          </p:cNvPr>
          <p:cNvSpPr>
            <a:spLocks noGrp="1"/>
          </p:cNvSpPr>
          <p:nvPr>
            <p:ph type="title"/>
          </p:nvPr>
        </p:nvSpPr>
        <p:spPr/>
        <p:txBody>
          <a:bodyPr/>
          <a:lstStyle/>
          <a:p>
            <a:r>
              <a:rPr lang="en-US" dirty="0"/>
              <a:t>JADWAL SUPERVISI RKT</a:t>
            </a:r>
          </a:p>
        </p:txBody>
      </p:sp>
      <p:graphicFrame>
        <p:nvGraphicFramePr>
          <p:cNvPr id="4" name="Content Placeholder 3">
            <a:extLst>
              <a:ext uri="{FF2B5EF4-FFF2-40B4-BE49-F238E27FC236}">
                <a16:creationId xmlns:a16="http://schemas.microsoft.com/office/drawing/2014/main" id="{581AEC9A-ED4F-4E43-BD33-2E3601D5D10F}"/>
              </a:ext>
            </a:extLst>
          </p:cNvPr>
          <p:cNvGraphicFramePr>
            <a:graphicFrameLocks noGrp="1"/>
          </p:cNvGraphicFramePr>
          <p:nvPr>
            <p:ph idx="1"/>
            <p:extLst>
              <p:ext uri="{D42A27DB-BD31-4B8C-83A1-F6EECF244321}">
                <p14:modId xmlns:p14="http://schemas.microsoft.com/office/powerpoint/2010/main" val="2556301026"/>
              </p:ext>
            </p:extLst>
          </p:nvPr>
        </p:nvGraphicFramePr>
        <p:xfrm>
          <a:off x="683568" y="1844824"/>
          <a:ext cx="7704855" cy="4451608"/>
        </p:xfrm>
        <a:graphic>
          <a:graphicData uri="http://schemas.openxmlformats.org/drawingml/2006/table">
            <a:tbl>
              <a:tblPr firstRow="1" bandRow="1">
                <a:tableStyleId>{5C22544A-7EE6-4342-B048-85BDC9FD1C3A}</a:tableStyleId>
              </a:tblPr>
              <a:tblGrid>
                <a:gridCol w="1540971">
                  <a:extLst>
                    <a:ext uri="{9D8B030D-6E8A-4147-A177-3AD203B41FA5}">
                      <a16:colId xmlns:a16="http://schemas.microsoft.com/office/drawing/2014/main" val="3955597618"/>
                    </a:ext>
                  </a:extLst>
                </a:gridCol>
                <a:gridCol w="1540971">
                  <a:extLst>
                    <a:ext uri="{9D8B030D-6E8A-4147-A177-3AD203B41FA5}">
                      <a16:colId xmlns:a16="http://schemas.microsoft.com/office/drawing/2014/main" val="1169820974"/>
                    </a:ext>
                  </a:extLst>
                </a:gridCol>
                <a:gridCol w="1540971">
                  <a:extLst>
                    <a:ext uri="{9D8B030D-6E8A-4147-A177-3AD203B41FA5}">
                      <a16:colId xmlns:a16="http://schemas.microsoft.com/office/drawing/2014/main" val="3305012905"/>
                    </a:ext>
                  </a:extLst>
                </a:gridCol>
                <a:gridCol w="1540971">
                  <a:extLst>
                    <a:ext uri="{9D8B030D-6E8A-4147-A177-3AD203B41FA5}">
                      <a16:colId xmlns:a16="http://schemas.microsoft.com/office/drawing/2014/main" val="562798647"/>
                    </a:ext>
                  </a:extLst>
                </a:gridCol>
                <a:gridCol w="1540971">
                  <a:extLst>
                    <a:ext uri="{9D8B030D-6E8A-4147-A177-3AD203B41FA5}">
                      <a16:colId xmlns:a16="http://schemas.microsoft.com/office/drawing/2014/main" val="2814045531"/>
                    </a:ext>
                  </a:extLst>
                </a:gridCol>
              </a:tblGrid>
              <a:tr h="684251">
                <a:tc>
                  <a:txBody>
                    <a:bodyPr/>
                    <a:lstStyle/>
                    <a:p>
                      <a:pPr algn="ctr"/>
                      <a:r>
                        <a:rPr lang="en-US" sz="2400" dirty="0"/>
                        <a:t>NO</a:t>
                      </a:r>
                    </a:p>
                  </a:txBody>
                  <a:tcPr/>
                </a:tc>
                <a:tc>
                  <a:txBody>
                    <a:bodyPr/>
                    <a:lstStyle/>
                    <a:p>
                      <a:pPr algn="ctr"/>
                      <a:r>
                        <a:rPr lang="en-US" sz="2400" dirty="0"/>
                        <a:t>PROGRAM KERJA</a:t>
                      </a:r>
                    </a:p>
                  </a:txBody>
                  <a:tcPr/>
                </a:tc>
                <a:tc gridSpan="3">
                  <a:txBody>
                    <a:bodyPr/>
                    <a:lstStyle/>
                    <a:p>
                      <a:pPr algn="ctr"/>
                      <a:r>
                        <a:rPr lang="en-US" sz="2400" dirty="0"/>
                        <a:t>WAKTU</a:t>
                      </a:r>
                    </a:p>
                  </a:txBody>
                  <a:tcPr/>
                </a:tc>
                <a:tc hMerge="1">
                  <a:txBody>
                    <a:bodyPr/>
                    <a:lstStyle/>
                    <a:p>
                      <a:endParaRPr lang="en-US" dirty="0"/>
                    </a:p>
                  </a:txBody>
                  <a:tcPr/>
                </a:tc>
                <a:tc hMerge="1">
                  <a:txBody>
                    <a:bodyPr/>
                    <a:lstStyle/>
                    <a:p>
                      <a:endParaRPr lang="en-US" dirty="0"/>
                    </a:p>
                  </a:txBody>
                  <a:tcPr/>
                </a:tc>
                <a:extLst>
                  <a:ext uri="{0D108BD9-81ED-4DB2-BD59-A6C34878D82A}">
                    <a16:rowId xmlns:a16="http://schemas.microsoft.com/office/drawing/2014/main" val="3869440562"/>
                  </a:ext>
                </a:extLst>
              </a:tr>
              <a:tr h="396431">
                <a:tc>
                  <a:txBody>
                    <a:bodyPr/>
                    <a:lstStyle/>
                    <a:p>
                      <a:pPr algn="ctr"/>
                      <a:endParaRPr lang="en-US" sz="2400"/>
                    </a:p>
                  </a:txBody>
                  <a:tcPr/>
                </a:tc>
                <a:tc>
                  <a:txBody>
                    <a:bodyPr/>
                    <a:lstStyle/>
                    <a:p>
                      <a:pPr algn="ctr"/>
                      <a:endParaRPr lang="en-US" sz="2400"/>
                    </a:p>
                  </a:txBody>
                  <a:tcPr/>
                </a:tc>
                <a:tc>
                  <a:txBody>
                    <a:bodyPr/>
                    <a:lstStyle/>
                    <a:p>
                      <a:pPr algn="ctr"/>
                      <a:r>
                        <a:rPr lang="en-US" sz="2400" dirty="0"/>
                        <a:t>I</a:t>
                      </a:r>
                    </a:p>
                  </a:txBody>
                  <a:tcPr/>
                </a:tc>
                <a:tc>
                  <a:txBody>
                    <a:bodyPr/>
                    <a:lstStyle/>
                    <a:p>
                      <a:pPr algn="ctr"/>
                      <a:r>
                        <a:rPr lang="en-US" dirty="0"/>
                        <a:t>II</a:t>
                      </a:r>
                    </a:p>
                  </a:txBody>
                  <a:tcPr/>
                </a:tc>
                <a:tc>
                  <a:txBody>
                    <a:bodyPr/>
                    <a:lstStyle/>
                    <a:p>
                      <a:pPr algn="ctr"/>
                      <a:r>
                        <a:rPr lang="en-US" dirty="0"/>
                        <a:t>III</a:t>
                      </a:r>
                    </a:p>
                  </a:txBody>
                  <a:tcPr/>
                </a:tc>
                <a:extLst>
                  <a:ext uri="{0D108BD9-81ED-4DB2-BD59-A6C34878D82A}">
                    <a16:rowId xmlns:a16="http://schemas.microsoft.com/office/drawing/2014/main" val="401884159"/>
                  </a:ext>
                </a:extLst>
              </a:tr>
              <a:tr h="396431">
                <a:tc>
                  <a:txBody>
                    <a:bodyPr/>
                    <a:lstStyle/>
                    <a:p>
                      <a:r>
                        <a:rPr lang="en-US" dirty="0"/>
                        <a:t>1</a:t>
                      </a:r>
                    </a:p>
                  </a:txBody>
                  <a:tcPr/>
                </a:tc>
                <a:tc>
                  <a:txBody>
                    <a:bodyPr/>
                    <a:lstStyle/>
                    <a:p>
                      <a:r>
                        <a:rPr lang="en-US" dirty="0"/>
                        <a:t>KURIKULUM</a:t>
                      </a:r>
                    </a:p>
                  </a:txBody>
                  <a:tcPr/>
                </a:tc>
                <a:tc>
                  <a:txBody>
                    <a:bodyPr/>
                    <a:lstStyle/>
                    <a:p>
                      <a:endParaRPr lang="en-US"/>
                    </a:p>
                  </a:txBody>
                  <a:tcPr/>
                </a:tc>
                <a:tc>
                  <a:txBody>
                    <a:bodyPr/>
                    <a:lstStyle/>
                    <a:p>
                      <a:endParaRPr lang="en-US"/>
                    </a:p>
                  </a:txBody>
                  <a:tcPr/>
                </a:tc>
                <a:tc>
                  <a:txBody>
                    <a:bodyPr/>
                    <a:lstStyle/>
                    <a:p>
                      <a:endParaRPr lang="en-US" dirty="0"/>
                    </a:p>
                  </a:txBody>
                  <a:tcPr/>
                </a:tc>
                <a:extLst>
                  <a:ext uri="{0D108BD9-81ED-4DB2-BD59-A6C34878D82A}">
                    <a16:rowId xmlns:a16="http://schemas.microsoft.com/office/drawing/2014/main" val="3334855682"/>
                  </a:ext>
                </a:extLst>
              </a:tr>
              <a:tr h="396431">
                <a:tc>
                  <a:txBody>
                    <a:bodyPr/>
                    <a:lstStyle/>
                    <a:p>
                      <a:endParaRPr lang="en-US"/>
                    </a:p>
                  </a:txBody>
                  <a:tcPr/>
                </a:tc>
                <a:tc>
                  <a:txBody>
                    <a:bodyPr/>
                    <a:lstStyle/>
                    <a:p>
                      <a:endParaRPr lang="en-US" dirty="0"/>
                    </a:p>
                  </a:txBody>
                  <a:tcPr/>
                </a:tc>
                <a:tc>
                  <a:txBody>
                    <a:bodyPr/>
                    <a:lstStyle/>
                    <a:p>
                      <a:endParaRPr lang="en-US"/>
                    </a:p>
                  </a:txBody>
                  <a:tcPr/>
                </a:tc>
                <a:tc>
                  <a:txBody>
                    <a:bodyPr/>
                    <a:lstStyle/>
                    <a:p>
                      <a:endParaRPr lang="en-US"/>
                    </a:p>
                  </a:txBody>
                  <a:tcPr/>
                </a:tc>
                <a:tc>
                  <a:txBody>
                    <a:bodyPr/>
                    <a:lstStyle/>
                    <a:p>
                      <a:endParaRPr lang="en-US"/>
                    </a:p>
                  </a:txBody>
                  <a:tcPr/>
                </a:tc>
                <a:extLst>
                  <a:ext uri="{0D108BD9-81ED-4DB2-BD59-A6C34878D82A}">
                    <a16:rowId xmlns:a16="http://schemas.microsoft.com/office/drawing/2014/main" val="1391302997"/>
                  </a:ext>
                </a:extLst>
              </a:tr>
              <a:tr h="396431">
                <a:tc>
                  <a:txBody>
                    <a:bodyPr/>
                    <a:lstStyle/>
                    <a:p>
                      <a:endParaRPr lang="en-US"/>
                    </a:p>
                  </a:txBody>
                  <a:tcPr/>
                </a:tc>
                <a:tc>
                  <a:txBody>
                    <a:bodyPr/>
                    <a:lstStyle/>
                    <a:p>
                      <a:endParaRPr lang="en-US" dirty="0"/>
                    </a:p>
                  </a:txBody>
                  <a:tcPr/>
                </a:tc>
                <a:tc>
                  <a:txBody>
                    <a:bodyPr/>
                    <a:lstStyle/>
                    <a:p>
                      <a:endParaRPr lang="en-US" dirty="0"/>
                    </a:p>
                  </a:txBody>
                  <a:tcPr/>
                </a:tc>
                <a:tc>
                  <a:txBody>
                    <a:bodyPr/>
                    <a:lstStyle/>
                    <a:p>
                      <a:endParaRPr lang="en-US"/>
                    </a:p>
                  </a:txBody>
                  <a:tcPr/>
                </a:tc>
                <a:tc>
                  <a:txBody>
                    <a:bodyPr/>
                    <a:lstStyle/>
                    <a:p>
                      <a:endParaRPr lang="en-US"/>
                    </a:p>
                  </a:txBody>
                  <a:tcPr/>
                </a:tc>
                <a:extLst>
                  <a:ext uri="{0D108BD9-81ED-4DB2-BD59-A6C34878D82A}">
                    <a16:rowId xmlns:a16="http://schemas.microsoft.com/office/drawing/2014/main" val="726180495"/>
                  </a:ext>
                </a:extLst>
              </a:tr>
              <a:tr h="396431">
                <a:tc>
                  <a:txBody>
                    <a:bodyPr/>
                    <a:lstStyle/>
                    <a:p>
                      <a:endParaRPr lang="en-US"/>
                    </a:p>
                  </a:txBody>
                  <a:tcPr/>
                </a:tc>
                <a:tc>
                  <a:txBody>
                    <a:bodyPr/>
                    <a:lstStyle/>
                    <a:p>
                      <a:endParaRPr lang="en-US" dirty="0"/>
                    </a:p>
                  </a:txBody>
                  <a:tcPr/>
                </a:tc>
                <a:tc>
                  <a:txBody>
                    <a:bodyPr/>
                    <a:lstStyle/>
                    <a:p>
                      <a:endParaRPr lang="en-US" dirty="0"/>
                    </a:p>
                  </a:txBody>
                  <a:tcPr/>
                </a:tc>
                <a:tc>
                  <a:txBody>
                    <a:bodyPr/>
                    <a:lstStyle/>
                    <a:p>
                      <a:endParaRPr lang="en-US"/>
                    </a:p>
                  </a:txBody>
                  <a:tcPr/>
                </a:tc>
                <a:tc>
                  <a:txBody>
                    <a:bodyPr/>
                    <a:lstStyle/>
                    <a:p>
                      <a:endParaRPr lang="en-US"/>
                    </a:p>
                  </a:txBody>
                  <a:tcPr/>
                </a:tc>
                <a:extLst>
                  <a:ext uri="{0D108BD9-81ED-4DB2-BD59-A6C34878D82A}">
                    <a16:rowId xmlns:a16="http://schemas.microsoft.com/office/drawing/2014/main" val="2676071223"/>
                  </a:ext>
                </a:extLst>
              </a:tr>
              <a:tr h="396431">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a:p>
                  </a:txBody>
                  <a:tcPr/>
                </a:tc>
                <a:extLst>
                  <a:ext uri="{0D108BD9-81ED-4DB2-BD59-A6C34878D82A}">
                    <a16:rowId xmlns:a16="http://schemas.microsoft.com/office/drawing/2014/main" val="3610188299"/>
                  </a:ext>
                </a:extLst>
              </a:tr>
              <a:tr h="396431">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a:p>
                  </a:txBody>
                  <a:tcPr/>
                </a:tc>
                <a:extLst>
                  <a:ext uri="{0D108BD9-81ED-4DB2-BD59-A6C34878D82A}">
                    <a16:rowId xmlns:a16="http://schemas.microsoft.com/office/drawing/2014/main" val="3365794957"/>
                  </a:ext>
                </a:extLst>
              </a:tr>
              <a:tr h="396431">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a:p>
                  </a:txBody>
                  <a:tcPr/>
                </a:tc>
                <a:extLst>
                  <a:ext uri="{0D108BD9-81ED-4DB2-BD59-A6C34878D82A}">
                    <a16:rowId xmlns:a16="http://schemas.microsoft.com/office/drawing/2014/main" val="2976877490"/>
                  </a:ext>
                </a:extLst>
              </a:tr>
              <a:tr h="396431">
                <a:tc>
                  <a:txBody>
                    <a:bodyPr/>
                    <a:lstStyle/>
                    <a:p>
                      <a:endParaRPr lang="en-US"/>
                    </a:p>
                  </a:txBody>
                  <a:tcPr/>
                </a:tc>
                <a:tc>
                  <a:txBody>
                    <a:bodyPr/>
                    <a:lstStyle/>
                    <a:p>
                      <a:endParaRPr lang="en-US" dirty="0"/>
                    </a:p>
                  </a:txBody>
                  <a:tcPr/>
                </a:tc>
                <a:tc>
                  <a:txBody>
                    <a:bodyPr/>
                    <a:lstStyle/>
                    <a:p>
                      <a:endParaRPr lang="en-US"/>
                    </a:p>
                  </a:txBody>
                  <a:tcPr/>
                </a:tc>
                <a:tc>
                  <a:txBody>
                    <a:bodyPr/>
                    <a:lstStyle/>
                    <a:p>
                      <a:endParaRPr lang="en-US"/>
                    </a:p>
                  </a:txBody>
                  <a:tcPr/>
                </a:tc>
                <a:tc>
                  <a:txBody>
                    <a:bodyPr/>
                    <a:lstStyle/>
                    <a:p>
                      <a:endParaRPr lang="en-US" dirty="0"/>
                    </a:p>
                  </a:txBody>
                  <a:tcPr/>
                </a:tc>
                <a:extLst>
                  <a:ext uri="{0D108BD9-81ED-4DB2-BD59-A6C34878D82A}">
                    <a16:rowId xmlns:a16="http://schemas.microsoft.com/office/drawing/2014/main" val="198225874"/>
                  </a:ext>
                </a:extLst>
              </a:tr>
            </a:tbl>
          </a:graphicData>
        </a:graphic>
      </p:graphicFrame>
    </p:spTree>
    <p:extLst>
      <p:ext uri="{BB962C8B-B14F-4D97-AF65-F5344CB8AC3E}">
        <p14:creationId xmlns:p14="http://schemas.microsoft.com/office/powerpoint/2010/main" val="2410562700"/>
      </p:ext>
    </p:extLst>
  </p:cSld>
  <p:clrMapOvr>
    <a:masterClrMapping/>
  </p:clrMapOvr>
  <p:transition spd="slow">
    <p:randomBar dir="vert"/>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49D405-D6D4-3D41-9D36-59954D4F9C3C}"/>
              </a:ext>
            </a:extLst>
          </p:cNvPr>
          <p:cNvSpPr>
            <a:spLocks noGrp="1"/>
          </p:cNvSpPr>
          <p:nvPr>
            <p:ph type="title"/>
          </p:nvPr>
        </p:nvSpPr>
        <p:spPr>
          <a:xfrm>
            <a:off x="1095023" y="817583"/>
            <a:ext cx="6965245" cy="739210"/>
          </a:xfrm>
        </p:spPr>
        <p:txBody>
          <a:bodyPr>
            <a:normAutofit fontScale="90000"/>
          </a:bodyPr>
          <a:lstStyle/>
          <a:p>
            <a:r>
              <a:rPr lang="en-US" dirty="0"/>
              <a:t>HASIL SUPERVISI RKT</a:t>
            </a:r>
            <a:br>
              <a:rPr lang="en-US" dirty="0"/>
            </a:br>
            <a:r>
              <a:rPr lang="en-US" dirty="0" err="1"/>
              <a:t>bulan</a:t>
            </a:r>
            <a:r>
              <a:rPr lang="en-US" dirty="0"/>
              <a:t> </a:t>
            </a:r>
            <a:r>
              <a:rPr lang="en-US"/>
              <a:t>Oktober</a:t>
            </a:r>
            <a:endParaRPr lang="en-US" dirty="0"/>
          </a:p>
        </p:txBody>
      </p:sp>
      <p:graphicFrame>
        <p:nvGraphicFramePr>
          <p:cNvPr id="7" name="Content Placeholder 6">
            <a:extLst>
              <a:ext uri="{FF2B5EF4-FFF2-40B4-BE49-F238E27FC236}">
                <a16:creationId xmlns:a16="http://schemas.microsoft.com/office/drawing/2014/main" id="{247731EC-0CB7-DC40-A612-0EEB0C0E4DAD}"/>
              </a:ext>
            </a:extLst>
          </p:cNvPr>
          <p:cNvGraphicFramePr>
            <a:graphicFrameLocks noGrp="1"/>
          </p:cNvGraphicFramePr>
          <p:nvPr>
            <p:ph idx="1"/>
            <p:extLst>
              <p:ext uri="{D42A27DB-BD31-4B8C-83A1-F6EECF244321}">
                <p14:modId xmlns:p14="http://schemas.microsoft.com/office/powerpoint/2010/main" val="2044214385"/>
              </p:ext>
            </p:extLst>
          </p:nvPr>
        </p:nvGraphicFramePr>
        <p:xfrm>
          <a:off x="1" y="2119313"/>
          <a:ext cx="9143999" cy="4516120"/>
        </p:xfrm>
        <a:graphic>
          <a:graphicData uri="http://schemas.openxmlformats.org/drawingml/2006/table">
            <a:tbl>
              <a:tblPr firstRow="1" bandRow="1">
                <a:tableStyleId>{5C22544A-7EE6-4342-B048-85BDC9FD1C3A}</a:tableStyleId>
              </a:tblPr>
              <a:tblGrid>
                <a:gridCol w="755575">
                  <a:extLst>
                    <a:ext uri="{9D8B030D-6E8A-4147-A177-3AD203B41FA5}">
                      <a16:colId xmlns:a16="http://schemas.microsoft.com/office/drawing/2014/main" val="2160001995"/>
                    </a:ext>
                  </a:extLst>
                </a:gridCol>
                <a:gridCol w="2295464">
                  <a:extLst>
                    <a:ext uri="{9D8B030D-6E8A-4147-A177-3AD203B41FA5}">
                      <a16:colId xmlns:a16="http://schemas.microsoft.com/office/drawing/2014/main" val="3513897452"/>
                    </a:ext>
                  </a:extLst>
                </a:gridCol>
                <a:gridCol w="1289428">
                  <a:extLst>
                    <a:ext uri="{9D8B030D-6E8A-4147-A177-3AD203B41FA5}">
                      <a16:colId xmlns:a16="http://schemas.microsoft.com/office/drawing/2014/main" val="2914209223"/>
                    </a:ext>
                  </a:extLst>
                </a:gridCol>
                <a:gridCol w="1461352">
                  <a:extLst>
                    <a:ext uri="{9D8B030D-6E8A-4147-A177-3AD203B41FA5}">
                      <a16:colId xmlns:a16="http://schemas.microsoft.com/office/drawing/2014/main" val="2872218574"/>
                    </a:ext>
                  </a:extLst>
                </a:gridCol>
                <a:gridCol w="1074436">
                  <a:extLst>
                    <a:ext uri="{9D8B030D-6E8A-4147-A177-3AD203B41FA5}">
                      <a16:colId xmlns:a16="http://schemas.microsoft.com/office/drawing/2014/main" val="1954783692"/>
                    </a:ext>
                  </a:extLst>
                </a:gridCol>
                <a:gridCol w="1296144">
                  <a:extLst>
                    <a:ext uri="{9D8B030D-6E8A-4147-A177-3AD203B41FA5}">
                      <a16:colId xmlns:a16="http://schemas.microsoft.com/office/drawing/2014/main" val="4169420444"/>
                    </a:ext>
                  </a:extLst>
                </a:gridCol>
                <a:gridCol w="971600">
                  <a:extLst>
                    <a:ext uri="{9D8B030D-6E8A-4147-A177-3AD203B41FA5}">
                      <a16:colId xmlns:a16="http://schemas.microsoft.com/office/drawing/2014/main" val="2261718512"/>
                    </a:ext>
                  </a:extLst>
                </a:gridCol>
              </a:tblGrid>
              <a:tr h="370840">
                <a:tc>
                  <a:txBody>
                    <a:bodyPr/>
                    <a:lstStyle/>
                    <a:p>
                      <a:pPr algn="ctr"/>
                      <a:r>
                        <a:rPr lang="en-US" dirty="0"/>
                        <a:t>NO</a:t>
                      </a:r>
                    </a:p>
                  </a:txBody>
                  <a:tcPr/>
                </a:tc>
                <a:tc>
                  <a:txBody>
                    <a:bodyPr/>
                    <a:lstStyle/>
                    <a:p>
                      <a:pPr algn="ctr"/>
                      <a:r>
                        <a:rPr lang="en-US" dirty="0"/>
                        <a:t>PROGRAM KERJA</a:t>
                      </a:r>
                    </a:p>
                  </a:txBody>
                  <a:tcPr/>
                </a:tc>
                <a:tc>
                  <a:txBody>
                    <a:bodyPr/>
                    <a:lstStyle/>
                    <a:p>
                      <a:pPr algn="ctr"/>
                      <a:r>
                        <a:rPr lang="en-US" dirty="0"/>
                        <a:t>MASALAH</a:t>
                      </a:r>
                    </a:p>
                  </a:txBody>
                  <a:tcPr/>
                </a:tc>
                <a:tc>
                  <a:txBody>
                    <a:bodyPr/>
                    <a:lstStyle/>
                    <a:p>
                      <a:pPr algn="ctr"/>
                      <a:r>
                        <a:rPr lang="en-US" dirty="0"/>
                        <a:t>PENYEBAB</a:t>
                      </a:r>
                    </a:p>
                  </a:txBody>
                  <a:tcPr/>
                </a:tc>
                <a:tc>
                  <a:txBody>
                    <a:bodyPr/>
                    <a:lstStyle/>
                    <a:p>
                      <a:pPr algn="ctr"/>
                      <a:r>
                        <a:rPr lang="en-US" dirty="0"/>
                        <a:t>SOLUSI</a:t>
                      </a:r>
                    </a:p>
                  </a:txBody>
                  <a:tcPr/>
                </a:tc>
                <a:tc>
                  <a:txBody>
                    <a:bodyPr/>
                    <a:lstStyle/>
                    <a:p>
                      <a:pPr algn="ctr"/>
                      <a:r>
                        <a:rPr lang="en-US" dirty="0"/>
                        <a:t>KENDALA</a:t>
                      </a:r>
                    </a:p>
                  </a:txBody>
                  <a:tcPr/>
                </a:tc>
                <a:tc>
                  <a:txBody>
                    <a:bodyPr/>
                    <a:lstStyle/>
                    <a:p>
                      <a:pPr algn="ctr"/>
                      <a:r>
                        <a:rPr lang="en-US" dirty="0"/>
                        <a:t>TINDAK LANJUT</a:t>
                      </a:r>
                    </a:p>
                  </a:txBody>
                  <a:tcPr/>
                </a:tc>
                <a:extLst>
                  <a:ext uri="{0D108BD9-81ED-4DB2-BD59-A6C34878D82A}">
                    <a16:rowId xmlns:a16="http://schemas.microsoft.com/office/drawing/2014/main" val="1698140711"/>
                  </a:ext>
                </a:extLst>
              </a:tr>
              <a:tr h="370840">
                <a:tc>
                  <a:txBody>
                    <a:bodyPr/>
                    <a:lstStyle/>
                    <a:p>
                      <a:r>
                        <a:rPr lang="en-US" dirty="0"/>
                        <a:t>1</a:t>
                      </a:r>
                    </a:p>
                  </a:txBody>
                  <a:tcPr/>
                </a:tc>
                <a:tc>
                  <a:txBody>
                    <a:bodyPr/>
                    <a:lstStyle/>
                    <a:p>
                      <a:r>
                        <a:rPr lang="en-US" dirty="0" err="1"/>
                        <a:t>Kurikulum</a:t>
                      </a:r>
                      <a:r>
                        <a:rPr lang="en-US" dirty="0"/>
                        <a:t> &amp; </a:t>
                      </a:r>
                      <a:r>
                        <a:rPr lang="en-US" dirty="0" err="1"/>
                        <a:t>Pembelajaran</a:t>
                      </a:r>
                      <a:endParaRPr lang="en-US" dirty="0"/>
                    </a:p>
                  </a:txBody>
                  <a:tcPr/>
                </a:tc>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dirty="0"/>
                    </a:p>
                  </a:txBody>
                  <a:tcPr/>
                </a:tc>
                <a:extLst>
                  <a:ext uri="{0D108BD9-81ED-4DB2-BD59-A6C34878D82A}">
                    <a16:rowId xmlns:a16="http://schemas.microsoft.com/office/drawing/2014/main" val="737475087"/>
                  </a:ext>
                </a:extLst>
              </a:tr>
              <a:tr h="370840">
                <a:tc>
                  <a:txBody>
                    <a:bodyPr/>
                    <a:lstStyle/>
                    <a:p>
                      <a:endParaRPr lang="en-US"/>
                    </a:p>
                  </a:txBody>
                  <a:tcPr/>
                </a:tc>
                <a:tc>
                  <a:txBody>
                    <a:bodyPr/>
                    <a:lstStyle/>
                    <a:p>
                      <a:r>
                        <a:rPr lang="en-US" dirty="0"/>
                        <a:t>a. </a:t>
                      </a:r>
                      <a:r>
                        <a:rPr lang="en-US" dirty="0" err="1"/>
                        <a:t>Peninjauan</a:t>
                      </a:r>
                      <a:r>
                        <a:rPr lang="en-US" dirty="0"/>
                        <a:t> </a:t>
                      </a:r>
                      <a:r>
                        <a:rPr lang="en-US" dirty="0" err="1"/>
                        <a:t>Kurikulum</a:t>
                      </a:r>
                      <a:endParaRPr lang="en-US" dirty="0"/>
                    </a:p>
                  </a:txBody>
                  <a:tcPr/>
                </a:tc>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a:p>
                  </a:txBody>
                  <a:tcPr/>
                </a:tc>
                <a:extLst>
                  <a:ext uri="{0D108BD9-81ED-4DB2-BD59-A6C34878D82A}">
                    <a16:rowId xmlns:a16="http://schemas.microsoft.com/office/drawing/2014/main" val="185097048"/>
                  </a:ext>
                </a:extLst>
              </a:tr>
              <a:tr h="370840">
                <a:tc>
                  <a:txBody>
                    <a:bodyPr/>
                    <a:lstStyle/>
                    <a:p>
                      <a:endParaRPr lang="en-US"/>
                    </a:p>
                  </a:txBody>
                  <a:tcPr/>
                </a:tc>
                <a:tc>
                  <a:txBody>
                    <a:bodyPr/>
                    <a:lstStyle/>
                    <a:p>
                      <a:r>
                        <a:rPr lang="en-US" dirty="0"/>
                        <a:t>b. </a:t>
                      </a:r>
                      <a:r>
                        <a:rPr lang="en-US" dirty="0" err="1"/>
                        <a:t>Puncak</a:t>
                      </a:r>
                      <a:r>
                        <a:rPr lang="en-US" dirty="0"/>
                        <a:t> </a:t>
                      </a:r>
                      <a:r>
                        <a:rPr lang="en-US" dirty="0" err="1"/>
                        <a:t>Tema</a:t>
                      </a:r>
                      <a:endParaRPr lang="en-US" dirty="0"/>
                    </a:p>
                  </a:txBody>
                  <a:tcPr/>
                </a:tc>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a:p>
                  </a:txBody>
                  <a:tcPr/>
                </a:tc>
                <a:extLst>
                  <a:ext uri="{0D108BD9-81ED-4DB2-BD59-A6C34878D82A}">
                    <a16:rowId xmlns:a16="http://schemas.microsoft.com/office/drawing/2014/main" val="3581394748"/>
                  </a:ext>
                </a:extLst>
              </a:tr>
              <a:tr h="370840">
                <a:tc>
                  <a:txBody>
                    <a:bodyPr/>
                    <a:lstStyle/>
                    <a:p>
                      <a:endParaRPr lang="en-US" dirty="0"/>
                    </a:p>
                  </a:txBody>
                  <a:tcPr/>
                </a:tc>
                <a:tc>
                  <a:txBody>
                    <a:bodyPr/>
                    <a:lstStyle/>
                    <a:p>
                      <a:r>
                        <a:rPr lang="en-US" dirty="0"/>
                        <a:t>c. </a:t>
                      </a:r>
                      <a:r>
                        <a:rPr lang="en-US" dirty="0" err="1"/>
                        <a:t>dst</a:t>
                      </a:r>
                      <a:endParaRPr lang="en-US" dirty="0"/>
                    </a:p>
                  </a:txBody>
                  <a:tcPr/>
                </a:tc>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a:p>
                  </a:txBody>
                  <a:tcPr/>
                </a:tc>
                <a:extLst>
                  <a:ext uri="{0D108BD9-81ED-4DB2-BD59-A6C34878D82A}">
                    <a16:rowId xmlns:a16="http://schemas.microsoft.com/office/drawing/2014/main" val="3933697231"/>
                  </a:ext>
                </a:extLst>
              </a:tr>
              <a:tr h="370840">
                <a:tc>
                  <a:txBody>
                    <a:bodyPr/>
                    <a:lstStyle/>
                    <a:p>
                      <a:r>
                        <a:rPr lang="en-US" dirty="0"/>
                        <a:t>2</a:t>
                      </a:r>
                    </a:p>
                  </a:txBody>
                  <a:tcPr/>
                </a:tc>
                <a:tc>
                  <a:txBody>
                    <a:bodyPr/>
                    <a:lstStyle/>
                    <a:p>
                      <a:r>
                        <a:rPr lang="en-US" dirty="0" err="1"/>
                        <a:t>Kesiswaan</a:t>
                      </a:r>
                      <a:endParaRPr lang="en-US" dirty="0"/>
                    </a:p>
                  </a:txBody>
                  <a:tcPr/>
                </a:tc>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a:p>
                  </a:txBody>
                  <a:tcPr/>
                </a:tc>
                <a:extLst>
                  <a:ext uri="{0D108BD9-81ED-4DB2-BD59-A6C34878D82A}">
                    <a16:rowId xmlns:a16="http://schemas.microsoft.com/office/drawing/2014/main" val="1087472575"/>
                  </a:ext>
                </a:extLst>
              </a:tr>
              <a:tr h="370840">
                <a:tc>
                  <a:txBody>
                    <a:bodyPr/>
                    <a:lstStyle/>
                    <a:p>
                      <a:endParaRPr lang="en-US"/>
                    </a:p>
                  </a:txBody>
                  <a:tcPr/>
                </a:tc>
                <a:tc>
                  <a:txBody>
                    <a:bodyPr/>
                    <a:lstStyle/>
                    <a:p>
                      <a:r>
                        <a:rPr lang="en-US" dirty="0"/>
                        <a:t>a. PPDB</a:t>
                      </a:r>
                    </a:p>
                  </a:txBody>
                  <a:tcPr/>
                </a:tc>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a:p>
                  </a:txBody>
                  <a:tcPr/>
                </a:tc>
                <a:extLst>
                  <a:ext uri="{0D108BD9-81ED-4DB2-BD59-A6C34878D82A}">
                    <a16:rowId xmlns:a16="http://schemas.microsoft.com/office/drawing/2014/main" val="544721215"/>
                  </a:ext>
                </a:extLst>
              </a:tr>
              <a:tr h="370840">
                <a:tc>
                  <a:txBody>
                    <a:bodyPr/>
                    <a:lstStyle/>
                    <a:p>
                      <a:endParaRPr lang="en-US"/>
                    </a:p>
                  </a:txBody>
                  <a:tcPr/>
                </a:tc>
                <a:tc>
                  <a:txBody>
                    <a:bodyPr/>
                    <a:lstStyle/>
                    <a:p>
                      <a:r>
                        <a:rPr lang="en-US" dirty="0"/>
                        <a:t>b. </a:t>
                      </a:r>
                      <a:r>
                        <a:rPr lang="en-US" dirty="0" err="1"/>
                        <a:t>dst</a:t>
                      </a:r>
                      <a:endParaRPr lang="en-US" dirty="0"/>
                    </a:p>
                  </a:txBody>
                  <a:tcPr/>
                </a:tc>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a:p>
                  </a:txBody>
                  <a:tcPr/>
                </a:tc>
                <a:extLst>
                  <a:ext uri="{0D108BD9-81ED-4DB2-BD59-A6C34878D82A}">
                    <a16:rowId xmlns:a16="http://schemas.microsoft.com/office/drawing/2014/main" val="348051722"/>
                  </a:ext>
                </a:extLst>
              </a:tr>
              <a:tr h="370840">
                <a:tc>
                  <a:txBody>
                    <a:bodyPr/>
                    <a:lstStyle/>
                    <a:p>
                      <a:r>
                        <a:rPr lang="en-US" dirty="0"/>
                        <a:t>3.</a:t>
                      </a:r>
                    </a:p>
                  </a:txBody>
                  <a:tcPr/>
                </a:tc>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a:p>
                  </a:txBody>
                  <a:tcPr/>
                </a:tc>
                <a:extLst>
                  <a:ext uri="{0D108BD9-81ED-4DB2-BD59-A6C34878D82A}">
                    <a16:rowId xmlns:a16="http://schemas.microsoft.com/office/drawing/2014/main" val="2799188204"/>
                  </a:ext>
                </a:extLst>
              </a:tr>
              <a:tr h="370840">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dirty="0"/>
                    </a:p>
                  </a:txBody>
                  <a:tcPr/>
                </a:tc>
                <a:extLst>
                  <a:ext uri="{0D108BD9-81ED-4DB2-BD59-A6C34878D82A}">
                    <a16:rowId xmlns:a16="http://schemas.microsoft.com/office/drawing/2014/main" val="3451815225"/>
                  </a:ext>
                </a:extLst>
              </a:tr>
            </a:tbl>
          </a:graphicData>
        </a:graphic>
      </p:graphicFrame>
    </p:spTree>
    <p:extLst>
      <p:ext uri="{BB962C8B-B14F-4D97-AF65-F5344CB8AC3E}">
        <p14:creationId xmlns:p14="http://schemas.microsoft.com/office/powerpoint/2010/main" val="3468684885"/>
      </p:ext>
    </p:extLst>
  </p:cSld>
  <p:clrMapOvr>
    <a:masterClrMapping/>
  </p:clrMapOvr>
  <p:transition spd="slow">
    <p:randomBar dir="vert"/>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91EFAB-6B32-43CF-B8B9-6750CD9FA0DE}"/>
              </a:ext>
            </a:extLst>
          </p:cNvPr>
          <p:cNvSpPr>
            <a:spLocks noGrp="1"/>
          </p:cNvSpPr>
          <p:nvPr>
            <p:ph type="title"/>
          </p:nvPr>
        </p:nvSpPr>
        <p:spPr/>
        <p:txBody>
          <a:bodyPr/>
          <a:lstStyle/>
          <a:p>
            <a:r>
              <a:rPr lang="id-ID" dirty="0"/>
              <a:t>Supervisi Akademik</a:t>
            </a:r>
          </a:p>
        </p:txBody>
      </p:sp>
      <p:sp>
        <p:nvSpPr>
          <p:cNvPr id="3" name="Content Placeholder 2">
            <a:extLst>
              <a:ext uri="{FF2B5EF4-FFF2-40B4-BE49-F238E27FC236}">
                <a16:creationId xmlns:a16="http://schemas.microsoft.com/office/drawing/2014/main" id="{21B01F33-18D6-456F-B46D-D4DDFB0F9008}"/>
              </a:ext>
            </a:extLst>
          </p:cNvPr>
          <p:cNvSpPr>
            <a:spLocks noGrp="1"/>
          </p:cNvSpPr>
          <p:nvPr>
            <p:ph idx="1"/>
          </p:nvPr>
        </p:nvSpPr>
        <p:spPr/>
        <p:txBody>
          <a:bodyPr/>
          <a:lstStyle/>
          <a:p>
            <a:r>
              <a:rPr lang="id-ID" dirty="0"/>
              <a:t>Berkenaan dengan pembinaan guru (unjuk kerja guru) dalam rangka peningkatan mutu pembelajaran/mengelola KBM.</a:t>
            </a:r>
          </a:p>
          <a:p>
            <a:r>
              <a:rPr lang="id-ID" dirty="0"/>
              <a:t>TUJUANNYA: peningkatan komitmen, kemauan, dan motivasi guru agar kualitas pembelajaran meningkat.</a:t>
            </a:r>
          </a:p>
        </p:txBody>
      </p:sp>
    </p:spTree>
    <p:extLst>
      <p:ext uri="{BB962C8B-B14F-4D97-AF65-F5344CB8AC3E}">
        <p14:creationId xmlns:p14="http://schemas.microsoft.com/office/powerpoint/2010/main" val="2437110596"/>
      </p:ext>
    </p:extLst>
  </p:cSld>
  <p:clrMapOvr>
    <a:masterClrMapping/>
  </p:clrMapOvr>
  <p:transition spd="slow">
    <p:randomBar dir="vert"/>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95023" y="654879"/>
            <a:ext cx="6965245" cy="1202485"/>
          </a:xfrm>
        </p:spPr>
        <p:txBody>
          <a:bodyPr>
            <a:normAutofit/>
          </a:bodyPr>
          <a:lstStyle/>
          <a:p>
            <a:r>
              <a:rPr lang="id-ID" dirty="0"/>
              <a:t>Perlunya Supervisi</a:t>
            </a:r>
          </a:p>
        </p:txBody>
      </p:sp>
      <p:sp>
        <p:nvSpPr>
          <p:cNvPr id="3" name="Content Placeholder 2"/>
          <p:cNvSpPr>
            <a:spLocks noGrp="1"/>
          </p:cNvSpPr>
          <p:nvPr>
            <p:ph idx="1"/>
          </p:nvPr>
        </p:nvSpPr>
        <p:spPr>
          <a:xfrm>
            <a:off x="1463040" y="1833505"/>
            <a:ext cx="6196405" cy="2166999"/>
          </a:xfrm>
        </p:spPr>
        <p:txBody>
          <a:bodyPr/>
          <a:lstStyle/>
          <a:p>
            <a:r>
              <a:rPr lang="id-ID" dirty="0"/>
              <a:t>Bertugas membantu (</a:t>
            </a:r>
            <a:r>
              <a:rPr lang="id-ID" i="1" dirty="0"/>
              <a:t>assisting</a:t>
            </a:r>
            <a:r>
              <a:rPr lang="id-ID" dirty="0"/>
              <a:t>)</a:t>
            </a:r>
          </a:p>
          <a:p>
            <a:r>
              <a:rPr lang="id-ID" dirty="0"/>
              <a:t>Memberi dukungan (</a:t>
            </a:r>
            <a:r>
              <a:rPr lang="id-ID" i="1" dirty="0"/>
              <a:t>supporting</a:t>
            </a:r>
            <a:r>
              <a:rPr lang="id-ID" dirty="0"/>
              <a:t>)</a:t>
            </a:r>
          </a:p>
          <a:p>
            <a:r>
              <a:rPr lang="id-ID" dirty="0"/>
              <a:t>Mengajak ikut serta (</a:t>
            </a:r>
            <a:r>
              <a:rPr lang="id-ID" i="1" dirty="0"/>
              <a:t>sharing</a:t>
            </a:r>
            <a:r>
              <a:rPr lang="id-ID" dirty="0"/>
              <a:t>) dalam memecahkan masalah yang dihadapi guru-guru.</a:t>
            </a:r>
          </a:p>
        </p:txBody>
      </p:sp>
      <p:sp>
        <p:nvSpPr>
          <p:cNvPr id="4" name="Rectangle 3"/>
          <p:cNvSpPr/>
          <p:nvPr/>
        </p:nvSpPr>
        <p:spPr>
          <a:xfrm>
            <a:off x="2786050" y="4143380"/>
            <a:ext cx="3960440" cy="432048"/>
          </a:xfrm>
          <a:prstGeom prst="rect">
            <a:avLst/>
          </a:prstGeom>
          <a:ln>
            <a:solidFill>
              <a:schemeClr val="bg1"/>
            </a:solidFill>
          </a:ln>
        </p:spPr>
        <p:style>
          <a:lnRef idx="2">
            <a:schemeClr val="dk1"/>
          </a:lnRef>
          <a:fillRef idx="1">
            <a:schemeClr val="lt1"/>
          </a:fillRef>
          <a:effectRef idx="0">
            <a:schemeClr val="dk1"/>
          </a:effectRef>
          <a:fontRef idx="minor">
            <a:schemeClr val="dk1"/>
          </a:fontRef>
        </p:style>
        <p:txBody>
          <a:bodyPr rtlCol="0" anchor="ctr"/>
          <a:lstStyle/>
          <a:p>
            <a:pPr algn="ctr"/>
            <a:r>
              <a:rPr lang="id-ID" dirty="0"/>
              <a:t>Kimbal Wiles, 1955</a:t>
            </a:r>
          </a:p>
        </p:txBody>
      </p:sp>
      <p:pic>
        <p:nvPicPr>
          <p:cNvPr id="5122" name="Picture 2" descr="D:\Documents\Pictures\GAMBAR PP\GAMBAR PENDUKUNG BULETIN\gandeng tangan 4.jpg"/>
          <p:cNvPicPr>
            <a:picLocks noChangeAspect="1" noChangeArrowheads="1"/>
          </p:cNvPicPr>
          <p:nvPr/>
        </p:nvPicPr>
        <p:blipFill>
          <a:blip r:embed="rId2"/>
          <a:srcRect/>
          <a:stretch>
            <a:fillRect/>
          </a:stretch>
        </p:blipFill>
        <p:spPr bwMode="auto">
          <a:xfrm>
            <a:off x="714348" y="4714884"/>
            <a:ext cx="3786214" cy="1571636"/>
          </a:xfrm>
          <a:prstGeom prst="rect">
            <a:avLst/>
          </a:prstGeom>
          <a:noFill/>
        </p:spPr>
      </p:pic>
      <p:pic>
        <p:nvPicPr>
          <p:cNvPr id="6" name="Picture 2" descr="D:\Documents\Pictures\GAMBAR PP\GAMBAR PENDUKUNG BULETIN\gandeng tangan 4.jpg"/>
          <p:cNvPicPr>
            <a:picLocks noChangeAspect="1" noChangeArrowheads="1"/>
          </p:cNvPicPr>
          <p:nvPr/>
        </p:nvPicPr>
        <p:blipFill>
          <a:blip r:embed="rId2"/>
          <a:srcRect/>
          <a:stretch>
            <a:fillRect/>
          </a:stretch>
        </p:blipFill>
        <p:spPr bwMode="auto">
          <a:xfrm>
            <a:off x="4500562" y="4714884"/>
            <a:ext cx="3901975" cy="1571636"/>
          </a:xfrm>
          <a:prstGeom prst="rect">
            <a:avLst/>
          </a:prstGeom>
          <a:noFill/>
        </p:spPr>
      </p:pic>
    </p:spTree>
    <p:extLst>
      <p:ext uri="{BB962C8B-B14F-4D97-AF65-F5344CB8AC3E}">
        <p14:creationId xmlns:p14="http://schemas.microsoft.com/office/powerpoint/2010/main" val="2751960075"/>
      </p:ext>
    </p:extLst>
  </p:cSld>
  <p:clrMapOvr>
    <a:masterClrMapping/>
  </p:clrMapOvr>
  <p:transition spd="slow">
    <p:randomBar dir="vert"/>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3020012802"/>
              </p:ext>
            </p:extLst>
          </p:nvPr>
        </p:nvGraphicFramePr>
        <p:xfrm>
          <a:off x="1071538" y="642918"/>
          <a:ext cx="7143800" cy="550072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65560578"/>
      </p:ext>
    </p:extLst>
  </p:cSld>
  <p:clrMapOvr>
    <a:masterClrMapping/>
  </p:clrMapOvr>
  <p:transition spd="slow">
    <p:randomBar dir="vert"/>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dirty="0"/>
              <a:t>Keterampilan dasar yang harus dimiliki supervisor</a:t>
            </a:r>
          </a:p>
        </p:txBody>
      </p:sp>
      <p:sp>
        <p:nvSpPr>
          <p:cNvPr id="3" name="Content Placeholder 2"/>
          <p:cNvSpPr>
            <a:spLocks noGrp="1"/>
          </p:cNvSpPr>
          <p:nvPr>
            <p:ph idx="1"/>
          </p:nvPr>
        </p:nvSpPr>
        <p:spPr/>
        <p:txBody>
          <a:bodyPr/>
          <a:lstStyle/>
          <a:p>
            <a:r>
              <a:rPr lang="id-ID" dirty="0"/>
              <a:t>Keterampilan dalam hubungan-hubungan kemanusiaan</a:t>
            </a:r>
          </a:p>
          <a:p>
            <a:r>
              <a:rPr lang="id-ID" dirty="0"/>
              <a:t>Keterampilan dalam proses kelompok</a:t>
            </a:r>
          </a:p>
          <a:p>
            <a:r>
              <a:rPr lang="id-ID" dirty="0"/>
              <a:t>Keterampilan dalam kepemimpinan pendidikan</a:t>
            </a:r>
          </a:p>
          <a:p>
            <a:r>
              <a:rPr lang="id-ID" dirty="0"/>
              <a:t>Keterampilan dan mengatur personalia sekolah</a:t>
            </a:r>
          </a:p>
          <a:p>
            <a:r>
              <a:rPr lang="id-ID" dirty="0"/>
              <a:t>Keterampilan dalam evaluasi</a:t>
            </a:r>
          </a:p>
        </p:txBody>
      </p:sp>
      <p:sp>
        <p:nvSpPr>
          <p:cNvPr id="4" name="Rectangle 3"/>
          <p:cNvSpPr/>
          <p:nvPr/>
        </p:nvSpPr>
        <p:spPr>
          <a:xfrm>
            <a:off x="4340799" y="5805264"/>
            <a:ext cx="3960440" cy="432048"/>
          </a:xfrm>
          <a:prstGeom prst="rect">
            <a:avLst/>
          </a:prstGeom>
          <a:ln>
            <a:solidFill>
              <a:schemeClr val="bg1"/>
            </a:solidFill>
          </a:ln>
        </p:spPr>
        <p:style>
          <a:lnRef idx="2">
            <a:schemeClr val="dk1"/>
          </a:lnRef>
          <a:fillRef idx="1">
            <a:schemeClr val="lt1"/>
          </a:fillRef>
          <a:effectRef idx="0">
            <a:schemeClr val="dk1"/>
          </a:effectRef>
          <a:fontRef idx="minor">
            <a:schemeClr val="dk1"/>
          </a:fontRef>
        </p:style>
        <p:txBody>
          <a:bodyPr rtlCol="0" anchor="ctr"/>
          <a:lstStyle/>
          <a:p>
            <a:pPr algn="ctr"/>
            <a:r>
              <a:rPr lang="id-ID" dirty="0"/>
              <a:t>Kimbal Wiles, 1955</a:t>
            </a:r>
          </a:p>
        </p:txBody>
      </p:sp>
    </p:spTree>
    <p:extLst>
      <p:ext uri="{BB962C8B-B14F-4D97-AF65-F5344CB8AC3E}">
        <p14:creationId xmlns:p14="http://schemas.microsoft.com/office/powerpoint/2010/main" val="509950654"/>
      </p:ext>
    </p:extLst>
  </p:cSld>
  <p:clrMapOvr>
    <a:masterClrMapping/>
  </p:clrMapOvr>
  <p:transition spd="slow">
    <p:randomBar dir="vert"/>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95023" y="571480"/>
            <a:ext cx="6965245" cy="1202485"/>
          </a:xfrm>
        </p:spPr>
        <p:txBody>
          <a:bodyPr/>
          <a:lstStyle/>
          <a:p>
            <a:r>
              <a:rPr lang="id-ID" dirty="0"/>
              <a:t>Prinsip Supervisi</a:t>
            </a:r>
          </a:p>
        </p:txBody>
      </p:sp>
      <p:graphicFrame>
        <p:nvGraphicFramePr>
          <p:cNvPr id="4" name="Diagram 3"/>
          <p:cNvGraphicFramePr/>
          <p:nvPr/>
        </p:nvGraphicFramePr>
        <p:xfrm>
          <a:off x="1571604" y="1793892"/>
          <a:ext cx="6096000"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95118228"/>
      </p:ext>
    </p:extLst>
  </p:cSld>
  <p:clrMapOvr>
    <a:masterClrMapping/>
  </p:clrMapOvr>
  <p:transition spd="slow">
    <p:randomBar dir="vert"/>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95023" y="571480"/>
            <a:ext cx="6965245" cy="1202485"/>
          </a:xfrm>
        </p:spPr>
        <p:txBody>
          <a:bodyPr/>
          <a:lstStyle/>
          <a:p>
            <a:r>
              <a:rPr lang="id-ID" dirty="0"/>
              <a:t>Fungsi supervisi</a:t>
            </a:r>
          </a:p>
        </p:txBody>
      </p:sp>
      <p:sp>
        <p:nvSpPr>
          <p:cNvPr id="3" name="Content Placeholder 2"/>
          <p:cNvSpPr>
            <a:spLocks noGrp="1"/>
          </p:cNvSpPr>
          <p:nvPr>
            <p:ph idx="1"/>
          </p:nvPr>
        </p:nvSpPr>
        <p:spPr>
          <a:xfrm>
            <a:off x="827584" y="1571612"/>
            <a:ext cx="7473655" cy="4286280"/>
          </a:xfrm>
        </p:spPr>
        <p:txBody>
          <a:bodyPr>
            <a:normAutofit lnSpcReduction="10000"/>
          </a:bodyPr>
          <a:lstStyle/>
          <a:p>
            <a:r>
              <a:rPr lang="id-ID" dirty="0"/>
              <a:t>Mengkoordinasi semua usaha sekolah</a:t>
            </a:r>
          </a:p>
          <a:p>
            <a:r>
              <a:rPr lang="id-ID" dirty="0"/>
              <a:t>Memperlengkapi kepemimpinan sekolah</a:t>
            </a:r>
          </a:p>
          <a:p>
            <a:r>
              <a:rPr lang="id-ID" dirty="0"/>
              <a:t>Memperluas pengalaman guru-guru</a:t>
            </a:r>
          </a:p>
          <a:p>
            <a:r>
              <a:rPr lang="id-ID" dirty="0"/>
              <a:t>Menstimulasi usaha-usaha yang kreatif</a:t>
            </a:r>
          </a:p>
          <a:p>
            <a:r>
              <a:rPr lang="id-ID" dirty="0"/>
              <a:t>Memberi fasilitas dan penilaian yang terus menerus</a:t>
            </a:r>
          </a:p>
          <a:p>
            <a:r>
              <a:rPr lang="id-ID" dirty="0"/>
              <a:t>Menganalisis situasi belajar mengajar</a:t>
            </a:r>
          </a:p>
          <a:p>
            <a:r>
              <a:rPr lang="id-ID" dirty="0"/>
              <a:t>Memberikan pengetahuan dan keterampilan pada setiap anggota staf</a:t>
            </a:r>
          </a:p>
          <a:p>
            <a:r>
              <a:rPr lang="id-ID" dirty="0"/>
              <a:t>Memberi wawasan yang lebih luas dan terintegrasi dalam merumuskan tujuan</a:t>
            </a:r>
            <a:r>
              <a:rPr lang="en-GB" dirty="0"/>
              <a:t>-</a:t>
            </a:r>
            <a:r>
              <a:rPr lang="id-ID" dirty="0"/>
              <a:t>tujuan pendidikan dan meningkatkan kemampuan mengajar guru-guru. </a:t>
            </a:r>
          </a:p>
        </p:txBody>
      </p:sp>
      <p:sp>
        <p:nvSpPr>
          <p:cNvPr id="4" name="Rectangle 3"/>
          <p:cNvSpPr/>
          <p:nvPr/>
        </p:nvSpPr>
        <p:spPr>
          <a:xfrm>
            <a:off x="4340799" y="5805264"/>
            <a:ext cx="3960440" cy="432048"/>
          </a:xfrm>
          <a:prstGeom prst="rect">
            <a:avLst/>
          </a:prstGeom>
          <a:ln>
            <a:solidFill>
              <a:schemeClr val="bg1"/>
            </a:solidFill>
          </a:ln>
        </p:spPr>
        <p:style>
          <a:lnRef idx="2">
            <a:schemeClr val="dk1"/>
          </a:lnRef>
          <a:fillRef idx="1">
            <a:schemeClr val="lt1"/>
          </a:fillRef>
          <a:effectRef idx="0">
            <a:schemeClr val="dk1"/>
          </a:effectRef>
          <a:fontRef idx="minor">
            <a:schemeClr val="dk1"/>
          </a:fontRef>
        </p:style>
        <p:txBody>
          <a:bodyPr rtlCol="0" anchor="ctr"/>
          <a:lstStyle/>
          <a:p>
            <a:pPr algn="ctr"/>
            <a:r>
              <a:rPr lang="id-ID" dirty="0"/>
              <a:t>Swearingen (1961)</a:t>
            </a:r>
          </a:p>
        </p:txBody>
      </p:sp>
    </p:spTree>
    <p:extLst>
      <p:ext uri="{BB962C8B-B14F-4D97-AF65-F5344CB8AC3E}">
        <p14:creationId xmlns:p14="http://schemas.microsoft.com/office/powerpoint/2010/main" val="695366660"/>
      </p:ext>
    </p:extLst>
  </p:cSld>
  <p:clrMapOvr>
    <a:masterClrMapping/>
  </p:clrMapOvr>
  <p:transition spd="slow">
    <p:randomBar dir="vert"/>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95023" y="285728"/>
            <a:ext cx="6965245" cy="1202485"/>
          </a:xfrm>
        </p:spPr>
        <p:txBody>
          <a:bodyPr/>
          <a:lstStyle/>
          <a:p>
            <a:r>
              <a:rPr lang="id-ID" dirty="0"/>
              <a:t>Peran supervisor</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316281139"/>
              </p:ext>
            </p:extLst>
          </p:nvPr>
        </p:nvGraphicFramePr>
        <p:xfrm>
          <a:off x="755576" y="1428736"/>
          <a:ext cx="7545663" cy="429420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Rectangle 4"/>
          <p:cNvSpPr/>
          <p:nvPr/>
        </p:nvSpPr>
        <p:spPr>
          <a:xfrm>
            <a:off x="5148063" y="5805264"/>
            <a:ext cx="3153175" cy="432048"/>
          </a:xfrm>
          <a:prstGeom prst="rect">
            <a:avLst/>
          </a:prstGeom>
          <a:ln>
            <a:solidFill>
              <a:schemeClr val="bg1"/>
            </a:solidFill>
          </a:ln>
        </p:spPr>
        <p:style>
          <a:lnRef idx="2">
            <a:schemeClr val="dk1"/>
          </a:lnRef>
          <a:fillRef idx="1">
            <a:schemeClr val="lt1"/>
          </a:fillRef>
          <a:effectRef idx="0">
            <a:schemeClr val="dk1"/>
          </a:effectRef>
          <a:fontRef idx="minor">
            <a:schemeClr val="dk1"/>
          </a:fontRef>
        </p:style>
        <p:txBody>
          <a:bodyPr rtlCol="0" anchor="ctr"/>
          <a:lstStyle/>
          <a:p>
            <a:pPr algn="ctr"/>
            <a:r>
              <a:rPr lang="id-ID" dirty="0"/>
              <a:t>Peter F. Olivia, 1976</a:t>
            </a:r>
          </a:p>
        </p:txBody>
      </p:sp>
    </p:spTree>
    <p:extLst>
      <p:ext uri="{BB962C8B-B14F-4D97-AF65-F5344CB8AC3E}">
        <p14:creationId xmlns:p14="http://schemas.microsoft.com/office/powerpoint/2010/main" val="1143585239"/>
      </p:ext>
    </p:extLst>
  </p:cSld>
  <p:clrMapOvr>
    <a:masterClrMapping/>
  </p:clrMapOvr>
  <p:transition spd="slow">
    <p:randomBar dir="vert"/>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95023" y="714356"/>
            <a:ext cx="6965245" cy="1202485"/>
          </a:xfrm>
        </p:spPr>
        <p:txBody>
          <a:bodyPr>
            <a:normAutofit fontScale="90000"/>
          </a:bodyPr>
          <a:lstStyle/>
          <a:p>
            <a:r>
              <a:rPr lang="id-ID" dirty="0"/>
              <a:t>Pengembangan model supervisi</a:t>
            </a:r>
          </a:p>
        </p:txBody>
      </p:sp>
      <p:sp>
        <p:nvSpPr>
          <p:cNvPr id="3" name="Content Placeholder 2"/>
          <p:cNvSpPr>
            <a:spLocks noGrp="1"/>
          </p:cNvSpPr>
          <p:nvPr>
            <p:ph idx="1"/>
          </p:nvPr>
        </p:nvSpPr>
        <p:spPr>
          <a:xfrm>
            <a:off x="1043608" y="2119256"/>
            <a:ext cx="6984776" cy="3830023"/>
          </a:xfrm>
        </p:spPr>
        <p:txBody>
          <a:bodyPr>
            <a:normAutofit/>
          </a:bodyPr>
          <a:lstStyle/>
          <a:p>
            <a:r>
              <a:rPr lang="id-ID" sz="2800" b="1" dirty="0"/>
              <a:t>Model konvensional </a:t>
            </a:r>
            <a:r>
              <a:rPr lang="id-ID" sz="2800" dirty="0"/>
              <a:t>(mengadakan inspeksi untuk mencari kesalahan dan menemukan kesalahan)</a:t>
            </a:r>
          </a:p>
          <a:p>
            <a:r>
              <a:rPr lang="id-ID" sz="2800" b="1" dirty="0"/>
              <a:t>Model ilmiah </a:t>
            </a:r>
            <a:r>
              <a:rPr lang="id-ID" sz="2800" dirty="0"/>
              <a:t>(Sistematis, Objektif, Menggunakan alat pencatat yang dapat memberikan informasi sebagai umpan balik untuk mengadakan penilaian)</a:t>
            </a:r>
          </a:p>
        </p:txBody>
      </p:sp>
    </p:spTree>
    <p:extLst>
      <p:ext uri="{BB962C8B-B14F-4D97-AF65-F5344CB8AC3E}">
        <p14:creationId xmlns:p14="http://schemas.microsoft.com/office/powerpoint/2010/main" val="216445991"/>
      </p:ext>
    </p:extLst>
  </p:cSld>
  <p:clrMapOvr>
    <a:masterClrMapping/>
  </p:clrMapOvr>
  <p:transition spd="slow">
    <p:randomBar dir="vert"/>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15616" y="1196752"/>
            <a:ext cx="6840760" cy="4526317"/>
          </a:xfrm>
        </p:spPr>
        <p:txBody>
          <a:bodyPr>
            <a:normAutofit/>
          </a:bodyPr>
          <a:lstStyle/>
          <a:p>
            <a:r>
              <a:rPr lang="id-ID" sz="2800" b="1" dirty="0"/>
              <a:t>Model klinis </a:t>
            </a:r>
            <a:r>
              <a:rPr lang="id-ID" sz="2800" dirty="0"/>
              <a:t>(difokuskan pada peningkatan mengajar dengan melalui siklus yang sistematik, dalam perencanaan, pengamatan serta analisis yang intensif dan cermat tentang penampilan mengajar)</a:t>
            </a:r>
          </a:p>
          <a:p>
            <a:r>
              <a:rPr lang="id-ID" sz="2800" b="1" dirty="0"/>
              <a:t>Model artistik </a:t>
            </a:r>
            <a:r>
              <a:rPr lang="id-ID" sz="2800" dirty="0"/>
              <a:t>(memahami kebutuhan tiap individu)</a:t>
            </a:r>
          </a:p>
          <a:p>
            <a:endParaRPr lang="id-ID" sz="2800" dirty="0"/>
          </a:p>
        </p:txBody>
      </p:sp>
    </p:spTree>
    <p:extLst>
      <p:ext uri="{BB962C8B-B14F-4D97-AF65-F5344CB8AC3E}">
        <p14:creationId xmlns:p14="http://schemas.microsoft.com/office/powerpoint/2010/main" val="45873103"/>
      </p:ext>
    </p:extLst>
  </p:cSld>
  <p:clrMapOvr>
    <a:masterClrMapping/>
  </p:clrMapOvr>
  <p:transition spd="slow">
    <p:randomBar dir="vert"/>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dirty="0"/>
              <a:t>Pendekatan Supervisi Pendidikan</a:t>
            </a:r>
          </a:p>
        </p:txBody>
      </p:sp>
      <p:sp>
        <p:nvSpPr>
          <p:cNvPr id="3" name="Content Placeholder 2"/>
          <p:cNvSpPr>
            <a:spLocks noGrp="1"/>
          </p:cNvSpPr>
          <p:nvPr>
            <p:ph idx="1"/>
          </p:nvPr>
        </p:nvSpPr>
        <p:spPr>
          <a:xfrm>
            <a:off x="1000100" y="2119257"/>
            <a:ext cx="6659345" cy="3603812"/>
          </a:xfrm>
        </p:spPr>
        <p:txBody>
          <a:bodyPr/>
          <a:lstStyle/>
          <a:p>
            <a:pPr marL="0" indent="0">
              <a:buNone/>
            </a:pPr>
            <a:r>
              <a:rPr lang="id-ID" b="1" dirty="0"/>
              <a:t>Pendekatan Langsung :</a:t>
            </a:r>
          </a:p>
          <a:p>
            <a:r>
              <a:rPr lang="id-ID" dirty="0"/>
              <a:t>Menjelaskan</a:t>
            </a:r>
          </a:p>
          <a:p>
            <a:r>
              <a:rPr lang="id-ID" dirty="0"/>
              <a:t>Menyajikan</a:t>
            </a:r>
          </a:p>
          <a:p>
            <a:r>
              <a:rPr lang="id-ID" dirty="0"/>
              <a:t>Mengarahkan</a:t>
            </a:r>
          </a:p>
          <a:p>
            <a:r>
              <a:rPr lang="id-ID" dirty="0"/>
              <a:t>Memberi contoh</a:t>
            </a:r>
          </a:p>
          <a:p>
            <a:r>
              <a:rPr lang="id-ID" dirty="0"/>
              <a:t>Menetapkan tolok ukur</a:t>
            </a:r>
          </a:p>
          <a:p>
            <a:r>
              <a:rPr lang="id-ID" dirty="0"/>
              <a:t>menguatkan</a:t>
            </a:r>
          </a:p>
        </p:txBody>
      </p:sp>
      <p:pic>
        <p:nvPicPr>
          <p:cNvPr id="2050" name="Picture 2" descr="https://aaedoy.files.wordpress.com/2011/06/kerjasam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57752" y="2285992"/>
            <a:ext cx="3286148" cy="35052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33519584"/>
      </p:ext>
    </p:extLst>
  </p:cSld>
  <p:clrMapOvr>
    <a:masterClrMapping/>
  </p:clrMapOvr>
  <p:transition spd="slow">
    <p:randomBar dir="vert"/>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286248" y="3500438"/>
            <a:ext cx="4071966" cy="2738503"/>
          </a:xfrm>
        </p:spPr>
        <p:txBody>
          <a:bodyPr/>
          <a:lstStyle/>
          <a:p>
            <a:pPr marL="0" indent="0">
              <a:buNone/>
            </a:pPr>
            <a:r>
              <a:rPr lang="id-ID" b="1" dirty="0"/>
              <a:t>Pendekatan Tidak Langsung :</a:t>
            </a:r>
          </a:p>
          <a:p>
            <a:r>
              <a:rPr lang="id-ID" dirty="0"/>
              <a:t>Mendengarkan</a:t>
            </a:r>
          </a:p>
          <a:p>
            <a:r>
              <a:rPr lang="id-ID" dirty="0"/>
              <a:t>Memberi penguatan </a:t>
            </a:r>
          </a:p>
          <a:p>
            <a:r>
              <a:rPr lang="id-ID" dirty="0"/>
              <a:t>Menjelaskan</a:t>
            </a:r>
          </a:p>
          <a:p>
            <a:r>
              <a:rPr lang="id-ID" dirty="0"/>
              <a:t>Menyajikan</a:t>
            </a:r>
          </a:p>
          <a:p>
            <a:r>
              <a:rPr lang="id-ID" dirty="0"/>
              <a:t>Memecahkan masalah</a:t>
            </a:r>
          </a:p>
        </p:txBody>
      </p:sp>
      <p:pic>
        <p:nvPicPr>
          <p:cNvPr id="5" name="Picture 2" descr="https://aaedoy.files.wordpress.com/2011/06/kerjasam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28662" y="785794"/>
            <a:ext cx="3286148" cy="35052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34466369"/>
      </p:ext>
    </p:extLst>
  </p:cSld>
  <p:clrMapOvr>
    <a:masterClrMapping/>
  </p:clrMapOvr>
  <p:transition spd="slow">
    <p:randomBar dir="vert"/>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3214686"/>
            <a:ext cx="3786213" cy="2857520"/>
          </a:xfrm>
        </p:spPr>
        <p:txBody>
          <a:bodyPr/>
          <a:lstStyle/>
          <a:p>
            <a:pPr marL="0" indent="0">
              <a:buNone/>
            </a:pPr>
            <a:r>
              <a:rPr lang="id-ID" b="1" dirty="0"/>
              <a:t>Pendekatan Kolaboratif :</a:t>
            </a:r>
          </a:p>
          <a:p>
            <a:r>
              <a:rPr lang="id-ID" dirty="0"/>
              <a:t>Menyajikan</a:t>
            </a:r>
          </a:p>
          <a:p>
            <a:r>
              <a:rPr lang="id-ID" dirty="0"/>
              <a:t>Menjelaskan</a:t>
            </a:r>
          </a:p>
          <a:p>
            <a:r>
              <a:rPr lang="id-ID" dirty="0"/>
              <a:t>Mendengarkan</a:t>
            </a:r>
          </a:p>
          <a:p>
            <a:r>
              <a:rPr lang="id-ID" dirty="0"/>
              <a:t>Memecahkan masalah</a:t>
            </a:r>
          </a:p>
          <a:p>
            <a:r>
              <a:rPr lang="id-ID" dirty="0"/>
              <a:t>Negosiasi </a:t>
            </a:r>
          </a:p>
        </p:txBody>
      </p:sp>
      <p:pic>
        <p:nvPicPr>
          <p:cNvPr id="5" name="Picture 2" descr="https://aaedoy.files.wordpress.com/2011/06/kerjasam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29190" y="714356"/>
            <a:ext cx="3286148" cy="35052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88282009"/>
      </p:ext>
    </p:extLst>
  </p:cSld>
  <p:clrMapOvr>
    <a:masterClrMapping/>
  </p:clrMapOvr>
  <p:transition spd="slow">
    <p:randomBar dir="vert"/>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a:t>Tahap Pemberian Supervisi</a:t>
            </a:r>
          </a:p>
        </p:txBody>
      </p:sp>
      <p:sp>
        <p:nvSpPr>
          <p:cNvPr id="3" name="Content Placeholder 2"/>
          <p:cNvSpPr>
            <a:spLocks noGrp="1"/>
          </p:cNvSpPr>
          <p:nvPr>
            <p:ph idx="1"/>
          </p:nvPr>
        </p:nvSpPr>
        <p:spPr/>
        <p:txBody>
          <a:bodyPr/>
          <a:lstStyle/>
          <a:p>
            <a:r>
              <a:rPr lang="id-ID" dirty="0"/>
              <a:t>Percakapan awal</a:t>
            </a:r>
          </a:p>
          <a:p>
            <a:r>
              <a:rPr lang="id-ID" dirty="0"/>
              <a:t>Observasi</a:t>
            </a:r>
          </a:p>
          <a:p>
            <a:r>
              <a:rPr lang="id-ID" dirty="0"/>
              <a:t>Analisis / interpretasi</a:t>
            </a:r>
          </a:p>
          <a:p>
            <a:r>
              <a:rPr lang="id-ID" dirty="0"/>
              <a:t>Percakapan akhir</a:t>
            </a:r>
          </a:p>
          <a:p>
            <a:r>
              <a:rPr lang="id-ID" dirty="0"/>
              <a:t>Analisis akhir</a:t>
            </a:r>
          </a:p>
          <a:p>
            <a:r>
              <a:rPr lang="id-ID" dirty="0"/>
              <a:t>Diskusi </a:t>
            </a:r>
          </a:p>
        </p:txBody>
      </p:sp>
    </p:spTree>
    <p:extLst>
      <p:ext uri="{BB962C8B-B14F-4D97-AF65-F5344CB8AC3E}">
        <p14:creationId xmlns:p14="http://schemas.microsoft.com/office/powerpoint/2010/main" val="2787338238"/>
      </p:ext>
    </p:extLst>
  </p:cSld>
  <p:clrMapOvr>
    <a:masterClrMapping/>
  </p:clrMapOvr>
  <p:transition spd="slow">
    <p:randomBar dir="vert"/>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dirty="0"/>
              <a:t>Teknik- Teknik Supervisi Pendidikan</a:t>
            </a:r>
          </a:p>
        </p:txBody>
      </p:sp>
      <p:sp>
        <p:nvSpPr>
          <p:cNvPr id="3" name="Content Placeholder 2"/>
          <p:cNvSpPr>
            <a:spLocks noGrp="1"/>
          </p:cNvSpPr>
          <p:nvPr>
            <p:ph idx="1"/>
          </p:nvPr>
        </p:nvSpPr>
        <p:spPr/>
        <p:txBody>
          <a:bodyPr/>
          <a:lstStyle/>
          <a:p>
            <a:pPr marL="457200" indent="-457200">
              <a:buAutoNum type="arabicPeriod"/>
            </a:pPr>
            <a:r>
              <a:rPr lang="id-ID" b="1" dirty="0"/>
              <a:t>Teknik yang bersifat individual :</a:t>
            </a:r>
          </a:p>
          <a:p>
            <a:pPr marL="817563" indent="-273050">
              <a:buFont typeface="Wingdings" pitchFamily="2" charset="2"/>
              <a:buChar char="v"/>
            </a:pPr>
            <a:r>
              <a:rPr lang="id-ID" dirty="0"/>
              <a:t>Kunjungan kelas</a:t>
            </a:r>
          </a:p>
          <a:p>
            <a:pPr marL="817563" indent="-273050">
              <a:buFont typeface="Wingdings" pitchFamily="2" charset="2"/>
              <a:buChar char="v"/>
            </a:pPr>
            <a:r>
              <a:rPr lang="id-ID" dirty="0"/>
              <a:t>Observasi kelas</a:t>
            </a:r>
          </a:p>
          <a:p>
            <a:pPr marL="817563" indent="-273050">
              <a:buFont typeface="Wingdings" pitchFamily="2" charset="2"/>
              <a:buChar char="v"/>
            </a:pPr>
            <a:r>
              <a:rPr lang="id-ID" dirty="0"/>
              <a:t>Percakapan pribadi</a:t>
            </a:r>
          </a:p>
          <a:p>
            <a:pPr marL="817563" indent="-273050">
              <a:buFont typeface="Wingdings" pitchFamily="2" charset="2"/>
              <a:buChar char="v"/>
            </a:pPr>
            <a:r>
              <a:rPr lang="id-ID" i="1" dirty="0"/>
              <a:t>Intervisitasi</a:t>
            </a:r>
            <a:r>
              <a:rPr lang="id-ID" dirty="0"/>
              <a:t> (saling mengunjungi kelas)</a:t>
            </a:r>
          </a:p>
          <a:p>
            <a:pPr marL="817563" indent="-273050">
              <a:buFont typeface="Wingdings" pitchFamily="2" charset="2"/>
              <a:buChar char="v"/>
            </a:pPr>
            <a:r>
              <a:rPr lang="id-ID" dirty="0"/>
              <a:t>Penyelekasi berbagai sumber materi untuk mengajar</a:t>
            </a:r>
          </a:p>
          <a:p>
            <a:pPr marL="817563" indent="-273050">
              <a:buFont typeface="Wingdings" pitchFamily="2" charset="2"/>
              <a:buChar char="v"/>
            </a:pPr>
            <a:r>
              <a:rPr lang="id-ID" dirty="0"/>
              <a:t>Menilai diri sendiri</a:t>
            </a:r>
          </a:p>
        </p:txBody>
      </p:sp>
    </p:spTree>
    <p:extLst>
      <p:ext uri="{BB962C8B-B14F-4D97-AF65-F5344CB8AC3E}">
        <p14:creationId xmlns:p14="http://schemas.microsoft.com/office/powerpoint/2010/main" val="2079402573"/>
      </p:ext>
    </p:extLst>
  </p:cSld>
  <p:clrMapOvr>
    <a:masterClrMapping/>
  </p:clrMapOvr>
  <p:transition spd="slow">
    <p:randomBar dir="vert"/>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p:cNvSpPr>
            <a:spLocks noGrp="1"/>
          </p:cNvSpPr>
          <p:nvPr>
            <p:ph type="body" idx="1"/>
          </p:nvPr>
        </p:nvSpPr>
        <p:spPr>
          <a:xfrm>
            <a:off x="2714612" y="642918"/>
            <a:ext cx="3942825" cy="463018"/>
          </a:xfrm>
        </p:spPr>
        <p:txBody>
          <a:bodyPr/>
          <a:lstStyle/>
          <a:p>
            <a:r>
              <a:rPr lang="id-ID" dirty="0">
                <a:solidFill>
                  <a:schemeClr val="tx1"/>
                </a:solidFill>
              </a:rPr>
              <a:t>2. Teknik yang bersifat kelompok</a:t>
            </a:r>
          </a:p>
        </p:txBody>
      </p:sp>
      <p:sp>
        <p:nvSpPr>
          <p:cNvPr id="3" name="Content Placeholder 2"/>
          <p:cNvSpPr>
            <a:spLocks noGrp="1"/>
          </p:cNvSpPr>
          <p:nvPr>
            <p:ph sz="quarter" idx="13"/>
          </p:nvPr>
        </p:nvSpPr>
        <p:spPr>
          <a:xfrm>
            <a:off x="928662" y="1142984"/>
            <a:ext cx="3227832" cy="2779776"/>
          </a:xfrm>
        </p:spPr>
        <p:txBody>
          <a:bodyPr>
            <a:normAutofit fontScale="85000" lnSpcReduction="20000"/>
          </a:bodyPr>
          <a:lstStyle/>
          <a:p>
            <a:pPr marL="355600" indent="-355600">
              <a:buFont typeface="Wingdings" pitchFamily="2" charset="2"/>
              <a:buChar char="v"/>
            </a:pPr>
            <a:r>
              <a:rPr lang="id-ID" dirty="0"/>
              <a:t>Pertemuan orientasi bagi guru baru</a:t>
            </a:r>
          </a:p>
          <a:p>
            <a:pPr marL="355600" indent="-355600">
              <a:buFont typeface="Wingdings" pitchFamily="2" charset="2"/>
              <a:buChar char="v"/>
            </a:pPr>
            <a:r>
              <a:rPr lang="id-ID" dirty="0"/>
              <a:t>Panitia penyelenggara</a:t>
            </a:r>
          </a:p>
          <a:p>
            <a:pPr marL="355600" indent="-355600">
              <a:buFont typeface="Wingdings" pitchFamily="2" charset="2"/>
              <a:buChar char="v"/>
            </a:pPr>
            <a:r>
              <a:rPr lang="id-ID" dirty="0"/>
              <a:t>Rapat guru</a:t>
            </a:r>
          </a:p>
          <a:p>
            <a:pPr marL="355600" indent="-355600">
              <a:buFont typeface="Wingdings" pitchFamily="2" charset="2"/>
              <a:buChar char="v"/>
            </a:pPr>
            <a:r>
              <a:rPr lang="id-ID" dirty="0"/>
              <a:t>Diskusi </a:t>
            </a:r>
          </a:p>
          <a:p>
            <a:pPr marL="355600" indent="-355600">
              <a:buFont typeface="Wingdings" pitchFamily="2" charset="2"/>
              <a:buChar char="v"/>
            </a:pPr>
            <a:r>
              <a:rPr lang="id-ID" dirty="0"/>
              <a:t>Tukar pengalaman</a:t>
            </a:r>
          </a:p>
          <a:p>
            <a:pPr marL="355600" indent="-355600">
              <a:buFont typeface="Wingdings" pitchFamily="2" charset="2"/>
              <a:buChar char="v"/>
            </a:pPr>
            <a:r>
              <a:rPr lang="id-ID" dirty="0"/>
              <a:t>Lokakarya / </a:t>
            </a:r>
            <a:r>
              <a:rPr lang="id-ID" i="1" dirty="0"/>
              <a:t>workshop</a:t>
            </a:r>
          </a:p>
          <a:p>
            <a:pPr marL="355600" indent="-355600">
              <a:buFont typeface="Wingdings" pitchFamily="2" charset="2"/>
              <a:buChar char="v"/>
            </a:pPr>
            <a:r>
              <a:rPr lang="id-ID" dirty="0"/>
              <a:t>Diskusi panel</a:t>
            </a:r>
          </a:p>
          <a:p>
            <a:pPr marL="355600" indent="-355600">
              <a:buFont typeface="Wingdings" pitchFamily="2" charset="2"/>
              <a:buChar char="v"/>
            </a:pPr>
            <a:r>
              <a:rPr lang="id-ID" dirty="0"/>
              <a:t>Seminar</a:t>
            </a:r>
          </a:p>
        </p:txBody>
      </p:sp>
      <p:sp>
        <p:nvSpPr>
          <p:cNvPr id="5" name="Content Placeholder 4"/>
          <p:cNvSpPr>
            <a:spLocks noGrp="1"/>
          </p:cNvSpPr>
          <p:nvPr>
            <p:ph sz="quarter" idx="14"/>
          </p:nvPr>
        </p:nvSpPr>
        <p:spPr>
          <a:xfrm>
            <a:off x="5072066" y="3429000"/>
            <a:ext cx="3227832" cy="2779776"/>
          </a:xfrm>
        </p:spPr>
        <p:txBody>
          <a:bodyPr>
            <a:normAutofit fontScale="85000" lnSpcReduction="10000"/>
          </a:bodyPr>
          <a:lstStyle/>
          <a:p>
            <a:pPr marL="442913" indent="-88900">
              <a:buFont typeface="Wingdings" pitchFamily="2" charset="2"/>
              <a:buChar char="v"/>
            </a:pPr>
            <a:r>
              <a:rPr lang="id-ID" dirty="0"/>
              <a:t>Simposium</a:t>
            </a:r>
          </a:p>
          <a:p>
            <a:pPr marL="442913" indent="-88900">
              <a:buFont typeface="Wingdings" pitchFamily="2" charset="2"/>
              <a:buChar char="v"/>
            </a:pPr>
            <a:r>
              <a:rPr lang="id-ID" dirty="0"/>
              <a:t>Demonstrasi mengajar</a:t>
            </a:r>
          </a:p>
          <a:p>
            <a:pPr marL="442913" indent="-88900">
              <a:buFont typeface="Wingdings" pitchFamily="2" charset="2"/>
              <a:buChar char="v"/>
            </a:pPr>
            <a:r>
              <a:rPr lang="id-ID" dirty="0"/>
              <a:t>Perpustakaan jabatan</a:t>
            </a:r>
          </a:p>
          <a:p>
            <a:pPr marL="442913" indent="-88900">
              <a:buFont typeface="Wingdings" pitchFamily="2" charset="2"/>
              <a:buChar char="v"/>
            </a:pPr>
            <a:r>
              <a:rPr lang="id-ID" dirty="0"/>
              <a:t>Buletin supervisi</a:t>
            </a:r>
          </a:p>
          <a:p>
            <a:pPr marL="442913" indent="-88900">
              <a:buFont typeface="Wingdings" pitchFamily="2" charset="2"/>
              <a:buChar char="v"/>
            </a:pPr>
            <a:r>
              <a:rPr lang="id-ID" dirty="0"/>
              <a:t>Membaca langsung</a:t>
            </a:r>
          </a:p>
          <a:p>
            <a:pPr marL="442913" indent="-88900">
              <a:buFont typeface="Wingdings" pitchFamily="2" charset="2"/>
              <a:buChar char="v"/>
            </a:pPr>
            <a:r>
              <a:rPr lang="id-ID" dirty="0"/>
              <a:t>Mengikuti kursus</a:t>
            </a:r>
          </a:p>
          <a:p>
            <a:pPr marL="442913" indent="-88900">
              <a:buFont typeface="Wingdings" pitchFamily="2" charset="2"/>
              <a:buChar char="v"/>
            </a:pPr>
            <a:r>
              <a:rPr lang="id-ID" dirty="0"/>
              <a:t>Organisasi jabatan</a:t>
            </a:r>
          </a:p>
          <a:p>
            <a:pPr marL="442913" indent="-88900">
              <a:buFont typeface="Wingdings" pitchFamily="2" charset="2"/>
              <a:buChar char="v"/>
            </a:pPr>
            <a:r>
              <a:rPr lang="id-ID" i="1" dirty="0"/>
              <a:t>Field trips </a:t>
            </a:r>
            <a:r>
              <a:rPr lang="id-ID" dirty="0"/>
              <a:t>untuk staf</a:t>
            </a:r>
          </a:p>
          <a:p>
            <a:endParaRPr lang="id-ID" dirty="0"/>
          </a:p>
        </p:txBody>
      </p:sp>
    </p:spTree>
    <p:extLst>
      <p:ext uri="{BB962C8B-B14F-4D97-AF65-F5344CB8AC3E}">
        <p14:creationId xmlns:p14="http://schemas.microsoft.com/office/powerpoint/2010/main" val="3147846011"/>
      </p:ext>
    </p:extLst>
  </p:cSld>
  <p:clrMapOvr>
    <a:masterClrMapping/>
  </p:clrMapOvr>
  <p:transition spd="slow">
    <p:randomBar dir="vert"/>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62B397-1AAB-4AF4-A597-D26B5BDDF55B}"/>
              </a:ext>
            </a:extLst>
          </p:cNvPr>
          <p:cNvSpPr>
            <a:spLocks noGrp="1"/>
          </p:cNvSpPr>
          <p:nvPr>
            <p:ph type="title"/>
          </p:nvPr>
        </p:nvSpPr>
        <p:spPr/>
        <p:txBody>
          <a:bodyPr>
            <a:normAutofit fontScale="90000"/>
          </a:bodyPr>
          <a:lstStyle/>
          <a:p>
            <a:r>
              <a:rPr lang="id-ID"/>
              <a:t>Diskusikan dalam kelompok</a:t>
            </a:r>
            <a:endParaRPr lang="id-ID" dirty="0"/>
          </a:p>
        </p:txBody>
      </p:sp>
      <p:graphicFrame>
        <p:nvGraphicFramePr>
          <p:cNvPr id="7" name="Content Placeholder 6">
            <a:extLst>
              <a:ext uri="{FF2B5EF4-FFF2-40B4-BE49-F238E27FC236}">
                <a16:creationId xmlns:a16="http://schemas.microsoft.com/office/drawing/2014/main" id="{56B2289C-6617-4218-8E9D-72D3CA59A059}"/>
              </a:ext>
            </a:extLst>
          </p:cNvPr>
          <p:cNvGraphicFramePr>
            <a:graphicFrameLocks noGrp="1"/>
          </p:cNvGraphicFramePr>
          <p:nvPr>
            <p:ph sz="quarter" idx="13"/>
            <p:extLst>
              <p:ext uri="{D42A27DB-BD31-4B8C-83A1-F6EECF244321}">
                <p14:modId xmlns:p14="http://schemas.microsoft.com/office/powerpoint/2010/main" val="2722778753"/>
              </p:ext>
            </p:extLst>
          </p:nvPr>
        </p:nvGraphicFramePr>
        <p:xfrm>
          <a:off x="1298575" y="1916113"/>
          <a:ext cx="6586539" cy="3708400"/>
        </p:xfrm>
        <a:graphic>
          <a:graphicData uri="http://schemas.openxmlformats.org/drawingml/2006/table">
            <a:tbl>
              <a:tblPr firstRow="1" bandRow="1">
                <a:tableStyleId>{5C22544A-7EE6-4342-B048-85BDC9FD1C3A}</a:tableStyleId>
              </a:tblPr>
              <a:tblGrid>
                <a:gridCol w="609129">
                  <a:extLst>
                    <a:ext uri="{9D8B030D-6E8A-4147-A177-3AD203B41FA5}">
                      <a16:colId xmlns:a16="http://schemas.microsoft.com/office/drawing/2014/main" val="1745529415"/>
                    </a:ext>
                  </a:extLst>
                </a:gridCol>
                <a:gridCol w="3781897">
                  <a:extLst>
                    <a:ext uri="{9D8B030D-6E8A-4147-A177-3AD203B41FA5}">
                      <a16:colId xmlns:a16="http://schemas.microsoft.com/office/drawing/2014/main" val="4227586643"/>
                    </a:ext>
                  </a:extLst>
                </a:gridCol>
                <a:gridCol w="2195513">
                  <a:extLst>
                    <a:ext uri="{9D8B030D-6E8A-4147-A177-3AD203B41FA5}">
                      <a16:colId xmlns:a16="http://schemas.microsoft.com/office/drawing/2014/main" val="623153083"/>
                    </a:ext>
                  </a:extLst>
                </a:gridCol>
              </a:tblGrid>
              <a:tr h="370840">
                <a:tc>
                  <a:txBody>
                    <a:bodyPr/>
                    <a:lstStyle/>
                    <a:p>
                      <a:r>
                        <a:rPr lang="id-ID" dirty="0"/>
                        <a:t>NO</a:t>
                      </a:r>
                    </a:p>
                  </a:txBody>
                  <a:tcPr/>
                </a:tc>
                <a:tc>
                  <a:txBody>
                    <a:bodyPr/>
                    <a:lstStyle/>
                    <a:p>
                      <a:r>
                        <a:rPr lang="id-ID" dirty="0"/>
                        <a:t>ASPEK/KOMPONEN</a:t>
                      </a:r>
                    </a:p>
                  </a:txBody>
                  <a:tcPr/>
                </a:tc>
                <a:tc>
                  <a:txBody>
                    <a:bodyPr/>
                    <a:lstStyle/>
                    <a:p>
                      <a:r>
                        <a:rPr lang="id-ID"/>
                        <a:t>Rubrik BAN PAUD</a:t>
                      </a:r>
                      <a:endParaRPr lang="id-ID" dirty="0"/>
                    </a:p>
                  </a:txBody>
                  <a:tcPr/>
                </a:tc>
                <a:extLst>
                  <a:ext uri="{0D108BD9-81ED-4DB2-BD59-A6C34878D82A}">
                    <a16:rowId xmlns:a16="http://schemas.microsoft.com/office/drawing/2014/main" val="4041883273"/>
                  </a:ext>
                </a:extLst>
              </a:tr>
              <a:tr h="370840">
                <a:tc>
                  <a:txBody>
                    <a:bodyPr/>
                    <a:lstStyle/>
                    <a:p>
                      <a:r>
                        <a:rPr lang="id-ID" dirty="0"/>
                        <a:t>1</a:t>
                      </a:r>
                    </a:p>
                  </a:txBody>
                  <a:tcPr/>
                </a:tc>
                <a:tc>
                  <a:txBody>
                    <a:bodyPr/>
                    <a:lstStyle/>
                    <a:p>
                      <a:r>
                        <a:rPr lang="id-ID" dirty="0"/>
                        <a:t>Kurikulum dan pembelajaran</a:t>
                      </a:r>
                    </a:p>
                  </a:txBody>
                  <a:tcPr/>
                </a:tc>
                <a:tc>
                  <a:txBody>
                    <a:bodyPr/>
                    <a:lstStyle/>
                    <a:p>
                      <a:endParaRPr lang="id-ID"/>
                    </a:p>
                  </a:txBody>
                  <a:tcPr/>
                </a:tc>
                <a:extLst>
                  <a:ext uri="{0D108BD9-81ED-4DB2-BD59-A6C34878D82A}">
                    <a16:rowId xmlns:a16="http://schemas.microsoft.com/office/drawing/2014/main" val="4000228330"/>
                  </a:ext>
                </a:extLst>
              </a:tr>
              <a:tr h="370840">
                <a:tc>
                  <a:txBody>
                    <a:bodyPr/>
                    <a:lstStyle/>
                    <a:p>
                      <a:endParaRPr lang="id-ID"/>
                    </a:p>
                  </a:txBody>
                  <a:tcPr/>
                </a:tc>
                <a:tc>
                  <a:txBody>
                    <a:bodyPr/>
                    <a:lstStyle/>
                    <a:p>
                      <a:r>
                        <a:rPr lang="id-ID" dirty="0"/>
                        <a:t>a..................</a:t>
                      </a:r>
                    </a:p>
                  </a:txBody>
                  <a:tcPr/>
                </a:tc>
                <a:tc>
                  <a:txBody>
                    <a:bodyPr/>
                    <a:lstStyle/>
                    <a:p>
                      <a:endParaRPr lang="id-ID" dirty="0"/>
                    </a:p>
                  </a:txBody>
                  <a:tcPr/>
                </a:tc>
                <a:extLst>
                  <a:ext uri="{0D108BD9-81ED-4DB2-BD59-A6C34878D82A}">
                    <a16:rowId xmlns:a16="http://schemas.microsoft.com/office/drawing/2014/main" val="3582812445"/>
                  </a:ext>
                </a:extLst>
              </a:tr>
              <a:tr h="370840">
                <a:tc>
                  <a:txBody>
                    <a:bodyPr/>
                    <a:lstStyle/>
                    <a:p>
                      <a:endParaRPr lang="id-ID"/>
                    </a:p>
                  </a:txBody>
                  <a:tcPr/>
                </a:tc>
                <a:tc>
                  <a:txBody>
                    <a:bodyPr/>
                    <a:lstStyle/>
                    <a:p>
                      <a:r>
                        <a:rPr lang="id-ID" dirty="0"/>
                        <a:t>b................</a:t>
                      </a:r>
                    </a:p>
                  </a:txBody>
                  <a:tcPr/>
                </a:tc>
                <a:tc>
                  <a:txBody>
                    <a:bodyPr/>
                    <a:lstStyle/>
                    <a:p>
                      <a:endParaRPr lang="id-ID"/>
                    </a:p>
                  </a:txBody>
                  <a:tcPr/>
                </a:tc>
                <a:extLst>
                  <a:ext uri="{0D108BD9-81ED-4DB2-BD59-A6C34878D82A}">
                    <a16:rowId xmlns:a16="http://schemas.microsoft.com/office/drawing/2014/main" val="2355154496"/>
                  </a:ext>
                </a:extLst>
              </a:tr>
              <a:tr h="370840">
                <a:tc>
                  <a:txBody>
                    <a:bodyPr/>
                    <a:lstStyle/>
                    <a:p>
                      <a:endParaRPr lang="id-ID"/>
                    </a:p>
                  </a:txBody>
                  <a:tcPr/>
                </a:tc>
                <a:tc>
                  <a:txBody>
                    <a:bodyPr/>
                    <a:lstStyle/>
                    <a:p>
                      <a:r>
                        <a:rPr lang="id-ID" dirty="0"/>
                        <a:t>c..................</a:t>
                      </a:r>
                    </a:p>
                  </a:txBody>
                  <a:tcPr/>
                </a:tc>
                <a:tc>
                  <a:txBody>
                    <a:bodyPr/>
                    <a:lstStyle/>
                    <a:p>
                      <a:endParaRPr lang="id-ID"/>
                    </a:p>
                  </a:txBody>
                  <a:tcPr/>
                </a:tc>
                <a:extLst>
                  <a:ext uri="{0D108BD9-81ED-4DB2-BD59-A6C34878D82A}">
                    <a16:rowId xmlns:a16="http://schemas.microsoft.com/office/drawing/2014/main" val="736244907"/>
                  </a:ext>
                </a:extLst>
              </a:tr>
              <a:tr h="370840">
                <a:tc>
                  <a:txBody>
                    <a:bodyPr/>
                    <a:lstStyle/>
                    <a:p>
                      <a:endParaRPr lang="id-ID"/>
                    </a:p>
                  </a:txBody>
                  <a:tcPr/>
                </a:tc>
                <a:tc>
                  <a:txBody>
                    <a:bodyPr/>
                    <a:lstStyle/>
                    <a:p>
                      <a:r>
                        <a:rPr lang="id-ID" dirty="0"/>
                        <a:t>Dst</a:t>
                      </a:r>
                    </a:p>
                  </a:txBody>
                  <a:tcPr/>
                </a:tc>
                <a:tc>
                  <a:txBody>
                    <a:bodyPr/>
                    <a:lstStyle/>
                    <a:p>
                      <a:endParaRPr lang="id-ID"/>
                    </a:p>
                  </a:txBody>
                  <a:tcPr/>
                </a:tc>
                <a:extLst>
                  <a:ext uri="{0D108BD9-81ED-4DB2-BD59-A6C34878D82A}">
                    <a16:rowId xmlns:a16="http://schemas.microsoft.com/office/drawing/2014/main" val="3393510952"/>
                  </a:ext>
                </a:extLst>
              </a:tr>
              <a:tr h="370840">
                <a:tc>
                  <a:txBody>
                    <a:bodyPr/>
                    <a:lstStyle/>
                    <a:p>
                      <a:r>
                        <a:rPr lang="id-ID" dirty="0"/>
                        <a:t>2</a:t>
                      </a:r>
                    </a:p>
                  </a:txBody>
                  <a:tcPr/>
                </a:tc>
                <a:tc>
                  <a:txBody>
                    <a:bodyPr/>
                    <a:lstStyle/>
                    <a:p>
                      <a:r>
                        <a:rPr lang="id-ID" dirty="0"/>
                        <a:t>Kesiswaan </a:t>
                      </a:r>
                    </a:p>
                  </a:txBody>
                  <a:tcPr/>
                </a:tc>
                <a:tc>
                  <a:txBody>
                    <a:bodyPr/>
                    <a:lstStyle/>
                    <a:p>
                      <a:endParaRPr lang="id-ID"/>
                    </a:p>
                  </a:txBody>
                  <a:tcPr/>
                </a:tc>
                <a:extLst>
                  <a:ext uri="{0D108BD9-81ED-4DB2-BD59-A6C34878D82A}">
                    <a16:rowId xmlns:a16="http://schemas.microsoft.com/office/drawing/2014/main" val="618015076"/>
                  </a:ext>
                </a:extLst>
              </a:tr>
              <a:tr h="370840">
                <a:tc>
                  <a:txBody>
                    <a:bodyPr/>
                    <a:lstStyle/>
                    <a:p>
                      <a:endParaRPr lang="id-ID"/>
                    </a:p>
                  </a:txBody>
                  <a:tcPr/>
                </a:tc>
                <a:tc>
                  <a:txBody>
                    <a:bodyPr/>
                    <a:lstStyle/>
                    <a:p>
                      <a:r>
                        <a:rPr lang="id-ID" dirty="0"/>
                        <a:t>a...............</a:t>
                      </a:r>
                    </a:p>
                  </a:txBody>
                  <a:tcPr/>
                </a:tc>
                <a:tc>
                  <a:txBody>
                    <a:bodyPr/>
                    <a:lstStyle/>
                    <a:p>
                      <a:endParaRPr lang="id-ID"/>
                    </a:p>
                  </a:txBody>
                  <a:tcPr/>
                </a:tc>
                <a:extLst>
                  <a:ext uri="{0D108BD9-81ED-4DB2-BD59-A6C34878D82A}">
                    <a16:rowId xmlns:a16="http://schemas.microsoft.com/office/drawing/2014/main" val="1073473343"/>
                  </a:ext>
                </a:extLst>
              </a:tr>
              <a:tr h="370840">
                <a:tc>
                  <a:txBody>
                    <a:bodyPr/>
                    <a:lstStyle/>
                    <a:p>
                      <a:endParaRPr lang="id-ID"/>
                    </a:p>
                  </a:txBody>
                  <a:tcPr/>
                </a:tc>
                <a:tc>
                  <a:txBody>
                    <a:bodyPr/>
                    <a:lstStyle/>
                    <a:p>
                      <a:r>
                        <a:rPr lang="id-ID" dirty="0"/>
                        <a:t>b................</a:t>
                      </a:r>
                    </a:p>
                  </a:txBody>
                  <a:tcPr/>
                </a:tc>
                <a:tc>
                  <a:txBody>
                    <a:bodyPr/>
                    <a:lstStyle/>
                    <a:p>
                      <a:endParaRPr lang="id-ID"/>
                    </a:p>
                  </a:txBody>
                  <a:tcPr/>
                </a:tc>
                <a:extLst>
                  <a:ext uri="{0D108BD9-81ED-4DB2-BD59-A6C34878D82A}">
                    <a16:rowId xmlns:a16="http://schemas.microsoft.com/office/drawing/2014/main" val="3362492238"/>
                  </a:ext>
                </a:extLst>
              </a:tr>
              <a:tr h="370840">
                <a:tc>
                  <a:txBody>
                    <a:bodyPr/>
                    <a:lstStyle/>
                    <a:p>
                      <a:endParaRPr lang="id-ID"/>
                    </a:p>
                  </a:txBody>
                  <a:tcPr/>
                </a:tc>
                <a:tc>
                  <a:txBody>
                    <a:bodyPr/>
                    <a:lstStyle/>
                    <a:p>
                      <a:r>
                        <a:rPr lang="id-ID" dirty="0"/>
                        <a:t>dst</a:t>
                      </a:r>
                    </a:p>
                  </a:txBody>
                  <a:tcPr/>
                </a:tc>
                <a:tc>
                  <a:txBody>
                    <a:bodyPr/>
                    <a:lstStyle/>
                    <a:p>
                      <a:endParaRPr lang="id-ID" dirty="0"/>
                    </a:p>
                  </a:txBody>
                  <a:tcPr/>
                </a:tc>
                <a:extLst>
                  <a:ext uri="{0D108BD9-81ED-4DB2-BD59-A6C34878D82A}">
                    <a16:rowId xmlns:a16="http://schemas.microsoft.com/office/drawing/2014/main" val="4115589227"/>
                  </a:ext>
                </a:extLst>
              </a:tr>
            </a:tbl>
          </a:graphicData>
        </a:graphic>
      </p:graphicFrame>
    </p:spTree>
    <p:extLst>
      <p:ext uri="{BB962C8B-B14F-4D97-AF65-F5344CB8AC3E}">
        <p14:creationId xmlns:p14="http://schemas.microsoft.com/office/powerpoint/2010/main" val="244041252"/>
      </p:ext>
    </p:extLst>
  </p:cSld>
  <p:clrMapOvr>
    <a:masterClrMapping/>
  </p:clrMapOvr>
  <p:transition spd="slow">
    <p:randomBar dir="vert"/>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dekorasirumah.org/wp-content/uploads/2015/11/terima-kasih.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7584" y="620688"/>
            <a:ext cx="7488832" cy="56166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34041210"/>
      </p:ext>
    </p:extLst>
  </p:cSld>
  <p:clrMapOvr>
    <a:masterClrMapping/>
  </p:clrMapOvr>
  <p:transition spd="slow">
    <p:randomBar dir="vert"/>
  </p:transition>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19ba06f2d5e68b889da7be1690a0e4dc7ba6ec"/>
</p:tagLst>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Pushpin">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Pushpin">
      <a:majorFont>
        <a:latin typeface="Constantia"/>
        <a:ea typeface=""/>
        <a:cs typeface=""/>
        <a:font script="Jpan" typeface="HGS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Franklin Gothic Book"/>
        <a:ea typeface=""/>
        <a:cs typeface=""/>
        <a:font script="Grek" typeface="Arial"/>
        <a:font script="Cyrl" typeface="Arial"/>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ushpin">
      <a:fillStyleLst>
        <a:solidFill>
          <a:schemeClr val="phClr"/>
        </a:solidFill>
        <a:gradFill rotWithShape="1">
          <a:gsLst>
            <a:gs pos="0">
              <a:schemeClr val="phClr">
                <a:tint val="50000"/>
                <a:satMod val="180000"/>
                <a:lumMod val="100000"/>
              </a:schemeClr>
            </a:gs>
            <a:gs pos="40000">
              <a:schemeClr val="phClr">
                <a:tint val="60000"/>
                <a:satMod val="130000"/>
                <a:lumMod val="100000"/>
              </a:schemeClr>
            </a:gs>
            <a:gs pos="100000">
              <a:schemeClr val="phClr">
                <a:tint val="96000"/>
                <a:lumMod val="108000"/>
              </a:schemeClr>
            </a:gs>
          </a:gsLst>
          <a:lin ang="5400000" scaled="0"/>
        </a:gradFill>
        <a:gradFill rotWithShape="1">
          <a:gsLst>
            <a:gs pos="0">
              <a:schemeClr val="phClr"/>
            </a:gs>
            <a:gs pos="100000">
              <a:schemeClr val="phClr">
                <a:shade val="76000"/>
                <a:lumMod val="90000"/>
              </a:schemeClr>
            </a:gs>
          </a:gsLst>
          <a:lin ang="5400000" scaled="0"/>
        </a:gradFill>
      </a:fillStyleLst>
      <a:lnStyleLst>
        <a:ln w="9525" cap="flat" cmpd="sng" algn="ctr">
          <a:solidFill>
            <a:schemeClr val="phClr"/>
          </a:solidFill>
          <a:prstDash val="solid"/>
        </a:ln>
        <a:ln w="15875" cap="flat" cmpd="sng" algn="ctr">
          <a:solidFill>
            <a:schemeClr val="phClr">
              <a:shade val="80000"/>
              <a:lumMod val="90000"/>
            </a:schemeClr>
          </a:solidFill>
          <a:prstDash val="solid"/>
        </a:ln>
        <a:ln w="25400" cap="flat" cmpd="sng" algn="ctr">
          <a:solidFill>
            <a:schemeClr val="phClr"/>
          </a:solidFill>
          <a:prstDash val="solid"/>
        </a:ln>
      </a:lnStyleLst>
      <a:effectStyleLst>
        <a:effectStyle>
          <a:effectLst/>
        </a:effectStyle>
        <a:effectStyle>
          <a:effectLst>
            <a:outerShdw blurRad="38100" dist="38100" dir="4800000" sx="98000" sy="98000" rotWithShape="0">
              <a:srgbClr val="000000">
                <a:alpha val="32000"/>
              </a:srgbClr>
            </a:outerShdw>
          </a:effectLst>
        </a:effectStyle>
        <a:effectStyle>
          <a:effectLst>
            <a:outerShdw blurRad="38100" dist="38100" dir="4800000" sx="96000" sy="96000" rotWithShape="0">
              <a:srgbClr val="000000">
                <a:alpha val="40000"/>
              </a:srgbClr>
            </a:outerShdw>
          </a:effectLst>
          <a:scene3d>
            <a:camera prst="orthographicFront">
              <a:rot lat="0" lon="0" rev="0"/>
            </a:camera>
            <a:lightRig rig="threePt" dir="t">
              <a:rot lat="0" lon="0" rev="3240000"/>
            </a:lightRig>
          </a:scene3d>
          <a:sp3d>
            <a:bevelT w="28575" h="28575"/>
          </a:sp3d>
        </a:effectStyle>
      </a:effectStyleLst>
      <a:bgFillStyleLst>
        <a:solidFill>
          <a:schemeClr val="phClr">
            <a:tint val="93000"/>
          </a:schemeClr>
        </a:solidFill>
        <a:blipFill rotWithShape="1">
          <a:blip xmlns:r="http://schemas.openxmlformats.org/officeDocument/2006/relationships" r:embed="rId1">
            <a:duotone>
              <a:schemeClr val="phClr">
                <a:shade val="80000"/>
                <a:satMod val="140000"/>
                <a:lumMod val="50000"/>
              </a:schemeClr>
              <a:schemeClr val="phClr">
                <a:tint val="95000"/>
                <a:satMod val="180000"/>
                <a:lumMod val="160000"/>
              </a:schemeClr>
            </a:duotone>
          </a:blip>
          <a:stretch/>
        </a:blipFill>
        <a:blipFill rotWithShape="1">
          <a:blip xmlns:r="http://schemas.openxmlformats.org/officeDocument/2006/relationships" r:embed="rId2">
            <a:duotone>
              <a:schemeClr val="phClr">
                <a:tint val="98000"/>
                <a:shade val="90000"/>
                <a:satMod val="120000"/>
                <a:lumMod val="54000"/>
              </a:schemeClr>
              <a:schemeClr val="phClr">
                <a:tint val="80000"/>
                <a:satMod val="160000"/>
                <a:lumMod val="140000"/>
              </a:schemeClr>
            </a:duotone>
          </a:blip>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Pushpin</Template>
  <TotalTime>770</TotalTime>
  <Words>699</Words>
  <Application>Microsoft Macintosh PowerPoint</Application>
  <PresentationFormat>On-screen Show (4:3)</PresentationFormat>
  <Paragraphs>176</Paragraphs>
  <Slides>26</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26</vt:i4>
      </vt:variant>
    </vt:vector>
  </HeadingPairs>
  <TitlesOfParts>
    <vt:vector size="35" baseType="lpstr">
      <vt:lpstr>Brush Script MT</vt:lpstr>
      <vt:lpstr>Arial</vt:lpstr>
      <vt:lpstr>Baskerville Old Face</vt:lpstr>
      <vt:lpstr>Constantia</vt:lpstr>
      <vt:lpstr>Forte</vt:lpstr>
      <vt:lpstr>Franklin Gothic Book</vt:lpstr>
      <vt:lpstr>Rage Italic</vt:lpstr>
      <vt:lpstr>Wingdings</vt:lpstr>
      <vt:lpstr>Pushpin</vt:lpstr>
      <vt:lpstr>Supervisi Manajerial</vt:lpstr>
      <vt:lpstr>Pengertian Supervisi</vt:lpstr>
      <vt:lpstr>PowerPoint Presentation</vt:lpstr>
      <vt:lpstr>Supervisi manajerial:</vt:lpstr>
      <vt:lpstr>Fokus supervisi manajerial:</vt:lpstr>
      <vt:lpstr>Pengawasan (sumber : rubrik akreditasi PAUD)</vt:lpstr>
      <vt:lpstr>Pelaporan pengawasan (sumber : rubrik akreditasi PAUD)</vt:lpstr>
      <vt:lpstr>JADWAL SUPERVISI RKT</vt:lpstr>
      <vt:lpstr>HASIL SUPERVISI RKT bulan Oktober</vt:lpstr>
      <vt:lpstr>Supervisi Akademik</vt:lpstr>
      <vt:lpstr>Perlunya Supervisi</vt:lpstr>
      <vt:lpstr>PowerPoint Presentation</vt:lpstr>
      <vt:lpstr>Keterampilan dasar yang harus dimiliki supervisor</vt:lpstr>
      <vt:lpstr>Prinsip Supervisi</vt:lpstr>
      <vt:lpstr>Fungsi supervisi</vt:lpstr>
      <vt:lpstr>Peran supervisor</vt:lpstr>
      <vt:lpstr>Pengembangan model supervisi</vt:lpstr>
      <vt:lpstr>PowerPoint Presentation</vt:lpstr>
      <vt:lpstr>Pendekatan Supervisi Pendidikan</vt:lpstr>
      <vt:lpstr>PowerPoint Presentation</vt:lpstr>
      <vt:lpstr>PowerPoint Presentation</vt:lpstr>
      <vt:lpstr>Tahap Pemberian Supervisi</vt:lpstr>
      <vt:lpstr>Teknik- Teknik Supervisi Pendidikan</vt:lpstr>
      <vt:lpstr>PowerPoint Presentation</vt:lpstr>
      <vt:lpstr>Diskusikan dalam kelompok</vt:lpstr>
      <vt:lpstr>PowerPoint Presentation</vt:lpstr>
    </vt:vector>
  </TitlesOfParts>
  <Company>Hewlett-Packard</Company>
  <LinksUpToDate>false</LinksUpToDate>
  <SharedDoc>false</SharedDoc>
  <HyperlinksChanged>false</HyperlinksChanged>
  <AppVersion>16.0010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Isna</dc:creator>
  <cp:lastModifiedBy>Pengguna Microsoft Office</cp:lastModifiedBy>
  <cp:revision>44</cp:revision>
  <dcterms:created xsi:type="dcterms:W3CDTF">2016-05-31T13:40:25Z</dcterms:created>
  <dcterms:modified xsi:type="dcterms:W3CDTF">2018-11-08T02:28:57Z</dcterms:modified>
</cp:coreProperties>
</file>