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71" r:id="rId4"/>
    <p:sldId id="259" r:id="rId5"/>
    <p:sldId id="260" r:id="rId6"/>
    <p:sldId id="272" r:id="rId7"/>
    <p:sldId id="262" r:id="rId8"/>
    <p:sldId id="263" r:id="rId9"/>
    <p:sldId id="264" r:id="rId10"/>
    <p:sldId id="273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2" d="100"/>
          <a:sy n="42" d="100"/>
        </p:scale>
        <p:origin x="-212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EAA751-A332-4F4F-BB62-ACA79D5F049F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8EF90-ED16-4D72-9F4E-C0D8437C8E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01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8EF90-ED16-4D72-9F4E-C0D8437C8ED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8EF90-ED16-4D72-9F4E-C0D8437C8ED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8EF90-ED16-4D72-9F4E-C0D8437C8ED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8EF90-ED16-4D72-9F4E-C0D8437C8ED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CB61E-ECE6-44CC-B085-E6046F52F977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21563-7DBC-49DB-BABE-4291C210F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868" y="0"/>
            <a:ext cx="91878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0" y="1295400"/>
            <a:ext cx="9144000" cy="57554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PROCESS FACTORS</a:t>
            </a:r>
            <a:r>
              <a:rPr lang="en-US" sz="2800" dirty="0" smtClean="0"/>
              <a:t>: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Electric Field – Increase in microbial inactivation with increase in intensity of electric field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Temperature- With constant electric field strength, inactivation increases with an increase in temperature (35–50°C )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Pressure. Pressure is applied to inhibit the formation of air bubbles.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Time of Exposure- Treatment time is defined as the product of the number pulses and the pulse duration. An increase in any of these variables increases microbial inactivation.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Pulse Wave Shape- may be applied in the form of exponential decaying, square-wave, oscillatory, bipolar, or instant reverse charges.</a:t>
            </a:r>
          </a:p>
          <a:p>
            <a:endParaRPr lang="en-US" sz="2000" dirty="0" smtClean="0"/>
          </a:p>
          <a:p>
            <a:pPr>
              <a:buFont typeface="Wingdings" pitchFamily="2" charset="2"/>
              <a:buChar char="Ø"/>
            </a:pPr>
            <a:endParaRPr lang="en-US" sz="2000" dirty="0" smtClean="0"/>
          </a:p>
          <a:p>
            <a:pPr>
              <a:buFont typeface="Wingdings" pitchFamily="2" charset="2"/>
              <a:buChar char="Ø"/>
            </a:pPr>
            <a:endParaRPr lang="en-US" sz="2000" dirty="0" smtClean="0"/>
          </a:p>
          <a:p>
            <a:pPr>
              <a:buFont typeface="Wingdings" pitchFamily="2" charset="2"/>
              <a:buChar char="Ø"/>
            </a:pPr>
            <a:endParaRPr lang="en-US" sz="2000" dirty="0" smtClean="0"/>
          </a:p>
          <a:p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Figure 6. Electroportation of a cell membrane (Vega-Mercado, 1996b)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219200"/>
            <a:ext cx="8534399" cy="408166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33400" y="5105400"/>
            <a:ext cx="7772400" cy="13542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Electroporation</a:t>
            </a:r>
            <a:endParaRPr lang="en-US" sz="2200" dirty="0" smtClean="0"/>
          </a:p>
          <a:p>
            <a:r>
              <a:rPr lang="en-US" sz="2000" dirty="0" smtClean="0"/>
              <a:t>cell exposed to high voltage electric field pulses temporarily destabilizes the lipid bi-layer and proteins of cell membranes. Plasma membrane become permeable and causes cell death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209800" y="4267199"/>
            <a:ext cx="5181600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4800" dirty="0" smtClean="0">
              <a:latin typeface="Gautami" pitchFamily="34" charset="0"/>
              <a:cs typeface="Gautami" pitchFamily="34" charset="0"/>
            </a:endParaRPr>
          </a:p>
          <a:p>
            <a:pPr algn="ctr"/>
            <a:r>
              <a:rPr lang="en-US" sz="4800" dirty="0" smtClean="0">
                <a:latin typeface="Gautami" pitchFamily="34" charset="0"/>
                <a:cs typeface="Gautami" pitchFamily="34" charset="0"/>
              </a:rPr>
              <a:t>Thank You</a:t>
            </a:r>
            <a:endParaRPr lang="en-US" sz="4800" dirty="0">
              <a:latin typeface="Gautami" pitchFamily="34" charset="0"/>
              <a:cs typeface="Gautam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135</Words>
  <Application>Microsoft Office PowerPoint</Application>
  <PresentationFormat>On-screen Show (4:3)</PresentationFormat>
  <Paragraphs>17</Paragraphs>
  <Slides>15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</dc:creator>
  <cp:lastModifiedBy>ASUS</cp:lastModifiedBy>
  <cp:revision>78</cp:revision>
  <dcterms:created xsi:type="dcterms:W3CDTF">2012-03-01T04:09:27Z</dcterms:created>
  <dcterms:modified xsi:type="dcterms:W3CDTF">2017-09-15T07:49:44Z</dcterms:modified>
</cp:coreProperties>
</file>