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32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87468"/>
            <a:ext cx="7315200" cy="1946269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874898"/>
            <a:ext cx="7315200" cy="85847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3179"/>
            <a:ext cx="7315200" cy="970194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898823"/>
            <a:ext cx="7315200" cy="82382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158537"/>
            <a:ext cx="7315200" cy="86557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057400"/>
            <a:ext cx="3566160" cy="269519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057401"/>
            <a:ext cx="3566160" cy="269676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057400"/>
            <a:ext cx="3364992" cy="46634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057400"/>
            <a:ext cx="3362062" cy="46634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158537"/>
            <a:ext cx="7315200" cy="86557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2537460"/>
            <a:ext cx="3566160" cy="221513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2537460"/>
            <a:ext cx="3566160" cy="221513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69022"/>
            <a:ext cx="2950936" cy="1629761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370032"/>
            <a:ext cx="4207848" cy="3357461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045822"/>
            <a:ext cx="2950936" cy="168404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71600"/>
            <a:ext cx="2953512" cy="1632204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1714500"/>
            <a:ext cx="4038600" cy="25146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044952"/>
            <a:ext cx="2953512" cy="16870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1" y="1370032"/>
            <a:ext cx="1492499" cy="336334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370032"/>
            <a:ext cx="5241476" cy="336334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430355"/>
            <a:ext cx="86236" cy="4292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430355"/>
            <a:ext cx="576072" cy="4292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158537"/>
            <a:ext cx="7315200" cy="8655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077375"/>
            <a:ext cx="7315200" cy="26546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411597"/>
            <a:ext cx="1189132" cy="2234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6024F718-AAA4-44F3-82CE-EFD1653D88A2}" type="datetimeFigureOut">
              <a:rPr lang="en-US" smtClean="0"/>
              <a:t>5/3/2020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6" y="411598"/>
            <a:ext cx="941203" cy="2263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F9B786C-1307-4881-86EB-1F396B6B32E6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9" y="641968"/>
            <a:ext cx="2246489" cy="225920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asus\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513" y="-25610"/>
            <a:ext cx="9188513" cy="5168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223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asus\Pictures\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" y="51470"/>
            <a:ext cx="9118997" cy="512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371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asus\Pictures\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49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00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asus\Pictures\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49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02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asus\Pictures\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2" y="-16536"/>
            <a:ext cx="9126008" cy="513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61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267494"/>
            <a:ext cx="7315200" cy="865573"/>
          </a:xfrm>
        </p:spPr>
        <p:txBody>
          <a:bodyPr/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Jiwa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31591"/>
            <a:ext cx="8424936" cy="3600430"/>
          </a:xfrm>
        </p:spPr>
        <p:txBody>
          <a:bodyPr>
            <a:normAutofit/>
          </a:bodyPr>
          <a:lstStyle/>
          <a:p>
            <a:pPr marL="502920" indent="-457200">
              <a:buAutoNum type="alphaLcPeriod"/>
            </a:pPr>
            <a:r>
              <a:rPr lang="en-US" sz="2800" dirty="0" err="1" smtClean="0"/>
              <a:t>Ukuran</a:t>
            </a:r>
            <a:r>
              <a:rPr lang="en-US" sz="2800" dirty="0" smtClean="0"/>
              <a:t> 1. </a:t>
            </a:r>
            <a:r>
              <a:rPr lang="en-US" sz="2800" dirty="0" err="1" smtClean="0"/>
              <a:t>Juru</a:t>
            </a:r>
            <a:r>
              <a:rPr lang="en-US" sz="2800" dirty="0" smtClean="0"/>
              <a:t> </a:t>
            </a:r>
            <a:r>
              <a:rPr lang="en-US" sz="2800" dirty="0" err="1" smtClean="0"/>
              <a:t>Catat</a:t>
            </a:r>
            <a:r>
              <a:rPr lang="en-US" sz="2800" dirty="0" smtClean="0"/>
              <a:t>: </a:t>
            </a:r>
            <a:r>
              <a:rPr lang="en-US" sz="2800" dirty="0" err="1" smtClean="0"/>
              <a:t>sepanjang</a:t>
            </a:r>
            <a:r>
              <a:rPr lang="en-US" sz="2800" dirty="0" smtClean="0"/>
              <a:t> </a:t>
            </a:r>
            <a:r>
              <a:rPr lang="en-US" sz="2800" dirty="0" err="1" smtClean="0"/>
              <a:t>hanyat</a:t>
            </a:r>
            <a:r>
              <a:rPr lang="en-US" sz="2800" dirty="0" smtClean="0"/>
              <a:t> </a:t>
            </a:r>
            <a:r>
              <a:rPr lang="en-US" sz="2800" dirty="0" err="1" smtClean="0"/>
              <a:t>manusia</a:t>
            </a:r>
            <a:r>
              <a:rPr lang="en-US" sz="2800" dirty="0" smtClean="0"/>
              <a:t> </a:t>
            </a:r>
            <a:r>
              <a:rPr lang="en-US" sz="2800" dirty="0" err="1" smtClean="0"/>
              <a:t>selalu</a:t>
            </a:r>
            <a:r>
              <a:rPr lang="en-US" sz="2800" dirty="0" smtClean="0"/>
              <a:t> </a:t>
            </a:r>
            <a:r>
              <a:rPr lang="en-US" sz="2800" dirty="0" err="1" smtClean="0"/>
              <a:t>mencatat</a:t>
            </a:r>
            <a:endParaRPr lang="en-US" sz="2800" dirty="0" smtClean="0"/>
          </a:p>
          <a:p>
            <a:pPr marL="502920" indent="-457200">
              <a:buAutoNum type="alphaLcPeriod"/>
            </a:pPr>
            <a:r>
              <a:rPr lang="en-US" sz="2800" dirty="0" err="1" smtClean="0"/>
              <a:t>Ukuran</a:t>
            </a:r>
            <a:r>
              <a:rPr lang="en-US" sz="2800" dirty="0" smtClean="0"/>
              <a:t> 2. Kumpulan </a:t>
            </a:r>
            <a:r>
              <a:rPr lang="en-US" sz="2800" dirty="0" err="1" smtClean="0"/>
              <a:t>Catatan</a:t>
            </a:r>
            <a:endParaRPr lang="en-US" sz="2800" dirty="0" smtClean="0"/>
          </a:p>
          <a:p>
            <a:pPr marL="502920" indent="-457200">
              <a:buAutoNum type="alphaLcPeriod"/>
            </a:pPr>
            <a:r>
              <a:rPr lang="en-US" sz="2800" dirty="0" err="1" smtClean="0"/>
              <a:t>Ukuran</a:t>
            </a:r>
            <a:r>
              <a:rPr lang="en-US" sz="2800" dirty="0" smtClean="0"/>
              <a:t> 3. </a:t>
            </a:r>
            <a:r>
              <a:rPr lang="en-US" sz="2800" dirty="0" err="1" smtClean="0"/>
              <a:t>Kramadangsa</a:t>
            </a:r>
            <a:endParaRPr lang="en-US" sz="2800" dirty="0" smtClean="0"/>
          </a:p>
          <a:p>
            <a:pPr marL="502920" indent="-457200">
              <a:buAutoNum type="alphaLcPeriod"/>
            </a:pPr>
            <a:r>
              <a:rPr lang="en-US" sz="2800" dirty="0" err="1" smtClean="0"/>
              <a:t>Jalan</a:t>
            </a:r>
            <a:r>
              <a:rPr lang="en-US" sz="2800" dirty="0" smtClean="0"/>
              <a:t> </a:t>
            </a:r>
            <a:r>
              <a:rPr lang="en-US" sz="2800" dirty="0" err="1" smtClean="0"/>
              <a:t>Simpang</a:t>
            </a:r>
            <a:r>
              <a:rPr lang="en-US" sz="2800" dirty="0" smtClean="0"/>
              <a:t> </a:t>
            </a:r>
            <a:r>
              <a:rPr lang="en-US" sz="2800" dirty="0" err="1" smtClean="0"/>
              <a:t>Tiga</a:t>
            </a:r>
            <a:endParaRPr lang="en-US" sz="2800" dirty="0" smtClean="0"/>
          </a:p>
          <a:p>
            <a:pPr marL="502920" indent="-457200">
              <a:buAutoNum type="alphaLcPeriod"/>
            </a:pPr>
            <a:r>
              <a:rPr lang="en-US" sz="2800" dirty="0" err="1" smtClean="0"/>
              <a:t>Ukuran</a:t>
            </a:r>
            <a:r>
              <a:rPr lang="en-US" sz="2800" dirty="0" smtClean="0"/>
              <a:t> </a:t>
            </a:r>
            <a:r>
              <a:rPr lang="en-US" sz="2800" dirty="0" err="1" smtClean="0"/>
              <a:t>Keempat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7868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23478"/>
            <a:ext cx="7315200" cy="865573"/>
          </a:xfrm>
        </p:spPr>
        <p:txBody>
          <a:bodyPr/>
          <a:lstStyle/>
          <a:p>
            <a:r>
              <a:rPr lang="en-US" dirty="0" err="1" smtClean="0"/>
              <a:t>Ukuran</a:t>
            </a:r>
            <a:r>
              <a:rPr lang="en-US" dirty="0" smtClean="0"/>
              <a:t> 1. </a:t>
            </a:r>
            <a:r>
              <a:rPr lang="en-US" dirty="0" err="1" smtClean="0"/>
              <a:t>Juru</a:t>
            </a:r>
            <a:r>
              <a:rPr lang="en-US" dirty="0" smtClean="0"/>
              <a:t> </a:t>
            </a:r>
            <a:r>
              <a:rPr lang="en-US" dirty="0" err="1" smtClean="0"/>
              <a:t>Catat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9583"/>
            <a:ext cx="8640960" cy="3672438"/>
          </a:xfrm>
        </p:spPr>
        <p:txBody>
          <a:bodyPr>
            <a:noAutofit/>
          </a:bodyPr>
          <a:lstStyle/>
          <a:p>
            <a:r>
              <a:rPr lang="en-US" sz="2200" dirty="0" err="1" smtClean="0"/>
              <a:t>Ukuran</a:t>
            </a:r>
            <a:r>
              <a:rPr lang="en-US" sz="2200" dirty="0" smtClean="0"/>
              <a:t> </a:t>
            </a:r>
            <a:r>
              <a:rPr lang="en-US" sz="2200" dirty="0" err="1" smtClean="0"/>
              <a:t>kaping</a:t>
            </a:r>
            <a:r>
              <a:rPr lang="en-US" sz="2200" dirty="0" smtClean="0"/>
              <a:t> </a:t>
            </a:r>
            <a:r>
              <a:rPr lang="en-US" sz="2200" dirty="0" err="1" smtClean="0"/>
              <a:t>pisan</a:t>
            </a:r>
            <a:r>
              <a:rPr lang="en-US" sz="2200" dirty="0" smtClean="0"/>
              <a:t> (</a:t>
            </a:r>
            <a:r>
              <a:rPr lang="en-US" sz="2200" dirty="0" err="1" smtClean="0"/>
              <a:t>ukuran</a:t>
            </a:r>
            <a:r>
              <a:rPr lang="en-US" sz="2200" dirty="0" smtClean="0"/>
              <a:t> </a:t>
            </a:r>
            <a:r>
              <a:rPr lang="en-US" sz="2200" dirty="0" err="1" smtClean="0"/>
              <a:t>pertama</a:t>
            </a:r>
            <a:r>
              <a:rPr lang="en-US" sz="2200" dirty="0" smtClean="0"/>
              <a:t>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Dimensi</a:t>
            </a:r>
            <a:r>
              <a:rPr lang="en-US" sz="2200" dirty="0" smtClean="0"/>
              <a:t> I) </a:t>
            </a:r>
            <a:r>
              <a:rPr lang="en-US" sz="2200" dirty="0" err="1" smtClean="0"/>
              <a:t>adalah</a:t>
            </a:r>
            <a:r>
              <a:rPr lang="en-US" sz="2200" dirty="0" smtClean="0"/>
              <a:t> </a:t>
            </a:r>
            <a:r>
              <a:rPr lang="en-US" sz="2200" dirty="0" err="1" smtClean="0"/>
              <a:t>hal-hal</a:t>
            </a:r>
            <a:r>
              <a:rPr lang="en-US" sz="2200" dirty="0" smtClean="0"/>
              <a:t> yang </a:t>
            </a:r>
            <a:r>
              <a:rPr lang="en-US" sz="2200" dirty="0" err="1" smtClean="0"/>
              <a:t>meliputi</a:t>
            </a:r>
            <a:r>
              <a:rPr lang="en-US" sz="2200" dirty="0" smtClean="0"/>
              <a:t> rasa </a:t>
            </a:r>
            <a:r>
              <a:rPr lang="en-US" sz="2200" dirty="0" err="1" smtClean="0"/>
              <a:t>yg</a:t>
            </a:r>
            <a:r>
              <a:rPr lang="en-US" sz="2200" dirty="0" smtClean="0"/>
              <a:t> </a:t>
            </a:r>
            <a:r>
              <a:rPr lang="en-US" sz="2200" dirty="0" err="1" smtClean="0"/>
              <a:t>belum</a:t>
            </a:r>
            <a:r>
              <a:rPr lang="en-US" sz="2200" dirty="0" smtClean="0"/>
              <a:t> </a:t>
            </a:r>
            <a:r>
              <a:rPr lang="en-US" sz="2200" dirty="0" err="1" smtClean="0"/>
              <a:t>termanifestasikan</a:t>
            </a:r>
            <a:r>
              <a:rPr lang="en-US" sz="2200" dirty="0" smtClean="0"/>
              <a:t> </a:t>
            </a:r>
            <a:r>
              <a:rPr lang="en-US" sz="2200" dirty="0" err="1" smtClean="0"/>
              <a:t>dalam</a:t>
            </a:r>
            <a:r>
              <a:rPr lang="en-US" sz="2200" dirty="0" smtClean="0"/>
              <a:t> </a:t>
            </a:r>
            <a:r>
              <a:rPr lang="en-US" sz="2200" dirty="0" err="1" smtClean="0"/>
              <a:t>keinginan</a:t>
            </a:r>
            <a:r>
              <a:rPr lang="en-US" sz="2200" dirty="0" smtClean="0"/>
              <a:t>.</a:t>
            </a:r>
          </a:p>
          <a:p>
            <a:r>
              <a:rPr lang="en-US" sz="2200" dirty="0" err="1" smtClean="0"/>
              <a:t>Ukuran</a:t>
            </a:r>
            <a:r>
              <a:rPr lang="en-US" sz="2200" dirty="0" smtClean="0"/>
              <a:t> </a:t>
            </a:r>
            <a:r>
              <a:rPr lang="en-US" sz="2200" dirty="0" err="1" smtClean="0"/>
              <a:t>ini</a:t>
            </a:r>
            <a:r>
              <a:rPr lang="en-US" sz="2200" dirty="0" smtClean="0"/>
              <a:t> </a:t>
            </a:r>
            <a:r>
              <a:rPr lang="en-US" sz="2200" dirty="0" err="1" smtClean="0"/>
              <a:t>seperti</a:t>
            </a:r>
            <a:r>
              <a:rPr lang="en-US" sz="2200" dirty="0" smtClean="0"/>
              <a:t> </a:t>
            </a:r>
            <a:r>
              <a:rPr lang="en-US" sz="2200" dirty="0" err="1" smtClean="0"/>
              <a:t>bayi</a:t>
            </a:r>
            <a:r>
              <a:rPr lang="en-US" sz="2200" dirty="0" smtClean="0"/>
              <a:t> yang </a:t>
            </a:r>
            <a:r>
              <a:rPr lang="en-US" sz="2200" dirty="0" err="1" smtClean="0"/>
              <a:t>baru</a:t>
            </a:r>
            <a:r>
              <a:rPr lang="en-US" sz="2200" dirty="0" smtClean="0"/>
              <a:t> </a:t>
            </a:r>
            <a:r>
              <a:rPr lang="en-US" sz="2200" dirty="0" err="1" smtClean="0"/>
              <a:t>lahir</a:t>
            </a:r>
            <a:r>
              <a:rPr lang="en-US" sz="2200" dirty="0" smtClean="0"/>
              <a:t>, </a:t>
            </a:r>
            <a:r>
              <a:rPr lang="en-US" sz="2200" dirty="0" err="1" smtClean="0"/>
              <a:t>sudah</a:t>
            </a:r>
            <a:r>
              <a:rPr lang="en-US" sz="2200" dirty="0" smtClean="0"/>
              <a:t> </a:t>
            </a:r>
            <a:r>
              <a:rPr lang="en-US" sz="2200" dirty="0" err="1" smtClean="0"/>
              <a:t>mampu</a:t>
            </a:r>
            <a:r>
              <a:rPr lang="en-US" sz="2200" dirty="0" smtClean="0"/>
              <a:t> </a:t>
            </a:r>
            <a:r>
              <a:rPr lang="en-US" sz="2200" dirty="0" err="1" smtClean="0"/>
              <a:t>merasakan</a:t>
            </a:r>
            <a:r>
              <a:rPr lang="en-US" sz="2200" dirty="0" smtClean="0"/>
              <a:t> </a:t>
            </a:r>
            <a:r>
              <a:rPr lang="en-US" sz="2200" dirty="0" err="1" smtClean="0"/>
              <a:t>apa</a:t>
            </a:r>
            <a:r>
              <a:rPr lang="en-US" sz="2200" dirty="0" smtClean="0"/>
              <a:t> </a:t>
            </a:r>
            <a:r>
              <a:rPr lang="en-US" sz="2200" dirty="0" err="1" smtClean="0"/>
              <a:t>apa</a:t>
            </a:r>
            <a:r>
              <a:rPr lang="en-US" sz="2200" dirty="0" smtClean="0"/>
              <a:t> </a:t>
            </a:r>
            <a:r>
              <a:rPr lang="en-US" sz="2200" dirty="0" err="1" smtClean="0"/>
              <a:t>namun</a:t>
            </a:r>
            <a:r>
              <a:rPr lang="en-US" sz="2200" dirty="0" smtClean="0"/>
              <a:t> </a:t>
            </a:r>
            <a:r>
              <a:rPr lang="en-US" sz="2200" dirty="0" err="1" smtClean="0"/>
              <a:t>tubuh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anggota</a:t>
            </a:r>
            <a:r>
              <a:rPr lang="en-US" sz="2200" dirty="0" smtClean="0"/>
              <a:t> </a:t>
            </a:r>
            <a:r>
              <a:rPr lang="en-US" sz="2200" dirty="0" err="1" smtClean="0"/>
              <a:t>badannya</a:t>
            </a:r>
            <a:r>
              <a:rPr lang="en-US" sz="2200" dirty="0" smtClean="0"/>
              <a:t> </a:t>
            </a:r>
            <a:r>
              <a:rPr lang="en-US" sz="2200" dirty="0" err="1" smtClean="0"/>
              <a:t>belum</a:t>
            </a:r>
            <a:r>
              <a:rPr lang="en-US" sz="2200" dirty="0" smtClean="0"/>
              <a:t> </a:t>
            </a:r>
            <a:r>
              <a:rPr lang="en-US" sz="2200" dirty="0" err="1" smtClean="0"/>
              <a:t>dapat</a:t>
            </a:r>
            <a:r>
              <a:rPr lang="en-US" sz="2200" dirty="0" smtClean="0"/>
              <a:t>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belum</a:t>
            </a:r>
            <a:r>
              <a:rPr lang="en-US" sz="2200" dirty="0" smtClean="0"/>
              <a:t> </a:t>
            </a:r>
            <a:r>
              <a:rPr lang="en-US" sz="2200" dirty="0" err="1" smtClean="0"/>
              <a:t>sanggup</a:t>
            </a:r>
            <a:r>
              <a:rPr lang="en-US" sz="2200" dirty="0" smtClean="0"/>
              <a:t> </a:t>
            </a:r>
            <a:r>
              <a:rPr lang="en-US" sz="2200" dirty="0" err="1" smtClean="0"/>
              <a:t>bereaksi</a:t>
            </a:r>
            <a:r>
              <a:rPr lang="en-US" sz="2200" dirty="0" smtClean="0"/>
              <a:t> </a:t>
            </a:r>
            <a:r>
              <a:rPr lang="en-US" sz="2200" dirty="0" err="1" smtClean="0"/>
              <a:t>menurut</a:t>
            </a:r>
            <a:r>
              <a:rPr lang="en-US" sz="2200" dirty="0" smtClean="0"/>
              <a:t> </a:t>
            </a:r>
            <a:r>
              <a:rPr lang="en-US" sz="2200" dirty="0" err="1" smtClean="0"/>
              <a:t>keinginan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perasaan</a:t>
            </a:r>
            <a:r>
              <a:rPr lang="en-US" sz="2200" dirty="0" smtClean="0"/>
              <a:t> </a:t>
            </a:r>
            <a:r>
              <a:rPr lang="en-US" sz="2200" dirty="0" err="1" smtClean="0"/>
              <a:t>itu</a:t>
            </a:r>
            <a:r>
              <a:rPr lang="en-US" sz="2200" dirty="0" smtClean="0"/>
              <a:t>.</a:t>
            </a:r>
          </a:p>
          <a:p>
            <a:r>
              <a:rPr lang="en-US" sz="2200" dirty="0" err="1" smtClean="0"/>
              <a:t>Manusia</a:t>
            </a:r>
            <a:r>
              <a:rPr lang="en-US" sz="2200" dirty="0" smtClean="0"/>
              <a:t> </a:t>
            </a:r>
            <a:r>
              <a:rPr lang="en-US" sz="2200" dirty="0" err="1" smtClean="0"/>
              <a:t>mencatat</a:t>
            </a:r>
            <a:r>
              <a:rPr lang="en-US" sz="2200" dirty="0" smtClean="0"/>
              <a:t> </a:t>
            </a:r>
            <a:r>
              <a:rPr lang="en-US" sz="2200" dirty="0" err="1" smtClean="0"/>
              <a:t>segala</a:t>
            </a:r>
            <a:r>
              <a:rPr lang="en-US" sz="2200" dirty="0" smtClean="0"/>
              <a:t> </a:t>
            </a:r>
            <a:r>
              <a:rPr lang="en-US" sz="2200" dirty="0" err="1" smtClean="0"/>
              <a:t>sesuatu</a:t>
            </a:r>
            <a:r>
              <a:rPr lang="en-US" sz="2200" dirty="0" smtClean="0"/>
              <a:t> </a:t>
            </a:r>
            <a:r>
              <a:rPr lang="en-US" sz="2200" dirty="0" err="1" smtClean="0"/>
              <a:t>yg</a:t>
            </a:r>
            <a:r>
              <a:rPr lang="en-US" sz="2200" dirty="0" smtClean="0"/>
              <a:t> </a:t>
            </a:r>
            <a:r>
              <a:rPr lang="en-US" sz="2200" dirty="0" err="1" smtClean="0"/>
              <a:t>berasal</a:t>
            </a:r>
            <a:r>
              <a:rPr lang="en-US" sz="2200" dirty="0" smtClean="0"/>
              <a:t> </a:t>
            </a:r>
            <a:r>
              <a:rPr lang="en-US" sz="2200" dirty="0" err="1" smtClean="0"/>
              <a:t>dari</a:t>
            </a:r>
            <a:r>
              <a:rPr lang="en-US" sz="2200" dirty="0" smtClean="0"/>
              <a:t> </a:t>
            </a:r>
            <a:r>
              <a:rPr lang="en-US" sz="2200" dirty="0" err="1" smtClean="0"/>
              <a:t>panca</a:t>
            </a:r>
            <a:r>
              <a:rPr lang="en-US" sz="2200" dirty="0" smtClean="0"/>
              <a:t> </a:t>
            </a:r>
            <a:r>
              <a:rPr lang="en-US" sz="2200" dirty="0" err="1" smtClean="0"/>
              <a:t>indera</a:t>
            </a:r>
            <a:r>
              <a:rPr lang="en-US" sz="2200" dirty="0" smtClean="0"/>
              <a:t>, </a:t>
            </a:r>
            <a:r>
              <a:rPr lang="en-US" sz="2200" dirty="0" err="1" smtClean="0"/>
              <a:t>berasal</a:t>
            </a:r>
            <a:r>
              <a:rPr lang="en-US" sz="2200" dirty="0" smtClean="0"/>
              <a:t> </a:t>
            </a:r>
            <a:r>
              <a:rPr lang="en-US" sz="2200" dirty="0" err="1" smtClean="0"/>
              <a:t>dari</a:t>
            </a:r>
            <a:r>
              <a:rPr lang="en-US" sz="2200" dirty="0" smtClean="0"/>
              <a:t> </a:t>
            </a:r>
            <a:r>
              <a:rPr lang="en-US" sz="2200" dirty="0" err="1" smtClean="0"/>
              <a:t>keinginan</a:t>
            </a:r>
            <a:r>
              <a:rPr lang="en-US" sz="2200" dirty="0" smtClean="0"/>
              <a:t> (</a:t>
            </a:r>
            <a:r>
              <a:rPr lang="en-US" sz="2200" dirty="0" err="1" smtClean="0"/>
              <a:t>Karep</a:t>
            </a:r>
            <a:r>
              <a:rPr lang="en-US" sz="2200" dirty="0" smtClean="0"/>
              <a:t>)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berasal</a:t>
            </a:r>
            <a:r>
              <a:rPr lang="en-US" sz="2200" dirty="0" smtClean="0"/>
              <a:t> </a:t>
            </a:r>
            <a:r>
              <a:rPr lang="en-US" sz="2200" dirty="0" err="1" smtClean="0"/>
              <a:t>dari</a:t>
            </a:r>
            <a:r>
              <a:rPr lang="en-US" sz="2200" dirty="0" smtClean="0"/>
              <a:t> </a:t>
            </a:r>
            <a:r>
              <a:rPr lang="en-US" sz="2200" dirty="0" err="1" smtClean="0"/>
              <a:t>aku</a:t>
            </a:r>
            <a:r>
              <a:rPr lang="en-US" sz="2200" dirty="0" smtClean="0"/>
              <a:t>.</a:t>
            </a:r>
          </a:p>
          <a:p>
            <a:r>
              <a:rPr lang="en-US" sz="2200" dirty="0" err="1" smtClean="0"/>
              <a:t>Catatan</a:t>
            </a:r>
            <a:r>
              <a:rPr lang="en-US" sz="2200" dirty="0" smtClean="0"/>
              <a:t> </a:t>
            </a:r>
            <a:r>
              <a:rPr lang="en-US" sz="2200" dirty="0" err="1" smtClean="0"/>
              <a:t>hanya</a:t>
            </a:r>
            <a:r>
              <a:rPr lang="en-US" sz="2200" dirty="0" smtClean="0"/>
              <a:t> </a:t>
            </a:r>
            <a:r>
              <a:rPr lang="en-US" sz="2200" dirty="0" err="1" smtClean="0"/>
              <a:t>berupa</a:t>
            </a:r>
            <a:r>
              <a:rPr lang="en-US" sz="2200" dirty="0" smtClean="0"/>
              <a:t> </a:t>
            </a:r>
            <a:r>
              <a:rPr lang="en-US" sz="2200" dirty="0" err="1" smtClean="0"/>
              <a:t>gambar</a:t>
            </a:r>
            <a:r>
              <a:rPr lang="en-US" sz="2200" dirty="0" smtClean="0"/>
              <a:t> : </a:t>
            </a:r>
            <a:r>
              <a:rPr lang="en-US" sz="2200" dirty="0" err="1" smtClean="0"/>
              <a:t>catatan</a:t>
            </a:r>
            <a:r>
              <a:rPr lang="en-US" sz="2200" dirty="0" smtClean="0"/>
              <a:t> </a:t>
            </a:r>
            <a:r>
              <a:rPr lang="en-US" sz="2200" dirty="0" err="1" smtClean="0"/>
              <a:t>terpisah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berbeda</a:t>
            </a:r>
            <a:r>
              <a:rPr lang="en-US" sz="2200" dirty="0" smtClean="0"/>
              <a:t> </a:t>
            </a:r>
            <a:r>
              <a:rPr lang="en-US" sz="2200" dirty="0" err="1" smtClean="0"/>
              <a:t>dengan</a:t>
            </a:r>
            <a:r>
              <a:rPr lang="en-US" sz="2200" dirty="0" smtClean="0"/>
              <a:t> yang </a:t>
            </a:r>
            <a:r>
              <a:rPr lang="en-US" sz="2200" dirty="0" err="1" smtClean="0"/>
              <a:t>dicatat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49178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95486"/>
            <a:ext cx="7315200" cy="865573"/>
          </a:xfrm>
        </p:spPr>
        <p:txBody>
          <a:bodyPr>
            <a:normAutofit/>
          </a:bodyPr>
          <a:lstStyle/>
          <a:p>
            <a:r>
              <a:rPr lang="en-US" sz="3200" dirty="0" err="1" smtClean="0">
                <a:latin typeface="Brush Script Std" pitchFamily="66" charset="0"/>
              </a:rPr>
              <a:t>lanjutan</a:t>
            </a:r>
            <a:endParaRPr lang="en-US" sz="3200" dirty="0">
              <a:latin typeface="Brush Script Std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9583"/>
            <a:ext cx="7834064" cy="3672438"/>
          </a:xfrm>
        </p:spPr>
        <p:txBody>
          <a:bodyPr/>
          <a:lstStyle/>
          <a:p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subjektif</a:t>
            </a:r>
            <a:r>
              <a:rPr lang="en-US" dirty="0" smtClean="0"/>
              <a:t>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mati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catatannya</a:t>
            </a:r>
            <a:r>
              <a:rPr lang="en-US" dirty="0" smtClean="0"/>
              <a:t> </a:t>
            </a:r>
            <a:r>
              <a:rPr lang="en-US" dirty="0" err="1" smtClean="0"/>
              <a:t>ikut</a:t>
            </a:r>
            <a:r>
              <a:rPr lang="en-US" dirty="0" smtClean="0"/>
              <a:t> </a:t>
            </a:r>
            <a:r>
              <a:rPr lang="en-US" dirty="0" err="1" smtClean="0"/>
              <a:t>hilang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dicatat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di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. </a:t>
            </a:r>
            <a:r>
              <a:rPr lang="en-US" dirty="0" err="1" smtClean="0"/>
              <a:t>Misal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ttg</a:t>
            </a:r>
            <a:r>
              <a:rPr lang="en-US" dirty="0" smtClean="0"/>
              <a:t> </a:t>
            </a:r>
            <a:r>
              <a:rPr lang="en-US" dirty="0" err="1" smtClean="0"/>
              <a:t>gunung</a:t>
            </a:r>
            <a:r>
              <a:rPr lang="en-US" dirty="0" smtClean="0"/>
              <a:t> </a:t>
            </a:r>
            <a:r>
              <a:rPr lang="en-US" dirty="0" err="1" smtClean="0"/>
              <a:t>Merapi</a:t>
            </a:r>
            <a:r>
              <a:rPr lang="en-US" dirty="0" smtClean="0"/>
              <a:t> 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memori</a:t>
            </a:r>
            <a:r>
              <a:rPr lang="en-US" dirty="0" smtClean="0"/>
              <a:t> </a:t>
            </a:r>
            <a:r>
              <a:rPr lang="en-US" dirty="0" err="1" smtClean="0"/>
              <a:t>ingatannya</a:t>
            </a:r>
            <a:r>
              <a:rPr lang="en-US" dirty="0" smtClean="0"/>
              <a:t>, </a:t>
            </a:r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gunung</a:t>
            </a:r>
            <a:r>
              <a:rPr lang="en-US" dirty="0" smtClean="0"/>
              <a:t> </a:t>
            </a:r>
            <a:r>
              <a:rPr lang="en-US" dirty="0" err="1" smtClean="0"/>
              <a:t>Merapi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lenyap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orang </a:t>
            </a:r>
            <a:r>
              <a:rPr lang="en-US" dirty="0" err="1" smtClean="0"/>
              <a:t>mati</a:t>
            </a:r>
            <a:r>
              <a:rPr lang="en-US" dirty="0" smtClean="0"/>
              <a:t> </a:t>
            </a:r>
            <a:r>
              <a:rPr lang="en-US" dirty="0" err="1" smtClean="0"/>
              <a:t>ttp</a:t>
            </a:r>
            <a:r>
              <a:rPr lang="en-US" dirty="0" smtClean="0"/>
              <a:t> </a:t>
            </a:r>
            <a:r>
              <a:rPr lang="en-US" dirty="0" err="1" smtClean="0"/>
              <a:t>gunung</a:t>
            </a:r>
            <a:r>
              <a:rPr lang="en-US" dirty="0" smtClean="0"/>
              <a:t> </a:t>
            </a:r>
            <a:r>
              <a:rPr lang="en-US" dirty="0" err="1" smtClean="0"/>
              <a:t>Merapi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subur</a:t>
            </a:r>
            <a:r>
              <a:rPr lang="en-US" dirty="0" smtClean="0"/>
              <a:t>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layu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gersang</a:t>
            </a:r>
            <a:r>
              <a:rPr lang="en-US" dirty="0" smtClean="0"/>
              <a:t>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ttp</a:t>
            </a:r>
            <a:r>
              <a:rPr lang="en-US" dirty="0" smtClean="0"/>
              <a:t>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pernah</a:t>
            </a:r>
            <a:r>
              <a:rPr lang="en-US" dirty="0" smtClean="0"/>
              <a:t> </a:t>
            </a:r>
            <a:r>
              <a:rPr lang="en-US" dirty="0" err="1" smtClean="0"/>
              <a:t>diingat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/>
              <a:t> </a:t>
            </a:r>
            <a:r>
              <a:rPr lang="en-US" dirty="0" err="1" smtClean="0"/>
              <a:t>jarang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,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mungkin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pernah</a:t>
            </a:r>
            <a:r>
              <a:rPr lang="en-US" dirty="0" smtClean="0"/>
              <a:t> </a:t>
            </a:r>
            <a:r>
              <a:rPr lang="en-US" dirty="0" err="1" smtClean="0"/>
              <a:t>jatuh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sepeda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diceritakan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ingat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sekarang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430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95486"/>
            <a:ext cx="7315200" cy="865573"/>
          </a:xfrm>
        </p:spPr>
        <p:txBody>
          <a:bodyPr/>
          <a:lstStyle/>
          <a:p>
            <a:r>
              <a:rPr lang="en-US" dirty="0" err="1" smtClean="0"/>
              <a:t>Ukuran</a:t>
            </a:r>
            <a:r>
              <a:rPr lang="en-US" dirty="0" smtClean="0"/>
              <a:t> 2. Kumpulan </a:t>
            </a:r>
            <a:r>
              <a:rPr lang="en-US" dirty="0" err="1" smtClean="0"/>
              <a:t>Catatan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9582"/>
            <a:ext cx="8640960" cy="3888431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: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rutut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akal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sebaliknya</a:t>
            </a:r>
            <a:r>
              <a:rPr lang="en-US" dirty="0" smtClean="0"/>
              <a:t>.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jiwa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inti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catatan-catatan</a:t>
            </a:r>
            <a:r>
              <a:rPr lang="en-US" dirty="0" smtClean="0"/>
              <a:t>,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diperhatikan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 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bagus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catatannya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benar</a:t>
            </a:r>
            <a:r>
              <a:rPr lang="en-US" dirty="0" smtClean="0"/>
              <a:t>.</a:t>
            </a:r>
          </a:p>
          <a:p>
            <a:pPr marL="502920" indent="-457200">
              <a:buAutoNum type="arabicPeriod"/>
            </a:pP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jenisnya</a:t>
            </a:r>
            <a:r>
              <a:rPr lang="en-US" dirty="0" smtClean="0"/>
              <a:t>: </a:t>
            </a:r>
            <a:r>
              <a:rPr lang="en-US" dirty="0" err="1" smtClean="0"/>
              <a:t>ada</a:t>
            </a:r>
            <a:r>
              <a:rPr lang="en-US" dirty="0" smtClean="0"/>
              <a:t> 11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FF00"/>
                </a:solidFill>
              </a:rPr>
              <a:t>harta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benda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kehormatan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kekuasaan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keluarga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golongan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kebangsaan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jenis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kepandaian</a:t>
            </a:r>
            <a:r>
              <a:rPr lang="en-US" dirty="0" smtClean="0">
                <a:solidFill>
                  <a:srgbClr val="FFFF00"/>
                </a:solidFill>
              </a:rPr>
              <a:t>, </a:t>
            </a:r>
            <a:r>
              <a:rPr lang="en-US" dirty="0" err="1" smtClean="0">
                <a:solidFill>
                  <a:srgbClr val="FFFF00"/>
                </a:solidFill>
              </a:rPr>
              <a:t>ilmu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pengetahuan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dan</a:t>
            </a:r>
            <a:r>
              <a:rPr lang="en-US" dirty="0" smtClean="0">
                <a:solidFill>
                  <a:srgbClr val="FFFF00"/>
                </a:solidFill>
              </a:rPr>
              <a:t> rasa </a:t>
            </a:r>
            <a:r>
              <a:rPr lang="en-US" dirty="0" err="1" smtClean="0">
                <a:solidFill>
                  <a:srgbClr val="FFFF00"/>
                </a:solidFill>
              </a:rPr>
              <a:t>hidup</a:t>
            </a:r>
            <a:r>
              <a:rPr lang="en-US" dirty="0" smtClean="0"/>
              <a:t>.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diganggu</a:t>
            </a:r>
            <a:r>
              <a:rPr lang="en-US" dirty="0" smtClean="0"/>
              <a:t> </a:t>
            </a:r>
            <a:r>
              <a:rPr lang="en-US" dirty="0" err="1" smtClean="0"/>
              <a:t>marah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dibantu</a:t>
            </a:r>
            <a:r>
              <a:rPr lang="en-US" dirty="0" smtClean="0"/>
              <a:t> </a:t>
            </a:r>
            <a:r>
              <a:rPr lang="en-US" dirty="0" err="1" smtClean="0"/>
              <a:t>senang</a:t>
            </a:r>
            <a:r>
              <a:rPr lang="en-US" dirty="0" smtClean="0"/>
              <a:t>.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11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pPr marL="502920" indent="-457200">
              <a:buAutoNum type="arabicPeriod"/>
            </a:pP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perolehannya</a:t>
            </a:r>
            <a:r>
              <a:rPr lang="en-US" dirty="0" smtClean="0"/>
              <a:t>: a.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dilihat</a:t>
            </a:r>
            <a:r>
              <a:rPr lang="en-US" dirty="0" smtClean="0"/>
              <a:t>, </a:t>
            </a:r>
            <a:r>
              <a:rPr lang="en-US" dirty="0" err="1" smtClean="0"/>
              <a:t>dibaui</a:t>
            </a:r>
            <a:r>
              <a:rPr lang="en-US" dirty="0" smtClean="0"/>
              <a:t>, </a:t>
            </a:r>
            <a:r>
              <a:rPr lang="en-US" dirty="0" err="1" smtClean="0"/>
              <a:t>diraba</a:t>
            </a:r>
            <a:r>
              <a:rPr lang="en-US" dirty="0" smtClean="0"/>
              <a:t>, </a:t>
            </a:r>
            <a:r>
              <a:rPr lang="en-US" dirty="0" err="1" smtClean="0"/>
              <a:t>dicecap</a:t>
            </a:r>
            <a:r>
              <a:rPr lang="en-US" dirty="0" smtClean="0"/>
              <a:t>; b. </a:t>
            </a:r>
            <a:r>
              <a:rPr lang="en-US" dirty="0" err="1" smtClean="0"/>
              <a:t>Pengharapan</a:t>
            </a:r>
            <a:r>
              <a:rPr lang="en-US" dirty="0" smtClean="0"/>
              <a:t>, </a:t>
            </a:r>
            <a:r>
              <a:rPr lang="en-US" dirty="0" err="1" smtClean="0"/>
              <a:t>rencana</a:t>
            </a:r>
            <a:r>
              <a:rPr lang="en-US" dirty="0" smtClean="0"/>
              <a:t>, </a:t>
            </a:r>
            <a:r>
              <a:rPr lang="en-US" dirty="0" err="1" smtClean="0"/>
              <a:t>imajinasi</a:t>
            </a:r>
            <a:r>
              <a:rPr lang="en-US" dirty="0" smtClean="0"/>
              <a:t>, </a:t>
            </a:r>
            <a:r>
              <a:rPr lang="en-US" dirty="0" err="1" smtClean="0"/>
              <a:t>pikiran</a:t>
            </a:r>
            <a:r>
              <a:rPr lang="en-US" dirty="0" smtClean="0"/>
              <a:t>,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catatan</a:t>
            </a:r>
            <a:r>
              <a:rPr lang="en-US" dirty="0" smtClean="0"/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awangan</a:t>
            </a:r>
            <a:r>
              <a:rPr lang="en-US" dirty="0" smtClean="0"/>
              <a:t> c.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oleg</a:t>
            </a:r>
            <a:r>
              <a:rPr lang="en-US" dirty="0" smtClean="0"/>
              <a:t> rasa </a:t>
            </a:r>
            <a:r>
              <a:rPr lang="en-US" dirty="0" err="1" smtClean="0"/>
              <a:t>aku</a:t>
            </a:r>
            <a:r>
              <a:rPr lang="en-US" dirty="0" smtClean="0"/>
              <a:t> </a:t>
            </a:r>
            <a:r>
              <a:rPr lang="en-US" dirty="0" err="1" smtClean="0"/>
              <a:t>subjektif</a:t>
            </a:r>
            <a:r>
              <a:rPr lang="en-US" dirty="0" smtClean="0"/>
              <a:t> (</a:t>
            </a:r>
            <a:r>
              <a:rPr lang="en-US" i="1" dirty="0" err="1" smtClean="0">
                <a:solidFill>
                  <a:srgbClr val="FFFF00"/>
                </a:solidFill>
              </a:rPr>
              <a:t>karep</a:t>
            </a:r>
            <a:r>
              <a:rPr lang="en-US" dirty="0" smtClean="0"/>
              <a:t>),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diubah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.</a:t>
            </a:r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7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95486"/>
            <a:ext cx="7315200" cy="865573"/>
          </a:xfrm>
        </p:spPr>
        <p:txBody>
          <a:bodyPr/>
          <a:lstStyle/>
          <a:p>
            <a:r>
              <a:rPr lang="en-US" dirty="0" err="1" smtClean="0">
                <a:latin typeface="Brush Script Std" pitchFamily="66" charset="0"/>
              </a:rPr>
              <a:t>lanjutan</a:t>
            </a:r>
            <a:endParaRPr lang="en-US" dirty="0">
              <a:latin typeface="Brush Script Std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9583"/>
            <a:ext cx="8280920" cy="3672438"/>
          </a:xfrm>
        </p:spPr>
        <p:txBody>
          <a:bodyPr>
            <a:normAutofit lnSpcReduction="10000"/>
          </a:bodyPr>
          <a:lstStyle/>
          <a:p>
            <a:pPr marL="361950" indent="-317500">
              <a:buNone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</a:t>
            </a:r>
            <a:r>
              <a:rPr lang="en-US" sz="2400" dirty="0" smtClean="0"/>
              <a:t>. </a:t>
            </a:r>
            <a:r>
              <a:rPr lang="en-US" sz="2400" dirty="0" err="1" smtClean="0"/>
              <a:t>Catatan</a:t>
            </a:r>
            <a:r>
              <a:rPr lang="en-US" sz="24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strukturnya</a:t>
            </a:r>
            <a:r>
              <a:rPr lang="en-US" sz="2400" dirty="0" smtClean="0"/>
              <a:t>: </a:t>
            </a:r>
            <a:r>
              <a:rPr lang="en-US" sz="2400" dirty="0" smtClean="0">
                <a:solidFill>
                  <a:srgbClr val="00B0F0"/>
                </a:solidFill>
              </a:rPr>
              <a:t>a.</a:t>
            </a:r>
            <a:r>
              <a:rPr lang="en-US" sz="2400" dirty="0" smtClean="0"/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Catatan</a:t>
            </a:r>
            <a:r>
              <a:rPr lang="en-US" sz="2400" dirty="0" smtClean="0">
                <a:solidFill>
                  <a:srgbClr val="00B0F0"/>
                </a:solidFill>
              </a:rPr>
              <a:t> Raja (</a:t>
            </a:r>
            <a:r>
              <a:rPr lang="en-US" sz="2400" dirty="0" err="1" smtClean="0">
                <a:solidFill>
                  <a:srgbClr val="00B0F0"/>
                </a:solidFill>
              </a:rPr>
              <a:t>Pusat</a:t>
            </a:r>
            <a:r>
              <a:rPr lang="en-US" sz="2400" dirty="0" smtClean="0">
                <a:solidFill>
                  <a:srgbClr val="00B0F0"/>
                </a:solidFill>
              </a:rPr>
              <a:t>)</a:t>
            </a:r>
            <a:r>
              <a:rPr lang="en-US" sz="2400" dirty="0" smtClean="0"/>
              <a:t>, </a:t>
            </a:r>
            <a:r>
              <a:rPr lang="en-US" sz="2400" dirty="0" err="1" smtClean="0"/>
              <a:t>catatan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</a:t>
            </a:r>
            <a:r>
              <a:rPr lang="en-US" sz="2400" dirty="0" err="1" smtClean="0"/>
              <a:t>fokus</a:t>
            </a:r>
            <a:r>
              <a:rPr lang="en-US" sz="2400" dirty="0" smtClean="0"/>
              <a:t>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dipenuhi</a:t>
            </a:r>
            <a:r>
              <a:rPr lang="en-US" sz="2400" dirty="0" smtClean="0"/>
              <a:t> </a:t>
            </a:r>
            <a:r>
              <a:rPr lang="en-US" sz="2400" dirty="0" err="1" smtClean="0"/>
              <a:t>terlebih</a:t>
            </a:r>
            <a:r>
              <a:rPr lang="en-US" sz="2400" dirty="0" smtClean="0"/>
              <a:t> </a:t>
            </a:r>
            <a:r>
              <a:rPr lang="en-US" sz="2400" dirty="0" err="1" smtClean="0"/>
              <a:t>dahulu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berfungsi</a:t>
            </a:r>
            <a:r>
              <a:rPr lang="en-US" sz="2400" dirty="0" smtClean="0"/>
              <a:t> </a:t>
            </a:r>
            <a:r>
              <a:rPr lang="en-US" sz="2400" dirty="0" err="1" smtClean="0"/>
              <a:t>sbg</a:t>
            </a:r>
            <a:r>
              <a:rPr lang="en-US" sz="2400" dirty="0" smtClean="0"/>
              <a:t> </a:t>
            </a:r>
            <a:r>
              <a:rPr lang="en-US" sz="2400" dirty="0" err="1" smtClean="0"/>
              <a:t>cita-cita</a:t>
            </a:r>
            <a:r>
              <a:rPr lang="en-US" sz="2400" dirty="0" smtClean="0"/>
              <a:t> </a:t>
            </a:r>
            <a:r>
              <a:rPr lang="en-US" sz="2400" dirty="0" err="1" smtClean="0"/>
              <a:t>utama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00B0F0"/>
                </a:solidFill>
              </a:rPr>
              <a:t>b.</a:t>
            </a:r>
            <a:r>
              <a:rPr lang="en-US" sz="2400" dirty="0" smtClean="0"/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Catatan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Pelayan</a:t>
            </a:r>
            <a:r>
              <a:rPr lang="en-US" sz="2400" dirty="0" smtClean="0"/>
              <a:t>, </a:t>
            </a:r>
            <a:r>
              <a:rPr lang="en-US" sz="2400" dirty="0" err="1" smtClean="0"/>
              <a:t>berfungsi</a:t>
            </a:r>
            <a:r>
              <a:rPr lang="en-US" sz="2400" dirty="0" smtClean="0"/>
              <a:t> </a:t>
            </a:r>
            <a:r>
              <a:rPr lang="en-US" sz="2400" dirty="0" err="1" smtClean="0"/>
              <a:t>melayani</a:t>
            </a:r>
            <a:r>
              <a:rPr lang="en-US" sz="2400" dirty="0" smtClean="0"/>
              <a:t> </a:t>
            </a:r>
            <a:r>
              <a:rPr lang="en-US" sz="2400" dirty="0" err="1" smtClean="0"/>
              <a:t>catatan</a:t>
            </a:r>
            <a:r>
              <a:rPr lang="en-US" sz="2400" dirty="0" smtClean="0"/>
              <a:t> raja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dibutuhkan</a:t>
            </a:r>
            <a:r>
              <a:rPr lang="en-US" sz="2400" dirty="0" smtClean="0"/>
              <a:t>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mencapai</a:t>
            </a:r>
            <a:r>
              <a:rPr lang="en-US" sz="2400" dirty="0" smtClean="0"/>
              <a:t> </a:t>
            </a:r>
            <a:r>
              <a:rPr lang="en-US" sz="2400" dirty="0" err="1" smtClean="0"/>
              <a:t>pemenuhan</a:t>
            </a:r>
            <a:r>
              <a:rPr lang="en-US" sz="2400" dirty="0" smtClean="0"/>
              <a:t> </a:t>
            </a:r>
            <a:r>
              <a:rPr lang="en-US" sz="2400" dirty="0" err="1" smtClean="0"/>
              <a:t>catatan</a:t>
            </a:r>
            <a:r>
              <a:rPr lang="en-US" sz="2400" dirty="0" smtClean="0"/>
              <a:t> raja</a:t>
            </a:r>
          </a:p>
          <a:p>
            <a:pPr marL="361950" indent="-317500">
              <a:buNone/>
            </a:pP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4</a:t>
            </a:r>
            <a:r>
              <a:rPr lang="en-US" sz="2400" dirty="0" smtClean="0"/>
              <a:t>. </a:t>
            </a:r>
            <a:r>
              <a:rPr lang="en-US" sz="2400" dirty="0" err="1" smtClean="0"/>
              <a:t>Catatan</a:t>
            </a:r>
            <a:r>
              <a:rPr lang="en-US" sz="24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jumlah</a:t>
            </a:r>
            <a:r>
              <a:rPr lang="en-US" sz="2400" dirty="0" smtClean="0"/>
              <a:t> </a:t>
            </a:r>
            <a:r>
              <a:rPr lang="en-US" sz="2400" dirty="0" err="1" smtClean="0"/>
              <a:t>perhatian</a:t>
            </a:r>
            <a:r>
              <a:rPr lang="en-US" sz="2400" dirty="0" smtClean="0"/>
              <a:t>: </a:t>
            </a:r>
            <a:r>
              <a:rPr lang="en-US" sz="2400" dirty="0" smtClean="0">
                <a:solidFill>
                  <a:srgbClr val="00B0F0"/>
                </a:solidFill>
              </a:rPr>
              <a:t>a. </a:t>
            </a:r>
            <a:r>
              <a:rPr lang="en-US" sz="2400" dirty="0" err="1" smtClean="0">
                <a:solidFill>
                  <a:srgbClr val="00B0F0"/>
                </a:solidFill>
              </a:rPr>
              <a:t>Catatan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Tebal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dirty="0" err="1" smtClean="0"/>
              <a:t>catatan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mendapatkan</a:t>
            </a:r>
            <a:r>
              <a:rPr lang="en-US" sz="2400" dirty="0" smtClean="0"/>
              <a:t> </a:t>
            </a:r>
            <a:r>
              <a:rPr lang="en-US" sz="2400" dirty="0" err="1" smtClean="0"/>
              <a:t>porsi</a:t>
            </a:r>
            <a:r>
              <a:rPr lang="en-US" sz="2400" dirty="0" smtClean="0"/>
              <a:t> </a:t>
            </a:r>
            <a:r>
              <a:rPr lang="en-US" sz="2400" dirty="0" err="1" smtClean="0"/>
              <a:t>perhatian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berlebih</a:t>
            </a:r>
            <a:r>
              <a:rPr lang="en-US" sz="2400" dirty="0" smtClean="0"/>
              <a:t>; </a:t>
            </a:r>
            <a:r>
              <a:rPr lang="en-US" sz="2400" dirty="0" smtClean="0">
                <a:solidFill>
                  <a:srgbClr val="00B0F0"/>
                </a:solidFill>
              </a:rPr>
              <a:t>b. </a:t>
            </a:r>
            <a:r>
              <a:rPr lang="en-US" sz="2400" dirty="0" err="1" smtClean="0">
                <a:solidFill>
                  <a:srgbClr val="00B0F0"/>
                </a:solidFill>
              </a:rPr>
              <a:t>Catatan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Sekarat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dirty="0" err="1" smtClean="0"/>
              <a:t>catatan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mendapat</a:t>
            </a:r>
            <a:r>
              <a:rPr lang="en-US" sz="2400" dirty="0" smtClean="0"/>
              <a:t> </a:t>
            </a:r>
            <a:r>
              <a:rPr lang="en-US" sz="2400" dirty="0" err="1" smtClean="0"/>
              <a:t>perhatian</a:t>
            </a:r>
            <a:r>
              <a:rPr lang="en-US" sz="2400" dirty="0" smtClean="0"/>
              <a:t> </a:t>
            </a:r>
            <a:r>
              <a:rPr lang="en-US" sz="2400" dirty="0" err="1" smtClean="0"/>
              <a:t>shg</a:t>
            </a:r>
            <a:r>
              <a:rPr lang="en-US" sz="2400" dirty="0" smtClean="0"/>
              <a:t> </a:t>
            </a:r>
            <a:r>
              <a:rPr lang="en-US" sz="2400" dirty="0" err="1" smtClean="0"/>
              <a:t>bila</a:t>
            </a:r>
            <a:r>
              <a:rPr lang="en-US" sz="2400" dirty="0" smtClean="0"/>
              <a:t> </a:t>
            </a:r>
            <a:r>
              <a:rPr lang="en-US" sz="2400" dirty="0" err="1" smtClean="0"/>
              <a:t>terus-menerus</a:t>
            </a:r>
            <a:r>
              <a:rPr lang="en-US" sz="2400" dirty="0" smtClean="0"/>
              <a:t> </a:t>
            </a:r>
            <a:r>
              <a:rPr lang="en-US" sz="2400" dirty="0" err="1" smtClean="0"/>
              <a:t>tdk</a:t>
            </a:r>
            <a:r>
              <a:rPr lang="en-US" sz="2400" dirty="0" smtClean="0"/>
              <a:t> </a:t>
            </a:r>
            <a:r>
              <a:rPr lang="en-US" sz="2400" dirty="0" err="1" smtClean="0"/>
              <a:t>dpt</a:t>
            </a:r>
            <a:r>
              <a:rPr lang="en-US" sz="2400" dirty="0" smtClean="0"/>
              <a:t> </a:t>
            </a:r>
            <a:r>
              <a:rPr lang="en-US" sz="2400" dirty="0" err="1" smtClean="0"/>
              <a:t>perhatian</a:t>
            </a:r>
            <a:r>
              <a:rPr lang="en-US" sz="2400" dirty="0" smtClean="0"/>
              <a:t> </a:t>
            </a:r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mati</a:t>
            </a:r>
            <a:r>
              <a:rPr lang="en-US" sz="2400" dirty="0" smtClean="0"/>
              <a:t>.</a:t>
            </a:r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34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7315200" cy="865573"/>
          </a:xfrm>
        </p:spPr>
        <p:txBody>
          <a:bodyPr/>
          <a:lstStyle/>
          <a:p>
            <a:r>
              <a:rPr lang="en-US" dirty="0" err="1" smtClean="0"/>
              <a:t>Ukuran</a:t>
            </a:r>
            <a:r>
              <a:rPr lang="en-US" dirty="0" smtClean="0"/>
              <a:t> 3. </a:t>
            </a:r>
            <a:r>
              <a:rPr lang="en-US" dirty="0" err="1" smtClean="0"/>
              <a:t>Kramadangsa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7575"/>
            <a:ext cx="8050088" cy="3744446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Kramadangsa</a:t>
            </a:r>
            <a:r>
              <a:rPr lang="en-US" dirty="0" smtClean="0"/>
              <a:t> </a:t>
            </a:r>
            <a:r>
              <a:rPr lang="en-US" dirty="0" err="1" smtClean="0"/>
              <a:t>adl</a:t>
            </a:r>
            <a:r>
              <a:rPr lang="en-US" dirty="0" smtClean="0"/>
              <a:t> </a:t>
            </a:r>
            <a:r>
              <a:rPr lang="en-US" dirty="0" err="1" smtClean="0"/>
              <a:t>seperangkat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orang </a:t>
            </a:r>
            <a:r>
              <a:rPr lang="en-US" dirty="0" err="1" smtClean="0"/>
              <a:t>Jawa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Kramadangsa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aku</a:t>
            </a:r>
            <a:r>
              <a:rPr lang="en-US" dirty="0" smtClean="0"/>
              <a:t> yang </a:t>
            </a:r>
            <a:r>
              <a:rPr lang="en-US" dirty="0" err="1" smtClean="0"/>
              <a:t>berpikir</a:t>
            </a:r>
            <a:r>
              <a:rPr lang="en-US" dirty="0" smtClean="0"/>
              <a:t>, </a:t>
            </a:r>
            <a:r>
              <a:rPr lang="en-US" dirty="0" err="1" smtClean="0"/>
              <a:t>disinilah</a:t>
            </a:r>
            <a:r>
              <a:rPr lang="en-US" dirty="0" smtClean="0"/>
              <a:t> </a:t>
            </a:r>
            <a:r>
              <a:rPr lang="en-US" dirty="0" err="1" smtClean="0"/>
              <a:t>rasionalitas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kramadangsa</a:t>
            </a:r>
            <a:r>
              <a:rPr lang="en-US" dirty="0" smtClean="0"/>
              <a:t> </a:t>
            </a:r>
            <a:r>
              <a:rPr lang="en-US" dirty="0" err="1" smtClean="0"/>
              <a:t>adl</a:t>
            </a:r>
            <a:r>
              <a:rPr lang="en-US" dirty="0" smtClean="0"/>
              <a:t>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kenyamanan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mempertimbangkan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peduli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orang lain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sewenang-wenang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Kramadangsa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percaya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kenyataan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dikehendakinya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menghalangi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 </a:t>
            </a:r>
            <a:r>
              <a:rPr lang="en-US" dirty="0" err="1" smtClean="0"/>
              <a:t>sebagaimana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46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7494"/>
            <a:ext cx="7315200" cy="865573"/>
          </a:xfrm>
        </p:spPr>
        <p:txBody>
          <a:bodyPr/>
          <a:lstStyle/>
          <a:p>
            <a:r>
              <a:rPr lang="en-US" dirty="0" err="1" smtClean="0">
                <a:latin typeface="Brush Script Std" pitchFamily="66" charset="0"/>
              </a:rPr>
              <a:t>lanjutan</a:t>
            </a:r>
            <a:endParaRPr lang="en-US" dirty="0">
              <a:latin typeface="Brush Script Std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03599"/>
            <a:ext cx="8496944" cy="3528422"/>
          </a:xfrm>
        </p:spPr>
        <p:txBody>
          <a:bodyPr>
            <a:noAutofit/>
          </a:bodyPr>
          <a:lstStyle/>
          <a:p>
            <a:r>
              <a:rPr lang="en-US" sz="2400" dirty="0" smtClean="0"/>
              <a:t>Rasa ‘</a:t>
            </a:r>
            <a:r>
              <a:rPr lang="en-US" sz="2400" dirty="0" err="1" smtClean="0">
                <a:solidFill>
                  <a:srgbClr val="00B0F0"/>
                </a:solidFill>
              </a:rPr>
              <a:t>Aku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bukan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Kramadangsa</a:t>
            </a:r>
            <a:r>
              <a:rPr lang="en-US" sz="2400" dirty="0" smtClean="0"/>
              <a:t>’ </a:t>
            </a:r>
            <a:r>
              <a:rPr lang="en-US" sz="2400" dirty="0" err="1" smtClean="0"/>
              <a:t>menunjukkan</a:t>
            </a:r>
            <a:r>
              <a:rPr lang="en-US" sz="2400" dirty="0" smtClean="0"/>
              <a:t> </a:t>
            </a:r>
            <a:r>
              <a:rPr lang="en-US" sz="2400" dirty="0" err="1" smtClean="0"/>
              <a:t>terpisahnya</a:t>
            </a:r>
            <a:r>
              <a:rPr lang="en-US" sz="2400" dirty="0" smtClean="0"/>
              <a:t> </a:t>
            </a:r>
            <a:r>
              <a:rPr lang="en-US" sz="2400" dirty="0" err="1" smtClean="0"/>
              <a:t>aku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Kramadangsa</a:t>
            </a:r>
            <a:endParaRPr lang="en-US" sz="2400" dirty="0" smtClean="0"/>
          </a:p>
          <a:p>
            <a:r>
              <a:rPr lang="en-US" sz="2400" dirty="0" err="1" smtClean="0"/>
              <a:t>Jiwa</a:t>
            </a:r>
            <a:r>
              <a:rPr lang="en-US" sz="2400" dirty="0" smtClean="0"/>
              <a:t> yang </a:t>
            </a:r>
            <a:r>
              <a:rPr lang="en-US" sz="2400" dirty="0" err="1" smtClean="0"/>
              <a:t>abadi</a:t>
            </a:r>
            <a:r>
              <a:rPr lang="en-US" sz="2400" dirty="0" smtClean="0"/>
              <a:t> </a:t>
            </a:r>
            <a:r>
              <a:rPr lang="en-US" sz="2400" dirty="0" err="1" smtClean="0"/>
              <a:t>adl</a:t>
            </a:r>
            <a:r>
              <a:rPr lang="en-US" sz="2400" dirty="0" smtClean="0"/>
              <a:t> </a:t>
            </a:r>
            <a:r>
              <a:rPr lang="en-US" sz="2400" dirty="0" err="1" smtClean="0"/>
              <a:t>jiwa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identik</a:t>
            </a:r>
            <a:r>
              <a:rPr lang="en-US" sz="2400" dirty="0" smtClean="0"/>
              <a:t> </a:t>
            </a:r>
            <a:r>
              <a:rPr lang="en-US" sz="2400" dirty="0" err="1" smtClean="0"/>
              <a:t>dgn</a:t>
            </a:r>
            <a:r>
              <a:rPr lang="en-US" sz="2400" dirty="0" smtClean="0"/>
              <a:t> rasa ‘</a:t>
            </a:r>
            <a:r>
              <a:rPr lang="en-US" sz="2400" dirty="0" err="1" smtClean="0">
                <a:solidFill>
                  <a:srgbClr val="00B0F0"/>
                </a:solidFill>
              </a:rPr>
              <a:t>Aku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bukan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Kramadangsa</a:t>
            </a:r>
            <a:r>
              <a:rPr lang="en-US" sz="2400" dirty="0" smtClean="0"/>
              <a:t>’, </a:t>
            </a:r>
            <a:r>
              <a:rPr lang="en-US" sz="2400" dirty="0" err="1" smtClean="0"/>
              <a:t>sedangkan</a:t>
            </a:r>
            <a:r>
              <a:rPr lang="en-US" sz="2400" dirty="0" smtClean="0"/>
              <a:t> </a:t>
            </a:r>
            <a:r>
              <a:rPr lang="en-US" sz="2400" dirty="0" err="1" smtClean="0"/>
              <a:t>jiwa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abadi</a:t>
            </a:r>
            <a:r>
              <a:rPr lang="en-US" sz="2400" dirty="0" smtClean="0"/>
              <a:t> </a:t>
            </a:r>
            <a:r>
              <a:rPr lang="en-US" sz="2400" dirty="0" err="1" smtClean="0"/>
              <a:t>adl</a:t>
            </a:r>
            <a:r>
              <a:rPr lang="en-US" sz="2400" dirty="0" smtClean="0"/>
              <a:t> </a:t>
            </a:r>
            <a:r>
              <a:rPr lang="en-US" sz="2400" dirty="0" err="1" smtClean="0"/>
              <a:t>jiwa</a:t>
            </a:r>
            <a:r>
              <a:rPr lang="en-US" sz="2400" dirty="0" smtClean="0"/>
              <a:t> rasa ‘</a:t>
            </a:r>
            <a:r>
              <a:rPr lang="en-US" sz="2400" dirty="0" err="1" smtClean="0">
                <a:solidFill>
                  <a:srgbClr val="00B0F0"/>
                </a:solidFill>
              </a:rPr>
              <a:t>Aku</a:t>
            </a:r>
            <a:r>
              <a:rPr lang="en-US" sz="2400" dirty="0" smtClean="0">
                <a:solidFill>
                  <a:srgbClr val="00B0F0"/>
                </a:solidFill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</a:rPr>
              <a:t>Kramadangsa</a:t>
            </a:r>
            <a:r>
              <a:rPr lang="en-US" sz="2400" dirty="0" smtClean="0"/>
              <a:t>’.</a:t>
            </a:r>
          </a:p>
          <a:p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kejiwaan</a:t>
            </a:r>
            <a:r>
              <a:rPr lang="en-US" sz="2400" dirty="0" smtClean="0"/>
              <a:t> ‘</a:t>
            </a:r>
            <a:r>
              <a:rPr lang="en-US" sz="2400" dirty="0" err="1" smtClean="0"/>
              <a:t>Aku</a:t>
            </a:r>
            <a:r>
              <a:rPr lang="en-US" sz="2400" dirty="0" smtClean="0"/>
              <a:t> </a:t>
            </a:r>
            <a:r>
              <a:rPr lang="en-US" sz="2400" dirty="0" err="1" smtClean="0"/>
              <a:t>bukan</a:t>
            </a:r>
            <a:r>
              <a:rPr lang="en-US" sz="2400" dirty="0" smtClean="0"/>
              <a:t> </a:t>
            </a:r>
            <a:r>
              <a:rPr lang="en-US" sz="2400" dirty="0" err="1" smtClean="0"/>
              <a:t>Kramadangsa</a:t>
            </a:r>
            <a:r>
              <a:rPr lang="en-US" sz="2400" dirty="0" smtClean="0"/>
              <a:t>’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orang yang </a:t>
            </a:r>
            <a:r>
              <a:rPr lang="en-US" sz="2400" dirty="0" err="1" smtClean="0"/>
              <a:t>berpendapat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baik</a:t>
            </a:r>
            <a:r>
              <a:rPr lang="en-US" sz="2400" dirty="0" smtClean="0">
                <a:solidFill>
                  <a:srgbClr val="FFFF00"/>
                </a:solidFill>
              </a:rPr>
              <a:t> kaya </a:t>
            </a:r>
            <a:r>
              <a:rPr lang="en-US" sz="2400" dirty="0" err="1" smtClean="0">
                <a:solidFill>
                  <a:srgbClr val="FFFF00"/>
                </a:solidFill>
              </a:rPr>
              <a:t>maupun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miskin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tidak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menjadi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masalah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baginya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karena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ia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tetap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berbahagia</a:t>
            </a:r>
            <a:r>
              <a:rPr lang="en-US" sz="2400" dirty="0" smtClean="0">
                <a:solidFill>
                  <a:srgbClr val="FFFF00"/>
                </a:solidFill>
              </a:rPr>
              <a:t>, </a:t>
            </a:r>
            <a:r>
              <a:rPr lang="en-US" sz="2400" dirty="0" err="1" smtClean="0">
                <a:solidFill>
                  <a:srgbClr val="FFFF00"/>
                </a:solidFill>
              </a:rPr>
              <a:t>sehingga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jiwa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menjadi</a:t>
            </a:r>
            <a:r>
              <a:rPr lang="en-US" sz="2400" dirty="0" smtClean="0">
                <a:solidFill>
                  <a:srgbClr val="FFFF00"/>
                </a:solidFill>
              </a:rPr>
              <a:t> </a:t>
            </a:r>
            <a:r>
              <a:rPr lang="en-US" sz="2400" dirty="0" err="1" smtClean="0">
                <a:solidFill>
                  <a:srgbClr val="FFFF00"/>
                </a:solidFill>
              </a:rPr>
              <a:t>tenteram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0183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23478"/>
            <a:ext cx="7315200" cy="865573"/>
          </a:xfrm>
        </p:spPr>
        <p:txBody>
          <a:bodyPr/>
          <a:lstStyle/>
          <a:p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Simpang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9582"/>
            <a:ext cx="8568952" cy="3888431"/>
          </a:xfrm>
        </p:spPr>
        <p:txBody>
          <a:bodyPr>
            <a:noAutofit/>
          </a:bodyPr>
          <a:lstStyle/>
          <a:p>
            <a:r>
              <a:rPr lang="en-US" sz="2200" dirty="0" smtClean="0"/>
              <a:t>Di </a:t>
            </a:r>
            <a:r>
              <a:rPr lang="en-US" sz="2200" dirty="0" err="1" smtClean="0"/>
              <a:t>antara</a:t>
            </a:r>
            <a:r>
              <a:rPr lang="en-US" sz="2200" dirty="0" smtClean="0"/>
              <a:t> </a:t>
            </a:r>
            <a:r>
              <a:rPr lang="en-US" sz="2200" dirty="0" err="1" smtClean="0"/>
              <a:t>Ukuran</a:t>
            </a:r>
            <a:r>
              <a:rPr lang="en-US" sz="2200" dirty="0" smtClean="0"/>
              <a:t> 3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Ukuran</a:t>
            </a:r>
            <a:r>
              <a:rPr lang="en-US" sz="2200" dirty="0" smtClean="0"/>
              <a:t> 4 </a:t>
            </a:r>
            <a:r>
              <a:rPr lang="en-US" sz="2200" dirty="0" err="1" smtClean="0"/>
              <a:t>terdapat</a:t>
            </a:r>
            <a:r>
              <a:rPr lang="en-US" sz="2200" dirty="0" smtClean="0"/>
              <a:t> </a:t>
            </a:r>
            <a:r>
              <a:rPr lang="en-US" sz="2200" dirty="0" err="1" smtClean="0"/>
              <a:t>Jalan</a:t>
            </a:r>
            <a:r>
              <a:rPr lang="en-US" sz="2200" dirty="0" smtClean="0"/>
              <a:t> </a:t>
            </a:r>
            <a:r>
              <a:rPr lang="en-US" sz="2200" dirty="0" err="1" smtClean="0"/>
              <a:t>Simpang</a:t>
            </a:r>
            <a:r>
              <a:rPr lang="en-US" sz="2200" dirty="0" smtClean="0"/>
              <a:t> </a:t>
            </a:r>
            <a:r>
              <a:rPr lang="en-US" sz="2200" dirty="0" err="1" smtClean="0"/>
              <a:t>Tiga</a:t>
            </a:r>
            <a:r>
              <a:rPr lang="en-US" sz="2200" dirty="0" smtClean="0"/>
              <a:t> (</a:t>
            </a:r>
            <a:r>
              <a:rPr lang="en-US" sz="2200" dirty="0" smtClean="0">
                <a:solidFill>
                  <a:srgbClr val="00B0F0"/>
                </a:solidFill>
              </a:rPr>
              <a:t>Margi </a:t>
            </a:r>
            <a:r>
              <a:rPr lang="en-US" sz="2200" dirty="0" err="1" smtClean="0">
                <a:solidFill>
                  <a:srgbClr val="00B0F0"/>
                </a:solidFill>
              </a:rPr>
              <a:t>Pratigan</a:t>
            </a:r>
            <a:r>
              <a:rPr lang="en-US" sz="2200" dirty="0" smtClean="0"/>
              <a:t>) </a:t>
            </a:r>
            <a:r>
              <a:rPr lang="en-US" sz="2200" dirty="0" err="1" smtClean="0"/>
              <a:t>yaitu</a:t>
            </a:r>
            <a:r>
              <a:rPr lang="en-US" sz="2200" dirty="0" smtClean="0"/>
              <a:t> </a:t>
            </a:r>
            <a:r>
              <a:rPr lang="en-US" sz="2200" dirty="0" err="1" smtClean="0"/>
              <a:t>menentukan</a:t>
            </a:r>
            <a:r>
              <a:rPr lang="en-US" sz="2200" dirty="0" smtClean="0"/>
              <a:t> </a:t>
            </a:r>
            <a:r>
              <a:rPr lang="en-US" sz="2200" dirty="0" err="1" smtClean="0"/>
              <a:t>akan</a:t>
            </a:r>
            <a:r>
              <a:rPr lang="en-US" sz="2200" dirty="0" smtClean="0"/>
              <a:t> </a:t>
            </a:r>
            <a:r>
              <a:rPr lang="en-US" sz="2200" dirty="0" err="1" smtClean="0"/>
              <a:t>ke</a:t>
            </a:r>
            <a:r>
              <a:rPr lang="en-US" sz="2200" dirty="0" smtClean="0"/>
              <a:t> </a:t>
            </a:r>
            <a:r>
              <a:rPr lang="en-US" sz="2200" dirty="0" err="1" smtClean="0"/>
              <a:t>arah</a:t>
            </a:r>
            <a:r>
              <a:rPr lang="en-US" sz="2200" dirty="0" smtClean="0"/>
              <a:t> </a:t>
            </a:r>
            <a:r>
              <a:rPr lang="en-US" sz="2200" dirty="0" err="1" smtClean="0"/>
              <a:t>mana</a:t>
            </a:r>
            <a:r>
              <a:rPr lang="en-US" sz="2200" dirty="0" smtClean="0"/>
              <a:t> (</a:t>
            </a:r>
            <a:r>
              <a:rPr lang="en-US" sz="2200" dirty="0" err="1" smtClean="0"/>
              <a:t>balik</a:t>
            </a:r>
            <a:r>
              <a:rPr lang="en-US" sz="2200" dirty="0" smtClean="0"/>
              <a:t> </a:t>
            </a:r>
            <a:r>
              <a:rPr lang="en-US" sz="2200" dirty="0" err="1" smtClean="0"/>
              <a:t>Ukuran</a:t>
            </a:r>
            <a:r>
              <a:rPr lang="en-US" sz="2200" dirty="0" smtClean="0"/>
              <a:t> 3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lanjut</a:t>
            </a:r>
            <a:r>
              <a:rPr lang="en-US" sz="2200" dirty="0" smtClean="0"/>
              <a:t> </a:t>
            </a:r>
            <a:r>
              <a:rPr lang="en-US" sz="2200" dirty="0" err="1" smtClean="0"/>
              <a:t>Ukuran</a:t>
            </a:r>
            <a:r>
              <a:rPr lang="en-US" sz="2200" dirty="0" smtClean="0"/>
              <a:t> 4) </a:t>
            </a:r>
            <a:r>
              <a:rPr lang="en-US" sz="2200" i="1" dirty="0" err="1" smtClean="0">
                <a:solidFill>
                  <a:srgbClr val="FFFF00"/>
                </a:solidFill>
              </a:rPr>
              <a:t>Karep</a:t>
            </a:r>
            <a:r>
              <a:rPr lang="en-US" sz="2200" dirty="0" smtClean="0"/>
              <a:t> </a:t>
            </a:r>
            <a:r>
              <a:rPr lang="en-US" sz="2200" dirty="0" err="1" smtClean="0"/>
              <a:t>akan</a:t>
            </a:r>
            <a:r>
              <a:rPr lang="en-US" sz="2200" dirty="0" smtClean="0"/>
              <a:t> </a:t>
            </a:r>
            <a:r>
              <a:rPr lang="en-US" sz="2200" dirty="0" err="1" smtClean="0"/>
              <a:t>bergerak</a:t>
            </a:r>
            <a:r>
              <a:rPr lang="en-US" sz="2200" dirty="0" smtClean="0"/>
              <a:t>.</a:t>
            </a:r>
          </a:p>
          <a:p>
            <a:r>
              <a:rPr lang="en-US" sz="2200" dirty="0" smtClean="0"/>
              <a:t>Di </a:t>
            </a:r>
            <a:r>
              <a:rPr lang="en-US" sz="2200" dirty="0" err="1" smtClean="0"/>
              <a:t>Jalan</a:t>
            </a:r>
            <a:r>
              <a:rPr lang="en-US" sz="2200" dirty="0" smtClean="0"/>
              <a:t> </a:t>
            </a:r>
            <a:r>
              <a:rPr lang="en-US" sz="2200" dirty="0" err="1" smtClean="0"/>
              <a:t>Simpang</a:t>
            </a:r>
            <a:r>
              <a:rPr lang="en-US" sz="2200" dirty="0" smtClean="0"/>
              <a:t> </a:t>
            </a:r>
            <a:r>
              <a:rPr lang="en-US" sz="2200" dirty="0" err="1" smtClean="0"/>
              <a:t>Tiga</a:t>
            </a:r>
            <a:r>
              <a:rPr lang="en-US" sz="2200" dirty="0" smtClean="0"/>
              <a:t> </a:t>
            </a:r>
            <a:r>
              <a:rPr lang="en-US" sz="2200" dirty="0" err="1" smtClean="0"/>
              <a:t>terdapat</a:t>
            </a:r>
            <a:r>
              <a:rPr lang="en-US" sz="2200" dirty="0" smtClean="0"/>
              <a:t> </a:t>
            </a:r>
            <a:r>
              <a:rPr lang="en-US" sz="2200" i="1" dirty="0" err="1" smtClean="0">
                <a:solidFill>
                  <a:srgbClr val="FFFF00"/>
                </a:solidFill>
              </a:rPr>
              <a:t>aling-aling</a:t>
            </a:r>
            <a:r>
              <a:rPr lang="en-US" sz="2200" dirty="0" smtClean="0"/>
              <a:t> (</a:t>
            </a:r>
            <a:r>
              <a:rPr lang="en-US" sz="2200" dirty="0" err="1" smtClean="0"/>
              <a:t>penghalang</a:t>
            </a:r>
            <a:r>
              <a:rPr lang="en-US" sz="2200" dirty="0" smtClean="0"/>
              <a:t>) </a:t>
            </a:r>
            <a:r>
              <a:rPr lang="en-US" sz="2200" dirty="0" err="1" smtClean="0"/>
              <a:t>utk</a:t>
            </a:r>
            <a:r>
              <a:rPr lang="en-US" sz="2200" dirty="0" smtClean="0"/>
              <a:t> </a:t>
            </a:r>
            <a:r>
              <a:rPr lang="en-US" sz="2200" dirty="0" err="1" smtClean="0"/>
              <a:t>sampai</a:t>
            </a:r>
            <a:r>
              <a:rPr lang="en-US" sz="2200" dirty="0" smtClean="0"/>
              <a:t> </a:t>
            </a:r>
            <a:r>
              <a:rPr lang="en-US" sz="2200" dirty="0" err="1" smtClean="0"/>
              <a:t>pd</a:t>
            </a:r>
            <a:r>
              <a:rPr lang="en-US" sz="2200" dirty="0" smtClean="0"/>
              <a:t> </a:t>
            </a:r>
            <a:r>
              <a:rPr lang="en-US" sz="2200" dirty="0" err="1" smtClean="0"/>
              <a:t>Ukuran</a:t>
            </a:r>
            <a:r>
              <a:rPr lang="en-US" sz="2200" dirty="0" smtClean="0"/>
              <a:t> 4 </a:t>
            </a:r>
            <a:r>
              <a:rPr lang="en-US" sz="2200" dirty="0" err="1" smtClean="0"/>
              <a:t>yaitu</a:t>
            </a:r>
            <a:r>
              <a:rPr lang="en-US" sz="2200" dirty="0" smtClean="0"/>
              <a:t> ‘</a:t>
            </a:r>
            <a:r>
              <a:rPr lang="en-US" sz="2200" dirty="0" err="1" smtClean="0"/>
              <a:t>manusia</a:t>
            </a:r>
            <a:r>
              <a:rPr lang="en-US" sz="2200" dirty="0" smtClean="0"/>
              <a:t> </a:t>
            </a:r>
            <a:r>
              <a:rPr lang="en-US" sz="2200" dirty="0" err="1" smtClean="0"/>
              <a:t>tanpa</a:t>
            </a:r>
            <a:r>
              <a:rPr lang="en-US" sz="2200" dirty="0" smtClean="0"/>
              <a:t> </a:t>
            </a:r>
            <a:r>
              <a:rPr lang="en-US" sz="2200" dirty="0" err="1" smtClean="0"/>
              <a:t>ciri</a:t>
            </a:r>
            <a:r>
              <a:rPr lang="en-US" sz="2200" dirty="0" smtClean="0"/>
              <a:t>’.</a:t>
            </a:r>
          </a:p>
          <a:p>
            <a:r>
              <a:rPr lang="en-US" sz="2200" dirty="0" err="1" smtClean="0"/>
              <a:t>Aling-aling</a:t>
            </a:r>
            <a:r>
              <a:rPr lang="en-US" sz="2200" dirty="0" smtClean="0"/>
              <a:t> </a:t>
            </a:r>
            <a:r>
              <a:rPr lang="en-US" sz="2200" dirty="0" err="1" smtClean="0"/>
              <a:t>bertujuan</a:t>
            </a:r>
            <a:r>
              <a:rPr lang="en-US" sz="2200" dirty="0" smtClean="0"/>
              <a:t> </a:t>
            </a:r>
            <a:r>
              <a:rPr lang="en-US" sz="2200" dirty="0" err="1" smtClean="0"/>
              <a:t>utk</a:t>
            </a:r>
            <a:r>
              <a:rPr lang="en-US" sz="2200" dirty="0" smtClean="0"/>
              <a:t> </a:t>
            </a:r>
            <a:r>
              <a:rPr lang="en-US" sz="2200" dirty="0" err="1" smtClean="0"/>
              <a:t>membela</a:t>
            </a:r>
            <a:r>
              <a:rPr lang="en-US" sz="2200" dirty="0" smtClean="0"/>
              <a:t> </a:t>
            </a:r>
            <a:r>
              <a:rPr lang="en-US" sz="2200" dirty="0" err="1" smtClean="0"/>
              <a:t>diri</a:t>
            </a:r>
            <a:r>
              <a:rPr lang="en-US" sz="2200" dirty="0" smtClean="0"/>
              <a:t> </a:t>
            </a:r>
            <a:r>
              <a:rPr lang="en-US" sz="2200" dirty="0" err="1" smtClean="0"/>
              <a:t>dgn</a:t>
            </a:r>
            <a:r>
              <a:rPr lang="en-US" sz="2200" dirty="0" smtClean="0"/>
              <a:t> </a:t>
            </a:r>
            <a:r>
              <a:rPr lang="en-US" sz="2200" dirty="0" err="1" smtClean="0"/>
              <a:t>jalan</a:t>
            </a:r>
            <a:r>
              <a:rPr lang="en-US" sz="2200" dirty="0" smtClean="0"/>
              <a:t> </a:t>
            </a:r>
            <a:r>
              <a:rPr lang="en-US" sz="2200" dirty="0" err="1" smtClean="0"/>
              <a:t>merasa</a:t>
            </a:r>
            <a:r>
              <a:rPr lang="en-US" sz="2200" dirty="0" smtClean="0"/>
              <a:t> </a:t>
            </a:r>
            <a:r>
              <a:rPr lang="en-US" sz="2200" dirty="0" err="1" smtClean="0"/>
              <a:t>benar</a:t>
            </a:r>
            <a:r>
              <a:rPr lang="en-US" sz="2200" dirty="0" smtClean="0"/>
              <a:t> (</a:t>
            </a:r>
            <a:r>
              <a:rPr lang="en-US" sz="2200" i="1" dirty="0" err="1" smtClean="0">
                <a:solidFill>
                  <a:srgbClr val="FFFF00"/>
                </a:solidFill>
              </a:rPr>
              <a:t>pemanggih</a:t>
            </a:r>
            <a:r>
              <a:rPr lang="en-US" sz="2200" i="1" dirty="0" smtClean="0">
                <a:solidFill>
                  <a:srgbClr val="FFFF00"/>
                </a:solidFill>
              </a:rPr>
              <a:t> </a:t>
            </a:r>
            <a:r>
              <a:rPr lang="en-US" sz="2200" i="1" dirty="0" err="1" smtClean="0">
                <a:solidFill>
                  <a:srgbClr val="FFFF00"/>
                </a:solidFill>
              </a:rPr>
              <a:t>leres</a:t>
            </a:r>
            <a:r>
              <a:rPr lang="en-US" sz="2200" dirty="0" smtClean="0"/>
              <a:t>)</a:t>
            </a:r>
          </a:p>
          <a:p>
            <a:r>
              <a:rPr lang="en-US" sz="2200" dirty="0" err="1" smtClean="0"/>
              <a:t>Terjadi</a:t>
            </a:r>
            <a:r>
              <a:rPr lang="en-US" sz="2200" dirty="0" smtClean="0"/>
              <a:t> proses </a:t>
            </a:r>
            <a:r>
              <a:rPr lang="en-US" sz="2200" dirty="0" err="1" smtClean="0"/>
              <a:t>mawas</a:t>
            </a:r>
            <a:r>
              <a:rPr lang="en-US" sz="2200" dirty="0" smtClean="0"/>
              <a:t> </a:t>
            </a:r>
            <a:r>
              <a:rPr lang="en-US" sz="2200" dirty="0" err="1" smtClean="0"/>
              <a:t>diri</a:t>
            </a:r>
            <a:r>
              <a:rPr lang="en-US" sz="2200" dirty="0" smtClean="0"/>
              <a:t> </a:t>
            </a:r>
            <a:r>
              <a:rPr lang="en-US" sz="2200" dirty="0" err="1" smtClean="0"/>
              <a:t>utk</a:t>
            </a:r>
            <a:r>
              <a:rPr lang="en-US" sz="2200" dirty="0" smtClean="0"/>
              <a:t> </a:t>
            </a:r>
            <a:r>
              <a:rPr lang="en-US" sz="2200" dirty="0" err="1" smtClean="0"/>
              <a:t>sampai</a:t>
            </a:r>
            <a:r>
              <a:rPr lang="en-US" sz="2200" dirty="0" smtClean="0"/>
              <a:t> </a:t>
            </a:r>
            <a:r>
              <a:rPr lang="en-US" sz="2200" dirty="0" err="1" smtClean="0"/>
              <a:t>Ukuran</a:t>
            </a:r>
            <a:r>
              <a:rPr lang="en-US" sz="2200" dirty="0" smtClean="0"/>
              <a:t> 4 </a:t>
            </a:r>
            <a:r>
              <a:rPr lang="en-US" sz="2200" dirty="0" err="1" smtClean="0"/>
              <a:t>jika</a:t>
            </a:r>
            <a:r>
              <a:rPr lang="en-US" sz="2200" dirty="0" smtClean="0"/>
              <a:t> </a:t>
            </a:r>
            <a:r>
              <a:rPr lang="en-US" sz="2200" dirty="0" err="1" smtClean="0"/>
              <a:t>dilakukan</a:t>
            </a:r>
            <a:r>
              <a:rPr lang="en-US" sz="2200" dirty="0" smtClean="0"/>
              <a:t> </a:t>
            </a:r>
            <a:r>
              <a:rPr lang="en-US" sz="2200" dirty="0" err="1" smtClean="0"/>
              <a:t>dgn</a:t>
            </a:r>
            <a:r>
              <a:rPr lang="en-US" sz="2200" dirty="0" smtClean="0"/>
              <a:t> </a:t>
            </a:r>
            <a:r>
              <a:rPr lang="en-US" sz="2200" dirty="0" err="1" smtClean="0"/>
              <a:t>berhasil</a:t>
            </a:r>
            <a:r>
              <a:rPr lang="en-US" sz="2200" dirty="0" smtClean="0"/>
              <a:t> </a:t>
            </a:r>
            <a:r>
              <a:rPr lang="en-US" sz="2200" dirty="0" err="1" smtClean="0"/>
              <a:t>atau</a:t>
            </a:r>
            <a:r>
              <a:rPr lang="en-US" sz="2200" dirty="0" smtClean="0"/>
              <a:t> </a:t>
            </a:r>
            <a:r>
              <a:rPr lang="en-US" sz="2200" dirty="0" err="1" smtClean="0"/>
              <a:t>kembali</a:t>
            </a:r>
            <a:r>
              <a:rPr lang="en-US" sz="2200" dirty="0" smtClean="0"/>
              <a:t> </a:t>
            </a:r>
            <a:r>
              <a:rPr lang="en-US" sz="2200" dirty="0" err="1" smtClean="0"/>
              <a:t>pd</a:t>
            </a:r>
            <a:r>
              <a:rPr lang="en-US" sz="2200" dirty="0" smtClean="0"/>
              <a:t> </a:t>
            </a:r>
            <a:r>
              <a:rPr lang="en-US" sz="2200" dirty="0" err="1" smtClean="0"/>
              <a:t>Ukuran</a:t>
            </a:r>
            <a:r>
              <a:rPr lang="en-US" sz="2200" dirty="0" smtClean="0"/>
              <a:t> 3 </a:t>
            </a:r>
            <a:r>
              <a:rPr lang="en-US" sz="2200" dirty="0" err="1" smtClean="0"/>
              <a:t>jika</a:t>
            </a:r>
            <a:r>
              <a:rPr lang="en-US" sz="2200" dirty="0" smtClean="0"/>
              <a:t> </a:t>
            </a:r>
            <a:r>
              <a:rPr lang="en-US" sz="2200" dirty="0" err="1" smtClean="0"/>
              <a:t>gagal</a:t>
            </a:r>
            <a:r>
              <a:rPr lang="en-US" sz="2200" dirty="0" smtClean="0"/>
              <a:t>.</a:t>
            </a:r>
          </a:p>
          <a:p>
            <a:r>
              <a:rPr lang="en-US" sz="2200" dirty="0" err="1" smtClean="0"/>
              <a:t>Mawas</a:t>
            </a:r>
            <a:r>
              <a:rPr lang="en-US" sz="2200" dirty="0" smtClean="0"/>
              <a:t> </a:t>
            </a:r>
            <a:r>
              <a:rPr lang="en-US" sz="2200" dirty="0" err="1" smtClean="0"/>
              <a:t>diri</a:t>
            </a:r>
            <a:r>
              <a:rPr lang="en-US" sz="2200" dirty="0" smtClean="0"/>
              <a:t>: </a:t>
            </a:r>
            <a:r>
              <a:rPr lang="en-US" sz="2200" dirty="0" err="1" smtClean="0"/>
              <a:t>mecoba</a:t>
            </a:r>
            <a:r>
              <a:rPr lang="en-US" sz="2200" dirty="0" smtClean="0"/>
              <a:t> </a:t>
            </a:r>
            <a:r>
              <a:rPr lang="en-US" sz="2200" dirty="0" err="1" smtClean="0"/>
              <a:t>memahami</a:t>
            </a:r>
            <a:r>
              <a:rPr lang="en-US" sz="2200" dirty="0" smtClean="0"/>
              <a:t> </a:t>
            </a:r>
            <a:r>
              <a:rPr lang="en-US" sz="2200" dirty="0" err="1" smtClean="0"/>
              <a:t>keadaan</a:t>
            </a:r>
            <a:r>
              <a:rPr lang="en-US" sz="2200" dirty="0" smtClean="0"/>
              <a:t> </a:t>
            </a:r>
            <a:r>
              <a:rPr lang="en-US" sz="2200" dirty="0" err="1" smtClean="0"/>
              <a:t>dirinya</a:t>
            </a:r>
            <a:r>
              <a:rPr lang="en-US" sz="2200" dirty="0" smtClean="0"/>
              <a:t> </a:t>
            </a:r>
            <a:r>
              <a:rPr lang="en-US" sz="2200" dirty="0" err="1" smtClean="0"/>
              <a:t>sejujur-jujurnya</a:t>
            </a:r>
            <a:r>
              <a:rPr lang="en-US" sz="2200" dirty="0" smtClean="0"/>
              <a:t>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59161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7315200" cy="865573"/>
          </a:xfrm>
        </p:spPr>
        <p:txBody>
          <a:bodyPr/>
          <a:lstStyle/>
          <a:p>
            <a:r>
              <a:rPr lang="en-US" dirty="0" err="1" smtClean="0"/>
              <a:t>Ukuran</a:t>
            </a:r>
            <a:r>
              <a:rPr lang="en-US" dirty="0" smtClean="0"/>
              <a:t>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03598"/>
            <a:ext cx="8640960" cy="3600399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Hidup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Ukuran</a:t>
            </a:r>
            <a:r>
              <a:rPr lang="en-US" sz="2800" dirty="0" smtClean="0"/>
              <a:t> 4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hidup</a:t>
            </a:r>
            <a:r>
              <a:rPr lang="en-US" sz="2800" dirty="0" smtClean="0"/>
              <a:t> </a:t>
            </a:r>
            <a:r>
              <a:rPr lang="en-US" sz="2800" dirty="0" err="1" smtClean="0"/>
              <a:t>manusia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perasaan-perasaan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Selain</a:t>
            </a:r>
            <a:r>
              <a:rPr lang="en-US" sz="2800" dirty="0" smtClean="0"/>
              <a:t> </a:t>
            </a:r>
            <a:r>
              <a:rPr lang="en-US" sz="2800" dirty="0" err="1" smtClean="0"/>
              <a:t>panca</a:t>
            </a:r>
            <a:r>
              <a:rPr lang="en-US" sz="2800" dirty="0" smtClean="0"/>
              <a:t> </a:t>
            </a:r>
            <a:r>
              <a:rPr lang="en-US" sz="2800" dirty="0" err="1" smtClean="0"/>
              <a:t>indera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piranti</a:t>
            </a:r>
            <a:r>
              <a:rPr lang="en-US" sz="2800" dirty="0" smtClean="0"/>
              <a:t> yang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diasah</a:t>
            </a:r>
            <a:r>
              <a:rPr lang="en-US" sz="2800" dirty="0" smtClean="0"/>
              <a:t> (</a:t>
            </a:r>
            <a:r>
              <a:rPr lang="en-US" sz="2800" dirty="0" err="1" smtClean="0"/>
              <a:t>olah</a:t>
            </a:r>
            <a:r>
              <a:rPr lang="en-US" sz="2800" dirty="0" smtClean="0"/>
              <a:t>) agar </a:t>
            </a:r>
            <a:r>
              <a:rPr lang="en-US" sz="2800" dirty="0" err="1" smtClean="0"/>
              <a:t>bekerja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mana</a:t>
            </a:r>
            <a:r>
              <a:rPr lang="en-US" sz="2800" dirty="0" smtClean="0"/>
              <a:t> </a:t>
            </a:r>
            <a:r>
              <a:rPr lang="en-US" sz="2800" dirty="0" err="1" smtClean="0"/>
              <a:t>mestinya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Manusia</a:t>
            </a:r>
            <a:r>
              <a:rPr lang="en-US" sz="2800" dirty="0" smtClean="0"/>
              <a:t> </a:t>
            </a:r>
            <a:r>
              <a:rPr lang="en-US" sz="2800" dirty="0" err="1" smtClean="0"/>
              <a:t>perlu</a:t>
            </a:r>
            <a:r>
              <a:rPr lang="en-US" sz="2800" dirty="0" smtClean="0"/>
              <a:t> </a:t>
            </a:r>
            <a:r>
              <a:rPr lang="en-US" sz="2800" dirty="0" err="1" smtClean="0"/>
              <a:t>mengasah</a:t>
            </a:r>
            <a:r>
              <a:rPr lang="en-US" sz="2800" dirty="0" smtClean="0"/>
              <a:t> rasa (</a:t>
            </a:r>
            <a:r>
              <a:rPr lang="en-US" sz="2800" i="1" dirty="0" err="1" smtClean="0"/>
              <a:t>olah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raos</a:t>
            </a:r>
            <a:r>
              <a:rPr lang="en-US" sz="2800" dirty="0" smtClean="0"/>
              <a:t>) yang </a:t>
            </a:r>
            <a:r>
              <a:rPr lang="en-US" sz="2800" dirty="0" err="1" smtClean="0"/>
              <a:t>terkait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panca</a:t>
            </a:r>
            <a:r>
              <a:rPr lang="en-US" sz="2800" dirty="0" smtClean="0"/>
              <a:t> </a:t>
            </a:r>
            <a:r>
              <a:rPr lang="en-US" sz="2800" dirty="0" err="1" smtClean="0"/>
              <a:t>indera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/>
              <a:t>perlu</a:t>
            </a:r>
            <a:r>
              <a:rPr lang="en-US" sz="2800" dirty="0" smtClean="0"/>
              <a:t> </a:t>
            </a:r>
            <a:r>
              <a:rPr lang="en-US" sz="2800" dirty="0" err="1" smtClean="0"/>
              <a:t>mengolah</a:t>
            </a:r>
            <a:r>
              <a:rPr lang="en-US" sz="2800" dirty="0" smtClean="0"/>
              <a:t> </a:t>
            </a:r>
            <a:r>
              <a:rPr lang="en-US" sz="2800" dirty="0" err="1" smtClean="0"/>
              <a:t>pelajaran</a:t>
            </a:r>
            <a:r>
              <a:rPr lang="en-US" sz="2800" dirty="0" smtClean="0"/>
              <a:t> </a:t>
            </a:r>
            <a:r>
              <a:rPr lang="en-US" sz="2800" dirty="0" err="1" smtClean="0"/>
              <a:t>untuk</a:t>
            </a:r>
            <a:r>
              <a:rPr lang="en-US" sz="2800" dirty="0" smtClean="0"/>
              <a:t> </a:t>
            </a:r>
            <a:r>
              <a:rPr lang="en-US" sz="2800" dirty="0" err="1" smtClean="0"/>
              <a:t>menguatkan</a:t>
            </a:r>
            <a:r>
              <a:rPr lang="en-US" sz="2800" dirty="0" smtClean="0"/>
              <a:t> </a:t>
            </a:r>
            <a:r>
              <a:rPr lang="en-US" sz="2800" dirty="0" err="1" smtClean="0"/>
              <a:t>jiwa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5989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67494"/>
            <a:ext cx="7315200" cy="865573"/>
          </a:xfrm>
        </p:spPr>
        <p:txBody>
          <a:bodyPr/>
          <a:lstStyle/>
          <a:p>
            <a:r>
              <a:rPr lang="en-US" dirty="0" err="1" smtClean="0"/>
              <a:t>Piranti-piranti</a:t>
            </a:r>
            <a:r>
              <a:rPr lang="en-US" dirty="0" smtClean="0"/>
              <a:t> </a:t>
            </a:r>
            <a:r>
              <a:rPr lang="en-US" dirty="0" err="1" smtClean="0"/>
              <a:t>Olah</a:t>
            </a:r>
            <a:r>
              <a:rPr lang="en-US" dirty="0" smtClean="0"/>
              <a:t> </a:t>
            </a:r>
            <a:r>
              <a:rPr lang="en-US" dirty="0" err="1" smtClean="0"/>
              <a:t>Raos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03599"/>
            <a:ext cx="8568952" cy="3528422"/>
          </a:xfrm>
        </p:spPr>
        <p:txBody>
          <a:bodyPr>
            <a:normAutofit lnSpcReduction="10000"/>
          </a:bodyPr>
          <a:lstStyle/>
          <a:p>
            <a:pPr marL="502920" indent="-457200">
              <a:buAutoNum type="arabicPeriod"/>
            </a:pPr>
            <a:r>
              <a:rPr lang="en-US" dirty="0" err="1" smtClean="0"/>
              <a:t>Manah</a:t>
            </a:r>
            <a:r>
              <a:rPr lang="en-US" dirty="0" smtClean="0"/>
              <a:t>: </a:t>
            </a:r>
            <a:r>
              <a:rPr lang="en-US" dirty="0" err="1" smtClean="0"/>
              <a:t>piranti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merasakan</a:t>
            </a:r>
            <a:r>
              <a:rPr lang="en-US" dirty="0" smtClean="0"/>
              <a:t> </a:t>
            </a:r>
            <a:r>
              <a:rPr lang="en-US" dirty="0" err="1" smtClean="0"/>
              <a:t>raosing</a:t>
            </a:r>
            <a:r>
              <a:rPr lang="en-US" dirty="0" smtClean="0"/>
              <a:t> </a:t>
            </a:r>
            <a:r>
              <a:rPr lang="en-US" dirty="0" err="1" smtClean="0"/>
              <a:t>piyambak</a:t>
            </a:r>
            <a:r>
              <a:rPr lang="en-US" dirty="0" smtClean="0"/>
              <a:t> (</a:t>
            </a:r>
            <a:r>
              <a:rPr lang="en-US" dirty="0" err="1" smtClean="0"/>
              <a:t>merasakan</a:t>
            </a:r>
            <a:r>
              <a:rPr lang="en-US" dirty="0" smtClean="0"/>
              <a:t> </a:t>
            </a:r>
            <a:r>
              <a:rPr lang="en-US" dirty="0" err="1" smtClean="0"/>
              <a:t>dirinya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).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manah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diasah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pd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/>
              <a:t> </a:t>
            </a:r>
            <a:r>
              <a:rPr lang="en-US" dirty="0" err="1" smtClean="0"/>
              <a:t>maksimal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mengartikan</a:t>
            </a:r>
            <a:r>
              <a:rPr lang="en-US" dirty="0" smtClean="0"/>
              <a:t> </a:t>
            </a:r>
            <a:r>
              <a:rPr lang="en-US" dirty="0" err="1" smtClean="0"/>
              <a:t>rasanya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 </a:t>
            </a:r>
            <a:r>
              <a:rPr lang="en-US" dirty="0" err="1" smtClean="0"/>
              <a:t>Mengolah</a:t>
            </a:r>
            <a:r>
              <a:rPr lang="en-US" dirty="0" smtClean="0"/>
              <a:t> </a:t>
            </a:r>
            <a:r>
              <a:rPr lang="en-US" dirty="0" err="1" smtClean="0"/>
              <a:t>manah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memilah-milah</a:t>
            </a:r>
            <a:r>
              <a:rPr lang="en-US" dirty="0" smtClean="0"/>
              <a:t> </a:t>
            </a:r>
            <a:r>
              <a:rPr lang="en-US" dirty="0" err="1" smtClean="0"/>
              <a:t>hal-hal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raos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bungah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lan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susah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raos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bejo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lan</a:t>
            </a:r>
            <a:r>
              <a:rPr lang="en-US" i="1" dirty="0" smtClean="0">
                <a:solidFill>
                  <a:srgbClr val="FFFF00"/>
                </a:solidFill>
              </a:rPr>
              <a:t> </a:t>
            </a:r>
            <a:r>
              <a:rPr lang="en-US" i="1" dirty="0" err="1" smtClean="0">
                <a:solidFill>
                  <a:srgbClr val="FFFF00"/>
                </a:solidFill>
              </a:rPr>
              <a:t>ciloko</a:t>
            </a:r>
            <a:r>
              <a:rPr lang="en-US" dirty="0" smtClean="0"/>
              <a:t>.</a:t>
            </a:r>
          </a:p>
          <a:p>
            <a:pPr marL="502920" indent="-457200">
              <a:buAutoNum type="arabicPeriod"/>
            </a:pPr>
            <a:r>
              <a:rPr lang="en-US" dirty="0" err="1" smtClean="0"/>
              <a:t>Pikiran</a:t>
            </a:r>
            <a:r>
              <a:rPr lang="en-US" dirty="0" smtClean="0"/>
              <a:t>:  </a:t>
            </a:r>
            <a:r>
              <a:rPr lang="en-US" dirty="0" err="1" smtClean="0"/>
              <a:t>piranti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mikir</a:t>
            </a:r>
            <a:r>
              <a:rPr lang="en-US" dirty="0" smtClean="0"/>
              <a:t>,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tdk</a:t>
            </a:r>
            <a:r>
              <a:rPr lang="en-US" dirty="0" smtClean="0"/>
              <a:t> </a:t>
            </a:r>
            <a:r>
              <a:rPr lang="en-US" dirty="0" err="1" smtClean="0"/>
              <a:t>diasah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kemajuan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berpikir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endParaRPr lang="en-US" dirty="0" smtClean="0"/>
          </a:p>
          <a:p>
            <a:pPr marL="502920" indent="-457200">
              <a:buAutoNum type="arabicPeriod"/>
            </a:pP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Keempat</a:t>
            </a:r>
            <a:r>
              <a:rPr lang="en-US" dirty="0" smtClean="0"/>
              <a:t>: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dlm</a:t>
            </a:r>
            <a:r>
              <a:rPr lang="en-US" dirty="0" smtClean="0"/>
              <a:t> rasa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dpt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merasakan</a:t>
            </a:r>
            <a:r>
              <a:rPr lang="en-US" dirty="0" smtClean="0"/>
              <a:t> rasa orang lain.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keempat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diasah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orang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merasakan</a:t>
            </a:r>
            <a:r>
              <a:rPr lang="en-US" dirty="0" smtClean="0"/>
              <a:t> </a:t>
            </a:r>
            <a:r>
              <a:rPr lang="en-US" dirty="0" err="1" smtClean="0"/>
              <a:t>perasaan</a:t>
            </a:r>
            <a:r>
              <a:rPr lang="en-US" dirty="0" smtClean="0"/>
              <a:t> orang lain (</a:t>
            </a:r>
            <a:r>
              <a:rPr lang="en-US" dirty="0" err="1" smtClean="0"/>
              <a:t>empati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44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23478"/>
            <a:ext cx="7848872" cy="865573"/>
          </a:xfrm>
        </p:spPr>
        <p:txBody>
          <a:bodyPr/>
          <a:lstStyle/>
          <a:p>
            <a:r>
              <a:rPr lang="en-US" dirty="0" err="1" smtClean="0"/>
              <a:t>Kawruh</a:t>
            </a:r>
            <a:r>
              <a:rPr lang="en-US" dirty="0" smtClean="0"/>
              <a:t> </a:t>
            </a:r>
            <a:r>
              <a:rPr lang="en-US" dirty="0" err="1" smtClean="0"/>
              <a:t>Jiwa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31591"/>
            <a:ext cx="8568952" cy="3600430"/>
          </a:xfrm>
        </p:spPr>
        <p:txBody>
          <a:bodyPr>
            <a:normAutofit/>
          </a:bodyPr>
          <a:lstStyle/>
          <a:p>
            <a:r>
              <a:rPr lang="en-US" sz="2400" i="1" dirty="0" err="1" smtClean="0">
                <a:solidFill>
                  <a:srgbClr val="FFFF00"/>
                </a:solidFill>
              </a:rPr>
              <a:t>Kraos</a:t>
            </a:r>
            <a:r>
              <a:rPr lang="en-US" sz="2400" dirty="0" smtClean="0"/>
              <a:t>: </a:t>
            </a:r>
            <a:r>
              <a:rPr lang="en-US" sz="2400" dirty="0" err="1" smtClean="0"/>
              <a:t>mulai</a:t>
            </a:r>
            <a:r>
              <a:rPr lang="en-US" sz="2400" dirty="0" smtClean="0"/>
              <a:t> </a:t>
            </a:r>
            <a:r>
              <a:rPr lang="en-US" sz="2400" dirty="0" err="1" smtClean="0"/>
              <a:t>merasakan</a:t>
            </a:r>
            <a:r>
              <a:rPr lang="en-US" sz="2400" dirty="0" smtClean="0"/>
              <a:t> </a:t>
            </a:r>
            <a:r>
              <a:rPr lang="en-US" sz="2400" dirty="0" err="1" smtClean="0"/>
              <a:t>raos-raos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dialaminya</a:t>
            </a:r>
            <a:r>
              <a:rPr lang="en-US" sz="2400" dirty="0" smtClean="0"/>
              <a:t>, </a:t>
            </a:r>
            <a:r>
              <a:rPr lang="en-US" sz="2400" dirty="0" err="1" smtClean="0"/>
              <a:t>baik</a:t>
            </a:r>
            <a:r>
              <a:rPr lang="en-US" sz="2400" dirty="0" smtClean="0"/>
              <a:t> </a:t>
            </a:r>
            <a:r>
              <a:rPr lang="en-US" sz="2400" dirty="0" err="1" smtClean="0"/>
              <a:t>berupa</a:t>
            </a:r>
            <a:r>
              <a:rPr lang="en-US" sz="2400" dirty="0" smtClean="0"/>
              <a:t> </a:t>
            </a:r>
            <a:r>
              <a:rPr lang="en-US" sz="2400" dirty="0" err="1" smtClean="0"/>
              <a:t>dorongan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catatan-catatan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pengaruh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orang lain.</a:t>
            </a:r>
          </a:p>
          <a:p>
            <a:r>
              <a:rPr lang="en-US" sz="2400" i="1" dirty="0" err="1" smtClean="0">
                <a:solidFill>
                  <a:srgbClr val="FFFF00"/>
                </a:solidFill>
              </a:rPr>
              <a:t>Mangertos</a:t>
            </a:r>
            <a:r>
              <a:rPr lang="en-US" sz="2400" dirty="0" smtClean="0"/>
              <a:t>: </a:t>
            </a:r>
            <a:r>
              <a:rPr lang="en-US" sz="2400" dirty="0" err="1" smtClean="0"/>
              <a:t>mampu</a:t>
            </a:r>
            <a:r>
              <a:rPr lang="en-US" sz="2400" dirty="0" smtClean="0"/>
              <a:t> </a:t>
            </a:r>
            <a:r>
              <a:rPr lang="en-US" sz="2400" dirty="0" err="1" smtClean="0"/>
              <a:t>memahami</a:t>
            </a:r>
            <a:r>
              <a:rPr lang="en-US" sz="2400" dirty="0" smtClean="0"/>
              <a:t> </a:t>
            </a:r>
            <a:r>
              <a:rPr lang="en-US" sz="2400" dirty="0" err="1" smtClean="0"/>
              <a:t>apa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sudah</a:t>
            </a:r>
            <a:r>
              <a:rPr lang="en-US" sz="2400" dirty="0" smtClean="0"/>
              <a:t> </a:t>
            </a:r>
            <a:r>
              <a:rPr lang="en-US" sz="2400" dirty="0" err="1" smtClean="0"/>
              <a:t>mulai</a:t>
            </a:r>
            <a:r>
              <a:rPr lang="en-US" sz="2400" dirty="0" smtClean="0"/>
              <a:t> </a:t>
            </a:r>
            <a:r>
              <a:rPr lang="en-US" sz="2400" dirty="0" err="1" smtClean="0"/>
              <a:t>dirasakan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,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kemudian</a:t>
            </a:r>
            <a:r>
              <a:rPr lang="en-US" sz="2400" dirty="0" smtClean="0"/>
              <a:t> </a:t>
            </a:r>
            <a:r>
              <a:rPr lang="en-US" sz="2400" dirty="0" err="1" smtClean="0"/>
              <a:t>memilah-milah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rasa yang </a:t>
            </a:r>
            <a:r>
              <a:rPr lang="en-US" sz="2400" dirty="0" err="1" smtClean="0"/>
              <a:t>dirasakan</a:t>
            </a:r>
            <a:r>
              <a:rPr lang="en-US" sz="2400" dirty="0" smtClean="0"/>
              <a:t> </a:t>
            </a:r>
            <a:r>
              <a:rPr lang="en-US" sz="2400" dirty="0" err="1" smtClean="0"/>
              <a:t>sendiri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rasa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dirasakan</a:t>
            </a:r>
            <a:r>
              <a:rPr lang="en-US" sz="2400" dirty="0" smtClean="0"/>
              <a:t> orang lain.</a:t>
            </a:r>
          </a:p>
          <a:p>
            <a:r>
              <a:rPr lang="en-US" sz="2400" i="1" dirty="0" err="1" smtClean="0">
                <a:solidFill>
                  <a:srgbClr val="FFFF00"/>
                </a:solidFill>
              </a:rPr>
              <a:t>Weruh</a:t>
            </a:r>
            <a:r>
              <a:rPr lang="en-US" sz="2400" dirty="0" smtClean="0"/>
              <a:t>: </a:t>
            </a:r>
            <a:r>
              <a:rPr lang="en-US" sz="2400" i="1" dirty="0" err="1" smtClean="0"/>
              <a:t>ngonangi</a:t>
            </a:r>
            <a:r>
              <a:rPr lang="en-US" sz="2400" dirty="0" smtClean="0"/>
              <a:t> (</a:t>
            </a:r>
            <a:r>
              <a:rPr lang="en-US" sz="2400" dirty="0" err="1" smtClean="0"/>
              <a:t>memergoki</a:t>
            </a:r>
            <a:r>
              <a:rPr lang="en-US" sz="2400" dirty="0" smtClean="0"/>
              <a:t>)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mengalami</a:t>
            </a:r>
            <a:r>
              <a:rPr lang="en-US" sz="2400" dirty="0" smtClean="0"/>
              <a:t> </a:t>
            </a:r>
            <a:r>
              <a:rPr lang="en-US" sz="2400" dirty="0" err="1" smtClean="0"/>
              <a:t>apa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dirasakan</a:t>
            </a:r>
            <a:r>
              <a:rPr lang="en-US" sz="2400" dirty="0" smtClean="0"/>
              <a:t> </a:t>
            </a:r>
            <a:r>
              <a:rPr lang="en-US" sz="2400" dirty="0" err="1" smtClean="0"/>
              <a:t>dirinya</a:t>
            </a:r>
            <a:r>
              <a:rPr lang="en-US" sz="2400" dirty="0" smtClean="0"/>
              <a:t>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melihat</a:t>
            </a:r>
            <a:r>
              <a:rPr lang="en-US" sz="2400" dirty="0" smtClean="0"/>
              <a:t> rasa orang lain.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9113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39502"/>
            <a:ext cx="8280920" cy="4392519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2400" dirty="0" err="1" smtClean="0">
                <a:latin typeface="Footlight MT Light" pitchFamily="18" charset="0"/>
              </a:rPr>
              <a:t>Barang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siapa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hidup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hanya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untuk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mengenakan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diri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sendiri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berarti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ia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adalah</a:t>
            </a:r>
            <a:r>
              <a:rPr lang="en-US" sz="2400" dirty="0" smtClean="0">
                <a:latin typeface="Footlight MT Light" pitchFamily="18" charset="0"/>
              </a:rPr>
              <a:t> orang yang </a:t>
            </a:r>
            <a:r>
              <a:rPr lang="en-US" sz="2400" dirty="0" err="1" smtClean="0">
                <a:latin typeface="Footlight MT Light" pitchFamily="18" charset="0"/>
              </a:rPr>
              <a:t>menjerat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tali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lehernya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sendiri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karena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sesungguhnya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manusia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hidup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smtClean="0">
                <a:latin typeface="Footlight MT Light" pitchFamily="18" charset="0"/>
              </a:rPr>
              <a:t>di </a:t>
            </a:r>
            <a:r>
              <a:rPr lang="en-US" sz="2400" dirty="0" err="1" smtClean="0">
                <a:latin typeface="Footlight MT Light" pitchFamily="18" charset="0"/>
              </a:rPr>
              <a:t>dunia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adalah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ada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bersama</a:t>
            </a:r>
            <a:r>
              <a:rPr lang="en-US" sz="2400" dirty="0" smtClean="0">
                <a:latin typeface="Footlight MT Light" pitchFamily="18" charset="0"/>
              </a:rPr>
              <a:t> orang lain </a:t>
            </a:r>
            <a:r>
              <a:rPr lang="en-US" sz="2400" dirty="0" err="1" smtClean="0">
                <a:latin typeface="Footlight MT Light" pitchFamily="18" charset="0"/>
              </a:rPr>
              <a:t>dan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bertujuan</a:t>
            </a:r>
            <a:r>
              <a:rPr lang="en-US" sz="2400" dirty="0" smtClean="0">
                <a:latin typeface="Footlight MT Light" pitchFamily="18" charset="0"/>
              </a:rPr>
              <a:t> </a:t>
            </a:r>
            <a:r>
              <a:rPr lang="en-US" sz="2400" dirty="0" err="1" smtClean="0">
                <a:latin typeface="Footlight MT Light" pitchFamily="18" charset="0"/>
              </a:rPr>
              <a:t>mengenakan</a:t>
            </a:r>
            <a:r>
              <a:rPr lang="en-US" sz="2400" dirty="0" smtClean="0">
                <a:latin typeface="Footlight MT Light" pitchFamily="18" charset="0"/>
              </a:rPr>
              <a:t> orang lain </a:t>
            </a:r>
            <a:r>
              <a:rPr lang="en-US" sz="2400" dirty="0" err="1" smtClean="0">
                <a:latin typeface="Footlight MT Light" pitchFamily="18" charset="0"/>
              </a:rPr>
              <a:t>juga</a:t>
            </a:r>
            <a:r>
              <a:rPr lang="en-US" sz="2400" dirty="0" smtClean="0">
                <a:latin typeface="Footlight MT Light" pitchFamily="18" charset="0"/>
              </a:rPr>
              <a:t>.</a:t>
            </a:r>
          </a:p>
          <a:p>
            <a:pPr marL="45720" indent="0" algn="ctr">
              <a:buNone/>
            </a:pPr>
            <a:endParaRPr lang="en-US" sz="2200" dirty="0" smtClean="0"/>
          </a:p>
          <a:p>
            <a:pPr marL="45720" indent="0" algn="ctr">
              <a:buNone/>
            </a:pPr>
            <a:r>
              <a:rPr lang="en-US" sz="2200" dirty="0" err="1" smtClean="0"/>
              <a:t>Manusia</a:t>
            </a:r>
            <a:r>
              <a:rPr lang="en-US" sz="2200" dirty="0" smtClean="0"/>
              <a:t> </a:t>
            </a:r>
            <a:r>
              <a:rPr lang="en-US" sz="2200" dirty="0" err="1" smtClean="0"/>
              <a:t>tidak</a:t>
            </a:r>
            <a:r>
              <a:rPr lang="en-US" sz="2200" dirty="0" smtClean="0"/>
              <a:t> </a:t>
            </a:r>
            <a:r>
              <a:rPr lang="en-US" sz="2200" dirty="0" err="1" smtClean="0"/>
              <a:t>hanya</a:t>
            </a:r>
            <a:r>
              <a:rPr lang="en-US" sz="2200" dirty="0" smtClean="0"/>
              <a:t> </a:t>
            </a:r>
            <a:r>
              <a:rPr lang="en-US" sz="2200" dirty="0" err="1" smtClean="0"/>
              <a:t>mampu</a:t>
            </a:r>
            <a:r>
              <a:rPr lang="en-US" sz="2200" dirty="0" smtClean="0"/>
              <a:t> </a:t>
            </a:r>
            <a:r>
              <a:rPr lang="en-US" sz="2200" dirty="0" err="1" smtClean="0"/>
              <a:t>merasa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mengalami</a:t>
            </a:r>
            <a:r>
              <a:rPr lang="en-US" sz="2200" dirty="0" smtClean="0"/>
              <a:t> </a:t>
            </a:r>
            <a:r>
              <a:rPr lang="en-US" sz="2200" dirty="0" err="1" smtClean="0"/>
              <a:t>perasaan</a:t>
            </a:r>
            <a:r>
              <a:rPr lang="en-US" sz="2200" dirty="0" smtClean="0"/>
              <a:t> </a:t>
            </a:r>
            <a:r>
              <a:rPr lang="en-US" sz="2200" dirty="0" err="1" smtClean="0"/>
              <a:t>dirinya</a:t>
            </a:r>
            <a:r>
              <a:rPr lang="en-US" sz="2200" dirty="0" smtClean="0"/>
              <a:t>, </a:t>
            </a:r>
            <a:r>
              <a:rPr lang="en-US" sz="2200" dirty="0" err="1" smtClean="0"/>
              <a:t>tetapi</a:t>
            </a:r>
            <a:r>
              <a:rPr lang="en-US" sz="2200" dirty="0" smtClean="0"/>
              <a:t> </a:t>
            </a:r>
            <a:r>
              <a:rPr lang="en-US" sz="2200" dirty="0" err="1" smtClean="0"/>
              <a:t>juga</a:t>
            </a:r>
            <a:r>
              <a:rPr lang="en-US" sz="2200" dirty="0" smtClean="0"/>
              <a:t> </a:t>
            </a:r>
            <a:r>
              <a:rPr lang="en-US" sz="2200" dirty="0" err="1" smtClean="0"/>
              <a:t>mampu</a:t>
            </a:r>
            <a:r>
              <a:rPr lang="en-US" sz="2200" dirty="0" smtClean="0"/>
              <a:t> </a:t>
            </a:r>
            <a:r>
              <a:rPr lang="en-US" sz="2200" dirty="0" err="1" smtClean="0"/>
              <a:t>memahami</a:t>
            </a:r>
            <a:r>
              <a:rPr lang="en-US" sz="2200" dirty="0" smtClean="0"/>
              <a:t> </a:t>
            </a:r>
            <a:r>
              <a:rPr lang="en-US" sz="2200" dirty="0" err="1" smtClean="0"/>
              <a:t>perasaan</a:t>
            </a:r>
            <a:r>
              <a:rPr lang="en-US" sz="2200" dirty="0" smtClean="0"/>
              <a:t> </a:t>
            </a:r>
            <a:r>
              <a:rPr lang="en-US" sz="2200" dirty="0" err="1" smtClean="0"/>
              <a:t>dan</a:t>
            </a:r>
            <a:r>
              <a:rPr lang="en-US" sz="2200" dirty="0" smtClean="0"/>
              <a:t> </a:t>
            </a:r>
            <a:r>
              <a:rPr lang="en-US" sz="2200" dirty="0" err="1" smtClean="0"/>
              <a:t>pengalaman</a:t>
            </a:r>
            <a:r>
              <a:rPr lang="en-US" sz="2200" dirty="0" smtClean="0"/>
              <a:t> orang lain, </a:t>
            </a:r>
            <a:r>
              <a:rPr lang="en-US" sz="2200" dirty="0" err="1" smtClean="0"/>
              <a:t>tanpa</a:t>
            </a:r>
            <a:r>
              <a:rPr lang="en-US" sz="2200" dirty="0" smtClean="0"/>
              <a:t> </a:t>
            </a:r>
            <a:r>
              <a:rPr lang="en-US" sz="2200" dirty="0" err="1" smtClean="0"/>
              <a:t>khawatir</a:t>
            </a:r>
            <a:r>
              <a:rPr lang="en-US" sz="2200" dirty="0" smtClean="0"/>
              <a:t> </a:t>
            </a:r>
            <a:r>
              <a:rPr lang="en-US" sz="2200" dirty="0" err="1" smtClean="0"/>
              <a:t>terhadap</a:t>
            </a:r>
            <a:r>
              <a:rPr lang="en-US" sz="2200" dirty="0" smtClean="0"/>
              <a:t> </a:t>
            </a:r>
            <a:endParaRPr lang="en-US" sz="2200" dirty="0" smtClean="0"/>
          </a:p>
          <a:p>
            <a:pPr marL="45720" indent="0" algn="ctr">
              <a:buNone/>
            </a:pPr>
            <a:r>
              <a:rPr lang="en-US" sz="2200" dirty="0" err="1" smtClean="0"/>
              <a:t>keinginannya</a:t>
            </a:r>
            <a:r>
              <a:rPr lang="en-US" sz="2200" dirty="0" smtClean="0"/>
              <a:t> </a:t>
            </a:r>
            <a:r>
              <a:rPr lang="en-US" sz="2200" dirty="0" err="1" smtClean="0"/>
              <a:t>sendiri</a:t>
            </a:r>
            <a:r>
              <a:rPr lang="en-US" sz="2200" dirty="0" smtClean="0"/>
              <a:t>.</a:t>
            </a:r>
          </a:p>
          <a:p>
            <a:pPr marL="45720" indent="0" algn="ctr">
              <a:buNone/>
            </a:pPr>
            <a:endParaRPr lang="en-US" dirty="0"/>
          </a:p>
          <a:p>
            <a:pPr marL="45720" indent="0" algn="ctr">
              <a:buNone/>
            </a:pPr>
            <a:r>
              <a:rPr lang="en-US" sz="3200" dirty="0" smtClean="0">
                <a:solidFill>
                  <a:srgbClr val="FFFF00"/>
                </a:solidFill>
                <a:latin typeface="Kaufmann BT" pitchFamily="66" charset="0"/>
              </a:rPr>
              <a:t>Ki </a:t>
            </a:r>
            <a:r>
              <a:rPr lang="en-US" sz="3200" dirty="0" err="1" smtClean="0">
                <a:solidFill>
                  <a:srgbClr val="FFFF00"/>
                </a:solidFill>
                <a:latin typeface="Kaufmann BT" pitchFamily="66" charset="0"/>
              </a:rPr>
              <a:t>Ageng</a:t>
            </a:r>
            <a:r>
              <a:rPr lang="en-US" sz="3200" dirty="0" smtClean="0">
                <a:solidFill>
                  <a:srgbClr val="FFFF00"/>
                </a:solidFill>
                <a:latin typeface="Kaufmann BT" pitchFamily="66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Kaufmann BT" pitchFamily="66" charset="0"/>
              </a:rPr>
              <a:t>Suryomentaram</a:t>
            </a:r>
            <a:r>
              <a:rPr lang="en-US" sz="3200" dirty="0" smtClean="0">
                <a:solidFill>
                  <a:srgbClr val="FFFF00"/>
                </a:solidFill>
                <a:latin typeface="Kaufmann BT" pitchFamily="66" charset="0"/>
              </a:rPr>
              <a:t>, 1990</a:t>
            </a:r>
            <a:endParaRPr lang="en-US" sz="3200" dirty="0">
              <a:solidFill>
                <a:srgbClr val="FFFF00"/>
              </a:solidFill>
              <a:latin typeface="Kaufmann B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17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156</TotalTime>
  <Words>974</Words>
  <Application>Microsoft Office PowerPoint</Application>
  <PresentationFormat>On-screen Show (16:9)</PresentationFormat>
  <Paragraphs>54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Perkembangan Jiwa Manusia</vt:lpstr>
      <vt:lpstr>Ukuran 1. Juru Catat</vt:lpstr>
      <vt:lpstr>lanjutan</vt:lpstr>
      <vt:lpstr>Ukuran 2. Kumpulan Catatan</vt:lpstr>
      <vt:lpstr>lanjutan</vt:lpstr>
      <vt:lpstr>Ukuran 3. Kramadangsa</vt:lpstr>
      <vt:lpstr>lanjutan</vt:lpstr>
      <vt:lpstr>Jalan Simpang Tiga</vt:lpstr>
      <vt:lpstr>Ukuran 4</vt:lpstr>
      <vt:lpstr>Piranti-piranti Olah Raos</vt:lpstr>
      <vt:lpstr>Kawruh Jiwa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17</cp:revision>
  <dcterms:created xsi:type="dcterms:W3CDTF">2020-05-03T08:45:33Z</dcterms:created>
  <dcterms:modified xsi:type="dcterms:W3CDTF">2020-05-03T13:50:30Z</dcterms:modified>
</cp:coreProperties>
</file>