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5" r:id="rId8"/>
    <p:sldId id="262" r:id="rId9"/>
    <p:sldId id="263" r:id="rId10"/>
    <p:sldId id="264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97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CC368-62C3-4614-AD00-1ED7350B8CF3}" type="datetimeFigureOut">
              <a:rPr lang="en-US" smtClean="0"/>
              <a:pPr/>
              <a:t>11/19/2020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FBED0-99FC-47F8-802D-A4135D5C657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CC368-62C3-4614-AD00-1ED7350B8CF3}" type="datetimeFigureOut">
              <a:rPr lang="en-US" smtClean="0"/>
              <a:pPr/>
              <a:t>11/19/2020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FBED0-99FC-47F8-802D-A4135D5C657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CC368-62C3-4614-AD00-1ED7350B8CF3}" type="datetimeFigureOut">
              <a:rPr lang="en-US" smtClean="0"/>
              <a:pPr/>
              <a:t>11/19/2020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FBED0-99FC-47F8-802D-A4135D5C657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CC368-62C3-4614-AD00-1ED7350B8CF3}" type="datetimeFigureOut">
              <a:rPr lang="en-US" smtClean="0"/>
              <a:pPr/>
              <a:t>11/19/2020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FBED0-99FC-47F8-802D-A4135D5C657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CC368-62C3-4614-AD00-1ED7350B8CF3}" type="datetimeFigureOut">
              <a:rPr lang="en-US" smtClean="0"/>
              <a:pPr/>
              <a:t>11/19/2020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FBED0-99FC-47F8-802D-A4135D5C657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CC368-62C3-4614-AD00-1ED7350B8CF3}" type="datetimeFigureOut">
              <a:rPr lang="en-US" smtClean="0"/>
              <a:pPr/>
              <a:t>11/19/2020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FBED0-99FC-47F8-802D-A4135D5C657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CC368-62C3-4614-AD00-1ED7350B8CF3}" type="datetimeFigureOut">
              <a:rPr lang="en-US" smtClean="0"/>
              <a:pPr/>
              <a:t>11/19/2020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FBED0-99FC-47F8-802D-A4135D5C657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CC368-62C3-4614-AD00-1ED7350B8CF3}" type="datetimeFigureOut">
              <a:rPr lang="en-US" smtClean="0"/>
              <a:pPr/>
              <a:t>11/19/2020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FBED0-99FC-47F8-802D-A4135D5C657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CC368-62C3-4614-AD00-1ED7350B8CF3}" type="datetimeFigureOut">
              <a:rPr lang="en-US" smtClean="0"/>
              <a:pPr/>
              <a:t>11/19/2020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FBED0-99FC-47F8-802D-A4135D5C657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CC368-62C3-4614-AD00-1ED7350B8CF3}" type="datetimeFigureOut">
              <a:rPr lang="en-US" smtClean="0"/>
              <a:pPr/>
              <a:t>11/19/2020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FBED0-99FC-47F8-802D-A4135D5C657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CC368-62C3-4614-AD00-1ED7350B8CF3}" type="datetimeFigureOut">
              <a:rPr lang="en-US" smtClean="0"/>
              <a:pPr/>
              <a:t>11/19/2020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FBED0-99FC-47F8-802D-A4135D5C657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7CC368-62C3-4614-AD00-1ED7350B8CF3}" type="datetimeFigureOut">
              <a:rPr lang="en-US" smtClean="0"/>
              <a:pPr/>
              <a:t>11/19/2020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0FBED0-99FC-47F8-802D-A4135D5C657D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2.v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3.v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4.v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6.v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7.v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8.v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9.vml"/><Relationship Id="rId4" Type="http://schemas.openxmlformats.org/officeDocument/2006/relationships/image" Target="../media/image13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0.v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Sensor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tranduser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Rotary encoder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Pendahuluan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dirty="0" err="1" smtClean="0"/>
              <a:t>Sebuah</a:t>
            </a:r>
            <a:r>
              <a:rPr lang="en-US" dirty="0" smtClean="0"/>
              <a:t> sensor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mengkonversi</a:t>
            </a:r>
            <a:r>
              <a:rPr lang="en-US" dirty="0" smtClean="0"/>
              <a:t> </a:t>
            </a:r>
            <a:r>
              <a:rPr lang="en-US" dirty="0" err="1" smtClean="0"/>
              <a:t>posisi</a:t>
            </a:r>
            <a:r>
              <a:rPr lang="en-US" dirty="0" smtClean="0"/>
              <a:t> </a:t>
            </a:r>
            <a:r>
              <a:rPr lang="en-US" dirty="0" err="1" smtClean="0"/>
              <a:t>sudut</a:t>
            </a:r>
            <a:r>
              <a:rPr lang="en-US" dirty="0" smtClean="0"/>
              <a:t> </a:t>
            </a:r>
            <a:r>
              <a:rPr lang="en-US" dirty="0" err="1" smtClean="0"/>
              <a:t>menjadi</a:t>
            </a:r>
            <a:r>
              <a:rPr lang="en-US" dirty="0" smtClean="0"/>
              <a:t> </a:t>
            </a:r>
            <a:r>
              <a:rPr lang="en-US" dirty="0" err="1" smtClean="0"/>
              <a:t>besaran</a:t>
            </a:r>
            <a:r>
              <a:rPr lang="en-US" dirty="0" smtClean="0"/>
              <a:t> </a:t>
            </a:r>
            <a:r>
              <a:rPr lang="en-US" dirty="0" err="1" smtClean="0"/>
              <a:t>listrik</a:t>
            </a:r>
            <a:r>
              <a:rPr lang="en-US" dirty="0" smtClean="0"/>
              <a:t>, </a:t>
            </a:r>
            <a:r>
              <a:rPr lang="en-US" dirty="0" err="1" smtClean="0"/>
              <a:t>biasanya</a:t>
            </a:r>
            <a:r>
              <a:rPr lang="en-US" dirty="0" smtClean="0"/>
              <a:t> </a:t>
            </a:r>
            <a:r>
              <a:rPr lang="en-US" dirty="0" err="1" smtClean="0"/>
              <a:t>menjadi</a:t>
            </a:r>
            <a:r>
              <a:rPr lang="en-US" dirty="0" smtClean="0"/>
              <a:t> output </a:t>
            </a:r>
            <a:r>
              <a:rPr lang="en-US" dirty="0" err="1" smtClean="0"/>
              <a:t>pulsa</a:t>
            </a:r>
            <a:r>
              <a:rPr lang="en-US" dirty="0" smtClean="0"/>
              <a:t> digital.</a:t>
            </a:r>
          </a:p>
          <a:p>
            <a:pPr algn="just"/>
            <a:r>
              <a:rPr lang="en-US" dirty="0" err="1" smtClean="0"/>
              <a:t>Umumnya</a:t>
            </a:r>
            <a:r>
              <a:rPr lang="en-US" dirty="0" smtClean="0"/>
              <a:t> </a:t>
            </a:r>
            <a:r>
              <a:rPr lang="en-US" dirty="0" err="1" smtClean="0"/>
              <a:t>digunakan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pengendalian</a:t>
            </a:r>
            <a:r>
              <a:rPr lang="en-US" dirty="0" smtClean="0"/>
              <a:t> </a:t>
            </a:r>
            <a:r>
              <a:rPr lang="en-US" dirty="0" err="1" smtClean="0"/>
              <a:t>posisi</a:t>
            </a:r>
            <a:r>
              <a:rPr lang="en-US" dirty="0" smtClean="0"/>
              <a:t>, </a:t>
            </a:r>
            <a:r>
              <a:rPr lang="en-US" dirty="0" err="1" smtClean="0"/>
              <a:t>kecepatan</a:t>
            </a:r>
            <a:r>
              <a:rPr lang="en-US" dirty="0" smtClean="0"/>
              <a:t> , </a:t>
            </a:r>
            <a:r>
              <a:rPr lang="en-US" dirty="0" err="1" smtClean="0"/>
              <a:t>arah</a:t>
            </a:r>
            <a:r>
              <a:rPr lang="en-US" dirty="0" smtClean="0"/>
              <a:t> </a:t>
            </a:r>
            <a:r>
              <a:rPr lang="en-US" dirty="0" err="1" smtClean="0"/>
              <a:t>putaran</a:t>
            </a:r>
            <a:r>
              <a:rPr lang="en-US" dirty="0" smtClean="0"/>
              <a:t> motor.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Pendahuluan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algn="just"/>
            <a:r>
              <a:rPr lang="en-US" sz="1800" dirty="0" err="1" smtClean="0"/>
              <a:t>Secara</a:t>
            </a:r>
            <a:r>
              <a:rPr lang="en-US" sz="1800" dirty="0" smtClean="0"/>
              <a:t> </a:t>
            </a:r>
            <a:r>
              <a:rPr lang="en-US" sz="1800" dirty="0" err="1" smtClean="0"/>
              <a:t>garis</a:t>
            </a:r>
            <a:r>
              <a:rPr lang="en-US" sz="1800" dirty="0" smtClean="0"/>
              <a:t> </a:t>
            </a:r>
            <a:r>
              <a:rPr lang="en-US" sz="1800" dirty="0" err="1" smtClean="0"/>
              <a:t>besar</a:t>
            </a:r>
            <a:r>
              <a:rPr lang="en-US" sz="1800" dirty="0" smtClean="0"/>
              <a:t> </a:t>
            </a:r>
            <a:r>
              <a:rPr lang="en-US" sz="1800" dirty="0" err="1" smtClean="0"/>
              <a:t>tersusun</a:t>
            </a:r>
            <a:r>
              <a:rPr lang="en-US" sz="1800" dirty="0" smtClean="0"/>
              <a:t> </a:t>
            </a:r>
            <a:r>
              <a:rPr lang="en-US" sz="1800" dirty="0" err="1" smtClean="0"/>
              <a:t>dari</a:t>
            </a:r>
            <a:r>
              <a:rPr lang="en-US" sz="1800" dirty="0" smtClean="0"/>
              <a:t> </a:t>
            </a:r>
            <a:r>
              <a:rPr lang="en-US" sz="1800" dirty="0" smtClean="0"/>
              <a:t> </a:t>
            </a:r>
            <a:r>
              <a:rPr lang="en-US" sz="1800" dirty="0" err="1" smtClean="0"/>
              <a:t>sebuah</a:t>
            </a:r>
            <a:r>
              <a:rPr lang="en-US" sz="1800" dirty="0" smtClean="0"/>
              <a:t> </a:t>
            </a:r>
            <a:r>
              <a:rPr lang="en-US" sz="1800" dirty="0" err="1" smtClean="0"/>
              <a:t>lempengan</a:t>
            </a:r>
            <a:r>
              <a:rPr lang="en-US" sz="1800" dirty="0" smtClean="0"/>
              <a:t> </a:t>
            </a:r>
            <a:r>
              <a:rPr lang="en-US" sz="1800" dirty="0" err="1" smtClean="0"/>
              <a:t>cakram</a:t>
            </a:r>
            <a:r>
              <a:rPr lang="en-US" sz="1800" dirty="0" smtClean="0"/>
              <a:t> </a:t>
            </a:r>
            <a:r>
              <a:rPr lang="en-US" sz="1800" dirty="0" err="1" smtClean="0"/>
              <a:t>dan</a:t>
            </a:r>
            <a:r>
              <a:rPr lang="en-US" sz="1800" dirty="0" smtClean="0"/>
              <a:t> </a:t>
            </a:r>
            <a:r>
              <a:rPr lang="en-US" sz="1800" dirty="0" err="1" smtClean="0"/>
              <a:t>beberapa</a:t>
            </a:r>
            <a:r>
              <a:rPr lang="en-US" sz="1800" dirty="0" smtClean="0"/>
              <a:t> sensor </a:t>
            </a:r>
            <a:r>
              <a:rPr lang="en-US" sz="1800" dirty="0" err="1" smtClean="0"/>
              <a:t>optis</a:t>
            </a:r>
            <a:r>
              <a:rPr lang="en-US" sz="1800" dirty="0" smtClean="0"/>
              <a:t>.</a:t>
            </a:r>
          </a:p>
          <a:p>
            <a:pPr algn="just"/>
            <a:r>
              <a:rPr lang="en-US" sz="1800" dirty="0" err="1" smtClean="0"/>
              <a:t>Lempengan</a:t>
            </a:r>
            <a:r>
              <a:rPr lang="en-US" sz="1800" dirty="0" smtClean="0"/>
              <a:t> </a:t>
            </a:r>
            <a:r>
              <a:rPr lang="en-US" sz="1800" dirty="0" err="1" smtClean="0"/>
              <a:t>cakram</a:t>
            </a:r>
            <a:r>
              <a:rPr lang="en-US" sz="1800" dirty="0" smtClean="0"/>
              <a:t> </a:t>
            </a:r>
            <a:r>
              <a:rPr lang="en-US" sz="1800" dirty="0" err="1" smtClean="0"/>
              <a:t>terdapat</a:t>
            </a:r>
            <a:r>
              <a:rPr lang="en-US" sz="1800" dirty="0" smtClean="0"/>
              <a:t> </a:t>
            </a:r>
            <a:r>
              <a:rPr lang="en-US" sz="1800" dirty="0" err="1" smtClean="0"/>
              <a:t>zona</a:t>
            </a:r>
            <a:r>
              <a:rPr lang="en-US" sz="1800" dirty="0" smtClean="0"/>
              <a:t> </a:t>
            </a:r>
            <a:r>
              <a:rPr lang="en-US" sz="1800" dirty="0" err="1" smtClean="0"/>
              <a:t>gelap</a:t>
            </a:r>
            <a:r>
              <a:rPr lang="en-US" sz="1800" dirty="0" smtClean="0"/>
              <a:t> / </a:t>
            </a:r>
            <a:r>
              <a:rPr lang="en-US" sz="1800" dirty="0" err="1" smtClean="0"/>
              <a:t>pejal</a:t>
            </a:r>
            <a:r>
              <a:rPr lang="en-US" sz="1800" dirty="0" smtClean="0"/>
              <a:t> </a:t>
            </a:r>
            <a:r>
              <a:rPr lang="en-US" sz="1800" dirty="0" err="1" smtClean="0"/>
              <a:t>dan</a:t>
            </a:r>
            <a:r>
              <a:rPr lang="en-US" sz="1800" dirty="0" smtClean="0"/>
              <a:t> </a:t>
            </a:r>
            <a:r>
              <a:rPr lang="en-US" sz="1800" dirty="0" err="1" smtClean="0"/>
              <a:t>transparan</a:t>
            </a:r>
            <a:r>
              <a:rPr lang="en-US" sz="1800" dirty="0" smtClean="0"/>
              <a:t> / </a:t>
            </a:r>
            <a:r>
              <a:rPr lang="en-US" sz="1800" dirty="0" err="1" smtClean="0"/>
              <a:t>berongga</a:t>
            </a:r>
            <a:r>
              <a:rPr lang="en-US" sz="1800" dirty="0" smtClean="0"/>
              <a:t>, yang </a:t>
            </a:r>
            <a:r>
              <a:rPr lang="en-US" sz="1800" dirty="0" err="1" smtClean="0"/>
              <a:t>diletakkan</a:t>
            </a:r>
            <a:r>
              <a:rPr lang="en-US" sz="1800" dirty="0" smtClean="0"/>
              <a:t> </a:t>
            </a:r>
            <a:r>
              <a:rPr lang="en-US" sz="1800" dirty="0" err="1" smtClean="0"/>
              <a:t>pada</a:t>
            </a:r>
            <a:r>
              <a:rPr lang="en-US" sz="1800" dirty="0" smtClean="0"/>
              <a:t> sensor </a:t>
            </a:r>
            <a:r>
              <a:rPr lang="en-US" sz="1800" dirty="0" err="1" smtClean="0"/>
              <a:t>optis</a:t>
            </a:r>
            <a:r>
              <a:rPr lang="en-US" sz="1800" dirty="0" smtClean="0"/>
              <a:t> </a:t>
            </a:r>
            <a:r>
              <a:rPr lang="en-US" sz="1800" dirty="0" err="1" smtClean="0"/>
              <a:t>antara</a:t>
            </a:r>
            <a:r>
              <a:rPr lang="en-US" sz="1800" dirty="0" smtClean="0"/>
              <a:t> </a:t>
            </a:r>
            <a:r>
              <a:rPr lang="en-US" sz="1800" dirty="0" err="1" smtClean="0"/>
              <a:t>pengirim</a:t>
            </a:r>
            <a:r>
              <a:rPr lang="en-US" sz="1800" dirty="0" smtClean="0"/>
              <a:t> (</a:t>
            </a:r>
            <a:r>
              <a:rPr lang="en-US" sz="1800" dirty="0" err="1" smtClean="0"/>
              <a:t>tx</a:t>
            </a:r>
            <a:r>
              <a:rPr lang="en-US" sz="1800" dirty="0" smtClean="0"/>
              <a:t>) </a:t>
            </a:r>
            <a:r>
              <a:rPr lang="en-US" sz="1800" dirty="0" err="1" smtClean="0"/>
              <a:t>dan</a:t>
            </a:r>
            <a:r>
              <a:rPr lang="en-US" sz="1800" dirty="0" smtClean="0"/>
              <a:t> </a:t>
            </a:r>
            <a:r>
              <a:rPr lang="en-US" sz="1800" dirty="0" err="1" smtClean="0"/>
              <a:t>penerima</a:t>
            </a:r>
            <a:r>
              <a:rPr lang="en-US" sz="1800" dirty="0" smtClean="0"/>
              <a:t> (</a:t>
            </a:r>
            <a:r>
              <a:rPr lang="en-US" sz="1800" dirty="0" err="1" smtClean="0"/>
              <a:t>rx</a:t>
            </a:r>
            <a:r>
              <a:rPr lang="en-US" sz="1800" dirty="0" smtClean="0"/>
              <a:t>).</a:t>
            </a:r>
          </a:p>
          <a:p>
            <a:endParaRPr lang="en-US" dirty="0"/>
          </a:p>
        </p:txBody>
      </p:sp>
      <p:pic>
        <p:nvPicPr>
          <p:cNvPr id="5" name="Picture 3" descr="C:\Users\mamad\Downloads\rencoder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800600" y="1825864"/>
            <a:ext cx="4048237" cy="388913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Pendahuluan</a:t>
            </a:r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sz="half" idx="1"/>
          </p:nvPr>
        </p:nvSpPr>
        <p:spPr/>
        <p:txBody>
          <a:bodyPr>
            <a:normAutofit fontScale="77500" lnSpcReduction="20000"/>
          </a:bodyPr>
          <a:lstStyle/>
          <a:p>
            <a:pPr algn="just"/>
            <a:r>
              <a:rPr lang="en-US" dirty="0" err="1" smtClean="0"/>
              <a:t>Bagian</a:t>
            </a:r>
            <a:r>
              <a:rPr lang="en-US" dirty="0" smtClean="0"/>
              <a:t> </a:t>
            </a:r>
            <a:r>
              <a:rPr lang="en-US" dirty="0" err="1" smtClean="0"/>
              <a:t>gelap</a:t>
            </a:r>
            <a:r>
              <a:rPr lang="en-US" dirty="0" smtClean="0"/>
              <a:t>/</a:t>
            </a:r>
            <a:r>
              <a:rPr lang="en-US" dirty="0" err="1" smtClean="0"/>
              <a:t>pejal</a:t>
            </a:r>
            <a:r>
              <a:rPr lang="en-US" dirty="0" smtClean="0"/>
              <a:t> </a:t>
            </a:r>
            <a:r>
              <a:rPr lang="en-US" dirty="0" err="1" smtClean="0"/>
              <a:t>cakram</a:t>
            </a:r>
            <a:r>
              <a:rPr lang="en-US" dirty="0" smtClean="0"/>
              <a:t> </a:t>
            </a:r>
            <a:r>
              <a:rPr lang="en-US" dirty="0" err="1" smtClean="0"/>
              <a:t>menghalangi</a:t>
            </a:r>
            <a:r>
              <a:rPr lang="en-US" dirty="0" smtClean="0"/>
              <a:t> </a:t>
            </a:r>
            <a:r>
              <a:rPr lang="en-US" dirty="0" err="1" smtClean="0"/>
              <a:t>sinar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tx</a:t>
            </a:r>
            <a:r>
              <a:rPr lang="en-US" dirty="0" smtClean="0"/>
              <a:t> sensor </a:t>
            </a:r>
            <a:r>
              <a:rPr lang="en-US" dirty="0" err="1" smtClean="0"/>
              <a:t>sehingga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diterima</a:t>
            </a:r>
            <a:r>
              <a:rPr lang="en-US" dirty="0" smtClean="0"/>
              <a:t> </a:t>
            </a:r>
            <a:r>
              <a:rPr lang="en-US" dirty="0" err="1" smtClean="0"/>
              <a:t>oleh</a:t>
            </a:r>
            <a:r>
              <a:rPr lang="en-US" dirty="0" smtClean="0"/>
              <a:t> </a:t>
            </a:r>
            <a:r>
              <a:rPr lang="en-US" dirty="0" err="1" smtClean="0"/>
              <a:t>rx</a:t>
            </a:r>
            <a:r>
              <a:rPr lang="en-US" dirty="0" smtClean="0"/>
              <a:t>.</a:t>
            </a:r>
          </a:p>
          <a:p>
            <a:pPr algn="just"/>
            <a:r>
              <a:rPr lang="en-US" dirty="0" err="1" smtClean="0"/>
              <a:t>Bagian</a:t>
            </a:r>
            <a:r>
              <a:rPr lang="en-US" dirty="0" smtClean="0"/>
              <a:t> </a:t>
            </a:r>
            <a:r>
              <a:rPr lang="en-US" dirty="0" err="1" smtClean="0"/>
              <a:t>transparan</a:t>
            </a:r>
            <a:r>
              <a:rPr lang="en-US" dirty="0" smtClean="0"/>
              <a:t>/</a:t>
            </a:r>
            <a:r>
              <a:rPr lang="en-US" dirty="0" err="1" smtClean="0"/>
              <a:t>berongga</a:t>
            </a:r>
            <a:r>
              <a:rPr lang="en-US" dirty="0" smtClean="0"/>
              <a:t> </a:t>
            </a:r>
            <a:r>
              <a:rPr lang="en-US" dirty="0" err="1" smtClean="0"/>
              <a:t>cakram</a:t>
            </a:r>
            <a:r>
              <a:rPr lang="en-US" dirty="0" smtClean="0"/>
              <a:t> </a:t>
            </a:r>
            <a:r>
              <a:rPr lang="en-US" dirty="0" err="1" smtClean="0"/>
              <a:t>meneruskan</a:t>
            </a:r>
            <a:r>
              <a:rPr lang="en-US" dirty="0" smtClean="0"/>
              <a:t> </a:t>
            </a:r>
            <a:r>
              <a:rPr lang="en-US" dirty="0" err="1" smtClean="0"/>
              <a:t>sinar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tx</a:t>
            </a:r>
            <a:r>
              <a:rPr lang="en-US" dirty="0" smtClean="0"/>
              <a:t> sensor </a:t>
            </a:r>
            <a:r>
              <a:rPr lang="en-US" dirty="0" err="1" smtClean="0"/>
              <a:t>sehingga</a:t>
            </a:r>
            <a:r>
              <a:rPr lang="en-US" dirty="0" smtClean="0"/>
              <a:t> </a:t>
            </a:r>
            <a:r>
              <a:rPr lang="en-US" dirty="0" err="1" smtClean="0"/>
              <a:t>bisa</a:t>
            </a:r>
            <a:r>
              <a:rPr lang="en-US" dirty="0" smtClean="0"/>
              <a:t> </a:t>
            </a:r>
            <a:r>
              <a:rPr lang="en-US" dirty="0" err="1" smtClean="0"/>
              <a:t>diterima</a:t>
            </a:r>
            <a:r>
              <a:rPr lang="en-US" dirty="0" smtClean="0"/>
              <a:t> </a:t>
            </a:r>
            <a:r>
              <a:rPr lang="en-US" dirty="0" err="1" smtClean="0"/>
              <a:t>oleh</a:t>
            </a:r>
            <a:r>
              <a:rPr lang="en-US" dirty="0" smtClean="0"/>
              <a:t> </a:t>
            </a:r>
            <a:r>
              <a:rPr lang="en-US" dirty="0" err="1" smtClean="0"/>
              <a:t>rx</a:t>
            </a:r>
            <a:r>
              <a:rPr lang="en-US" dirty="0" smtClean="0"/>
              <a:t>.</a:t>
            </a:r>
          </a:p>
          <a:p>
            <a:pPr algn="just"/>
            <a:r>
              <a:rPr lang="en-US" dirty="0" err="1" smtClean="0"/>
              <a:t>Sehingga</a:t>
            </a:r>
            <a:r>
              <a:rPr lang="en-US" dirty="0" smtClean="0"/>
              <a:t> </a:t>
            </a:r>
            <a:r>
              <a:rPr lang="en-US" dirty="0" err="1" smtClean="0"/>
              <a:t>menghasilkan</a:t>
            </a:r>
            <a:r>
              <a:rPr lang="en-US" dirty="0" smtClean="0"/>
              <a:t> </a:t>
            </a:r>
            <a:r>
              <a:rPr lang="en-US" dirty="0" err="1" smtClean="0"/>
              <a:t>sebuah</a:t>
            </a:r>
            <a:r>
              <a:rPr lang="en-US" dirty="0" smtClean="0"/>
              <a:t> </a:t>
            </a:r>
            <a:r>
              <a:rPr lang="en-US" dirty="0" err="1" smtClean="0"/>
              <a:t>logika</a:t>
            </a:r>
            <a:r>
              <a:rPr lang="en-US" dirty="0" smtClean="0"/>
              <a:t> output yang </a:t>
            </a:r>
            <a:r>
              <a:rPr lang="en-US" dirty="0" err="1" smtClean="0"/>
              <a:t>saling</a:t>
            </a:r>
            <a:r>
              <a:rPr lang="en-US" dirty="0" smtClean="0"/>
              <a:t> </a:t>
            </a:r>
            <a:r>
              <a:rPr lang="en-US" dirty="0" err="1" smtClean="0"/>
              <a:t>berkebalikan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sebuah</a:t>
            </a:r>
            <a:r>
              <a:rPr lang="en-US" dirty="0" smtClean="0"/>
              <a:t> </a:t>
            </a:r>
            <a:r>
              <a:rPr lang="en-US" dirty="0" err="1" smtClean="0"/>
              <a:t>pulsa</a:t>
            </a:r>
            <a:r>
              <a:rPr lang="en-US" dirty="0" smtClean="0"/>
              <a:t> digital </a:t>
            </a:r>
            <a:r>
              <a:rPr lang="en-US" dirty="0" err="1" smtClean="0"/>
              <a:t>apabila</a:t>
            </a:r>
            <a:r>
              <a:rPr lang="en-US" dirty="0" smtClean="0"/>
              <a:t> </a:t>
            </a:r>
            <a:r>
              <a:rPr lang="en-US" dirty="0" err="1" smtClean="0"/>
              <a:t>lempengan</a:t>
            </a:r>
            <a:r>
              <a:rPr lang="en-US" dirty="0" smtClean="0"/>
              <a:t> </a:t>
            </a:r>
            <a:r>
              <a:rPr lang="en-US" dirty="0" err="1" smtClean="0"/>
              <a:t>cakram</a:t>
            </a:r>
            <a:r>
              <a:rPr lang="en-US" dirty="0" smtClean="0"/>
              <a:t> </a:t>
            </a:r>
            <a:r>
              <a:rPr lang="en-US" dirty="0" err="1" smtClean="0"/>
              <a:t>berputar</a:t>
            </a:r>
            <a:r>
              <a:rPr lang="en-US" dirty="0" smtClean="0"/>
              <a:t>, </a:t>
            </a:r>
          </a:p>
          <a:p>
            <a:endParaRPr lang="en-US" dirty="0"/>
          </a:p>
        </p:txBody>
      </p:sp>
      <p:pic>
        <p:nvPicPr>
          <p:cNvPr id="1028" name="Picture 4" descr="C:\Users\mamad\Documents\Bandicam\sensor tranduser\materi 5\OPTICAL-ENCODER-1.gif"/>
          <p:cNvPicPr>
            <a:picLocks noGrp="1" noChangeAspect="1" noChangeArrowheads="1" noCrop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762500" y="2477294"/>
            <a:ext cx="3810000" cy="27717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Tipe</a:t>
            </a:r>
            <a:r>
              <a:rPr lang="en-US" dirty="0" smtClean="0"/>
              <a:t> rotary encoder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 smtClean="0"/>
              <a:t>Absolute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 smtClean="0"/>
              <a:t>Incremental</a:t>
            </a:r>
            <a:endParaRPr lang="en-US" dirty="0"/>
          </a:p>
        </p:txBody>
      </p:sp>
      <p:pic>
        <p:nvPicPr>
          <p:cNvPr id="2050" name="Picture 2" descr="https://3.bp.blogspot.com/-vEmuQ2UTkxM/WHmoXYifJnI/AAAAAAAAAWo/tQ5db4xaqR4Q1ISysgNIRfYfltZNHlj4gCLcB/s1600/absolute%2Bencoder%2Bstructur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5800" y="2667000"/>
            <a:ext cx="3524250" cy="2543175"/>
          </a:xfrm>
          <a:prstGeom prst="rect">
            <a:avLst/>
          </a:prstGeom>
          <a:noFill/>
        </p:spPr>
      </p:pic>
      <p:pic>
        <p:nvPicPr>
          <p:cNvPr id="2051" name="Picture 3" descr="C:\Users\mamad\Documents\Bandicam\sensor tranduser\materi 5\gb7rotaryencoder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953000" y="2819400"/>
            <a:ext cx="3876842" cy="2209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Absolute Rotary Encoder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algn="just"/>
            <a:r>
              <a:rPr lang="en-US" sz="1900" dirty="0" err="1" smtClean="0"/>
              <a:t>Resolusi</a:t>
            </a:r>
            <a:r>
              <a:rPr lang="en-US" sz="1900" dirty="0" smtClean="0"/>
              <a:t> </a:t>
            </a:r>
            <a:r>
              <a:rPr lang="en-US" sz="1900" dirty="0" err="1" smtClean="0"/>
              <a:t>adalah</a:t>
            </a:r>
            <a:r>
              <a:rPr lang="en-US" sz="1900" dirty="0" smtClean="0"/>
              <a:t> </a:t>
            </a:r>
            <a:r>
              <a:rPr lang="en-US" sz="1900" dirty="0" err="1" smtClean="0"/>
              <a:t>ketelitian</a:t>
            </a:r>
            <a:r>
              <a:rPr lang="en-US" sz="1900" dirty="0" smtClean="0"/>
              <a:t> data </a:t>
            </a:r>
            <a:r>
              <a:rPr lang="en-US" sz="1900" dirty="0" err="1" smtClean="0"/>
              <a:t>posisi</a:t>
            </a:r>
            <a:r>
              <a:rPr lang="en-US" sz="1900" dirty="0" smtClean="0"/>
              <a:t> </a:t>
            </a:r>
            <a:r>
              <a:rPr lang="en-US" sz="1900" dirty="0" err="1" smtClean="0"/>
              <a:t>sudut</a:t>
            </a:r>
            <a:r>
              <a:rPr lang="en-US" sz="1900" dirty="0" smtClean="0"/>
              <a:t> </a:t>
            </a:r>
            <a:r>
              <a:rPr lang="en-US" sz="1900" dirty="0" err="1" smtClean="0"/>
              <a:t>putar</a:t>
            </a:r>
            <a:r>
              <a:rPr lang="en-US" sz="1900" dirty="0" smtClean="0"/>
              <a:t> yang </a:t>
            </a:r>
            <a:r>
              <a:rPr lang="en-US" sz="1900" dirty="0" err="1" smtClean="0"/>
              <a:t>bisa</a:t>
            </a:r>
            <a:r>
              <a:rPr lang="en-US" sz="1900" dirty="0" smtClean="0"/>
              <a:t> </a:t>
            </a:r>
            <a:r>
              <a:rPr lang="en-US" sz="1900" dirty="0" err="1" smtClean="0"/>
              <a:t>dikonversi</a:t>
            </a:r>
            <a:r>
              <a:rPr lang="en-US" sz="1900" dirty="0" smtClean="0"/>
              <a:t> </a:t>
            </a:r>
            <a:r>
              <a:rPr lang="en-US" sz="1900" dirty="0" err="1" smtClean="0"/>
              <a:t>oleh</a:t>
            </a:r>
            <a:r>
              <a:rPr lang="en-US" sz="1900" dirty="0" smtClean="0"/>
              <a:t> rotary encoder. </a:t>
            </a:r>
          </a:p>
          <a:p>
            <a:pPr algn="just"/>
            <a:r>
              <a:rPr lang="en-US" sz="1900" dirty="0" err="1"/>
              <a:t>T</a:t>
            </a:r>
            <a:r>
              <a:rPr lang="en-US" sz="1900" dirty="0" err="1" smtClean="0"/>
              <a:t>ergantung</a:t>
            </a:r>
            <a:r>
              <a:rPr lang="en-US" sz="1900" dirty="0" smtClean="0"/>
              <a:t> </a:t>
            </a:r>
            <a:r>
              <a:rPr lang="en-US" sz="1900" dirty="0" err="1" smtClean="0"/>
              <a:t>dari</a:t>
            </a:r>
            <a:r>
              <a:rPr lang="en-US" sz="1900" dirty="0" smtClean="0"/>
              <a:t> </a:t>
            </a:r>
            <a:r>
              <a:rPr lang="en-US" sz="1900" dirty="0" err="1" smtClean="0"/>
              <a:t>banyaknya</a:t>
            </a:r>
            <a:r>
              <a:rPr lang="en-US" sz="1900" dirty="0" smtClean="0"/>
              <a:t> bit data output.</a:t>
            </a:r>
          </a:p>
          <a:p>
            <a:pPr algn="just"/>
            <a:r>
              <a:rPr lang="en-US" sz="1900" dirty="0" err="1" smtClean="0"/>
              <a:t>Disamping</a:t>
            </a:r>
            <a:r>
              <a:rPr lang="en-US" sz="1900" dirty="0" smtClean="0"/>
              <a:t> </a:t>
            </a:r>
            <a:r>
              <a:rPr lang="en-US" sz="1900" dirty="0" err="1" smtClean="0"/>
              <a:t>adalah</a:t>
            </a:r>
            <a:r>
              <a:rPr lang="en-US" sz="1900" dirty="0" smtClean="0"/>
              <a:t> </a:t>
            </a:r>
            <a:r>
              <a:rPr lang="en-US" sz="1900" dirty="0" err="1" smtClean="0"/>
              <a:t>contoh</a:t>
            </a:r>
            <a:r>
              <a:rPr lang="en-US" sz="1900" dirty="0" smtClean="0"/>
              <a:t> </a:t>
            </a:r>
            <a:r>
              <a:rPr lang="en-US" sz="1900" dirty="0" err="1" smtClean="0"/>
              <a:t>dari</a:t>
            </a:r>
            <a:r>
              <a:rPr lang="en-US" sz="1900" dirty="0" smtClean="0"/>
              <a:t> </a:t>
            </a:r>
            <a:r>
              <a:rPr lang="en-US" sz="1900" dirty="0" err="1" smtClean="0"/>
              <a:t>cakram</a:t>
            </a:r>
            <a:r>
              <a:rPr lang="en-US" sz="1900" dirty="0" smtClean="0"/>
              <a:t> rotary encoder 3 bit.</a:t>
            </a:r>
          </a:p>
          <a:p>
            <a:pPr algn="just"/>
            <a:r>
              <a:rPr lang="en-US" sz="1900" dirty="0" err="1" smtClean="0"/>
              <a:t>Ketelitian</a:t>
            </a:r>
            <a:r>
              <a:rPr lang="en-US" sz="1900" dirty="0" smtClean="0"/>
              <a:t> </a:t>
            </a:r>
            <a:r>
              <a:rPr lang="en-US" sz="1900" dirty="0" err="1" smtClean="0"/>
              <a:t>pembacaan</a:t>
            </a:r>
            <a:r>
              <a:rPr lang="en-US" sz="1900" dirty="0" smtClean="0"/>
              <a:t> </a:t>
            </a:r>
            <a:r>
              <a:rPr lang="en-US" sz="1900" dirty="0" err="1" smtClean="0"/>
              <a:t>posisi</a:t>
            </a:r>
            <a:r>
              <a:rPr lang="en-US" sz="1900" dirty="0" smtClean="0"/>
              <a:t> </a:t>
            </a:r>
            <a:r>
              <a:rPr lang="en-US" sz="1900" dirty="0" err="1" smtClean="0"/>
              <a:t>sudut</a:t>
            </a:r>
            <a:r>
              <a:rPr lang="en-US" sz="1900" dirty="0" smtClean="0"/>
              <a:t> :</a:t>
            </a:r>
          </a:p>
          <a:p>
            <a:pPr algn="just"/>
            <a:endParaRPr lang="en-US" dirty="0"/>
          </a:p>
          <a:p>
            <a:pPr algn="just"/>
            <a:endParaRPr lang="en-US" dirty="0" smtClean="0"/>
          </a:p>
          <a:p>
            <a:pPr algn="just"/>
            <a:endParaRPr lang="en-US" dirty="0"/>
          </a:p>
          <a:p>
            <a:pPr algn="just"/>
            <a:endParaRPr lang="en-US" dirty="0"/>
          </a:p>
        </p:txBody>
      </p:sp>
      <p:pic>
        <p:nvPicPr>
          <p:cNvPr id="18434" name="Picture 2" descr="C:\Users\mamad\Documents\Bandicam\sensor tranduser\materi 5\284px-Encoder_disc_(3-Bit_binary).svg.pn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4785519" y="1981200"/>
            <a:ext cx="3825081" cy="382508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Absolute rotary encoder</a:t>
            </a:r>
            <a:endParaRPr lang="en-US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sz="half" idx="1"/>
          </p:nvPr>
        </p:nvGraphicFramePr>
        <p:xfrm>
          <a:off x="609600" y="2362200"/>
          <a:ext cx="4038600" cy="3337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9650"/>
                <a:gridCol w="1009650"/>
                <a:gridCol w="1009650"/>
                <a:gridCol w="100965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Sudut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Out</a:t>
                      </a:r>
                      <a:r>
                        <a:rPr lang="en-US" baseline="0" dirty="0" smtClean="0"/>
                        <a:t>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Out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Out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0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45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90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0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135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180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0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225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270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0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315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Picture 2" descr="C:\Users\mamad\Documents\Bandicam\sensor tranduser\materi 5\284px-Encoder_disc_(3-Bit_binary).svg.pn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4876800" y="2072481"/>
            <a:ext cx="3733800" cy="37338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Absolute Rotary Encoder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>
            <a:normAutofit/>
          </a:bodyPr>
          <a:lstStyle/>
          <a:p>
            <a:pPr algn="just"/>
            <a:r>
              <a:rPr lang="en-US" sz="1800" dirty="0" err="1" smtClean="0"/>
              <a:t>Berikut</a:t>
            </a:r>
            <a:r>
              <a:rPr lang="en-US" sz="1800" dirty="0" smtClean="0"/>
              <a:t> </a:t>
            </a:r>
            <a:r>
              <a:rPr lang="en-US" sz="1800" dirty="0" err="1" smtClean="0"/>
              <a:t>adalah</a:t>
            </a:r>
            <a:r>
              <a:rPr lang="en-US" sz="1800" dirty="0" smtClean="0"/>
              <a:t> </a:t>
            </a:r>
            <a:r>
              <a:rPr lang="en-US" sz="1800" dirty="0" err="1" smtClean="0"/>
              <a:t>lempengan</a:t>
            </a:r>
            <a:r>
              <a:rPr lang="en-US" sz="1800" dirty="0" smtClean="0"/>
              <a:t> </a:t>
            </a:r>
            <a:r>
              <a:rPr lang="en-US" sz="1800" dirty="0" err="1" smtClean="0"/>
              <a:t>cakram</a:t>
            </a:r>
            <a:r>
              <a:rPr lang="en-US" sz="1800" dirty="0" smtClean="0"/>
              <a:t> rotary encoder 16 bit.</a:t>
            </a:r>
          </a:p>
          <a:p>
            <a:pPr algn="just"/>
            <a:r>
              <a:rPr lang="en-US" sz="1800" dirty="0" err="1" smtClean="0"/>
              <a:t>Ketelitian</a:t>
            </a:r>
            <a:r>
              <a:rPr lang="en-US" sz="1800" dirty="0" smtClean="0"/>
              <a:t> </a:t>
            </a:r>
            <a:r>
              <a:rPr lang="en-US" sz="1800" dirty="0" err="1" smtClean="0"/>
              <a:t>pembacaan</a:t>
            </a:r>
            <a:r>
              <a:rPr lang="en-US" sz="1800" dirty="0" smtClean="0"/>
              <a:t> </a:t>
            </a:r>
            <a:r>
              <a:rPr lang="en-US" sz="1800" dirty="0" err="1" smtClean="0"/>
              <a:t>posisi</a:t>
            </a:r>
            <a:r>
              <a:rPr lang="en-US" sz="1800" dirty="0" smtClean="0"/>
              <a:t> </a:t>
            </a:r>
            <a:r>
              <a:rPr lang="en-US" sz="1800" dirty="0" err="1" smtClean="0"/>
              <a:t>sudut</a:t>
            </a:r>
            <a:r>
              <a:rPr lang="en-US" sz="1800" dirty="0" smtClean="0"/>
              <a:t> :</a:t>
            </a:r>
            <a:endParaRPr lang="en-US" sz="1800" dirty="0"/>
          </a:p>
        </p:txBody>
      </p:sp>
      <p:pic>
        <p:nvPicPr>
          <p:cNvPr id="19458" name="Picture 2" descr="C:\Users\mamad\Documents\Bandicam\sensor tranduser\materi 5\gb3rotaryencoder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4097951" y="1600200"/>
            <a:ext cx="4893649" cy="4572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Absolute Rotary Encoder</a:t>
            </a:r>
            <a:endParaRPr lang="en-US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 bwMode="auto">
          <a:xfrm>
            <a:off x="685800" y="1281228"/>
            <a:ext cx="7820362" cy="51957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Absolute Rotary Encoder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 err="1" smtClean="0"/>
              <a:t>Disamping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contoh</a:t>
            </a:r>
            <a:r>
              <a:rPr lang="en-US" dirty="0" smtClean="0"/>
              <a:t> </a:t>
            </a:r>
            <a:r>
              <a:rPr lang="en-US" dirty="0" err="1" smtClean="0"/>
              <a:t>konfigurasi</a:t>
            </a:r>
            <a:r>
              <a:rPr lang="en-US" dirty="0" smtClean="0"/>
              <a:t> pin output </a:t>
            </a:r>
            <a:r>
              <a:rPr lang="en-US" dirty="0" err="1" smtClean="0"/>
              <a:t>dari</a:t>
            </a:r>
            <a:r>
              <a:rPr lang="en-US" dirty="0" smtClean="0"/>
              <a:t> absolute rotary encoder E6C2-AG5C-C yang </a:t>
            </a:r>
            <a:r>
              <a:rPr lang="en-US" dirty="0" err="1" smtClean="0"/>
              <a:t>mempunyai</a:t>
            </a:r>
            <a:r>
              <a:rPr lang="en-US" dirty="0" smtClean="0"/>
              <a:t> </a:t>
            </a:r>
            <a:r>
              <a:rPr lang="en-US" dirty="0" err="1" smtClean="0"/>
              <a:t>resolusi</a:t>
            </a:r>
            <a:r>
              <a:rPr lang="en-US" dirty="0" smtClean="0"/>
              <a:t> 8 bit.</a:t>
            </a:r>
            <a:endParaRPr lang="en-US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1999536"/>
            <a:ext cx="4038600" cy="37272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Incremental Rotary Encoder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 smtClean="0"/>
              <a:t>3 output : </a:t>
            </a:r>
          </a:p>
          <a:p>
            <a:pPr lvl="1"/>
            <a:r>
              <a:rPr lang="en-US" dirty="0" smtClean="0"/>
              <a:t>Phase A</a:t>
            </a:r>
          </a:p>
          <a:p>
            <a:pPr lvl="1"/>
            <a:r>
              <a:rPr lang="en-US" dirty="0" smtClean="0"/>
              <a:t>Phase B</a:t>
            </a:r>
          </a:p>
          <a:p>
            <a:pPr lvl="1"/>
            <a:r>
              <a:rPr lang="en-US" dirty="0" smtClean="0"/>
              <a:t>Index Z</a:t>
            </a:r>
          </a:p>
          <a:p>
            <a:r>
              <a:rPr lang="en-US" dirty="0" err="1" smtClean="0"/>
              <a:t>Pada</a:t>
            </a:r>
            <a:r>
              <a:rPr lang="en-US" dirty="0" smtClean="0"/>
              <a:t> phase A </a:t>
            </a:r>
            <a:r>
              <a:rPr lang="en-US" dirty="0" err="1" smtClean="0"/>
              <a:t>dan</a:t>
            </a:r>
            <a:r>
              <a:rPr lang="en-US" dirty="0" smtClean="0"/>
              <a:t> B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muncul</a:t>
            </a:r>
            <a:r>
              <a:rPr lang="en-US" dirty="0" smtClean="0"/>
              <a:t> </a:t>
            </a:r>
            <a:r>
              <a:rPr lang="en-US" dirty="0" err="1" smtClean="0"/>
              <a:t>pulsa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frekuensi</a:t>
            </a:r>
            <a:r>
              <a:rPr lang="en-US" dirty="0" smtClean="0"/>
              <a:t> </a:t>
            </a:r>
            <a:r>
              <a:rPr lang="en-US" dirty="0" err="1" smtClean="0"/>
              <a:t>sesuai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kecepatan</a:t>
            </a:r>
            <a:r>
              <a:rPr lang="en-US" dirty="0" smtClean="0"/>
              <a:t> </a:t>
            </a:r>
            <a:r>
              <a:rPr lang="en-US" dirty="0" err="1" smtClean="0"/>
              <a:t>putaran</a:t>
            </a:r>
            <a:r>
              <a:rPr lang="en-US" dirty="0" smtClean="0"/>
              <a:t>.</a:t>
            </a:r>
            <a:endParaRPr lang="en-US" dirty="0"/>
          </a:p>
        </p:txBody>
      </p:sp>
      <p:pic>
        <p:nvPicPr>
          <p:cNvPr id="24578" name="Picture 2" descr="C:\Users\mamad\Documents\Bandicam\sensor tranduser\materi 5\gb7rotaryencoder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4435252" y="2590800"/>
            <a:ext cx="4277894" cy="24384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Incrimental</a:t>
            </a:r>
            <a:r>
              <a:rPr lang="en-US" dirty="0" smtClean="0"/>
              <a:t> Rotary Encoder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pPr algn="just"/>
            <a:r>
              <a:rPr lang="en-US" dirty="0" err="1" smtClean="0"/>
              <a:t>Perubahan</a:t>
            </a:r>
            <a:r>
              <a:rPr lang="en-US" dirty="0" smtClean="0"/>
              <a:t> phase A </a:t>
            </a:r>
            <a:r>
              <a:rPr lang="en-US" dirty="0" err="1" smtClean="0"/>
              <a:t>dan</a:t>
            </a:r>
            <a:r>
              <a:rPr lang="en-US" dirty="0" smtClean="0"/>
              <a:t> B </a:t>
            </a:r>
            <a:r>
              <a:rPr lang="en-US" dirty="0" err="1" smtClean="0"/>
              <a:t>menentukan</a:t>
            </a:r>
            <a:r>
              <a:rPr lang="en-US" dirty="0" smtClean="0"/>
              <a:t> </a:t>
            </a:r>
            <a:r>
              <a:rPr lang="en-US" dirty="0" err="1" smtClean="0"/>
              <a:t>arah</a:t>
            </a:r>
            <a:r>
              <a:rPr lang="en-US" dirty="0" smtClean="0"/>
              <a:t> </a:t>
            </a:r>
            <a:r>
              <a:rPr lang="en-US" dirty="0" err="1" smtClean="0"/>
              <a:t>putar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rotary encoder</a:t>
            </a:r>
          </a:p>
          <a:p>
            <a:pPr algn="just"/>
            <a:r>
              <a:rPr lang="en-US" dirty="0" err="1" smtClean="0"/>
              <a:t>Apabila</a:t>
            </a:r>
            <a:r>
              <a:rPr lang="en-US" dirty="0" smtClean="0"/>
              <a:t> </a:t>
            </a:r>
            <a:r>
              <a:rPr lang="en-US" dirty="0" err="1" smtClean="0"/>
              <a:t>saat</a:t>
            </a:r>
            <a:r>
              <a:rPr lang="en-US" dirty="0" smtClean="0"/>
              <a:t> phase A </a:t>
            </a:r>
            <a:r>
              <a:rPr lang="en-US" dirty="0" err="1" smtClean="0"/>
              <a:t>berlogika</a:t>
            </a:r>
            <a:r>
              <a:rPr lang="en-US" dirty="0" smtClean="0"/>
              <a:t> rising up (</a:t>
            </a:r>
            <a:r>
              <a:rPr lang="en-US" dirty="0" err="1" smtClean="0"/>
              <a:t>perubahan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‘0’ </a:t>
            </a:r>
            <a:r>
              <a:rPr lang="en-US" dirty="0" err="1" smtClean="0"/>
              <a:t>menuju</a:t>
            </a:r>
            <a:r>
              <a:rPr lang="en-US" dirty="0" smtClean="0"/>
              <a:t> ‘1’) </a:t>
            </a:r>
            <a:r>
              <a:rPr lang="en-US" dirty="0" err="1" smtClean="0"/>
              <a:t>dan</a:t>
            </a:r>
            <a:r>
              <a:rPr lang="en-US" dirty="0" smtClean="0"/>
              <a:t> phase B </a:t>
            </a:r>
            <a:r>
              <a:rPr lang="en-US" dirty="0" err="1" smtClean="0"/>
              <a:t>berlogika</a:t>
            </a:r>
            <a:r>
              <a:rPr lang="en-US" dirty="0" smtClean="0"/>
              <a:t> low / ’0’ , </a:t>
            </a:r>
            <a:r>
              <a:rPr lang="en-US" dirty="0" err="1" smtClean="0"/>
              <a:t>maka</a:t>
            </a:r>
            <a:r>
              <a:rPr lang="en-US" dirty="0" smtClean="0"/>
              <a:t> </a:t>
            </a:r>
            <a:r>
              <a:rPr lang="en-US" dirty="0" err="1" smtClean="0"/>
              <a:t>arah</a:t>
            </a:r>
            <a:r>
              <a:rPr lang="en-US" dirty="0" smtClean="0"/>
              <a:t> </a:t>
            </a:r>
            <a:r>
              <a:rPr lang="en-US" dirty="0" err="1" smtClean="0"/>
              <a:t>putar</a:t>
            </a:r>
            <a:r>
              <a:rPr lang="en-US" dirty="0" smtClean="0"/>
              <a:t> rotary encoder </a:t>
            </a:r>
            <a:r>
              <a:rPr lang="en-US" dirty="0" err="1" smtClean="0"/>
              <a:t>sesuai</a:t>
            </a:r>
            <a:r>
              <a:rPr lang="en-US" dirty="0" smtClean="0"/>
              <a:t> </a:t>
            </a:r>
            <a:r>
              <a:rPr lang="en-US" dirty="0" err="1" smtClean="0"/>
              <a:t>arah</a:t>
            </a:r>
            <a:r>
              <a:rPr lang="en-US" dirty="0" smtClean="0"/>
              <a:t> </a:t>
            </a:r>
            <a:r>
              <a:rPr lang="en-US" dirty="0" err="1" smtClean="0"/>
              <a:t>jarum</a:t>
            </a:r>
            <a:r>
              <a:rPr lang="en-US" dirty="0" smtClean="0"/>
              <a:t> jam / CW.</a:t>
            </a:r>
          </a:p>
          <a:p>
            <a:endParaRPr lang="en-US" dirty="0"/>
          </a:p>
        </p:txBody>
      </p:sp>
      <p:pic>
        <p:nvPicPr>
          <p:cNvPr id="21506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4648200" y="2804677"/>
            <a:ext cx="4038600" cy="2117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Incrimental</a:t>
            </a:r>
            <a:r>
              <a:rPr lang="en-US" dirty="0" smtClean="0"/>
              <a:t> Rotary Encoder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algn="just"/>
            <a:r>
              <a:rPr lang="en-US" dirty="0" err="1" smtClean="0"/>
              <a:t>Apabila</a:t>
            </a:r>
            <a:r>
              <a:rPr lang="en-US" dirty="0" smtClean="0"/>
              <a:t> </a:t>
            </a:r>
            <a:r>
              <a:rPr lang="en-US" dirty="0" err="1" smtClean="0"/>
              <a:t>saat</a:t>
            </a:r>
            <a:r>
              <a:rPr lang="en-US" dirty="0" smtClean="0"/>
              <a:t> phase A </a:t>
            </a:r>
            <a:r>
              <a:rPr lang="en-US" dirty="0" err="1" smtClean="0"/>
              <a:t>berlogika</a:t>
            </a:r>
            <a:r>
              <a:rPr lang="en-US" dirty="0" smtClean="0"/>
              <a:t> rising up (</a:t>
            </a:r>
            <a:r>
              <a:rPr lang="en-US" dirty="0" err="1" smtClean="0"/>
              <a:t>perubahan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‘0’ </a:t>
            </a:r>
            <a:r>
              <a:rPr lang="en-US" dirty="0" err="1" smtClean="0"/>
              <a:t>menuju</a:t>
            </a:r>
            <a:r>
              <a:rPr lang="en-US" dirty="0" smtClean="0"/>
              <a:t> ‘1’) </a:t>
            </a:r>
            <a:r>
              <a:rPr lang="en-US" dirty="0" err="1" smtClean="0"/>
              <a:t>dan</a:t>
            </a:r>
            <a:r>
              <a:rPr lang="en-US" dirty="0" smtClean="0"/>
              <a:t> phase B </a:t>
            </a:r>
            <a:r>
              <a:rPr lang="en-US" dirty="0" err="1" smtClean="0"/>
              <a:t>berlogika</a:t>
            </a:r>
            <a:r>
              <a:rPr lang="en-US" dirty="0" smtClean="0"/>
              <a:t> high / ’1’ , </a:t>
            </a:r>
            <a:r>
              <a:rPr lang="en-US" dirty="0" err="1" smtClean="0"/>
              <a:t>maka</a:t>
            </a:r>
            <a:r>
              <a:rPr lang="en-US" dirty="0" smtClean="0"/>
              <a:t> </a:t>
            </a:r>
            <a:r>
              <a:rPr lang="en-US" dirty="0" err="1" smtClean="0"/>
              <a:t>arah</a:t>
            </a:r>
            <a:r>
              <a:rPr lang="en-US" dirty="0" smtClean="0"/>
              <a:t> </a:t>
            </a:r>
            <a:r>
              <a:rPr lang="en-US" dirty="0" err="1" smtClean="0"/>
              <a:t>putar</a:t>
            </a:r>
            <a:r>
              <a:rPr lang="en-US" dirty="0" smtClean="0"/>
              <a:t> rotary encoder </a:t>
            </a:r>
            <a:r>
              <a:rPr lang="en-US" dirty="0" err="1" smtClean="0"/>
              <a:t>sesuai</a:t>
            </a:r>
            <a:r>
              <a:rPr lang="en-US" dirty="0" smtClean="0"/>
              <a:t> </a:t>
            </a:r>
            <a:r>
              <a:rPr lang="en-US" dirty="0" err="1" smtClean="0"/>
              <a:t>berlawanan</a:t>
            </a:r>
            <a:r>
              <a:rPr lang="en-US" dirty="0" smtClean="0"/>
              <a:t> </a:t>
            </a:r>
            <a:r>
              <a:rPr lang="en-US" dirty="0" err="1" smtClean="0"/>
              <a:t>arah</a:t>
            </a:r>
            <a:r>
              <a:rPr lang="en-US" dirty="0" smtClean="0"/>
              <a:t> </a:t>
            </a:r>
            <a:r>
              <a:rPr lang="en-US" dirty="0" err="1" smtClean="0"/>
              <a:t>jarum</a:t>
            </a:r>
            <a:r>
              <a:rPr lang="en-US" dirty="0" smtClean="0"/>
              <a:t> jam / CCW.</a:t>
            </a:r>
          </a:p>
          <a:p>
            <a:endParaRPr lang="en-US" dirty="0"/>
          </a:p>
        </p:txBody>
      </p:sp>
      <p:pic>
        <p:nvPicPr>
          <p:cNvPr id="22530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4648200" y="2791716"/>
            <a:ext cx="4038600" cy="21429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Incrimental</a:t>
            </a:r>
            <a:r>
              <a:rPr lang="en-US" dirty="0" smtClean="0"/>
              <a:t> Rotary Encoder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algn="just"/>
            <a:r>
              <a:rPr lang="en-US" dirty="0" smtClean="0"/>
              <a:t>Output Z (Index) </a:t>
            </a:r>
            <a:r>
              <a:rPr lang="en-US" dirty="0" err="1" smtClean="0"/>
              <a:t>mengeluarkan</a:t>
            </a:r>
            <a:r>
              <a:rPr lang="en-US" dirty="0" smtClean="0"/>
              <a:t> </a:t>
            </a:r>
            <a:r>
              <a:rPr lang="en-US" dirty="0" err="1" smtClean="0"/>
              <a:t>pulsa</a:t>
            </a:r>
            <a:r>
              <a:rPr lang="en-US" dirty="0" smtClean="0"/>
              <a:t> yang </a:t>
            </a:r>
            <a:r>
              <a:rPr lang="en-US" dirty="0" err="1" smtClean="0"/>
              <a:t>menunjukan</a:t>
            </a:r>
            <a:r>
              <a:rPr lang="en-US" dirty="0" smtClean="0"/>
              <a:t> </a:t>
            </a:r>
            <a:r>
              <a:rPr lang="en-US" dirty="0" err="1" smtClean="0"/>
              <a:t>bahwa</a:t>
            </a:r>
            <a:r>
              <a:rPr lang="en-US" dirty="0" smtClean="0"/>
              <a:t> rotary encoder </a:t>
            </a:r>
            <a:r>
              <a:rPr lang="en-US" dirty="0" err="1" smtClean="0"/>
              <a:t>sudah</a:t>
            </a:r>
            <a:r>
              <a:rPr lang="en-US" dirty="0" smtClean="0"/>
              <a:t> </a:t>
            </a:r>
            <a:r>
              <a:rPr lang="en-US" dirty="0" err="1" smtClean="0"/>
              <a:t>berputar</a:t>
            </a:r>
            <a:r>
              <a:rPr lang="en-US" dirty="0" smtClean="0"/>
              <a:t> 1 </a:t>
            </a:r>
            <a:r>
              <a:rPr lang="en-US" dirty="0" err="1" smtClean="0"/>
              <a:t>putaran</a:t>
            </a:r>
            <a:r>
              <a:rPr lang="en-US" dirty="0" smtClean="0"/>
              <a:t> / 360˚</a:t>
            </a:r>
            <a:endParaRPr lang="en-US" dirty="0"/>
          </a:p>
        </p:txBody>
      </p:sp>
      <p:pic>
        <p:nvPicPr>
          <p:cNvPr id="23555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39233" y="3124200"/>
            <a:ext cx="4389117" cy="1523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Incrimental</a:t>
            </a:r>
            <a:r>
              <a:rPr lang="en-US" dirty="0" smtClean="0"/>
              <a:t> Rotary Encoder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20000"/>
          </a:bodyPr>
          <a:lstStyle/>
          <a:p>
            <a:pPr algn="just"/>
            <a:r>
              <a:rPr lang="en-US" dirty="0" err="1" smtClean="0"/>
              <a:t>Resolusi</a:t>
            </a:r>
            <a:r>
              <a:rPr lang="en-US" dirty="0" smtClean="0"/>
              <a:t> </a:t>
            </a:r>
            <a:r>
              <a:rPr lang="en-US" dirty="0" err="1" smtClean="0"/>
              <a:t>tergantung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banyaknya</a:t>
            </a:r>
            <a:r>
              <a:rPr lang="en-US" dirty="0" smtClean="0"/>
              <a:t> </a:t>
            </a:r>
            <a:r>
              <a:rPr lang="en-US" dirty="0" err="1" smtClean="0"/>
              <a:t>zona</a:t>
            </a:r>
            <a:r>
              <a:rPr lang="en-US" dirty="0" smtClean="0"/>
              <a:t> </a:t>
            </a:r>
            <a:r>
              <a:rPr lang="en-US" dirty="0" err="1" smtClean="0"/>
              <a:t>gelap</a:t>
            </a:r>
            <a:r>
              <a:rPr lang="en-US" dirty="0" smtClean="0"/>
              <a:t> </a:t>
            </a:r>
            <a:r>
              <a:rPr lang="en-US" dirty="0" err="1" smtClean="0"/>
              <a:t>terang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piringan</a:t>
            </a:r>
            <a:r>
              <a:rPr lang="en-US" dirty="0" smtClean="0"/>
              <a:t> </a:t>
            </a:r>
            <a:r>
              <a:rPr lang="en-US" dirty="0" err="1" smtClean="0"/>
              <a:t>cakram</a:t>
            </a:r>
            <a:r>
              <a:rPr lang="en-US" dirty="0" smtClean="0"/>
              <a:t> rotary encoder.</a:t>
            </a:r>
          </a:p>
          <a:p>
            <a:pPr algn="just"/>
            <a:r>
              <a:rPr lang="en-US" dirty="0" err="1" smtClean="0"/>
              <a:t>Semakin</a:t>
            </a:r>
            <a:r>
              <a:rPr lang="en-US" dirty="0" smtClean="0"/>
              <a:t> </a:t>
            </a:r>
            <a:r>
              <a:rPr lang="en-US" dirty="0" err="1" smtClean="0"/>
              <a:t>banyak</a:t>
            </a:r>
            <a:r>
              <a:rPr lang="en-US" dirty="0" smtClean="0"/>
              <a:t> </a:t>
            </a:r>
            <a:r>
              <a:rPr lang="en-US" dirty="0" err="1" smtClean="0"/>
              <a:t>zona</a:t>
            </a:r>
            <a:r>
              <a:rPr lang="en-US" dirty="0" smtClean="0"/>
              <a:t> </a:t>
            </a:r>
            <a:r>
              <a:rPr lang="en-US" dirty="0" err="1" smtClean="0"/>
              <a:t>gelap</a:t>
            </a:r>
            <a:r>
              <a:rPr lang="en-US" dirty="0" smtClean="0"/>
              <a:t> </a:t>
            </a:r>
            <a:r>
              <a:rPr lang="en-US" dirty="0" err="1" smtClean="0"/>
              <a:t>terang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piringan</a:t>
            </a:r>
            <a:r>
              <a:rPr lang="en-US" dirty="0" smtClean="0"/>
              <a:t> </a:t>
            </a:r>
            <a:r>
              <a:rPr lang="en-US" dirty="0" err="1" smtClean="0"/>
              <a:t>cakram</a:t>
            </a:r>
            <a:r>
              <a:rPr lang="en-US" dirty="0" smtClean="0"/>
              <a:t> </a:t>
            </a:r>
            <a:r>
              <a:rPr lang="en-US" dirty="0" err="1" smtClean="0"/>
              <a:t>maka</a:t>
            </a:r>
            <a:r>
              <a:rPr lang="en-US" dirty="0" smtClean="0"/>
              <a:t> </a:t>
            </a:r>
            <a:r>
              <a:rPr lang="en-US" dirty="0" err="1" smtClean="0"/>
              <a:t>resolusi</a:t>
            </a:r>
            <a:r>
              <a:rPr lang="en-US" dirty="0" smtClean="0"/>
              <a:t> rotary encoder </a:t>
            </a:r>
            <a:r>
              <a:rPr lang="en-US" dirty="0" err="1" smtClean="0"/>
              <a:t>semakin</a:t>
            </a:r>
            <a:r>
              <a:rPr lang="en-US" dirty="0" smtClean="0"/>
              <a:t> </a:t>
            </a:r>
            <a:r>
              <a:rPr lang="en-US" dirty="0" err="1" smtClean="0"/>
              <a:t>besar</a:t>
            </a:r>
            <a:r>
              <a:rPr lang="en-US" dirty="0" smtClean="0"/>
              <a:t>.</a:t>
            </a:r>
          </a:p>
          <a:p>
            <a:pPr algn="just"/>
            <a:r>
              <a:rPr lang="en-US" dirty="0" err="1" smtClean="0"/>
              <a:t>Dalam</a:t>
            </a:r>
            <a:r>
              <a:rPr lang="en-US" dirty="0" smtClean="0"/>
              <a:t> 1 </a:t>
            </a:r>
            <a:r>
              <a:rPr lang="en-US" dirty="0" err="1" smtClean="0"/>
              <a:t>putaran</a:t>
            </a:r>
            <a:r>
              <a:rPr lang="en-US" dirty="0" smtClean="0"/>
              <a:t> / 360˚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menghasilkan</a:t>
            </a:r>
            <a:r>
              <a:rPr lang="en-US" dirty="0" smtClean="0"/>
              <a:t> </a:t>
            </a:r>
            <a:r>
              <a:rPr lang="en-US" dirty="0" err="1" smtClean="0"/>
              <a:t>lebih</a:t>
            </a:r>
            <a:r>
              <a:rPr lang="en-US" dirty="0" smtClean="0"/>
              <a:t> </a:t>
            </a:r>
            <a:r>
              <a:rPr lang="en-US" dirty="0" err="1" smtClean="0"/>
              <a:t>banyak</a:t>
            </a:r>
            <a:r>
              <a:rPr lang="en-US" dirty="0" smtClean="0"/>
              <a:t> </a:t>
            </a:r>
            <a:r>
              <a:rPr lang="en-US" dirty="0" err="1" smtClean="0"/>
              <a:t>pulsa</a:t>
            </a:r>
            <a:r>
              <a:rPr lang="en-US" dirty="0" smtClean="0"/>
              <a:t>.</a:t>
            </a:r>
          </a:p>
          <a:p>
            <a:pPr algn="just"/>
            <a:endParaRPr lang="en-US" dirty="0" smtClean="0"/>
          </a:p>
          <a:p>
            <a:pPr algn="just"/>
            <a:r>
              <a:rPr lang="en-US" dirty="0" smtClean="0"/>
              <a:t>Dan </a:t>
            </a:r>
            <a:r>
              <a:rPr lang="en-US" dirty="0" err="1" smtClean="0"/>
              <a:t>sebaliknya</a:t>
            </a:r>
            <a:r>
              <a:rPr lang="en-US" dirty="0" smtClean="0"/>
              <a:t>…….</a:t>
            </a:r>
            <a:endParaRPr lang="en-US" dirty="0"/>
          </a:p>
        </p:txBody>
      </p:sp>
      <p:pic>
        <p:nvPicPr>
          <p:cNvPr id="25602" name="Picture 2" descr="C:\Users\mamad\Documents\Bandicam\sensor tranduser\materi 5\images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4648200" y="1676400"/>
            <a:ext cx="4362329" cy="2133600"/>
          </a:xfrm>
          <a:prstGeom prst="rect">
            <a:avLst/>
          </a:prstGeom>
          <a:noFill/>
        </p:spPr>
      </p:pic>
      <p:pic>
        <p:nvPicPr>
          <p:cNvPr id="25603" name="Picture 3" descr="C:\Users\mamad\Documents\Bandicam\sensor tranduser\materi 5\images (1)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29200" y="3962400"/>
            <a:ext cx="2324100" cy="19621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Incrimental</a:t>
            </a:r>
            <a:r>
              <a:rPr lang="en-US" dirty="0" smtClean="0"/>
              <a:t> Rotary Encoder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err="1" smtClean="0"/>
              <a:t>Ketelitian</a:t>
            </a:r>
            <a:r>
              <a:rPr lang="en-US" dirty="0" smtClean="0"/>
              <a:t> </a:t>
            </a:r>
            <a:r>
              <a:rPr lang="en-US" dirty="0" err="1" smtClean="0"/>
              <a:t>pembacaan</a:t>
            </a:r>
            <a:r>
              <a:rPr lang="en-US" dirty="0" smtClean="0"/>
              <a:t> </a:t>
            </a:r>
            <a:r>
              <a:rPr lang="en-US" dirty="0" err="1" smtClean="0"/>
              <a:t>posisi</a:t>
            </a:r>
            <a:r>
              <a:rPr lang="en-US" dirty="0" smtClean="0"/>
              <a:t> </a:t>
            </a:r>
            <a:r>
              <a:rPr lang="en-US" dirty="0" err="1" smtClean="0"/>
              <a:t>sudut</a:t>
            </a:r>
            <a:r>
              <a:rPr lang="en-US" dirty="0" smtClean="0"/>
              <a:t> :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r>
              <a:rPr lang="en-US" dirty="0" err="1" smtClean="0"/>
              <a:t>Pengkonversian</a:t>
            </a:r>
            <a:r>
              <a:rPr lang="en-US" dirty="0" smtClean="0"/>
              <a:t> </a:t>
            </a:r>
            <a:r>
              <a:rPr lang="en-US" dirty="0" err="1" smtClean="0"/>
              <a:t>posisi</a:t>
            </a:r>
            <a:r>
              <a:rPr lang="en-US" dirty="0" smtClean="0"/>
              <a:t> </a:t>
            </a:r>
            <a:r>
              <a:rPr lang="en-US" dirty="0" err="1" smtClean="0"/>
              <a:t>sudut</a:t>
            </a:r>
            <a:r>
              <a:rPr lang="en-US" dirty="0" smtClean="0"/>
              <a:t> </a:t>
            </a:r>
            <a:r>
              <a:rPr lang="en-US" dirty="0" err="1" smtClean="0"/>
              <a:t>putar</a:t>
            </a:r>
            <a:r>
              <a:rPr lang="en-US" dirty="0" smtClean="0"/>
              <a:t> </a:t>
            </a:r>
            <a:r>
              <a:rPr lang="en-US" dirty="0" err="1" smtClean="0"/>
              <a:t>yaitu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pencacahan</a:t>
            </a:r>
            <a:r>
              <a:rPr lang="en-US" dirty="0" smtClean="0"/>
              <a:t> </a:t>
            </a:r>
            <a:r>
              <a:rPr lang="en-US" dirty="0" err="1" smtClean="0"/>
              <a:t>pulsa</a:t>
            </a:r>
            <a:r>
              <a:rPr lang="en-US" dirty="0" smtClean="0"/>
              <a:t> </a:t>
            </a:r>
            <a:r>
              <a:rPr lang="en-US" smtClean="0"/>
              <a:t>digitalnya.</a:t>
            </a:r>
            <a:endParaRPr lang="en-US" dirty="0" smtClean="0"/>
          </a:p>
          <a:p>
            <a:r>
              <a:rPr lang="en-US" dirty="0" err="1" smtClean="0"/>
              <a:t>Apabila</a:t>
            </a:r>
            <a:r>
              <a:rPr lang="en-US" dirty="0" smtClean="0"/>
              <a:t> </a:t>
            </a:r>
            <a:r>
              <a:rPr lang="en-US" dirty="0" err="1" smtClean="0"/>
              <a:t>menggunakan</a:t>
            </a:r>
            <a:r>
              <a:rPr lang="en-US" dirty="0" smtClean="0"/>
              <a:t> rotary encoder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resolusi</a:t>
            </a:r>
            <a:r>
              <a:rPr lang="en-US" dirty="0" smtClean="0"/>
              <a:t> 1024,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telah</a:t>
            </a:r>
            <a:r>
              <a:rPr lang="en-US" dirty="0" smtClean="0"/>
              <a:t> </a:t>
            </a:r>
            <a:r>
              <a:rPr lang="en-US" dirty="0" err="1" smtClean="0"/>
              <a:t>terjadi</a:t>
            </a:r>
            <a:r>
              <a:rPr lang="en-US" dirty="0" smtClean="0"/>
              <a:t> 100 </a:t>
            </a:r>
            <a:r>
              <a:rPr lang="en-US" dirty="0" err="1" smtClean="0"/>
              <a:t>cacahan</a:t>
            </a:r>
            <a:r>
              <a:rPr lang="en-US" dirty="0" smtClean="0"/>
              <a:t>, </a:t>
            </a:r>
            <a:r>
              <a:rPr lang="en-US" dirty="0" err="1" smtClean="0"/>
              <a:t>maka</a:t>
            </a:r>
            <a:r>
              <a:rPr lang="en-US" dirty="0" smtClean="0"/>
              <a:t> ….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Incrimental</a:t>
            </a:r>
            <a:r>
              <a:rPr lang="en-US" dirty="0" smtClean="0"/>
              <a:t> Rotary encoder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algn="just"/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mengkonversi</a:t>
            </a:r>
            <a:r>
              <a:rPr lang="en-US" dirty="0" smtClean="0"/>
              <a:t> </a:t>
            </a:r>
            <a:r>
              <a:rPr lang="en-US" dirty="0" err="1" smtClean="0"/>
              <a:t>besar</a:t>
            </a:r>
            <a:r>
              <a:rPr lang="en-US" dirty="0" smtClean="0"/>
              <a:t> </a:t>
            </a:r>
            <a:r>
              <a:rPr lang="en-US" dirty="0" err="1" smtClean="0"/>
              <a:t>kecepatan</a:t>
            </a:r>
            <a:r>
              <a:rPr lang="en-US" dirty="0" smtClean="0"/>
              <a:t> </a:t>
            </a:r>
            <a:r>
              <a:rPr lang="en-US" dirty="0" err="1" smtClean="0"/>
              <a:t>putar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menghitung</a:t>
            </a:r>
            <a:r>
              <a:rPr lang="en-US" dirty="0" smtClean="0"/>
              <a:t> </a:t>
            </a:r>
            <a:r>
              <a:rPr lang="en-US" dirty="0" err="1" smtClean="0"/>
              <a:t>banyaknya</a:t>
            </a:r>
            <a:r>
              <a:rPr lang="en-US" dirty="0" smtClean="0"/>
              <a:t> </a:t>
            </a:r>
            <a:r>
              <a:rPr lang="en-US" dirty="0" err="1" smtClean="0"/>
              <a:t>cacahan</a:t>
            </a:r>
            <a:r>
              <a:rPr lang="en-US" dirty="0" smtClean="0"/>
              <a:t> </a:t>
            </a:r>
            <a:r>
              <a:rPr lang="en-US" dirty="0" err="1" smtClean="0"/>
              <a:t>pulsa</a:t>
            </a:r>
            <a:r>
              <a:rPr lang="en-US" dirty="0" smtClean="0"/>
              <a:t> (phase A/B)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satuan</a:t>
            </a:r>
            <a:r>
              <a:rPr lang="en-US" dirty="0" smtClean="0"/>
              <a:t> </a:t>
            </a:r>
            <a:r>
              <a:rPr lang="en-US" dirty="0" err="1" smtClean="0"/>
              <a:t>waktu</a:t>
            </a:r>
            <a:r>
              <a:rPr lang="en-US" dirty="0" smtClean="0"/>
              <a:t> (</a:t>
            </a:r>
            <a:r>
              <a:rPr lang="en-US" dirty="0" err="1" smtClean="0"/>
              <a:t>sekon</a:t>
            </a:r>
            <a:r>
              <a:rPr lang="en-US" dirty="0" smtClean="0"/>
              <a:t> = RPS / </a:t>
            </a:r>
            <a:r>
              <a:rPr lang="en-US" dirty="0" err="1" smtClean="0"/>
              <a:t>menit</a:t>
            </a:r>
            <a:r>
              <a:rPr lang="en-US" dirty="0" smtClean="0"/>
              <a:t> = RPM)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en-US" sz="1600" dirty="0" err="1" smtClean="0"/>
              <a:t>Misal</a:t>
            </a:r>
            <a:r>
              <a:rPr lang="en-US" sz="1600" dirty="0" smtClean="0"/>
              <a:t> </a:t>
            </a:r>
            <a:r>
              <a:rPr lang="en-US" sz="1600" dirty="0" err="1" smtClean="0"/>
              <a:t>pada</a:t>
            </a:r>
            <a:r>
              <a:rPr lang="en-US" sz="1600" dirty="0" smtClean="0"/>
              <a:t> rotary encoder </a:t>
            </a:r>
            <a:r>
              <a:rPr lang="en-US" sz="1600" dirty="0" err="1" smtClean="0"/>
              <a:t>dengan</a:t>
            </a:r>
            <a:r>
              <a:rPr lang="en-US" sz="1600" dirty="0" smtClean="0"/>
              <a:t> </a:t>
            </a:r>
            <a:r>
              <a:rPr lang="en-US" sz="1600" dirty="0" err="1" smtClean="0"/>
              <a:t>resolusi</a:t>
            </a:r>
            <a:r>
              <a:rPr lang="en-US" sz="1600" dirty="0" smtClean="0"/>
              <a:t> 1024 </a:t>
            </a:r>
            <a:r>
              <a:rPr lang="en-US" sz="1600" dirty="0" err="1" smtClean="0"/>
              <a:t>dalam</a:t>
            </a:r>
            <a:r>
              <a:rPr lang="en-US" sz="1600" dirty="0" smtClean="0"/>
              <a:t> 1 </a:t>
            </a:r>
            <a:r>
              <a:rPr lang="en-US" sz="1600" dirty="0" err="1" smtClean="0"/>
              <a:t>menit</a:t>
            </a:r>
            <a:r>
              <a:rPr lang="en-US" sz="1600" dirty="0" smtClean="0"/>
              <a:t> </a:t>
            </a:r>
            <a:r>
              <a:rPr lang="en-US" sz="1600" dirty="0" err="1" smtClean="0"/>
              <a:t>telah</a:t>
            </a:r>
            <a:r>
              <a:rPr lang="en-US" sz="1600" dirty="0" smtClean="0"/>
              <a:t> </a:t>
            </a:r>
            <a:r>
              <a:rPr lang="en-US" sz="1600" dirty="0" err="1" smtClean="0"/>
              <a:t>terjadi</a:t>
            </a:r>
            <a:r>
              <a:rPr lang="en-US" sz="1600" dirty="0" smtClean="0"/>
              <a:t> </a:t>
            </a:r>
            <a:r>
              <a:rPr lang="en-US" sz="1600" dirty="0" err="1" smtClean="0"/>
              <a:t>cacahan</a:t>
            </a:r>
            <a:r>
              <a:rPr lang="en-US" sz="1600" dirty="0" smtClean="0"/>
              <a:t> </a:t>
            </a:r>
            <a:r>
              <a:rPr lang="en-US" sz="1600" dirty="0" err="1" smtClean="0"/>
              <a:t>sebanyak</a:t>
            </a:r>
            <a:r>
              <a:rPr lang="en-US" sz="1600" dirty="0" smtClean="0"/>
              <a:t> 20960 </a:t>
            </a:r>
            <a:r>
              <a:rPr lang="en-US" sz="1600" dirty="0" err="1" smtClean="0"/>
              <a:t>cacahan</a:t>
            </a:r>
            <a:r>
              <a:rPr lang="en-US" sz="1600" dirty="0" smtClean="0"/>
              <a:t> </a:t>
            </a:r>
            <a:r>
              <a:rPr lang="en-US" sz="1600" dirty="0" err="1" smtClean="0"/>
              <a:t>pulsa</a:t>
            </a:r>
            <a:r>
              <a:rPr lang="en-US" sz="1600" dirty="0" smtClean="0"/>
              <a:t>, </a:t>
            </a:r>
            <a:r>
              <a:rPr lang="en-US" sz="1600" dirty="0" err="1" smtClean="0"/>
              <a:t>maka</a:t>
            </a:r>
            <a:r>
              <a:rPr lang="en-US" sz="1600" dirty="0" smtClean="0"/>
              <a:t>…..</a:t>
            </a:r>
            <a:endParaRPr lang="en-US" sz="16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267</TotalTime>
  <Words>517</Words>
  <Application>Microsoft Office PowerPoint</Application>
  <PresentationFormat>On-screen Show (4:3)</PresentationFormat>
  <Paragraphs>95</Paragraphs>
  <Slides>17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Office Theme</vt:lpstr>
      <vt:lpstr>Sensor dan tranduser</vt:lpstr>
      <vt:lpstr>Pendahuluan</vt:lpstr>
      <vt:lpstr>Pendahuluan</vt:lpstr>
      <vt:lpstr>Pendahuluan</vt:lpstr>
      <vt:lpstr>Tipe rotary encoder</vt:lpstr>
      <vt:lpstr>Absolute Rotary Encoder</vt:lpstr>
      <vt:lpstr>Absolute rotary encoder</vt:lpstr>
      <vt:lpstr>Absolute Rotary Encoder</vt:lpstr>
      <vt:lpstr>Absolute Rotary Encoder</vt:lpstr>
      <vt:lpstr>Absolute Rotary Encoder</vt:lpstr>
      <vt:lpstr>Incremental Rotary Encoder</vt:lpstr>
      <vt:lpstr>Incrimental Rotary Encoder</vt:lpstr>
      <vt:lpstr>Incrimental Rotary Encoder</vt:lpstr>
      <vt:lpstr>Incrimental Rotary Encoder</vt:lpstr>
      <vt:lpstr>Incrimental Rotary Encoder</vt:lpstr>
      <vt:lpstr>Incrimental Rotary Encoder</vt:lpstr>
      <vt:lpstr>Incrimental Rotary encoder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Sensor dan tranduser</dc:title>
  <dc:creator>mamad</dc:creator>
  <cp:lastModifiedBy>mamad</cp:lastModifiedBy>
  <cp:revision>28</cp:revision>
  <dcterms:created xsi:type="dcterms:W3CDTF">2020-11-18T03:31:37Z</dcterms:created>
  <dcterms:modified xsi:type="dcterms:W3CDTF">2020-11-19T03:23:38Z</dcterms:modified>
</cp:coreProperties>
</file>