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1" r:id="rId2"/>
    <p:sldId id="270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</p:sldIdLst>
  <p:sldSz cx="10693400" cy="7556500"/>
  <p:notesSz cx="10693400" cy="75565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71" autoAdjust="0"/>
    <p:restoredTop sz="94660"/>
  </p:normalViewPr>
  <p:slideViewPr>
    <p:cSldViewPr>
      <p:cViewPr varScale="1">
        <p:scale>
          <a:sx n="62" d="100"/>
          <a:sy n="62" d="100"/>
        </p:scale>
        <p:origin x="1392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674993"/>
            <a:ext cx="7865757" cy="304047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735" y="4676088"/>
            <a:ext cx="2698880" cy="30514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853882"/>
            <a:ext cx="7865758" cy="182944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7991734" y="2853882"/>
            <a:ext cx="2698881" cy="18294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6700" y="3012142"/>
            <a:ext cx="7097672" cy="1512920"/>
          </a:xfrm>
        </p:spPr>
        <p:txBody>
          <a:bodyPr anchor="b">
            <a:noAutofit/>
          </a:bodyPr>
          <a:lstStyle>
            <a:lvl1pPr algn="r">
              <a:defRPr sz="52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6699" y="4841582"/>
            <a:ext cx="7143085" cy="1231525"/>
          </a:xfrm>
        </p:spPr>
        <p:txBody>
          <a:bodyPr>
            <a:normAutofit/>
          </a:bodyPr>
          <a:lstStyle>
            <a:lvl1pPr marL="0" indent="0" algn="r">
              <a:buNone/>
              <a:defRPr sz="2204"/>
            </a:lvl1pPr>
            <a:lvl2pPr marL="503789" indent="0" algn="ctr">
              <a:buNone/>
              <a:defRPr sz="2204"/>
            </a:lvl2pPr>
            <a:lvl3pPr marL="1007577" indent="0" algn="ctr">
              <a:buNone/>
              <a:defRPr sz="1983"/>
            </a:lvl3pPr>
            <a:lvl4pPr marL="1511366" indent="0" algn="ctr">
              <a:buNone/>
              <a:defRPr sz="1763"/>
            </a:lvl4pPr>
            <a:lvl5pPr marL="2015155" indent="0" algn="ctr">
              <a:buNone/>
              <a:defRPr sz="1763"/>
            </a:lvl5pPr>
            <a:lvl6pPr marL="2518943" indent="0" algn="ctr">
              <a:buNone/>
              <a:defRPr sz="1763"/>
            </a:lvl6pPr>
            <a:lvl7pPr marL="3022732" indent="0" algn="ctr">
              <a:buNone/>
              <a:defRPr sz="1763"/>
            </a:lvl7pPr>
            <a:lvl8pPr marL="3526521" indent="0" algn="ctr">
              <a:buNone/>
              <a:defRPr sz="1763"/>
            </a:lvl8pPr>
            <a:lvl9pPr marL="4030309" indent="0" algn="ctr">
              <a:buNone/>
              <a:defRPr sz="176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7585" y="6540800"/>
            <a:ext cx="2406015" cy="402314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3783" y="6540801"/>
            <a:ext cx="4703115" cy="402314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98273" y="3030464"/>
            <a:ext cx="1602482" cy="1494598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94966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71690"/>
            <a:ext cx="10714414" cy="1847844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2451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3006328"/>
            <a:ext cx="10714414" cy="1847844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722" y="3162199"/>
            <a:ext cx="8056478" cy="1201887"/>
          </a:xfrm>
        </p:spPr>
        <p:txBody>
          <a:bodyPr anchor="ctr">
            <a:normAutofit/>
          </a:bodyPr>
          <a:lstStyle>
            <a:lvl1pPr algn="r">
              <a:defRPr sz="39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1722" y="4663227"/>
            <a:ext cx="8056478" cy="1877574"/>
          </a:xfrm>
        </p:spPr>
        <p:txBody>
          <a:bodyPr>
            <a:normAutofit/>
          </a:bodyPr>
          <a:lstStyle>
            <a:lvl1pPr marL="0" indent="0" algn="r">
              <a:buNone/>
              <a:defRPr sz="2204">
                <a:solidFill>
                  <a:schemeClr val="tx1">
                    <a:tint val="75000"/>
                  </a:schemeClr>
                </a:solidFill>
              </a:defRPr>
            </a:lvl1pPr>
            <a:lvl2pPr marL="503789" indent="0">
              <a:buNone/>
              <a:defRPr sz="2204">
                <a:solidFill>
                  <a:schemeClr val="tx1">
                    <a:tint val="75000"/>
                  </a:schemeClr>
                </a:solidFill>
              </a:defRPr>
            </a:lvl2pPr>
            <a:lvl3pPr marL="1007577" indent="0">
              <a:buNone/>
              <a:defRPr sz="1983">
                <a:solidFill>
                  <a:schemeClr val="tx1">
                    <a:tint val="75000"/>
                  </a:schemeClr>
                </a:solidFill>
              </a:defRPr>
            </a:lvl3pPr>
            <a:lvl4pPr marL="1511366" indent="0">
              <a:buNone/>
              <a:defRPr sz="1763">
                <a:solidFill>
                  <a:schemeClr val="tx1">
                    <a:tint val="75000"/>
                  </a:schemeClr>
                </a:solidFill>
              </a:defRPr>
            </a:lvl4pPr>
            <a:lvl5pPr marL="2015155" indent="0">
              <a:buNone/>
              <a:defRPr sz="1763">
                <a:solidFill>
                  <a:schemeClr val="tx1">
                    <a:tint val="75000"/>
                  </a:schemeClr>
                </a:solidFill>
              </a:defRPr>
            </a:lvl5pPr>
            <a:lvl6pPr marL="2518943" indent="0">
              <a:buNone/>
              <a:defRPr sz="1763">
                <a:solidFill>
                  <a:schemeClr val="tx1">
                    <a:tint val="75000"/>
                  </a:schemeClr>
                </a:solidFill>
              </a:defRPr>
            </a:lvl6pPr>
            <a:lvl7pPr marL="3022732" indent="0">
              <a:buNone/>
              <a:defRPr sz="1763">
                <a:solidFill>
                  <a:schemeClr val="tx1">
                    <a:tint val="75000"/>
                  </a:schemeClr>
                </a:solidFill>
              </a:defRPr>
            </a:lvl7pPr>
            <a:lvl8pPr marL="3526521" indent="0">
              <a:buNone/>
              <a:defRPr sz="1763">
                <a:solidFill>
                  <a:schemeClr val="tx1">
                    <a:tint val="75000"/>
                  </a:schemeClr>
                </a:solidFill>
              </a:defRPr>
            </a:lvl8pPr>
            <a:lvl9pPr marL="4030309" indent="0">
              <a:buNone/>
              <a:defRPr sz="176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75017" y="6540800"/>
            <a:ext cx="2406015" cy="402314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3782" y="6540801"/>
            <a:ext cx="5653881" cy="402314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87668" y="3162201"/>
            <a:ext cx="1344669" cy="1201888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3781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71690"/>
            <a:ext cx="10714414" cy="1847844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782" y="829945"/>
            <a:ext cx="8054420" cy="119103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3782" y="2574888"/>
            <a:ext cx="3926876" cy="39659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49264" y="2574888"/>
            <a:ext cx="3928937" cy="39659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4383097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71690"/>
            <a:ext cx="10714414" cy="1847844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722" y="829949"/>
            <a:ext cx="8065113" cy="11910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9933" y="2574890"/>
            <a:ext cx="3677996" cy="763732"/>
          </a:xfrm>
        </p:spPr>
        <p:txBody>
          <a:bodyPr anchor="b"/>
          <a:lstStyle>
            <a:lvl1pPr marL="0" indent="0">
              <a:buNone/>
              <a:defRPr sz="2645" b="1"/>
            </a:lvl1pPr>
            <a:lvl2pPr marL="503789" indent="0">
              <a:buNone/>
              <a:defRPr sz="2204" b="1"/>
            </a:lvl2pPr>
            <a:lvl3pPr marL="1007577" indent="0">
              <a:buNone/>
              <a:defRPr sz="1983" b="1"/>
            </a:lvl3pPr>
            <a:lvl4pPr marL="1511366" indent="0">
              <a:buNone/>
              <a:defRPr sz="1763" b="1"/>
            </a:lvl4pPr>
            <a:lvl5pPr marL="2015155" indent="0">
              <a:buNone/>
              <a:defRPr sz="1763" b="1"/>
            </a:lvl5pPr>
            <a:lvl6pPr marL="2518943" indent="0">
              <a:buNone/>
              <a:defRPr sz="1763" b="1"/>
            </a:lvl6pPr>
            <a:lvl7pPr marL="3022732" indent="0">
              <a:buNone/>
              <a:defRPr sz="1763" b="1"/>
            </a:lvl7pPr>
            <a:lvl8pPr marL="3526521" indent="0">
              <a:buNone/>
              <a:defRPr sz="1763" b="1"/>
            </a:lvl8pPr>
            <a:lvl9pPr marL="4030309" indent="0">
              <a:buNone/>
              <a:defRPr sz="176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22" y="3338621"/>
            <a:ext cx="3937572" cy="3202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8317" y="2574888"/>
            <a:ext cx="3678519" cy="762565"/>
          </a:xfrm>
        </p:spPr>
        <p:txBody>
          <a:bodyPr anchor="b"/>
          <a:lstStyle>
            <a:lvl1pPr marL="0" indent="0">
              <a:buNone/>
              <a:defRPr sz="2645" b="1"/>
            </a:lvl1pPr>
            <a:lvl2pPr marL="503789" indent="0">
              <a:buNone/>
              <a:defRPr sz="2204" b="1"/>
            </a:lvl2pPr>
            <a:lvl3pPr marL="1007577" indent="0">
              <a:buNone/>
              <a:defRPr sz="1983" b="1"/>
            </a:lvl3pPr>
            <a:lvl4pPr marL="1511366" indent="0">
              <a:buNone/>
              <a:defRPr sz="1763" b="1"/>
            </a:lvl4pPr>
            <a:lvl5pPr marL="2015155" indent="0">
              <a:buNone/>
              <a:defRPr sz="1763" b="1"/>
            </a:lvl5pPr>
            <a:lvl6pPr marL="2518943" indent="0">
              <a:buNone/>
              <a:defRPr sz="1763" b="1"/>
            </a:lvl6pPr>
            <a:lvl7pPr marL="3022732" indent="0">
              <a:buNone/>
              <a:defRPr sz="1763" b="1"/>
            </a:lvl7pPr>
            <a:lvl8pPr marL="3526521" indent="0">
              <a:buNone/>
              <a:defRPr sz="1763" b="1"/>
            </a:lvl8pPr>
            <a:lvl9pPr marL="4030309" indent="0">
              <a:buNone/>
              <a:defRPr sz="176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49265" y="3338621"/>
            <a:ext cx="3937571" cy="3202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175628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71690"/>
            <a:ext cx="10714414" cy="1847844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3849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9024857" y="2174242"/>
            <a:ext cx="1689557" cy="15896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9017317" y="671689"/>
            <a:ext cx="1676084" cy="15075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4509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71690"/>
            <a:ext cx="10714414" cy="1847844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722" y="829944"/>
            <a:ext cx="8065113" cy="1191036"/>
          </a:xfrm>
        </p:spPr>
        <p:txBody>
          <a:bodyPr anchor="ctr">
            <a:normAutofit/>
          </a:bodyPr>
          <a:lstStyle>
            <a:lvl1pPr>
              <a:defRPr sz="39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09878" y="2574889"/>
            <a:ext cx="4576958" cy="396591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3783" y="2574888"/>
            <a:ext cx="3270047" cy="3965914"/>
          </a:xfrm>
        </p:spPr>
        <p:txBody>
          <a:bodyPr anchor="ctr"/>
          <a:lstStyle>
            <a:lvl1pPr marL="0" indent="0">
              <a:buNone/>
              <a:defRPr sz="1763"/>
            </a:lvl1pPr>
            <a:lvl2pPr marL="503789" indent="0">
              <a:buNone/>
              <a:defRPr sz="1543"/>
            </a:lvl2pPr>
            <a:lvl3pPr marL="1007577" indent="0">
              <a:buNone/>
              <a:defRPr sz="1322"/>
            </a:lvl3pPr>
            <a:lvl4pPr marL="1511366" indent="0">
              <a:buNone/>
              <a:defRPr sz="1102"/>
            </a:lvl4pPr>
            <a:lvl5pPr marL="2015155" indent="0">
              <a:buNone/>
              <a:defRPr sz="1102"/>
            </a:lvl5pPr>
            <a:lvl6pPr marL="2518943" indent="0">
              <a:buNone/>
              <a:defRPr sz="1102"/>
            </a:lvl6pPr>
            <a:lvl7pPr marL="3022732" indent="0">
              <a:buNone/>
              <a:defRPr sz="1102"/>
            </a:lvl7pPr>
            <a:lvl8pPr marL="3526521" indent="0">
              <a:buNone/>
              <a:defRPr sz="1102"/>
            </a:lvl8pPr>
            <a:lvl9pPr marL="4030309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250333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71690"/>
            <a:ext cx="10714414" cy="1847844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722" y="829945"/>
            <a:ext cx="8065113" cy="1191034"/>
          </a:xfrm>
        </p:spPr>
        <p:txBody>
          <a:bodyPr anchor="ctr">
            <a:normAutofit/>
          </a:bodyPr>
          <a:lstStyle>
            <a:lvl1pPr>
              <a:defRPr sz="39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05868" y="2574889"/>
            <a:ext cx="4580968" cy="3965909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526"/>
            </a:lvl1pPr>
            <a:lvl2pPr marL="503789" indent="0">
              <a:buNone/>
              <a:defRPr sz="3085"/>
            </a:lvl2pPr>
            <a:lvl3pPr marL="1007577" indent="0">
              <a:buNone/>
              <a:defRPr sz="2645"/>
            </a:lvl3pPr>
            <a:lvl4pPr marL="1511366" indent="0">
              <a:buNone/>
              <a:defRPr sz="2204"/>
            </a:lvl4pPr>
            <a:lvl5pPr marL="2015155" indent="0">
              <a:buNone/>
              <a:defRPr sz="2204"/>
            </a:lvl5pPr>
            <a:lvl6pPr marL="2518943" indent="0">
              <a:buNone/>
              <a:defRPr sz="2204"/>
            </a:lvl6pPr>
            <a:lvl7pPr marL="3022732" indent="0">
              <a:buNone/>
              <a:defRPr sz="2204"/>
            </a:lvl7pPr>
            <a:lvl8pPr marL="3526521" indent="0">
              <a:buNone/>
              <a:defRPr sz="2204"/>
            </a:lvl8pPr>
            <a:lvl9pPr marL="4030309" indent="0">
              <a:buNone/>
              <a:defRPr sz="2204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1722" y="2574889"/>
            <a:ext cx="3272675" cy="3965912"/>
          </a:xfrm>
        </p:spPr>
        <p:txBody>
          <a:bodyPr anchor="ctr"/>
          <a:lstStyle>
            <a:lvl1pPr marL="0" indent="0">
              <a:buNone/>
              <a:defRPr sz="1763"/>
            </a:lvl1pPr>
            <a:lvl2pPr marL="503789" indent="0">
              <a:buNone/>
              <a:defRPr sz="1543"/>
            </a:lvl2pPr>
            <a:lvl3pPr marL="1007577" indent="0">
              <a:buNone/>
              <a:defRPr sz="1322"/>
            </a:lvl3pPr>
            <a:lvl4pPr marL="1511366" indent="0">
              <a:buNone/>
              <a:defRPr sz="1102"/>
            </a:lvl4pPr>
            <a:lvl5pPr marL="2015155" indent="0">
              <a:buNone/>
              <a:defRPr sz="1102"/>
            </a:lvl5pPr>
            <a:lvl6pPr marL="2518943" indent="0">
              <a:buNone/>
              <a:defRPr sz="1102"/>
            </a:lvl6pPr>
            <a:lvl7pPr marL="3022732" indent="0">
              <a:buNone/>
              <a:defRPr sz="1102"/>
            </a:lvl7pPr>
            <a:lvl8pPr marL="3526521" indent="0">
              <a:buNone/>
              <a:defRPr sz="1102"/>
            </a:lvl8pPr>
            <a:lvl9pPr marL="4030309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8288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5037667"/>
            <a:ext cx="10714414" cy="1847844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785" y="5191504"/>
            <a:ext cx="8063050" cy="599939"/>
          </a:xfrm>
        </p:spPr>
        <p:txBody>
          <a:bodyPr anchor="b">
            <a:normAutofit/>
          </a:bodyPr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1722" y="671687"/>
            <a:ext cx="8065113" cy="3955180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526"/>
            </a:lvl1pPr>
            <a:lvl2pPr marL="503789" indent="0">
              <a:buNone/>
              <a:defRPr sz="3085"/>
            </a:lvl2pPr>
            <a:lvl3pPr marL="1007577" indent="0">
              <a:buNone/>
              <a:defRPr sz="2645"/>
            </a:lvl3pPr>
            <a:lvl4pPr marL="1511366" indent="0">
              <a:buNone/>
              <a:defRPr sz="2204"/>
            </a:lvl4pPr>
            <a:lvl5pPr marL="2015155" indent="0">
              <a:buNone/>
              <a:defRPr sz="2204"/>
            </a:lvl5pPr>
            <a:lvl6pPr marL="2518943" indent="0">
              <a:buNone/>
              <a:defRPr sz="2204"/>
            </a:lvl6pPr>
            <a:lvl7pPr marL="3022732" indent="0">
              <a:buNone/>
              <a:defRPr sz="2204"/>
            </a:lvl7pPr>
            <a:lvl8pPr marL="3526521" indent="0">
              <a:buNone/>
              <a:defRPr sz="2204"/>
            </a:lvl8pPr>
            <a:lvl9pPr marL="4030309" indent="0">
              <a:buNone/>
              <a:defRPr sz="2204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3783" y="5791442"/>
            <a:ext cx="8063053" cy="603615"/>
          </a:xfrm>
        </p:spPr>
        <p:txBody>
          <a:bodyPr/>
          <a:lstStyle>
            <a:lvl1pPr marL="0" indent="0">
              <a:buNone/>
              <a:defRPr sz="1763"/>
            </a:lvl1pPr>
            <a:lvl2pPr marL="503789" indent="0">
              <a:buNone/>
              <a:defRPr sz="1543"/>
            </a:lvl2pPr>
            <a:lvl3pPr marL="1007577" indent="0">
              <a:buNone/>
              <a:defRPr sz="1322"/>
            </a:lvl3pPr>
            <a:lvl4pPr marL="1511366" indent="0">
              <a:buNone/>
              <a:defRPr sz="1102"/>
            </a:lvl4pPr>
            <a:lvl5pPr marL="2015155" indent="0">
              <a:buNone/>
              <a:defRPr sz="1102"/>
            </a:lvl5pPr>
            <a:lvl6pPr marL="2518943" indent="0">
              <a:buNone/>
              <a:defRPr sz="1102"/>
            </a:lvl6pPr>
            <a:lvl7pPr marL="3022732" indent="0">
              <a:buNone/>
              <a:defRPr sz="1102"/>
            </a:lvl7pPr>
            <a:lvl8pPr marL="3526521" indent="0">
              <a:buNone/>
              <a:defRPr sz="1102"/>
            </a:lvl8pPr>
            <a:lvl9pPr marL="4030309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87668" y="5191166"/>
            <a:ext cx="1344669" cy="1201888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7317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5037667"/>
            <a:ext cx="10714414" cy="1847844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3087" y="671686"/>
            <a:ext cx="8065113" cy="3958678"/>
          </a:xfrm>
        </p:spPr>
        <p:txBody>
          <a:bodyPr anchor="ctr"/>
          <a:lstStyle>
            <a:lvl1pPr>
              <a:defRPr sz="352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1722" y="5190097"/>
            <a:ext cx="8056479" cy="1213981"/>
          </a:xfrm>
        </p:spPr>
        <p:txBody>
          <a:bodyPr anchor="ctr"/>
          <a:lstStyle>
            <a:lvl1pPr marL="0" indent="0">
              <a:buNone/>
              <a:defRPr sz="1763"/>
            </a:lvl1pPr>
            <a:lvl2pPr marL="503789" indent="0">
              <a:buNone/>
              <a:defRPr sz="1543"/>
            </a:lvl2pPr>
            <a:lvl3pPr marL="1007577" indent="0">
              <a:buNone/>
              <a:defRPr sz="1322"/>
            </a:lvl3pPr>
            <a:lvl4pPr marL="1511366" indent="0">
              <a:buNone/>
              <a:defRPr sz="1102"/>
            </a:lvl4pPr>
            <a:lvl5pPr marL="2015155" indent="0">
              <a:buNone/>
              <a:defRPr sz="1102"/>
            </a:lvl5pPr>
            <a:lvl6pPr marL="2518943" indent="0">
              <a:buNone/>
              <a:defRPr sz="1102"/>
            </a:lvl6pPr>
            <a:lvl7pPr marL="3022732" indent="0">
              <a:buNone/>
              <a:defRPr sz="1102"/>
            </a:lvl7pPr>
            <a:lvl8pPr marL="3526521" indent="0">
              <a:buNone/>
              <a:defRPr sz="1102"/>
            </a:lvl8pPr>
            <a:lvl9pPr marL="4030309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87668" y="5191503"/>
            <a:ext cx="1344669" cy="1201888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932669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5037667"/>
            <a:ext cx="10714414" cy="1847844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8042" y="679825"/>
            <a:ext cx="7513852" cy="3345289"/>
          </a:xfrm>
        </p:spPr>
        <p:txBody>
          <a:bodyPr anchor="ctr"/>
          <a:lstStyle>
            <a:lvl1pPr>
              <a:defRPr sz="352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157093" y="4033619"/>
            <a:ext cx="7002319" cy="604881"/>
          </a:xfrm>
        </p:spPr>
        <p:txBody>
          <a:bodyPr anchor="t">
            <a:normAutofit/>
          </a:bodyPr>
          <a:lstStyle>
            <a:lvl1pPr marL="0" indent="0">
              <a:buNone/>
              <a:defRPr sz="1543"/>
            </a:lvl1pPr>
            <a:lvl2pPr marL="503789" indent="0">
              <a:buNone/>
              <a:defRPr sz="1543"/>
            </a:lvl2pPr>
            <a:lvl3pPr marL="1007577" indent="0">
              <a:buNone/>
              <a:defRPr sz="1322"/>
            </a:lvl3pPr>
            <a:lvl4pPr marL="1511366" indent="0">
              <a:buNone/>
              <a:defRPr sz="1102"/>
            </a:lvl4pPr>
            <a:lvl5pPr marL="2015155" indent="0">
              <a:buNone/>
              <a:defRPr sz="1102"/>
            </a:lvl5pPr>
            <a:lvl6pPr marL="2518943" indent="0">
              <a:buNone/>
              <a:defRPr sz="1102"/>
            </a:lvl6pPr>
            <a:lvl7pPr marL="3022732" indent="0">
              <a:buNone/>
              <a:defRPr sz="1102"/>
            </a:lvl7pPr>
            <a:lvl8pPr marL="3526521" indent="0">
              <a:buNone/>
              <a:defRPr sz="1102"/>
            </a:lvl8pPr>
            <a:lvl9pPr marL="4030309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1722" y="5190097"/>
            <a:ext cx="8073750" cy="1213981"/>
          </a:xfrm>
        </p:spPr>
        <p:txBody>
          <a:bodyPr anchor="ctr">
            <a:normAutofit/>
          </a:bodyPr>
          <a:lstStyle>
            <a:lvl1pPr marL="0" indent="0">
              <a:buNone/>
              <a:defRPr sz="1763"/>
            </a:lvl1pPr>
            <a:lvl2pPr marL="503789" indent="0">
              <a:buNone/>
              <a:defRPr sz="1543"/>
            </a:lvl2pPr>
            <a:lvl3pPr marL="1007577" indent="0">
              <a:buNone/>
              <a:defRPr sz="1322"/>
            </a:lvl3pPr>
            <a:lvl4pPr marL="1511366" indent="0">
              <a:buNone/>
              <a:defRPr sz="1102"/>
            </a:lvl4pPr>
            <a:lvl5pPr marL="2015155" indent="0">
              <a:buNone/>
              <a:defRPr sz="1102"/>
            </a:lvl5pPr>
            <a:lvl6pPr marL="2518943" indent="0">
              <a:buNone/>
              <a:defRPr sz="1102"/>
            </a:lvl6pPr>
            <a:lvl7pPr marL="3022732" indent="0">
              <a:buNone/>
              <a:defRPr sz="1102"/>
            </a:lvl7pPr>
            <a:lvl8pPr marL="3526521" indent="0">
              <a:buNone/>
              <a:defRPr sz="1102"/>
            </a:lvl8pPr>
            <a:lvl9pPr marL="4030309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87668" y="5189641"/>
            <a:ext cx="1344669" cy="1201888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7" name="TextBox 26"/>
          <p:cNvSpPr txBox="1"/>
          <p:nvPr/>
        </p:nvSpPr>
        <p:spPr>
          <a:xfrm>
            <a:off x="316840" y="824313"/>
            <a:ext cx="623782" cy="644337"/>
          </a:xfrm>
          <a:prstGeom prst="rect">
            <a:avLst/>
          </a:prstGeom>
        </p:spPr>
        <p:txBody>
          <a:bodyPr vert="horz" lIns="100753" tIns="50377" rIns="100753" bIns="50377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934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47743" y="3303984"/>
            <a:ext cx="534670" cy="644338"/>
          </a:xfrm>
          <a:prstGeom prst="rect">
            <a:avLst/>
          </a:prstGeom>
        </p:spPr>
        <p:txBody>
          <a:bodyPr vert="horz" lIns="100753" tIns="50377" rIns="100753" bIns="50377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934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210567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5037667"/>
            <a:ext cx="10714414" cy="1847844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721" y="5190097"/>
            <a:ext cx="8065113" cy="649885"/>
          </a:xfrm>
        </p:spPr>
        <p:txBody>
          <a:bodyPr anchor="b"/>
          <a:lstStyle>
            <a:lvl1pPr>
              <a:defRPr sz="352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1722" y="5839980"/>
            <a:ext cx="8065113" cy="564097"/>
          </a:xfrm>
        </p:spPr>
        <p:txBody>
          <a:bodyPr anchor="t"/>
          <a:lstStyle>
            <a:lvl1pPr marL="0" indent="0">
              <a:buNone/>
              <a:defRPr sz="1763"/>
            </a:lvl1pPr>
            <a:lvl2pPr marL="503789" indent="0">
              <a:buNone/>
              <a:defRPr sz="1543"/>
            </a:lvl2pPr>
            <a:lvl3pPr marL="1007577" indent="0">
              <a:buNone/>
              <a:defRPr sz="1322"/>
            </a:lvl3pPr>
            <a:lvl4pPr marL="1511366" indent="0">
              <a:buNone/>
              <a:defRPr sz="1102"/>
            </a:lvl4pPr>
            <a:lvl5pPr marL="2015155" indent="0">
              <a:buNone/>
              <a:defRPr sz="1102"/>
            </a:lvl5pPr>
            <a:lvl6pPr marL="2518943" indent="0">
              <a:buNone/>
              <a:defRPr sz="1102"/>
            </a:lvl6pPr>
            <a:lvl7pPr marL="3022732" indent="0">
              <a:buNone/>
              <a:defRPr sz="1102"/>
            </a:lvl7pPr>
            <a:lvl8pPr marL="3526521" indent="0">
              <a:buNone/>
              <a:defRPr sz="1102"/>
            </a:lvl8pPr>
            <a:lvl9pPr marL="4030309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87668" y="5189641"/>
            <a:ext cx="1344669" cy="1201888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053093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71690"/>
            <a:ext cx="10714414" cy="1847844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1722" y="829945"/>
            <a:ext cx="8065113" cy="119103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22880" y="2566752"/>
            <a:ext cx="2566416" cy="634955"/>
          </a:xfrm>
        </p:spPr>
        <p:txBody>
          <a:bodyPr anchor="b">
            <a:noAutofit/>
          </a:bodyPr>
          <a:lstStyle>
            <a:lvl1pPr marL="0" indent="0">
              <a:buNone/>
              <a:defRPr sz="2645" b="0">
                <a:solidFill>
                  <a:schemeClr val="tx1"/>
                </a:solidFill>
              </a:defRPr>
            </a:lvl1pPr>
            <a:lvl2pPr marL="503789" indent="0">
              <a:buNone/>
              <a:defRPr sz="2204" b="1"/>
            </a:lvl2pPr>
            <a:lvl3pPr marL="1007577" indent="0">
              <a:buNone/>
              <a:defRPr sz="1983" b="1"/>
            </a:lvl3pPr>
            <a:lvl4pPr marL="1511366" indent="0">
              <a:buNone/>
              <a:defRPr sz="1763" b="1"/>
            </a:lvl4pPr>
            <a:lvl5pPr marL="2015155" indent="0">
              <a:buNone/>
              <a:defRPr sz="1763" b="1"/>
            </a:lvl5pPr>
            <a:lvl6pPr marL="2518943" indent="0">
              <a:buNone/>
              <a:defRPr sz="1763" b="1"/>
            </a:lvl6pPr>
            <a:lvl7pPr marL="3022732" indent="0">
              <a:buNone/>
              <a:defRPr sz="1763" b="1"/>
            </a:lvl7pPr>
            <a:lvl8pPr marL="3526521" indent="0">
              <a:buNone/>
              <a:defRPr sz="1763" b="1"/>
            </a:lvl8pPr>
            <a:lvl9pPr marL="4030309" indent="0">
              <a:buNone/>
              <a:defRPr sz="176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31239" y="3322403"/>
            <a:ext cx="2566416" cy="3210260"/>
          </a:xfrm>
        </p:spPr>
        <p:txBody>
          <a:bodyPr anchor="t">
            <a:normAutofit/>
          </a:bodyPr>
          <a:lstStyle>
            <a:lvl1pPr marL="0" indent="0">
              <a:buNone/>
              <a:defRPr sz="1543"/>
            </a:lvl1pPr>
            <a:lvl2pPr marL="503789" indent="0">
              <a:buNone/>
              <a:defRPr sz="1322"/>
            </a:lvl2pPr>
            <a:lvl3pPr marL="1007577" indent="0">
              <a:buNone/>
              <a:defRPr sz="1102"/>
            </a:lvl3pPr>
            <a:lvl4pPr marL="1511366" indent="0">
              <a:buNone/>
              <a:defRPr sz="992"/>
            </a:lvl4pPr>
            <a:lvl5pPr marL="2015155" indent="0">
              <a:buNone/>
              <a:defRPr sz="992"/>
            </a:lvl5pPr>
            <a:lvl6pPr marL="2518943" indent="0">
              <a:buNone/>
              <a:defRPr sz="992"/>
            </a:lvl6pPr>
            <a:lvl7pPr marL="3022732" indent="0">
              <a:buNone/>
              <a:defRPr sz="992"/>
            </a:lvl7pPr>
            <a:lvl8pPr marL="3526521" indent="0">
              <a:buNone/>
              <a:defRPr sz="992"/>
            </a:lvl8pPr>
            <a:lvl9pPr marL="4030309" indent="0">
              <a:buNone/>
              <a:defRPr sz="99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144" y="2574888"/>
            <a:ext cx="2566416" cy="634955"/>
          </a:xfrm>
        </p:spPr>
        <p:txBody>
          <a:bodyPr anchor="b">
            <a:noAutofit/>
          </a:bodyPr>
          <a:lstStyle>
            <a:lvl1pPr marL="0" indent="0">
              <a:buNone/>
              <a:defRPr sz="2645" b="0">
                <a:solidFill>
                  <a:schemeClr val="tx1"/>
                </a:solidFill>
              </a:defRPr>
            </a:lvl1pPr>
            <a:lvl2pPr marL="503789" indent="0">
              <a:buNone/>
              <a:defRPr sz="2204" b="1"/>
            </a:lvl2pPr>
            <a:lvl3pPr marL="1007577" indent="0">
              <a:buNone/>
              <a:defRPr sz="1983" b="1"/>
            </a:lvl3pPr>
            <a:lvl4pPr marL="1511366" indent="0">
              <a:buNone/>
              <a:defRPr sz="1763" b="1"/>
            </a:lvl4pPr>
            <a:lvl5pPr marL="2015155" indent="0">
              <a:buNone/>
              <a:defRPr sz="1763" b="1"/>
            </a:lvl5pPr>
            <a:lvl6pPr marL="2518943" indent="0">
              <a:buNone/>
              <a:defRPr sz="1763" b="1"/>
            </a:lvl6pPr>
            <a:lvl7pPr marL="3022732" indent="0">
              <a:buNone/>
              <a:defRPr sz="1763" b="1"/>
            </a:lvl7pPr>
            <a:lvl8pPr marL="3526521" indent="0">
              <a:buNone/>
              <a:defRPr sz="1763" b="1"/>
            </a:lvl8pPr>
            <a:lvl9pPr marL="4030309" indent="0">
              <a:buNone/>
              <a:defRPr sz="176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67661" y="3314267"/>
            <a:ext cx="2566416" cy="3210260"/>
          </a:xfrm>
        </p:spPr>
        <p:txBody>
          <a:bodyPr anchor="t">
            <a:normAutofit/>
          </a:bodyPr>
          <a:lstStyle>
            <a:lvl1pPr marL="0" indent="0">
              <a:buNone/>
              <a:defRPr sz="1543"/>
            </a:lvl1pPr>
            <a:lvl2pPr marL="503789" indent="0">
              <a:buNone/>
              <a:defRPr sz="1322"/>
            </a:lvl2pPr>
            <a:lvl3pPr marL="1007577" indent="0">
              <a:buNone/>
              <a:defRPr sz="1102"/>
            </a:lvl3pPr>
            <a:lvl4pPr marL="1511366" indent="0">
              <a:buNone/>
              <a:defRPr sz="992"/>
            </a:lvl4pPr>
            <a:lvl5pPr marL="2015155" indent="0">
              <a:buNone/>
              <a:defRPr sz="992"/>
            </a:lvl5pPr>
            <a:lvl6pPr marL="2518943" indent="0">
              <a:buNone/>
              <a:defRPr sz="992"/>
            </a:lvl6pPr>
            <a:lvl7pPr marL="3022732" indent="0">
              <a:buNone/>
              <a:defRPr sz="992"/>
            </a:lvl7pPr>
            <a:lvl8pPr marL="3526521" indent="0">
              <a:buNone/>
              <a:defRPr sz="992"/>
            </a:lvl8pPr>
            <a:lvl9pPr marL="4030309" indent="0">
              <a:buNone/>
              <a:defRPr sz="99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111676" y="2574888"/>
            <a:ext cx="2566416" cy="634955"/>
          </a:xfrm>
        </p:spPr>
        <p:txBody>
          <a:bodyPr anchor="b">
            <a:noAutofit/>
          </a:bodyPr>
          <a:lstStyle>
            <a:lvl1pPr marL="0" indent="0">
              <a:buNone/>
              <a:defRPr sz="2645" b="0">
                <a:solidFill>
                  <a:schemeClr val="tx1"/>
                </a:solidFill>
              </a:defRPr>
            </a:lvl1pPr>
            <a:lvl2pPr marL="503789" indent="0">
              <a:buNone/>
              <a:defRPr sz="2204" b="1"/>
            </a:lvl2pPr>
            <a:lvl3pPr marL="1007577" indent="0">
              <a:buNone/>
              <a:defRPr sz="1983" b="1"/>
            </a:lvl3pPr>
            <a:lvl4pPr marL="1511366" indent="0">
              <a:buNone/>
              <a:defRPr sz="1763" b="1"/>
            </a:lvl4pPr>
            <a:lvl5pPr marL="2015155" indent="0">
              <a:buNone/>
              <a:defRPr sz="1763" b="1"/>
            </a:lvl5pPr>
            <a:lvl6pPr marL="2518943" indent="0">
              <a:buNone/>
              <a:defRPr sz="1763" b="1"/>
            </a:lvl6pPr>
            <a:lvl7pPr marL="3022732" indent="0">
              <a:buNone/>
              <a:defRPr sz="1763" b="1"/>
            </a:lvl7pPr>
            <a:lvl8pPr marL="3526521" indent="0">
              <a:buNone/>
              <a:defRPr sz="1763" b="1"/>
            </a:lvl8pPr>
            <a:lvl9pPr marL="4030309" indent="0">
              <a:buNone/>
              <a:defRPr sz="176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120311" y="3314266"/>
            <a:ext cx="2566416" cy="3210260"/>
          </a:xfrm>
        </p:spPr>
        <p:txBody>
          <a:bodyPr anchor="t">
            <a:normAutofit/>
          </a:bodyPr>
          <a:lstStyle>
            <a:lvl1pPr marL="0" indent="0">
              <a:buNone/>
              <a:defRPr sz="1543"/>
            </a:lvl1pPr>
            <a:lvl2pPr marL="503789" indent="0">
              <a:buNone/>
              <a:defRPr sz="1322"/>
            </a:lvl2pPr>
            <a:lvl3pPr marL="1007577" indent="0">
              <a:buNone/>
              <a:defRPr sz="1102"/>
            </a:lvl3pPr>
            <a:lvl4pPr marL="1511366" indent="0">
              <a:buNone/>
              <a:defRPr sz="992"/>
            </a:lvl4pPr>
            <a:lvl5pPr marL="2015155" indent="0">
              <a:buNone/>
              <a:defRPr sz="992"/>
            </a:lvl5pPr>
            <a:lvl6pPr marL="2518943" indent="0">
              <a:buNone/>
              <a:defRPr sz="992"/>
            </a:lvl6pPr>
            <a:lvl7pPr marL="3022732" indent="0">
              <a:buNone/>
              <a:defRPr sz="992"/>
            </a:lvl7pPr>
            <a:lvl8pPr marL="3526521" indent="0">
              <a:buNone/>
              <a:defRPr sz="992"/>
            </a:lvl8pPr>
            <a:lvl9pPr marL="4030309" indent="0">
              <a:buNone/>
              <a:defRPr sz="99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29725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71690"/>
            <a:ext cx="10714414" cy="1847844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1722" y="829945"/>
            <a:ext cx="8065113" cy="119103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22602" y="4735212"/>
            <a:ext cx="2563723" cy="634955"/>
          </a:xfrm>
        </p:spPr>
        <p:txBody>
          <a:bodyPr anchor="b">
            <a:noAutofit/>
          </a:bodyPr>
          <a:lstStyle>
            <a:lvl1pPr marL="0" indent="0">
              <a:buNone/>
              <a:defRPr sz="2645" b="0">
                <a:solidFill>
                  <a:schemeClr val="tx1"/>
                </a:solidFill>
              </a:defRPr>
            </a:lvl1pPr>
            <a:lvl2pPr marL="503789" indent="0">
              <a:buNone/>
              <a:defRPr sz="2204" b="1"/>
            </a:lvl2pPr>
            <a:lvl3pPr marL="1007577" indent="0">
              <a:buNone/>
              <a:defRPr sz="1983" b="1"/>
            </a:lvl3pPr>
            <a:lvl4pPr marL="1511366" indent="0">
              <a:buNone/>
              <a:defRPr sz="1763" b="1"/>
            </a:lvl4pPr>
            <a:lvl5pPr marL="2015155" indent="0">
              <a:buNone/>
              <a:defRPr sz="1763" b="1"/>
            </a:lvl5pPr>
            <a:lvl6pPr marL="2518943" indent="0">
              <a:buNone/>
              <a:defRPr sz="1763" b="1"/>
            </a:lvl6pPr>
            <a:lvl7pPr marL="3022732" indent="0">
              <a:buNone/>
              <a:defRPr sz="1763" b="1"/>
            </a:lvl7pPr>
            <a:lvl8pPr marL="3526521" indent="0">
              <a:buNone/>
              <a:defRPr sz="1763" b="1"/>
            </a:lvl8pPr>
            <a:lvl9pPr marL="4030309" indent="0">
              <a:buNone/>
              <a:defRPr sz="176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22602" y="2574888"/>
            <a:ext cx="2563723" cy="167922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763"/>
            </a:lvl1pPr>
            <a:lvl2pPr marL="503789" indent="0">
              <a:buNone/>
              <a:defRPr sz="1763"/>
            </a:lvl2pPr>
            <a:lvl3pPr marL="1007577" indent="0">
              <a:buNone/>
              <a:defRPr sz="1763"/>
            </a:lvl3pPr>
            <a:lvl4pPr marL="1511366" indent="0">
              <a:buNone/>
              <a:defRPr sz="1763"/>
            </a:lvl4pPr>
            <a:lvl5pPr marL="2015155" indent="0">
              <a:buNone/>
              <a:defRPr sz="1763"/>
            </a:lvl5pPr>
            <a:lvl6pPr marL="2518943" indent="0">
              <a:buNone/>
              <a:defRPr sz="1763"/>
            </a:lvl6pPr>
            <a:lvl7pPr marL="3022732" indent="0">
              <a:buNone/>
              <a:defRPr sz="1763"/>
            </a:lvl7pPr>
            <a:lvl8pPr marL="3526521" indent="0">
              <a:buNone/>
              <a:defRPr sz="1763"/>
            </a:lvl8pPr>
            <a:lvl9pPr marL="4030309" indent="0">
              <a:buNone/>
              <a:defRPr sz="176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22602" y="5370167"/>
            <a:ext cx="2563723" cy="1170632"/>
          </a:xfrm>
        </p:spPr>
        <p:txBody>
          <a:bodyPr anchor="t">
            <a:normAutofit/>
          </a:bodyPr>
          <a:lstStyle>
            <a:lvl1pPr marL="0" indent="0">
              <a:buNone/>
              <a:defRPr sz="1543"/>
            </a:lvl1pPr>
            <a:lvl2pPr marL="503789" indent="0">
              <a:buNone/>
              <a:defRPr sz="1322"/>
            </a:lvl2pPr>
            <a:lvl3pPr marL="1007577" indent="0">
              <a:buNone/>
              <a:defRPr sz="1102"/>
            </a:lvl3pPr>
            <a:lvl4pPr marL="1511366" indent="0">
              <a:buNone/>
              <a:defRPr sz="992"/>
            </a:lvl4pPr>
            <a:lvl5pPr marL="2015155" indent="0">
              <a:buNone/>
              <a:defRPr sz="992"/>
            </a:lvl5pPr>
            <a:lvl6pPr marL="2518943" indent="0">
              <a:buNone/>
              <a:defRPr sz="992"/>
            </a:lvl6pPr>
            <a:lvl7pPr marL="3022732" indent="0">
              <a:buNone/>
              <a:defRPr sz="992"/>
            </a:lvl7pPr>
            <a:lvl8pPr marL="3526521" indent="0">
              <a:buNone/>
              <a:defRPr sz="992"/>
            </a:lvl8pPr>
            <a:lvl9pPr marL="4030309" indent="0">
              <a:buNone/>
              <a:defRPr sz="99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56887" y="4735212"/>
            <a:ext cx="2590401" cy="634955"/>
          </a:xfrm>
        </p:spPr>
        <p:txBody>
          <a:bodyPr anchor="b">
            <a:noAutofit/>
          </a:bodyPr>
          <a:lstStyle>
            <a:lvl1pPr marL="0" indent="0">
              <a:buNone/>
              <a:defRPr sz="2645" b="0">
                <a:solidFill>
                  <a:schemeClr val="tx1"/>
                </a:solidFill>
              </a:defRPr>
            </a:lvl1pPr>
            <a:lvl2pPr marL="503789" indent="0">
              <a:buNone/>
              <a:defRPr sz="2204" b="1"/>
            </a:lvl2pPr>
            <a:lvl3pPr marL="1007577" indent="0">
              <a:buNone/>
              <a:defRPr sz="1983" b="1"/>
            </a:lvl3pPr>
            <a:lvl4pPr marL="1511366" indent="0">
              <a:buNone/>
              <a:defRPr sz="1763" b="1"/>
            </a:lvl4pPr>
            <a:lvl5pPr marL="2015155" indent="0">
              <a:buNone/>
              <a:defRPr sz="1763" b="1"/>
            </a:lvl5pPr>
            <a:lvl6pPr marL="2518943" indent="0">
              <a:buNone/>
              <a:defRPr sz="1763" b="1"/>
            </a:lvl6pPr>
            <a:lvl7pPr marL="3022732" indent="0">
              <a:buNone/>
              <a:defRPr sz="1763" b="1"/>
            </a:lvl7pPr>
            <a:lvl8pPr marL="3526521" indent="0">
              <a:buNone/>
              <a:defRPr sz="1763" b="1"/>
            </a:lvl8pPr>
            <a:lvl9pPr marL="4030309" indent="0">
              <a:buNone/>
              <a:defRPr sz="176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56887" y="2574888"/>
            <a:ext cx="2590401" cy="167922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763"/>
            </a:lvl1pPr>
            <a:lvl2pPr marL="503789" indent="0">
              <a:buNone/>
              <a:defRPr sz="1763"/>
            </a:lvl2pPr>
            <a:lvl3pPr marL="1007577" indent="0">
              <a:buNone/>
              <a:defRPr sz="1763"/>
            </a:lvl3pPr>
            <a:lvl4pPr marL="1511366" indent="0">
              <a:buNone/>
              <a:defRPr sz="1763"/>
            </a:lvl4pPr>
            <a:lvl5pPr marL="2015155" indent="0">
              <a:buNone/>
              <a:defRPr sz="1763"/>
            </a:lvl5pPr>
            <a:lvl6pPr marL="2518943" indent="0">
              <a:buNone/>
              <a:defRPr sz="1763"/>
            </a:lvl6pPr>
            <a:lvl7pPr marL="3022732" indent="0">
              <a:buNone/>
              <a:defRPr sz="1763"/>
            </a:lvl7pPr>
            <a:lvl8pPr marL="3526521" indent="0">
              <a:buNone/>
              <a:defRPr sz="1763"/>
            </a:lvl8pPr>
            <a:lvl9pPr marL="4030309" indent="0">
              <a:buNone/>
              <a:defRPr sz="176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55701" y="5370166"/>
            <a:ext cx="2593832" cy="1170632"/>
          </a:xfrm>
        </p:spPr>
        <p:txBody>
          <a:bodyPr anchor="t">
            <a:normAutofit/>
          </a:bodyPr>
          <a:lstStyle>
            <a:lvl1pPr marL="0" indent="0">
              <a:buNone/>
              <a:defRPr sz="1543"/>
            </a:lvl1pPr>
            <a:lvl2pPr marL="503789" indent="0">
              <a:buNone/>
              <a:defRPr sz="1322"/>
            </a:lvl2pPr>
            <a:lvl3pPr marL="1007577" indent="0">
              <a:buNone/>
              <a:defRPr sz="1102"/>
            </a:lvl3pPr>
            <a:lvl4pPr marL="1511366" indent="0">
              <a:buNone/>
              <a:defRPr sz="992"/>
            </a:lvl4pPr>
            <a:lvl5pPr marL="2015155" indent="0">
              <a:buNone/>
              <a:defRPr sz="992"/>
            </a:lvl5pPr>
            <a:lvl6pPr marL="2518943" indent="0">
              <a:buNone/>
              <a:defRPr sz="992"/>
            </a:lvl6pPr>
            <a:lvl7pPr marL="3022732" indent="0">
              <a:buNone/>
              <a:defRPr sz="992"/>
            </a:lvl7pPr>
            <a:lvl8pPr marL="3526521" indent="0">
              <a:buNone/>
              <a:defRPr sz="992"/>
            </a:lvl8pPr>
            <a:lvl9pPr marL="4030309" indent="0">
              <a:buNone/>
              <a:defRPr sz="99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117397" y="4735212"/>
            <a:ext cx="2566151" cy="634955"/>
          </a:xfrm>
        </p:spPr>
        <p:txBody>
          <a:bodyPr anchor="b">
            <a:noAutofit/>
          </a:bodyPr>
          <a:lstStyle>
            <a:lvl1pPr marL="0" indent="0">
              <a:buNone/>
              <a:defRPr sz="2645" b="0">
                <a:solidFill>
                  <a:schemeClr val="tx1"/>
                </a:solidFill>
              </a:defRPr>
            </a:lvl1pPr>
            <a:lvl2pPr marL="503789" indent="0">
              <a:buNone/>
              <a:defRPr sz="2204" b="1"/>
            </a:lvl2pPr>
            <a:lvl3pPr marL="1007577" indent="0">
              <a:buNone/>
              <a:defRPr sz="1983" b="1"/>
            </a:lvl3pPr>
            <a:lvl4pPr marL="1511366" indent="0">
              <a:buNone/>
              <a:defRPr sz="1763" b="1"/>
            </a:lvl4pPr>
            <a:lvl5pPr marL="2015155" indent="0">
              <a:buNone/>
              <a:defRPr sz="1763" b="1"/>
            </a:lvl5pPr>
            <a:lvl6pPr marL="2518943" indent="0">
              <a:buNone/>
              <a:defRPr sz="1763" b="1"/>
            </a:lvl6pPr>
            <a:lvl7pPr marL="3022732" indent="0">
              <a:buNone/>
              <a:defRPr sz="1763" b="1"/>
            </a:lvl7pPr>
            <a:lvl8pPr marL="3526521" indent="0">
              <a:buNone/>
              <a:defRPr sz="1763" b="1"/>
            </a:lvl8pPr>
            <a:lvl9pPr marL="4030309" indent="0">
              <a:buNone/>
              <a:defRPr sz="176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7396" y="2574888"/>
            <a:ext cx="2566151" cy="167922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763"/>
            </a:lvl1pPr>
            <a:lvl2pPr marL="503789" indent="0">
              <a:buNone/>
              <a:defRPr sz="1763"/>
            </a:lvl2pPr>
            <a:lvl3pPr marL="1007577" indent="0">
              <a:buNone/>
              <a:defRPr sz="1763"/>
            </a:lvl3pPr>
            <a:lvl4pPr marL="1511366" indent="0">
              <a:buNone/>
              <a:defRPr sz="1763"/>
            </a:lvl4pPr>
            <a:lvl5pPr marL="2015155" indent="0">
              <a:buNone/>
              <a:defRPr sz="1763"/>
            </a:lvl5pPr>
            <a:lvl6pPr marL="2518943" indent="0">
              <a:buNone/>
              <a:defRPr sz="1763"/>
            </a:lvl6pPr>
            <a:lvl7pPr marL="3022732" indent="0">
              <a:buNone/>
              <a:defRPr sz="1763"/>
            </a:lvl7pPr>
            <a:lvl8pPr marL="3526521" indent="0">
              <a:buNone/>
              <a:defRPr sz="1763"/>
            </a:lvl8pPr>
            <a:lvl9pPr marL="4030309" indent="0">
              <a:buNone/>
              <a:defRPr sz="176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117287" y="5370164"/>
            <a:ext cx="2569549" cy="1170632"/>
          </a:xfrm>
        </p:spPr>
        <p:txBody>
          <a:bodyPr anchor="t">
            <a:normAutofit/>
          </a:bodyPr>
          <a:lstStyle>
            <a:lvl1pPr marL="0" indent="0">
              <a:buNone/>
              <a:defRPr sz="1543"/>
            </a:lvl1pPr>
            <a:lvl2pPr marL="503789" indent="0">
              <a:buNone/>
              <a:defRPr sz="1322"/>
            </a:lvl2pPr>
            <a:lvl3pPr marL="1007577" indent="0">
              <a:buNone/>
              <a:defRPr sz="1102"/>
            </a:lvl3pPr>
            <a:lvl4pPr marL="1511366" indent="0">
              <a:buNone/>
              <a:defRPr sz="992"/>
            </a:lvl4pPr>
            <a:lvl5pPr marL="2015155" indent="0">
              <a:buNone/>
              <a:defRPr sz="992"/>
            </a:lvl5pPr>
            <a:lvl6pPr marL="2518943" indent="0">
              <a:buNone/>
              <a:defRPr sz="992"/>
            </a:lvl6pPr>
            <a:lvl7pPr marL="3022732" indent="0">
              <a:buNone/>
              <a:defRPr sz="992"/>
            </a:lvl7pPr>
            <a:lvl8pPr marL="3526521" indent="0">
              <a:buNone/>
              <a:defRPr sz="992"/>
            </a:lvl8pPr>
            <a:lvl9pPr marL="4030309" indent="0">
              <a:buNone/>
              <a:defRPr sz="99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75951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71690"/>
            <a:ext cx="10714414" cy="1847844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722" y="829945"/>
            <a:ext cx="8065113" cy="119103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16422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 bwMode="ltGray">
          <a:xfrm rot="5400000">
            <a:off x="5582495" y="2980744"/>
            <a:ext cx="7561519" cy="1600033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 bwMode="ltGray"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9667" y="671686"/>
            <a:ext cx="1250840" cy="491639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6699" y="671687"/>
            <a:ext cx="7690686" cy="586911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81305" y="6540800"/>
            <a:ext cx="2406015" cy="402314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6699" y="6540801"/>
            <a:ext cx="5284671" cy="402314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90320" y="5985810"/>
            <a:ext cx="1344435" cy="1402768"/>
          </a:xfrm>
        </p:spPr>
        <p:txBody>
          <a:bodyPr anchor="t"/>
          <a:lstStyle>
            <a:lvl1pPr algn="ctr">
              <a:defRPr/>
            </a:lvl1pPr>
          </a:lstStyle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24824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693400" cy="7556500"/>
          </a:xfrm>
          <a:prstGeom prst="rect">
            <a:avLst/>
          </a:prstGeom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1722" y="829945"/>
            <a:ext cx="8065113" cy="11910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782" y="2574888"/>
            <a:ext cx="8054419" cy="3965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77439" y="6540800"/>
            <a:ext cx="2406015" cy="4023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3782" y="6540801"/>
            <a:ext cx="5653881" cy="4023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78502" y="829946"/>
            <a:ext cx="1353835" cy="1201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05097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1007577" rtl="0" eaLnBrk="1" latinLnBrk="0" hangingPunct="1">
        <a:lnSpc>
          <a:spcPct val="90000"/>
        </a:lnSpc>
        <a:spcBef>
          <a:spcPct val="0"/>
        </a:spcBef>
        <a:buNone/>
        <a:defRPr sz="39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894" indent="-251894" algn="l" defTabSz="1007577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1pPr>
      <a:lvl2pPr marL="755683" indent="-251894" algn="l" defTabSz="100757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4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2pPr>
      <a:lvl3pPr marL="1259472" indent="-251894" algn="l" defTabSz="100757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3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3pPr>
      <a:lvl4pPr marL="1763260" indent="-251894" algn="l" defTabSz="100757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763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4pPr>
      <a:lvl5pPr marL="2267049" indent="-251894" algn="l" defTabSz="100757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763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5pPr>
      <a:lvl6pPr marL="2770838" indent="-251894" algn="l" defTabSz="100757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543" kern="1200">
          <a:solidFill>
            <a:schemeClr val="tx1"/>
          </a:solidFill>
          <a:latin typeface="+mn-lt"/>
          <a:ea typeface="+mn-ea"/>
          <a:cs typeface="+mn-cs"/>
        </a:defRPr>
      </a:lvl6pPr>
      <a:lvl7pPr marL="3274626" indent="-251894" algn="l" defTabSz="100757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543" kern="1200">
          <a:solidFill>
            <a:schemeClr val="tx1"/>
          </a:solidFill>
          <a:latin typeface="+mn-lt"/>
          <a:ea typeface="+mn-ea"/>
          <a:cs typeface="+mn-cs"/>
        </a:defRPr>
      </a:lvl7pPr>
      <a:lvl8pPr marL="3778415" indent="-251894" algn="l" defTabSz="100757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543" kern="1200">
          <a:solidFill>
            <a:schemeClr val="tx1"/>
          </a:solidFill>
          <a:latin typeface="+mn-lt"/>
          <a:ea typeface="+mn-ea"/>
          <a:cs typeface="+mn-cs"/>
        </a:defRPr>
      </a:lvl8pPr>
      <a:lvl9pPr marL="4282204" indent="-251894" algn="l" defTabSz="100757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54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577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1pPr>
      <a:lvl2pPr marL="503789" algn="l" defTabSz="1007577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2pPr>
      <a:lvl3pPr marL="1007577" algn="l" defTabSz="1007577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3pPr>
      <a:lvl4pPr marL="1511366" algn="l" defTabSz="1007577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4pPr>
      <a:lvl5pPr marL="2015155" algn="l" defTabSz="1007577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5pPr>
      <a:lvl6pPr marL="2518943" algn="l" defTabSz="1007577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6pPr>
      <a:lvl7pPr marL="3022732" algn="l" defTabSz="1007577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7pPr>
      <a:lvl8pPr marL="3526521" algn="l" defTabSz="1007577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8pPr>
      <a:lvl9pPr marL="4030309" algn="l" defTabSz="1007577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Logika</a:t>
            </a:r>
            <a:r>
              <a:rPr lang="en-US" dirty="0"/>
              <a:t> </a:t>
            </a:r>
            <a:r>
              <a:rPr lang="en-US" dirty="0" err="1"/>
              <a:t>Predikat</a:t>
            </a:r>
            <a:endParaRPr lang="id-ID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Setyoningsih</a:t>
            </a:r>
            <a:r>
              <a:rPr lang="en-US" dirty="0"/>
              <a:t> </a:t>
            </a:r>
            <a:r>
              <a:rPr lang="en-US" dirty="0" err="1"/>
              <a:t>Wibowo</a:t>
            </a:r>
            <a:r>
              <a:rPr lang="en-US" dirty="0"/>
              <a:t>, ST., M. </a:t>
            </a:r>
            <a:r>
              <a:rPr lang="en-US" dirty="0" err="1"/>
              <a:t>Kom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50300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/>
              <a:t>Pendahuluan</a:t>
            </a:r>
            <a:r>
              <a:rPr lang="en-US" dirty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782" y="2574888"/>
            <a:ext cx="9523518" cy="4708562"/>
          </a:xfrm>
        </p:spPr>
        <p:txBody>
          <a:bodyPr>
            <a:normAutofit/>
          </a:bodyPr>
          <a:lstStyle/>
          <a:p>
            <a:pPr marL="355579" marR="1289612" indent="-342881" algn="just">
              <a:lnSpc>
                <a:spcPct val="100000"/>
              </a:lnSpc>
              <a:tabLst>
                <a:tab pos="355579" algn="l"/>
              </a:tabLst>
            </a:pPr>
            <a:r>
              <a:rPr lang="id-ID" sz="2400" spc="-5" dirty="0">
                <a:latin typeface="Arial"/>
                <a:cs typeface="Arial"/>
              </a:rPr>
              <a:t>Logika proposisional </a:t>
            </a:r>
            <a:r>
              <a:rPr lang="id-ID" sz="2400" dirty="0">
                <a:latin typeface="Arial"/>
                <a:cs typeface="Arial"/>
              </a:rPr>
              <a:t>sudah cukup </a:t>
            </a:r>
            <a:r>
              <a:rPr lang="id-ID" sz="2400" spc="-5" dirty="0">
                <a:latin typeface="Arial"/>
                <a:cs typeface="Arial"/>
              </a:rPr>
              <a:t>untuk  </a:t>
            </a:r>
            <a:r>
              <a:rPr lang="id-ID" sz="2400" dirty="0">
                <a:latin typeface="Arial"/>
                <a:cs typeface="Arial"/>
              </a:rPr>
              <a:t>menangani </a:t>
            </a:r>
            <a:r>
              <a:rPr lang="id-ID" sz="2400" spc="-5" dirty="0">
                <a:latin typeface="Arial"/>
                <a:cs typeface="Arial"/>
              </a:rPr>
              <a:t>pernyataan-pernyataan </a:t>
            </a:r>
            <a:r>
              <a:rPr lang="id-ID" sz="2400" dirty="0">
                <a:latin typeface="Arial"/>
                <a:cs typeface="Arial"/>
              </a:rPr>
              <a:t>yang  sederhana.</a:t>
            </a:r>
          </a:p>
          <a:p>
            <a:pPr marL="355579" marR="5080" indent="-342881">
              <a:lnSpc>
                <a:spcPct val="100000"/>
              </a:lnSpc>
              <a:spcBef>
                <a:spcPts val="545"/>
              </a:spcBef>
              <a:tabLst>
                <a:tab pos="355579" algn="l"/>
              </a:tabLst>
            </a:pPr>
            <a:r>
              <a:rPr lang="id-ID" sz="2400" dirty="0">
                <a:latin typeface="Arial"/>
                <a:cs typeface="Arial"/>
              </a:rPr>
              <a:t>Pernyataan yang mengandung kata, semua,</a:t>
            </a:r>
            <a:r>
              <a:rPr lang="id-ID" sz="2400" spc="-120" dirty="0">
                <a:latin typeface="Arial"/>
                <a:cs typeface="Arial"/>
              </a:rPr>
              <a:t> </a:t>
            </a:r>
            <a:r>
              <a:rPr lang="id-ID" sz="2400" spc="-5" dirty="0">
                <a:latin typeface="Arial"/>
                <a:cs typeface="Arial"/>
              </a:rPr>
              <a:t>ada  atau </a:t>
            </a:r>
            <a:r>
              <a:rPr lang="id-ID" sz="2400" dirty="0">
                <a:latin typeface="Arial"/>
                <a:cs typeface="Arial"/>
              </a:rPr>
              <a:t>kata yang </a:t>
            </a:r>
            <a:r>
              <a:rPr lang="id-ID" sz="2400" spc="-5" dirty="0">
                <a:latin typeface="Arial"/>
                <a:cs typeface="Arial"/>
              </a:rPr>
              <a:t>lain </a:t>
            </a:r>
            <a:r>
              <a:rPr lang="id-ID" sz="2400" dirty="0">
                <a:latin typeface="Arial"/>
                <a:cs typeface="Arial"/>
              </a:rPr>
              <a:t>tidak </a:t>
            </a:r>
            <a:r>
              <a:rPr lang="id-ID" sz="2400" spc="-5" dirty="0">
                <a:latin typeface="Arial"/>
                <a:cs typeface="Arial"/>
              </a:rPr>
              <a:t>bisa</a:t>
            </a:r>
            <a:r>
              <a:rPr lang="id-ID" sz="2400" spc="-85" dirty="0">
                <a:latin typeface="Arial"/>
                <a:cs typeface="Arial"/>
              </a:rPr>
              <a:t> </a:t>
            </a:r>
            <a:r>
              <a:rPr lang="id-ID" sz="2400" spc="-5" dirty="0">
                <a:latin typeface="Arial"/>
                <a:cs typeface="Arial"/>
              </a:rPr>
              <a:t>diselesaikan.</a:t>
            </a:r>
            <a:endParaRPr lang="en-US" sz="2400" spc="-5" dirty="0">
              <a:latin typeface="Arial"/>
              <a:cs typeface="Arial"/>
            </a:endParaRPr>
          </a:p>
          <a:p>
            <a:pPr marL="354944" marR="1152460" indent="-342246">
              <a:lnSpc>
                <a:spcPct val="100000"/>
              </a:lnSpc>
              <a:spcBef>
                <a:spcPts val="5"/>
              </a:spcBef>
              <a:tabLst>
                <a:tab pos="355579" algn="l"/>
              </a:tabLst>
            </a:pPr>
            <a:r>
              <a:rPr lang="id-ID" sz="2400" spc="-5" dirty="0">
                <a:latin typeface="Arial"/>
                <a:cs typeface="Arial"/>
              </a:rPr>
              <a:t>Untuk pernyataan </a:t>
            </a:r>
            <a:r>
              <a:rPr lang="id-ID" sz="2400" dirty="0">
                <a:latin typeface="Arial"/>
                <a:cs typeface="Arial"/>
              </a:rPr>
              <a:t>yang </a:t>
            </a:r>
            <a:r>
              <a:rPr lang="id-ID" sz="2400" spc="-5" dirty="0">
                <a:latin typeface="Arial"/>
                <a:cs typeface="Arial"/>
              </a:rPr>
              <a:t>lebih </a:t>
            </a:r>
            <a:r>
              <a:rPr lang="id-ID" sz="2400" dirty="0">
                <a:latin typeface="Arial"/>
                <a:cs typeface="Arial"/>
              </a:rPr>
              <a:t>rumit, misal:  </a:t>
            </a:r>
            <a:endParaRPr lang="en-US" sz="2400" dirty="0">
              <a:latin typeface="Arial"/>
              <a:cs typeface="Arial"/>
            </a:endParaRPr>
          </a:p>
          <a:p>
            <a:pPr marL="12698" marR="1152460" indent="0">
              <a:lnSpc>
                <a:spcPct val="100000"/>
              </a:lnSpc>
              <a:spcBef>
                <a:spcPts val="5"/>
              </a:spcBef>
              <a:buNone/>
              <a:tabLst>
                <a:tab pos="355579" algn="l"/>
              </a:tabLst>
            </a:pPr>
            <a:r>
              <a:rPr lang="en-US" sz="2400" dirty="0">
                <a:latin typeface="Arial"/>
                <a:cs typeface="Arial"/>
              </a:rPr>
              <a:t>		</a:t>
            </a:r>
            <a:r>
              <a:rPr lang="id-ID" sz="2400" dirty="0">
                <a:latin typeface="Arial"/>
                <a:cs typeface="Arial"/>
              </a:rPr>
              <a:t>A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=</a:t>
            </a:r>
            <a:r>
              <a:rPr lang="en-US" sz="2400" dirty="0">
                <a:latin typeface="Arial"/>
                <a:cs typeface="Arial"/>
              </a:rPr>
              <a:t> S</a:t>
            </a:r>
            <a:r>
              <a:rPr lang="id-ID" sz="2400" dirty="0">
                <a:latin typeface="Arial"/>
                <a:cs typeface="Arial"/>
              </a:rPr>
              <a:t>emua mahasiswa</a:t>
            </a:r>
            <a:r>
              <a:rPr lang="id-ID" sz="2400" spc="-110" dirty="0">
                <a:latin typeface="Arial"/>
                <a:cs typeface="Arial"/>
              </a:rPr>
              <a:t> </a:t>
            </a:r>
            <a:r>
              <a:rPr lang="id-ID" sz="2400" spc="-5" dirty="0">
                <a:latin typeface="Arial"/>
                <a:cs typeface="Arial"/>
              </a:rPr>
              <a:t>pandai.</a:t>
            </a:r>
            <a:endParaRPr lang="id-ID" sz="2400" dirty="0">
              <a:latin typeface="Arial"/>
              <a:cs typeface="Arial"/>
            </a:endParaRPr>
          </a:p>
          <a:p>
            <a:pPr marL="103050" marR="1320090" indent="0">
              <a:lnSpc>
                <a:spcPct val="100000"/>
              </a:lnSpc>
              <a:buNone/>
            </a:pPr>
            <a:r>
              <a:rPr lang="en-US" sz="2400" dirty="0">
                <a:latin typeface="Arial"/>
                <a:cs typeface="Arial"/>
              </a:rPr>
              <a:t>	</a:t>
            </a:r>
            <a:r>
              <a:rPr lang="id-ID" sz="2400" dirty="0">
                <a:latin typeface="Arial"/>
                <a:cs typeface="Arial"/>
              </a:rPr>
              <a:t>B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=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Badu seorang mahasiswa.  </a:t>
            </a:r>
            <a:endParaRPr lang="en-US" sz="2400" dirty="0">
              <a:latin typeface="Arial"/>
              <a:cs typeface="Arial"/>
            </a:endParaRPr>
          </a:p>
          <a:p>
            <a:pPr marL="103050" marR="1320090" indent="0">
              <a:lnSpc>
                <a:spcPct val="100000"/>
              </a:lnSpc>
              <a:buNone/>
            </a:pPr>
            <a:r>
              <a:rPr lang="en-US" sz="2400" spc="-5" dirty="0">
                <a:latin typeface="Arial"/>
                <a:cs typeface="Arial"/>
              </a:rPr>
              <a:t>	</a:t>
            </a:r>
            <a:r>
              <a:rPr lang="id-ID" sz="2400" spc="-5" dirty="0">
                <a:latin typeface="Arial"/>
                <a:cs typeface="Arial"/>
              </a:rPr>
              <a:t>C</a:t>
            </a:r>
            <a:r>
              <a:rPr lang="en-US" sz="2400" spc="-5" dirty="0">
                <a:latin typeface="Arial"/>
                <a:cs typeface="Arial"/>
              </a:rPr>
              <a:t> </a:t>
            </a:r>
            <a:r>
              <a:rPr lang="id-ID" sz="2400" spc="-5" dirty="0">
                <a:latin typeface="Arial"/>
                <a:cs typeface="Arial"/>
              </a:rPr>
              <a:t>=</a:t>
            </a:r>
            <a:r>
              <a:rPr lang="en-US" sz="2400" spc="-5" dirty="0">
                <a:latin typeface="Arial"/>
                <a:cs typeface="Arial"/>
              </a:rPr>
              <a:t> </a:t>
            </a:r>
            <a:r>
              <a:rPr lang="id-ID" sz="2400" spc="-5" dirty="0">
                <a:latin typeface="Arial"/>
                <a:cs typeface="Arial"/>
              </a:rPr>
              <a:t>Dengan demikian, </a:t>
            </a:r>
            <a:r>
              <a:rPr lang="id-ID" sz="2400" dirty="0">
                <a:latin typeface="Arial"/>
                <a:cs typeface="Arial"/>
              </a:rPr>
              <a:t>Badu </a:t>
            </a:r>
            <a:r>
              <a:rPr lang="id-ID" sz="2400" spc="-5" dirty="0">
                <a:latin typeface="Arial"/>
                <a:cs typeface="Arial"/>
              </a:rPr>
              <a:t>pasti pandai.  </a:t>
            </a:r>
            <a:endParaRPr lang="en-US" sz="2400" spc="-5" dirty="0">
              <a:latin typeface="Arial"/>
              <a:cs typeface="Arial"/>
            </a:endParaRPr>
          </a:p>
          <a:p>
            <a:pPr marL="103050" marR="1320090" indent="0">
              <a:lnSpc>
                <a:spcPct val="100000"/>
              </a:lnSpc>
              <a:buNone/>
            </a:pPr>
            <a:r>
              <a:rPr lang="id-ID" sz="2400" spc="-5" dirty="0">
                <a:latin typeface="Arial"/>
                <a:cs typeface="Arial"/>
              </a:rPr>
              <a:t>bentuk ekspresi</a:t>
            </a:r>
            <a:r>
              <a:rPr lang="id-ID" sz="2400" spc="-85" dirty="0">
                <a:latin typeface="Arial"/>
                <a:cs typeface="Arial"/>
              </a:rPr>
              <a:t> </a:t>
            </a:r>
            <a:r>
              <a:rPr lang="id-ID" sz="2400" spc="-5" dirty="0">
                <a:latin typeface="Arial"/>
                <a:cs typeface="Arial"/>
              </a:rPr>
              <a:t>logika</a:t>
            </a:r>
            <a:r>
              <a:rPr lang="en-US" sz="2400" spc="-5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(A</a:t>
            </a:r>
            <a:r>
              <a:rPr lang="id-ID" sz="2400" dirty="0">
                <a:latin typeface="Symbol"/>
                <a:cs typeface="Symbol"/>
              </a:rPr>
              <a:t></a:t>
            </a:r>
            <a:r>
              <a:rPr lang="id-ID" sz="2400" dirty="0">
                <a:latin typeface="Arial"/>
                <a:cs typeface="Arial"/>
              </a:rPr>
              <a:t>B)</a:t>
            </a:r>
            <a:r>
              <a:rPr lang="id-ID" sz="2400" dirty="0">
                <a:latin typeface="Symbol"/>
                <a:cs typeface="Symbol"/>
              </a:rPr>
              <a:t></a:t>
            </a:r>
            <a:r>
              <a:rPr lang="id-ID" sz="2400" dirty="0">
                <a:latin typeface="Arial"/>
                <a:cs typeface="Arial"/>
              </a:rPr>
              <a:t>C: tidak </a:t>
            </a:r>
            <a:r>
              <a:rPr lang="id-ID" sz="2400" spc="-5" dirty="0">
                <a:latin typeface="Arial"/>
                <a:cs typeface="Arial"/>
              </a:rPr>
              <a:t>bisa</a:t>
            </a:r>
            <a:r>
              <a:rPr lang="id-ID" sz="2400" spc="-100" dirty="0">
                <a:latin typeface="Arial"/>
                <a:cs typeface="Arial"/>
              </a:rPr>
              <a:t> </a:t>
            </a:r>
            <a:r>
              <a:rPr lang="id-ID" sz="2400" spc="-5" dirty="0">
                <a:latin typeface="Arial"/>
                <a:cs typeface="Arial"/>
              </a:rPr>
              <a:t>dibuktikan!</a:t>
            </a:r>
            <a:endParaRPr lang="id-ID" sz="2400" dirty="0">
              <a:latin typeface="Arial"/>
              <a:cs typeface="Arial"/>
            </a:endParaRPr>
          </a:p>
          <a:p>
            <a:pPr marL="354944" marR="1320090">
              <a:lnSpc>
                <a:spcPts val="3500"/>
              </a:lnSpc>
            </a:pPr>
            <a:endParaRPr lang="id-ID" sz="2400" dirty="0">
              <a:latin typeface="Arial"/>
              <a:cs typeface="Arial"/>
            </a:endParaRPr>
          </a:p>
          <a:p>
            <a:pPr marL="354944" marR="1320090">
              <a:lnSpc>
                <a:spcPts val="3500"/>
              </a:lnSpc>
            </a:pPr>
            <a:endParaRPr lang="id-ID" sz="2400" dirty="0">
              <a:latin typeface="Arial"/>
              <a:cs typeface="Arial"/>
            </a:endParaRPr>
          </a:p>
          <a:p>
            <a:pPr marL="355579" marR="5080" indent="-342881">
              <a:lnSpc>
                <a:spcPts val="2829"/>
              </a:lnSpc>
              <a:spcBef>
                <a:spcPts val="545"/>
              </a:spcBef>
              <a:tabLst>
                <a:tab pos="355579" algn="l"/>
              </a:tabLst>
            </a:pPr>
            <a:endParaRPr lang="id-ID" sz="2400" dirty="0">
              <a:latin typeface="Arial"/>
              <a:cs typeface="Arial"/>
            </a:endParaRP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75000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/>
              <a:t>Pendahuluan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782" y="2574888"/>
            <a:ext cx="9523518" cy="3965913"/>
          </a:xfrm>
        </p:spPr>
        <p:txBody>
          <a:bodyPr/>
          <a:lstStyle/>
          <a:p>
            <a:pPr marL="355579" marR="5080" indent="-342881">
              <a:lnSpc>
                <a:spcPct val="99700"/>
              </a:lnSpc>
              <a:tabLst>
                <a:tab pos="355579" algn="l"/>
              </a:tabLst>
            </a:pPr>
            <a:r>
              <a:rPr lang="id-ID" sz="2400" dirty="0">
                <a:latin typeface="Arial"/>
                <a:cs typeface="Arial"/>
              </a:rPr>
              <a:t>Bila menginginkan </a:t>
            </a:r>
            <a:r>
              <a:rPr lang="id-ID" sz="2400" spc="-5" dirty="0">
                <a:latin typeface="Arial"/>
                <a:cs typeface="Arial"/>
              </a:rPr>
              <a:t>diselesaikan dengan logika  proposisi, pernyataan-pernyataannya harus dirubah</a:t>
            </a:r>
            <a:r>
              <a:rPr lang="id-ID" sz="2400" spc="-95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menjadi</a:t>
            </a:r>
          </a:p>
          <a:p>
            <a:pPr marL="354944" marR="514321" indent="0">
              <a:lnSpc>
                <a:spcPts val="3329"/>
              </a:lnSpc>
              <a:spcBef>
                <a:spcPts val="844"/>
              </a:spcBef>
              <a:buNone/>
            </a:pPr>
            <a:r>
              <a:rPr lang="en-US" sz="2400" dirty="0">
                <a:latin typeface="Arial"/>
                <a:cs typeface="Arial"/>
              </a:rPr>
              <a:t>	</a:t>
            </a:r>
            <a:r>
              <a:rPr lang="id-ID" sz="2400" dirty="0">
                <a:latin typeface="Arial"/>
                <a:cs typeface="Arial"/>
              </a:rPr>
              <a:t>A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id-ID" sz="2400" dirty="0">
                <a:latin typeface="Symbol"/>
                <a:cs typeface="Symbol"/>
              </a:rPr>
              <a:t></a:t>
            </a:r>
            <a:r>
              <a:rPr lang="en-US" sz="2400" dirty="0">
                <a:latin typeface="Symbol"/>
                <a:cs typeface="Symbol"/>
              </a:rPr>
              <a:t> </a:t>
            </a:r>
            <a:r>
              <a:rPr lang="id-ID" sz="2400" dirty="0">
                <a:latin typeface="Arial"/>
                <a:cs typeface="Arial"/>
              </a:rPr>
              <a:t>B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=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Jika Badu mahasiswa, maka </a:t>
            </a:r>
            <a:r>
              <a:rPr lang="id-ID" sz="2400" spc="-5" dirty="0">
                <a:latin typeface="Arial"/>
                <a:cs typeface="Arial"/>
              </a:rPr>
              <a:t>ia</a:t>
            </a:r>
            <a:r>
              <a:rPr lang="id-ID" sz="2400" spc="-114" dirty="0">
                <a:latin typeface="Arial"/>
                <a:cs typeface="Arial"/>
              </a:rPr>
              <a:t> </a:t>
            </a:r>
            <a:r>
              <a:rPr lang="id-ID" sz="2400" spc="-5" dirty="0">
                <a:latin typeface="Arial"/>
                <a:cs typeface="Arial"/>
              </a:rPr>
              <a:t>pasti pandai.</a:t>
            </a:r>
            <a:endParaRPr lang="en-US" sz="2400" spc="-5" dirty="0">
              <a:latin typeface="Arial"/>
              <a:cs typeface="Arial"/>
            </a:endParaRPr>
          </a:p>
          <a:p>
            <a:pPr marL="354944" marR="514321" indent="0">
              <a:lnSpc>
                <a:spcPts val="3329"/>
              </a:lnSpc>
              <a:spcBef>
                <a:spcPts val="844"/>
              </a:spcBef>
              <a:buNone/>
            </a:pPr>
            <a:endParaRPr lang="id-ID" sz="2400" dirty="0">
              <a:latin typeface="Arial"/>
              <a:cs typeface="Arial"/>
            </a:endParaRPr>
          </a:p>
          <a:p>
            <a:pPr marL="354944" marR="1575981">
              <a:lnSpc>
                <a:spcPts val="4000"/>
              </a:lnSpc>
              <a:spcBef>
                <a:spcPts val="204"/>
              </a:spcBef>
            </a:pPr>
            <a:r>
              <a:rPr lang="id-ID" sz="2400" dirty="0">
                <a:latin typeface="Arial"/>
                <a:cs typeface="Arial"/>
              </a:rPr>
              <a:t>A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=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Badu seorang mahasiswa.  </a:t>
            </a:r>
            <a:endParaRPr lang="en-US" sz="2400" dirty="0">
              <a:latin typeface="Arial"/>
              <a:cs typeface="Arial"/>
            </a:endParaRPr>
          </a:p>
          <a:p>
            <a:pPr marL="354944" marR="1575981">
              <a:lnSpc>
                <a:spcPts val="4000"/>
              </a:lnSpc>
              <a:spcBef>
                <a:spcPts val="204"/>
              </a:spcBef>
            </a:pPr>
            <a:r>
              <a:rPr lang="id-ID" sz="2400" dirty="0">
                <a:latin typeface="Arial"/>
                <a:cs typeface="Arial"/>
              </a:rPr>
              <a:t>B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=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Dengan </a:t>
            </a:r>
            <a:r>
              <a:rPr lang="id-ID" sz="2400" spc="-5" dirty="0">
                <a:latin typeface="Arial"/>
                <a:cs typeface="Arial"/>
              </a:rPr>
              <a:t>demikian, ia pasti pandai  </a:t>
            </a:r>
            <a:endParaRPr lang="en-US" sz="2400" spc="-5" dirty="0">
              <a:latin typeface="Arial"/>
              <a:cs typeface="Arial"/>
            </a:endParaRPr>
          </a:p>
          <a:p>
            <a:pPr marL="103050" marR="1575981" indent="0">
              <a:lnSpc>
                <a:spcPts val="4000"/>
              </a:lnSpc>
              <a:spcBef>
                <a:spcPts val="204"/>
              </a:spcBef>
              <a:buNone/>
            </a:pPr>
            <a:r>
              <a:rPr lang="en-US" sz="2400" spc="-5" dirty="0">
                <a:latin typeface="Arial"/>
                <a:cs typeface="Arial"/>
              </a:rPr>
              <a:t>	</a:t>
            </a:r>
            <a:r>
              <a:rPr lang="id-ID" sz="2400" dirty="0">
                <a:latin typeface="Arial"/>
                <a:cs typeface="Arial"/>
              </a:rPr>
              <a:t>((A</a:t>
            </a:r>
            <a:r>
              <a:rPr lang="id-ID" sz="2400" dirty="0">
                <a:latin typeface="Symbol"/>
                <a:cs typeface="Symbol"/>
              </a:rPr>
              <a:t></a:t>
            </a:r>
            <a:r>
              <a:rPr lang="id-ID" sz="2400" dirty="0">
                <a:latin typeface="Arial"/>
                <a:cs typeface="Arial"/>
              </a:rPr>
              <a:t>B)</a:t>
            </a:r>
            <a:r>
              <a:rPr lang="id-ID" sz="2400" dirty="0">
                <a:latin typeface="Symbol"/>
                <a:cs typeface="Symbol"/>
              </a:rPr>
              <a:t></a:t>
            </a:r>
            <a:r>
              <a:rPr lang="id-ID" sz="2400" dirty="0">
                <a:latin typeface="Arial"/>
                <a:cs typeface="Arial"/>
              </a:rPr>
              <a:t>A)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id-ID" sz="2400" dirty="0">
                <a:latin typeface="Symbol"/>
                <a:cs typeface="Symbol"/>
              </a:rPr>
              <a:t></a:t>
            </a:r>
            <a:r>
              <a:rPr lang="en-US" sz="2400" dirty="0">
                <a:latin typeface="Symbol"/>
                <a:cs typeface="Symbol"/>
              </a:rPr>
              <a:t> </a:t>
            </a:r>
            <a:r>
              <a:rPr lang="id-ID" sz="2400" dirty="0">
                <a:latin typeface="Arial"/>
                <a:cs typeface="Arial"/>
              </a:rPr>
              <a:t>B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61092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/>
              <a:t>Pendahuluan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782" y="2574888"/>
            <a:ext cx="8228118" cy="3965913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id-ID" sz="2400" spc="-5" dirty="0">
                <a:latin typeface="Arial"/>
                <a:cs typeface="Arial"/>
              </a:rPr>
              <a:t>Logika predikat </a:t>
            </a:r>
            <a:r>
              <a:rPr lang="id-ID" sz="2400" dirty="0">
                <a:latin typeface="Arial"/>
                <a:cs typeface="Arial"/>
              </a:rPr>
              <a:t>merupakan </a:t>
            </a:r>
            <a:r>
              <a:rPr lang="id-ID" sz="2400" spc="-5" dirty="0">
                <a:latin typeface="Arial"/>
                <a:cs typeface="Arial"/>
              </a:rPr>
              <a:t>pengembangan dari  logika proposisional dengan </a:t>
            </a:r>
            <a:r>
              <a:rPr lang="id-ID" sz="2400" dirty="0">
                <a:latin typeface="Arial"/>
                <a:cs typeface="Arial"/>
              </a:rPr>
              <a:t>masalah </a:t>
            </a:r>
            <a:r>
              <a:rPr lang="id-ID" sz="2400" spc="-5" dirty="0">
                <a:latin typeface="Arial"/>
                <a:cs typeface="Arial"/>
              </a:rPr>
              <a:t>pengkuantoran dan </a:t>
            </a:r>
            <a:r>
              <a:rPr lang="id-ID" sz="2400" dirty="0">
                <a:latin typeface="Arial"/>
                <a:cs typeface="Arial"/>
              </a:rPr>
              <a:t>menambah </a:t>
            </a:r>
            <a:r>
              <a:rPr lang="id-ID" sz="2400" spc="-5" dirty="0">
                <a:latin typeface="Arial"/>
                <a:cs typeface="Arial"/>
              </a:rPr>
              <a:t>istilah-istilah  baru.</a:t>
            </a:r>
            <a:endParaRPr lang="id-ID" sz="2400" dirty="0">
              <a:latin typeface="Arial"/>
              <a:cs typeface="Arial"/>
            </a:endParaRP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12522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/>
              <a:t>Istilah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Logika</a:t>
            </a:r>
            <a:r>
              <a:rPr lang="en-US" dirty="0"/>
              <a:t> </a:t>
            </a:r>
            <a:r>
              <a:rPr lang="en-US" dirty="0" err="1"/>
              <a:t>Predikat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5579" indent="-342881">
              <a:tabLst>
                <a:tab pos="355579" algn="l"/>
              </a:tabLst>
            </a:pPr>
            <a:r>
              <a:rPr lang="id-ID" spc="-95" dirty="0"/>
              <a:t>Term </a:t>
            </a:r>
            <a:r>
              <a:rPr lang="en-US" spc="-95" dirty="0" err="1"/>
              <a:t>adalah</a:t>
            </a:r>
            <a:r>
              <a:rPr lang="id-ID" dirty="0"/>
              <a:t> kata </a:t>
            </a:r>
            <a:r>
              <a:rPr lang="id-ID" spc="-5" dirty="0"/>
              <a:t>benda atau</a:t>
            </a:r>
            <a:r>
              <a:rPr lang="id-ID" spc="25" dirty="0"/>
              <a:t> </a:t>
            </a:r>
            <a:r>
              <a:rPr lang="id-ID" dirty="0"/>
              <a:t>subjek</a:t>
            </a:r>
          </a:p>
          <a:p>
            <a:pPr marL="355579" indent="-342881">
              <a:spcBef>
                <a:spcPts val="725"/>
              </a:spcBef>
              <a:tabLst>
                <a:tab pos="355579" algn="l"/>
              </a:tabLst>
            </a:pPr>
            <a:r>
              <a:rPr lang="id-ID" dirty="0"/>
              <a:t>Predikat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id-ID" spc="-5" dirty="0"/>
              <a:t>properti dari</a:t>
            </a:r>
            <a:r>
              <a:rPr lang="id-ID" spc="-85" dirty="0"/>
              <a:t> </a:t>
            </a:r>
            <a:r>
              <a:rPr lang="id-ID" dirty="0"/>
              <a:t>term</a:t>
            </a:r>
          </a:p>
          <a:p>
            <a:pPr marL="355579" indent="-342881">
              <a:spcBef>
                <a:spcPts val="760"/>
              </a:spcBef>
              <a:tabLst>
                <a:tab pos="355579" algn="l"/>
              </a:tabLst>
            </a:pPr>
            <a:r>
              <a:rPr lang="id-ID" dirty="0"/>
              <a:t>Fungsi</a:t>
            </a:r>
            <a:r>
              <a:rPr lang="id-ID" spc="-110" dirty="0"/>
              <a:t> </a:t>
            </a:r>
            <a:r>
              <a:rPr lang="id-ID" spc="-5" dirty="0"/>
              <a:t>proposional</a:t>
            </a:r>
            <a:r>
              <a:rPr lang="en-US" spc="-5" dirty="0"/>
              <a:t> </a:t>
            </a:r>
            <a:r>
              <a:rPr lang="en-US" spc="-5" dirty="0" err="1"/>
              <a:t>adalah</a:t>
            </a:r>
            <a:r>
              <a:rPr lang="en-US" spc="-5" dirty="0"/>
              <a:t> </a:t>
            </a:r>
            <a:r>
              <a:rPr lang="id-ID" spc="-5" dirty="0"/>
              <a:t>fungsi</a:t>
            </a:r>
            <a:r>
              <a:rPr lang="en-US" spc="-5" dirty="0"/>
              <a:t> </a:t>
            </a:r>
            <a:r>
              <a:rPr lang="id-ID" dirty="0"/>
              <a:t>Kuantor</a:t>
            </a:r>
            <a:endParaRPr lang="en-US" dirty="0"/>
          </a:p>
          <a:p>
            <a:pPr marL="355579" indent="-342881">
              <a:spcBef>
                <a:spcPts val="760"/>
              </a:spcBef>
              <a:tabLst>
                <a:tab pos="355579" algn="l"/>
              </a:tabLst>
            </a:pPr>
            <a:endParaRPr lang="en-US" sz="2700" spc="-5" dirty="0">
              <a:latin typeface="Arial"/>
              <a:cs typeface="Arial"/>
            </a:endParaRPr>
          </a:p>
          <a:p>
            <a:pPr marL="355579" indent="-342881">
              <a:spcBef>
                <a:spcPts val="760"/>
              </a:spcBef>
              <a:tabLst>
                <a:tab pos="355579" algn="l"/>
              </a:tabLst>
            </a:pPr>
            <a:r>
              <a:rPr lang="id-ID" sz="2700" spc="-5" dirty="0">
                <a:solidFill>
                  <a:srgbClr val="FFFF00"/>
                </a:solidFill>
                <a:latin typeface="Arial"/>
                <a:cs typeface="Arial"/>
              </a:rPr>
              <a:t>Universal</a:t>
            </a:r>
            <a:r>
              <a:rPr lang="en-US" sz="2700" spc="-5" dirty="0">
                <a:latin typeface="Arial"/>
                <a:cs typeface="Arial"/>
              </a:rPr>
              <a:t> </a:t>
            </a:r>
            <a:r>
              <a:rPr lang="en-US" sz="2700" spc="-5" dirty="0" err="1">
                <a:latin typeface="Arial"/>
                <a:cs typeface="Arial"/>
              </a:rPr>
              <a:t>adalah</a:t>
            </a:r>
            <a:r>
              <a:rPr lang="en-US" sz="2700" spc="-5" dirty="0">
                <a:latin typeface="Arial"/>
                <a:cs typeface="Arial"/>
              </a:rPr>
              <a:t> </a:t>
            </a:r>
            <a:r>
              <a:rPr lang="id-ID" sz="2700" dirty="0">
                <a:latin typeface="Arial"/>
                <a:cs typeface="Arial"/>
              </a:rPr>
              <a:t>yang </a:t>
            </a:r>
            <a:r>
              <a:rPr lang="id-ID" sz="2700" dirty="0">
                <a:solidFill>
                  <a:srgbClr val="FFFF00"/>
                </a:solidFill>
                <a:latin typeface="Arial"/>
                <a:cs typeface="Arial"/>
              </a:rPr>
              <a:t>selalu </a:t>
            </a:r>
            <a:r>
              <a:rPr lang="id-ID" sz="2700" spc="-5" dirty="0">
                <a:solidFill>
                  <a:srgbClr val="FFFF00"/>
                </a:solidFill>
                <a:latin typeface="Arial"/>
                <a:cs typeface="Arial"/>
              </a:rPr>
              <a:t>bernilai benar</a:t>
            </a:r>
            <a:r>
              <a:rPr lang="id-ID" sz="2700" spc="-76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endParaRPr lang="en-US" sz="2700" spc="-76" dirty="0">
              <a:solidFill>
                <a:srgbClr val="FFFF00"/>
              </a:solidFill>
              <a:latin typeface="Arial"/>
              <a:cs typeface="Arial"/>
            </a:endParaRPr>
          </a:p>
          <a:p>
            <a:pPr marL="12698" indent="0">
              <a:spcBef>
                <a:spcPts val="760"/>
              </a:spcBef>
              <a:buNone/>
              <a:tabLst>
                <a:tab pos="355579" algn="l"/>
              </a:tabLst>
            </a:pPr>
            <a:r>
              <a:rPr lang="en-US" sz="2700" spc="-76" dirty="0">
                <a:latin typeface="Arial"/>
                <a:cs typeface="Arial"/>
              </a:rPr>
              <a:t>		</a:t>
            </a:r>
            <a:r>
              <a:rPr lang="id-ID" sz="2700" dirty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lang="id-ID" sz="2700" dirty="0">
                <a:solidFill>
                  <a:srgbClr val="FFFF00"/>
                </a:solidFill>
                <a:latin typeface="Symbol"/>
                <a:cs typeface="Symbol"/>
              </a:rPr>
              <a:t></a:t>
            </a:r>
            <a:r>
              <a:rPr lang="id-ID" sz="2700" dirty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r>
              <a:rPr lang="en-US" sz="270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id-ID" sz="2700" dirty="0">
                <a:latin typeface="Arial"/>
                <a:cs typeface="Arial"/>
              </a:rPr>
              <a:t>&gt;&gt;&gt;</a:t>
            </a:r>
            <a:r>
              <a:rPr lang="en-US" sz="2700" dirty="0">
                <a:latin typeface="Arial"/>
                <a:cs typeface="Arial"/>
              </a:rPr>
              <a:t> </a:t>
            </a:r>
            <a:r>
              <a:rPr lang="id-ID" sz="2700" dirty="0">
                <a:solidFill>
                  <a:srgbClr val="FFFF00"/>
                </a:solidFill>
                <a:latin typeface="Arial"/>
                <a:cs typeface="Arial"/>
              </a:rPr>
              <a:t>semua</a:t>
            </a:r>
            <a:r>
              <a:rPr lang="en-US" sz="2700" dirty="0">
                <a:latin typeface="Arial"/>
                <a:cs typeface="Arial"/>
              </a:rPr>
              <a:t> </a:t>
            </a:r>
            <a:r>
              <a:rPr lang="id-ID" sz="2700" dirty="0">
                <a:latin typeface="Arial"/>
                <a:cs typeface="Arial"/>
              </a:rPr>
              <a:t>/</a:t>
            </a:r>
            <a:r>
              <a:rPr lang="en-US" sz="2700" dirty="0">
                <a:latin typeface="Arial"/>
                <a:cs typeface="Arial"/>
              </a:rPr>
              <a:t> </a:t>
            </a:r>
            <a:r>
              <a:rPr lang="id-ID" sz="2700" dirty="0">
                <a:latin typeface="Arial"/>
                <a:cs typeface="Arial"/>
              </a:rPr>
              <a:t>for all.</a:t>
            </a:r>
            <a:endParaRPr lang="en-US" sz="2700" dirty="0">
              <a:latin typeface="Arial"/>
              <a:cs typeface="Arial"/>
            </a:endParaRPr>
          </a:p>
          <a:p>
            <a:pPr marL="355579" indent="-342881">
              <a:spcBef>
                <a:spcPts val="760"/>
              </a:spcBef>
              <a:tabLst>
                <a:tab pos="355579" algn="l"/>
              </a:tabLst>
            </a:pPr>
            <a:r>
              <a:rPr lang="id-ID" sz="2700" dirty="0">
                <a:solidFill>
                  <a:srgbClr val="FFFF00"/>
                </a:solidFill>
                <a:latin typeface="Arial"/>
                <a:cs typeface="Arial"/>
              </a:rPr>
              <a:t>Eksistensial</a:t>
            </a:r>
            <a:r>
              <a:rPr lang="en-US" sz="2700" dirty="0">
                <a:latin typeface="Arial"/>
                <a:cs typeface="Arial"/>
              </a:rPr>
              <a:t> </a:t>
            </a:r>
            <a:r>
              <a:rPr lang="en-US" sz="2700" dirty="0" err="1">
                <a:latin typeface="Arial"/>
                <a:cs typeface="Arial"/>
              </a:rPr>
              <a:t>adalah</a:t>
            </a:r>
            <a:r>
              <a:rPr lang="id-ID" sz="2700" dirty="0">
                <a:latin typeface="Arial"/>
                <a:cs typeface="Arial"/>
              </a:rPr>
              <a:t> </a:t>
            </a:r>
            <a:r>
              <a:rPr lang="id-ID" sz="2700" spc="-5" dirty="0">
                <a:latin typeface="Arial"/>
                <a:cs typeface="Arial"/>
              </a:rPr>
              <a:t>bisa </a:t>
            </a:r>
            <a:r>
              <a:rPr lang="id-ID" sz="2700" spc="-5" dirty="0">
                <a:solidFill>
                  <a:srgbClr val="FFFF00"/>
                </a:solidFill>
                <a:latin typeface="Arial"/>
                <a:cs typeface="Arial"/>
              </a:rPr>
              <a:t>bernilai benar atau</a:t>
            </a:r>
            <a:r>
              <a:rPr lang="id-ID" sz="2700" spc="-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lang="id-ID" sz="2700" dirty="0">
                <a:solidFill>
                  <a:srgbClr val="FFFF00"/>
                </a:solidFill>
                <a:latin typeface="Arial"/>
                <a:cs typeface="Arial"/>
              </a:rPr>
              <a:t>salah</a:t>
            </a:r>
            <a:endParaRPr lang="en-US" sz="2700" dirty="0">
              <a:solidFill>
                <a:srgbClr val="FFFF00"/>
              </a:solidFill>
              <a:latin typeface="Arial"/>
              <a:cs typeface="Arial"/>
            </a:endParaRPr>
          </a:p>
          <a:p>
            <a:pPr marL="469873" lvl="1" indent="0">
              <a:spcBef>
                <a:spcPts val="640"/>
              </a:spcBef>
              <a:buNone/>
              <a:tabLst>
                <a:tab pos="755607" algn="l"/>
              </a:tabLst>
            </a:pPr>
            <a:r>
              <a:rPr lang="en-US" sz="2700" dirty="0">
                <a:latin typeface="Arial"/>
                <a:cs typeface="Arial"/>
              </a:rPr>
              <a:t>   	</a:t>
            </a:r>
            <a:r>
              <a:rPr lang="id-ID" sz="2700" dirty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lang="id-ID" sz="2700" dirty="0">
                <a:solidFill>
                  <a:srgbClr val="FFFF00"/>
                </a:solidFill>
                <a:latin typeface="Symbol"/>
                <a:cs typeface="Symbol"/>
              </a:rPr>
              <a:t></a:t>
            </a:r>
            <a:r>
              <a:rPr lang="id-ID" sz="2700" dirty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r>
              <a:rPr lang="en-US" sz="27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lang="id-ID" sz="2700" dirty="0">
                <a:latin typeface="Arial"/>
                <a:cs typeface="Arial"/>
              </a:rPr>
              <a:t>&gt;&gt;&gt; </a:t>
            </a:r>
            <a:r>
              <a:rPr lang="id-ID" sz="2700" dirty="0">
                <a:solidFill>
                  <a:srgbClr val="FFFF00"/>
                </a:solidFill>
                <a:latin typeface="Arial"/>
                <a:cs typeface="Arial"/>
              </a:rPr>
              <a:t>sebagian</a:t>
            </a:r>
            <a:r>
              <a:rPr lang="en-US" sz="2700" dirty="0">
                <a:latin typeface="Arial"/>
                <a:cs typeface="Arial"/>
              </a:rPr>
              <a:t> </a:t>
            </a:r>
            <a:r>
              <a:rPr lang="id-ID" sz="2700" dirty="0">
                <a:latin typeface="Arial"/>
                <a:cs typeface="Arial"/>
              </a:rPr>
              <a:t>/</a:t>
            </a:r>
            <a:r>
              <a:rPr lang="en-US" sz="2700" dirty="0">
                <a:latin typeface="Arial"/>
                <a:cs typeface="Arial"/>
              </a:rPr>
              <a:t> </a:t>
            </a:r>
            <a:r>
              <a:rPr lang="id-ID" sz="2700" dirty="0">
                <a:latin typeface="Arial"/>
                <a:cs typeface="Arial"/>
              </a:rPr>
              <a:t>some.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23290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Logika</a:t>
            </a:r>
            <a:r>
              <a:rPr lang="en-US" dirty="0"/>
              <a:t> </a:t>
            </a:r>
            <a:r>
              <a:rPr lang="en-US" dirty="0" err="1"/>
              <a:t>Predikat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2700">
              <a:tabLst>
                <a:tab pos="355579" algn="l"/>
              </a:tabLst>
            </a:pPr>
            <a:r>
              <a:rPr lang="en-US" sz="2800" spc="-5" dirty="0" err="1">
                <a:latin typeface="Arial"/>
                <a:cs typeface="Arial"/>
              </a:rPr>
              <a:t>Logika</a:t>
            </a:r>
            <a:r>
              <a:rPr lang="en-US" sz="2800" spc="-5" dirty="0">
                <a:latin typeface="Arial"/>
                <a:cs typeface="Arial"/>
              </a:rPr>
              <a:t> </a:t>
            </a:r>
            <a:r>
              <a:rPr lang="en-US" sz="2800" spc="-5" dirty="0" err="1">
                <a:latin typeface="Arial"/>
                <a:cs typeface="Arial"/>
              </a:rPr>
              <a:t>Predikat</a:t>
            </a:r>
            <a:endParaRPr lang="en-US" sz="2800" spc="-5" dirty="0">
              <a:latin typeface="Arial"/>
              <a:cs typeface="Arial"/>
            </a:endParaRPr>
          </a:p>
          <a:p>
            <a:pPr marL="0" indent="0">
              <a:buNone/>
              <a:tabLst>
                <a:tab pos="355579" algn="l"/>
              </a:tabLst>
            </a:pPr>
            <a:r>
              <a:rPr lang="en-US" sz="2800" spc="-5" dirty="0">
                <a:latin typeface="Arial"/>
                <a:cs typeface="Arial"/>
              </a:rPr>
              <a:t>		</a:t>
            </a:r>
            <a:r>
              <a:rPr lang="id-ID" sz="2800" spc="-5" dirty="0">
                <a:solidFill>
                  <a:srgbClr val="FF0000"/>
                </a:solidFill>
                <a:latin typeface="Arial"/>
                <a:cs typeface="Arial"/>
              </a:rPr>
              <a:t>Nani</a:t>
            </a:r>
            <a:r>
              <a:rPr lang="id-ID" sz="2800" spc="-5" dirty="0">
                <a:latin typeface="Arial"/>
                <a:cs typeface="Arial"/>
              </a:rPr>
              <a:t> adalah ibu dari</a:t>
            </a:r>
            <a:r>
              <a:rPr lang="id-ID" sz="2800" spc="-65" dirty="0">
                <a:latin typeface="Arial"/>
                <a:cs typeface="Arial"/>
              </a:rPr>
              <a:t> </a:t>
            </a:r>
            <a:r>
              <a:rPr lang="id-ID" sz="2800" spc="-5" dirty="0">
                <a:solidFill>
                  <a:srgbClr val="FF0000"/>
                </a:solidFill>
                <a:latin typeface="Arial"/>
                <a:cs typeface="Arial"/>
              </a:rPr>
              <a:t>Ratna</a:t>
            </a:r>
            <a:endParaRPr lang="en-US" sz="2800" spc="-5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  <a:tabLst>
                <a:tab pos="355579" algn="l"/>
              </a:tabLst>
            </a:pPr>
            <a:endParaRPr lang="en-US" sz="2800" spc="-5" dirty="0">
              <a:latin typeface="Arial"/>
              <a:cs typeface="Arial"/>
            </a:endParaRPr>
          </a:p>
          <a:p>
            <a:pPr marL="12700">
              <a:tabLst>
                <a:tab pos="355579" algn="l"/>
              </a:tabLst>
            </a:pPr>
            <a:r>
              <a:rPr lang="id-ID" sz="2800" spc="-45" dirty="0">
                <a:latin typeface="Arial"/>
                <a:cs typeface="Arial"/>
              </a:rPr>
              <a:t>Term</a:t>
            </a:r>
            <a:r>
              <a:rPr lang="en-US" sz="2800" spc="-45" dirty="0">
                <a:latin typeface="Arial"/>
                <a:cs typeface="Arial"/>
              </a:rPr>
              <a:t> </a:t>
            </a:r>
            <a:r>
              <a:rPr lang="id-ID" sz="2800" spc="-45" dirty="0">
                <a:latin typeface="Arial"/>
                <a:cs typeface="Arial"/>
              </a:rPr>
              <a:t>=</a:t>
            </a:r>
            <a:r>
              <a:rPr lang="en-US" sz="2800" spc="-45" dirty="0">
                <a:latin typeface="Arial"/>
                <a:cs typeface="Arial"/>
              </a:rPr>
              <a:t> </a:t>
            </a:r>
            <a:r>
              <a:rPr lang="id-ID" sz="2800" spc="-45" dirty="0">
                <a:latin typeface="Arial"/>
                <a:cs typeface="Arial"/>
              </a:rPr>
              <a:t>nani</a:t>
            </a:r>
            <a:r>
              <a:rPr lang="id-ID" sz="2800" dirty="0">
                <a:latin typeface="Arial"/>
                <a:cs typeface="Arial"/>
              </a:rPr>
              <a:t>,</a:t>
            </a:r>
            <a:r>
              <a:rPr lang="id-ID" sz="2800" spc="-40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ratna</a:t>
            </a:r>
            <a:endParaRPr lang="en-US" sz="2800" dirty="0">
              <a:latin typeface="Arial"/>
              <a:cs typeface="Arial"/>
            </a:endParaRPr>
          </a:p>
          <a:p>
            <a:pPr marL="12700">
              <a:tabLst>
                <a:tab pos="355579" algn="l"/>
              </a:tabLst>
            </a:pPr>
            <a:r>
              <a:rPr lang="id-ID" sz="2800" dirty="0">
                <a:latin typeface="Arial"/>
                <a:cs typeface="Arial"/>
              </a:rPr>
              <a:t>Predikat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=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adalah </a:t>
            </a:r>
            <a:r>
              <a:rPr lang="id-ID" sz="2800" spc="-5" dirty="0">
                <a:latin typeface="Arial"/>
                <a:cs typeface="Arial"/>
              </a:rPr>
              <a:t>ibu</a:t>
            </a:r>
            <a:r>
              <a:rPr lang="id-ID" sz="2800" spc="-100" dirty="0">
                <a:latin typeface="Arial"/>
                <a:cs typeface="Arial"/>
              </a:rPr>
              <a:t> </a:t>
            </a:r>
            <a:r>
              <a:rPr lang="id-ID" sz="2800" spc="-5" dirty="0">
                <a:latin typeface="Arial"/>
                <a:cs typeface="Arial"/>
              </a:rPr>
              <a:t>dari</a:t>
            </a:r>
            <a:endParaRPr lang="en-US" sz="2800" dirty="0">
              <a:latin typeface="Arial"/>
              <a:cs typeface="Arial"/>
            </a:endParaRPr>
          </a:p>
          <a:p>
            <a:pPr marL="12700">
              <a:tabLst>
                <a:tab pos="355579" algn="l"/>
              </a:tabLst>
            </a:pPr>
            <a:r>
              <a:rPr lang="id-ID" sz="2800" dirty="0">
                <a:latin typeface="Arial"/>
                <a:cs typeface="Arial"/>
              </a:rPr>
              <a:t>Fungsi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=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ibu(nani,ratna) ;</a:t>
            </a:r>
            <a:r>
              <a:rPr lang="id-ID" sz="2800" spc="-130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M(n,r)  </a:t>
            </a:r>
            <a:endParaRPr lang="en-US" sz="2800" dirty="0">
              <a:latin typeface="Arial"/>
              <a:cs typeface="Arial"/>
            </a:endParaRPr>
          </a:p>
          <a:p>
            <a:pPr marL="12700">
              <a:tabLst>
                <a:tab pos="355579" algn="l"/>
              </a:tabLst>
            </a:pPr>
            <a:r>
              <a:rPr lang="id-ID" sz="2800" dirty="0">
                <a:latin typeface="Arial"/>
                <a:cs typeface="Arial"/>
              </a:rPr>
              <a:t>Bentuk </a:t>
            </a:r>
            <a:r>
              <a:rPr lang="id-ID" sz="2800" spc="-5" dirty="0">
                <a:latin typeface="Arial"/>
                <a:cs typeface="Arial"/>
              </a:rPr>
              <a:t>logika predikat  </a:t>
            </a:r>
            <a:r>
              <a:rPr lang="id-ID" sz="2800" spc="-15" dirty="0">
                <a:latin typeface="Arial"/>
                <a:cs typeface="Arial"/>
              </a:rPr>
              <a:t>M(n,r)</a:t>
            </a:r>
            <a:r>
              <a:rPr lang="en-US" sz="2800" spc="-15" dirty="0">
                <a:latin typeface="Arial"/>
                <a:cs typeface="Arial"/>
              </a:rPr>
              <a:t> </a:t>
            </a:r>
            <a:r>
              <a:rPr lang="id-ID" sz="2800" spc="-15" dirty="0">
                <a:latin typeface="Symbol"/>
                <a:cs typeface="Symbol"/>
              </a:rPr>
              <a:t></a:t>
            </a:r>
            <a:r>
              <a:rPr lang="en-US" sz="2800" spc="-15" dirty="0">
                <a:latin typeface="Symbol"/>
                <a:cs typeface="Symbol"/>
              </a:rPr>
              <a:t> </a:t>
            </a:r>
            <a:r>
              <a:rPr lang="id-ID" sz="2800" spc="-15" dirty="0">
                <a:latin typeface="Symbol"/>
                <a:cs typeface="Symbol"/>
              </a:rPr>
              <a:t></a:t>
            </a:r>
            <a:r>
              <a:rPr lang="id-ID" sz="2800" spc="-15" dirty="0">
                <a:latin typeface="Arial"/>
                <a:cs typeface="Arial"/>
              </a:rPr>
              <a:t>M(r,n)</a:t>
            </a:r>
            <a:endParaRPr lang="id-ID" sz="2800" dirty="0">
              <a:latin typeface="Arial"/>
              <a:cs typeface="Arial"/>
            </a:endParaRP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66439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Proposisi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782" y="2574888"/>
            <a:ext cx="9447318" cy="3965913"/>
          </a:xfrm>
        </p:spPr>
        <p:txBody>
          <a:bodyPr/>
          <a:lstStyle/>
          <a:p>
            <a:r>
              <a:rPr lang="id-ID" sz="2800" spc="154" dirty="0">
                <a:latin typeface="Arial"/>
                <a:cs typeface="Arial"/>
              </a:rPr>
              <a:t>Logika </a:t>
            </a:r>
            <a:r>
              <a:rPr lang="id-ID" sz="2800" spc="-11" dirty="0">
                <a:latin typeface="Arial"/>
                <a:cs typeface="Arial"/>
              </a:rPr>
              <a:t>predikat </a:t>
            </a:r>
            <a:r>
              <a:rPr lang="id-ID" sz="2800" spc="-6" dirty="0">
                <a:latin typeface="Arial"/>
                <a:cs typeface="Arial"/>
              </a:rPr>
              <a:t>dapat </a:t>
            </a:r>
            <a:r>
              <a:rPr lang="id-ID" sz="2800" spc="-11" dirty="0">
                <a:latin typeface="Arial"/>
                <a:cs typeface="Arial"/>
              </a:rPr>
              <a:t>digeneralisir untuk  menyatakan </a:t>
            </a:r>
            <a:r>
              <a:rPr lang="id-ID" sz="2800" spc="-6" dirty="0">
                <a:latin typeface="Arial"/>
                <a:cs typeface="Arial"/>
              </a:rPr>
              <a:t>fungsi </a:t>
            </a:r>
            <a:r>
              <a:rPr lang="id-ID" sz="2800" spc="-11" dirty="0">
                <a:latin typeface="Arial"/>
                <a:cs typeface="Arial"/>
              </a:rPr>
              <a:t>proposisi dengan  banyak</a:t>
            </a:r>
            <a:r>
              <a:rPr lang="id-ID" sz="2800" spc="-51" dirty="0">
                <a:latin typeface="Arial"/>
                <a:cs typeface="Arial"/>
              </a:rPr>
              <a:t> </a:t>
            </a:r>
            <a:r>
              <a:rPr lang="id-ID" sz="2800" spc="-11" dirty="0">
                <a:latin typeface="Arial"/>
                <a:cs typeface="Arial"/>
              </a:rPr>
              <a:t>argumen.</a:t>
            </a:r>
            <a:endParaRPr lang="en-US" sz="2800" spc="-11" dirty="0">
              <a:latin typeface="Arial"/>
              <a:cs typeface="Arial"/>
            </a:endParaRPr>
          </a:p>
          <a:p>
            <a:r>
              <a:rPr lang="id-ID" sz="2800" i="1" spc="40" dirty="0">
                <a:latin typeface="Arial"/>
                <a:cs typeface="Arial"/>
              </a:rPr>
              <a:t>Contoh	</a:t>
            </a:r>
            <a:endParaRPr lang="en-US" sz="2800" i="1" spc="4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800" i="1" spc="-6" dirty="0">
                <a:latin typeface="Arial"/>
                <a:cs typeface="Arial"/>
              </a:rPr>
              <a:t>	</a:t>
            </a:r>
            <a:r>
              <a:rPr lang="id-ID" sz="2800" i="1" spc="-6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lang="id-ID" sz="2800" spc="-6" dirty="0">
                <a:solidFill>
                  <a:srgbClr val="FF0000"/>
                </a:solidFill>
                <a:latin typeface="Arial"/>
                <a:cs typeface="Arial"/>
              </a:rPr>
              <a:t>(</a:t>
            </a:r>
            <a:r>
              <a:rPr lang="id-ID" sz="2800" i="1" spc="-6" dirty="0">
                <a:solidFill>
                  <a:srgbClr val="FF0000"/>
                </a:solidFill>
                <a:latin typeface="Arial"/>
                <a:cs typeface="Arial"/>
              </a:rPr>
              <a:t>x</a:t>
            </a:r>
            <a:r>
              <a:rPr lang="id-ID" sz="2800" spc="-6" dirty="0">
                <a:solidFill>
                  <a:srgbClr val="FF0000"/>
                </a:solidFill>
                <a:latin typeface="Arial"/>
                <a:cs typeface="Arial"/>
              </a:rPr>
              <a:t>,</a:t>
            </a:r>
            <a:r>
              <a:rPr lang="id-ID" sz="2800" i="1" spc="-6" dirty="0">
                <a:solidFill>
                  <a:srgbClr val="FF0000"/>
                </a:solidFill>
                <a:latin typeface="Arial"/>
                <a:cs typeface="Arial"/>
              </a:rPr>
              <a:t>y,z</a:t>
            </a:r>
            <a:r>
              <a:rPr lang="id-ID" sz="2800" spc="-6" dirty="0">
                <a:solidFill>
                  <a:srgbClr val="FF0000"/>
                </a:solidFill>
                <a:latin typeface="Arial"/>
                <a:cs typeface="Arial"/>
              </a:rPr>
              <a:t>) </a:t>
            </a:r>
            <a:r>
              <a:rPr lang="id-ID" sz="2800" dirty="0">
                <a:solidFill>
                  <a:srgbClr val="FF0000"/>
                </a:solidFill>
                <a:latin typeface="Arial"/>
                <a:cs typeface="Arial"/>
              </a:rPr>
              <a:t>=</a:t>
            </a:r>
            <a:r>
              <a:rPr lang="id-ID" sz="2800" spc="-5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id-ID" sz="2800" i="1" dirty="0">
                <a:solidFill>
                  <a:srgbClr val="FF0000"/>
                </a:solidFill>
                <a:latin typeface="Arial"/>
                <a:cs typeface="Arial"/>
              </a:rPr>
              <a:t>x</a:t>
            </a:r>
            <a:r>
              <a:rPr lang="id-ID" sz="2800" i="1" spc="-23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id-ID" sz="2800" spc="-6" dirty="0">
                <a:solidFill>
                  <a:srgbClr val="FF0000"/>
                </a:solidFill>
                <a:latin typeface="Arial"/>
                <a:cs typeface="Arial"/>
              </a:rPr>
              <a:t>memberikan pada </a:t>
            </a:r>
            <a:r>
              <a:rPr lang="id-ID" sz="2800" i="1" dirty="0">
                <a:solidFill>
                  <a:srgbClr val="FF0000"/>
                </a:solidFill>
                <a:latin typeface="Arial"/>
                <a:cs typeface="Arial"/>
              </a:rPr>
              <a:t>y </a:t>
            </a:r>
            <a:r>
              <a:rPr lang="id-ID" sz="2800" spc="-6" dirty="0">
                <a:solidFill>
                  <a:srgbClr val="FF0000"/>
                </a:solidFill>
                <a:latin typeface="Arial"/>
                <a:cs typeface="Arial"/>
              </a:rPr>
              <a:t>nilai </a:t>
            </a:r>
            <a:r>
              <a:rPr lang="id-ID" sz="2800" i="1" dirty="0">
                <a:solidFill>
                  <a:srgbClr val="FF0000"/>
                </a:solidFill>
                <a:latin typeface="Arial"/>
                <a:cs typeface="Arial"/>
              </a:rPr>
              <a:t>z</a:t>
            </a:r>
            <a:endParaRPr lang="en-US" sz="28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800" dirty="0">
                <a:latin typeface="Arial"/>
                <a:cs typeface="Arial"/>
              </a:rPr>
              <a:t>	</a:t>
            </a:r>
          </a:p>
          <a:p>
            <a:pPr marL="0" indent="0">
              <a:buNone/>
            </a:pPr>
            <a:r>
              <a:rPr lang="en-US" sz="2800" spc="-6" dirty="0">
                <a:latin typeface="Arial"/>
                <a:cs typeface="Arial"/>
              </a:rPr>
              <a:t>	</a:t>
            </a:r>
            <a:r>
              <a:rPr lang="id-ID" sz="2800" spc="-6" dirty="0">
                <a:latin typeface="Arial"/>
                <a:cs typeface="Arial"/>
              </a:rPr>
              <a:t>jika </a:t>
            </a:r>
            <a:r>
              <a:rPr lang="id-ID" sz="2800" i="1" dirty="0">
                <a:latin typeface="Arial"/>
                <a:cs typeface="Arial"/>
              </a:rPr>
              <a:t>x</a:t>
            </a:r>
            <a:r>
              <a:rPr lang="en-US" sz="2800" i="1" dirty="0">
                <a:latin typeface="Arial"/>
                <a:cs typeface="Arial"/>
              </a:rPr>
              <a:t> </a:t>
            </a:r>
            <a:r>
              <a:rPr lang="id-ID" sz="2800" i="1" dirty="0">
                <a:latin typeface="Arial"/>
                <a:cs typeface="Arial"/>
              </a:rPr>
              <a:t>=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Mike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id-ID" sz="2800" spc="-97" dirty="0">
                <a:latin typeface="Arial"/>
                <a:cs typeface="Arial"/>
              </a:rPr>
              <a:t> </a:t>
            </a:r>
            <a:r>
              <a:rPr lang="id-ID" sz="2800" i="1" dirty="0">
                <a:latin typeface="Arial"/>
                <a:cs typeface="Arial"/>
              </a:rPr>
              <a:t>y</a:t>
            </a:r>
            <a:r>
              <a:rPr lang="en-US" sz="2800" i="1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=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Mary  </a:t>
            </a:r>
            <a:r>
              <a:rPr lang="id-ID" sz="2800" i="1" dirty="0">
                <a:latin typeface="Arial"/>
                <a:cs typeface="Arial"/>
              </a:rPr>
              <a:t>z</a:t>
            </a:r>
            <a:r>
              <a:rPr lang="en-US" sz="2800" i="1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=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A </a:t>
            </a:r>
            <a:endParaRPr lang="en-US" sz="28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800" dirty="0">
                <a:latin typeface="Arial"/>
                <a:cs typeface="Arial"/>
              </a:rPr>
              <a:t>	</a:t>
            </a:r>
            <a:r>
              <a:rPr lang="id-ID" sz="2800" dirty="0">
                <a:latin typeface="Arial"/>
                <a:cs typeface="Arial"/>
              </a:rPr>
              <a:t>maka </a:t>
            </a:r>
            <a:r>
              <a:rPr lang="id-ID" sz="2800" i="1" spc="-6" dirty="0">
                <a:latin typeface="Arial"/>
                <a:cs typeface="Arial"/>
              </a:rPr>
              <a:t>P</a:t>
            </a:r>
            <a:r>
              <a:rPr lang="id-ID" sz="2800" spc="-6" dirty="0">
                <a:latin typeface="Arial"/>
                <a:cs typeface="Arial"/>
              </a:rPr>
              <a:t>(</a:t>
            </a:r>
            <a:r>
              <a:rPr lang="id-ID" sz="2800" i="1" spc="-6" dirty="0">
                <a:latin typeface="Arial"/>
                <a:cs typeface="Arial"/>
              </a:rPr>
              <a:t>x</a:t>
            </a:r>
            <a:r>
              <a:rPr lang="id-ID" sz="2800" spc="-6" dirty="0">
                <a:latin typeface="Arial"/>
                <a:cs typeface="Arial"/>
              </a:rPr>
              <a:t>,</a:t>
            </a:r>
            <a:r>
              <a:rPr lang="id-ID" sz="2800" i="1" spc="-6" dirty="0">
                <a:latin typeface="Arial"/>
                <a:cs typeface="Arial"/>
              </a:rPr>
              <a:t>y</a:t>
            </a:r>
            <a:r>
              <a:rPr lang="id-ID" sz="2800" spc="-6" dirty="0">
                <a:latin typeface="Arial"/>
                <a:cs typeface="Arial"/>
              </a:rPr>
              <a:t>,</a:t>
            </a:r>
            <a:r>
              <a:rPr lang="id-ID" sz="2800" i="1" spc="-6" dirty="0">
                <a:latin typeface="Arial"/>
                <a:cs typeface="Arial"/>
              </a:rPr>
              <a:t>z</a:t>
            </a:r>
            <a:r>
              <a:rPr lang="id-ID" sz="2800" spc="-6" dirty="0">
                <a:latin typeface="Arial"/>
                <a:cs typeface="Arial"/>
              </a:rPr>
              <a:t>) </a:t>
            </a:r>
            <a:r>
              <a:rPr lang="id-ID" sz="2800" dirty="0">
                <a:latin typeface="Arial"/>
                <a:cs typeface="Arial"/>
              </a:rPr>
              <a:t>= Mike memberi</a:t>
            </a:r>
            <a:r>
              <a:rPr lang="en-US" sz="2800" dirty="0" err="1">
                <a:latin typeface="Arial"/>
                <a:cs typeface="Arial"/>
              </a:rPr>
              <a:t>kan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pada</a:t>
            </a:r>
            <a:r>
              <a:rPr lang="id-ID" sz="2800" dirty="0">
                <a:latin typeface="Arial"/>
                <a:cs typeface="Arial"/>
              </a:rPr>
              <a:t> </a:t>
            </a:r>
            <a:r>
              <a:rPr lang="id-ID" sz="2800" spc="-6" dirty="0">
                <a:latin typeface="Arial"/>
                <a:cs typeface="Arial"/>
              </a:rPr>
              <a:t>Mary nilai</a:t>
            </a:r>
            <a:r>
              <a:rPr lang="id-ID" sz="2800" spc="-103" dirty="0">
                <a:latin typeface="Arial"/>
                <a:cs typeface="Arial"/>
              </a:rPr>
              <a:t> </a:t>
            </a:r>
            <a:r>
              <a:rPr lang="id-ID" sz="2800" spc="-6" dirty="0">
                <a:latin typeface="Arial"/>
                <a:cs typeface="Arial"/>
              </a:rPr>
              <a:t>A</a:t>
            </a:r>
            <a:endParaRPr lang="id-ID" sz="2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799255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Kuantor</a:t>
            </a:r>
            <a:r>
              <a:rPr lang="en-US" dirty="0"/>
              <a:t> Universal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782" y="2574888"/>
            <a:ext cx="8228118" cy="4708562"/>
          </a:xfrm>
        </p:spPr>
        <p:txBody>
          <a:bodyPr>
            <a:normAutofit/>
          </a:bodyPr>
          <a:lstStyle/>
          <a:p>
            <a:pPr marL="12700"/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kuantor</a:t>
            </a:r>
            <a:r>
              <a:rPr lang="en-US" dirty="0"/>
              <a:t> universal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dirty="0"/>
              <a:t>Semua </a:t>
            </a:r>
            <a:r>
              <a:rPr lang="id-ID" spc="-5" dirty="0"/>
              <a:t>gajah </a:t>
            </a:r>
            <a:r>
              <a:rPr lang="id-ID" dirty="0"/>
              <a:t>mempunyai</a:t>
            </a:r>
            <a:r>
              <a:rPr lang="id-ID" spc="-100" dirty="0"/>
              <a:t> </a:t>
            </a:r>
            <a:r>
              <a:rPr lang="id-ID" spc="-5" dirty="0"/>
              <a:t>belalai</a:t>
            </a:r>
            <a:endParaRPr lang="en-US" spc="-5" dirty="0"/>
          </a:p>
          <a:p>
            <a:pPr marL="0" indent="0">
              <a:spcBef>
                <a:spcPts val="725"/>
              </a:spcBef>
              <a:buNone/>
            </a:pPr>
            <a:r>
              <a:rPr lang="en-US" dirty="0"/>
              <a:t>  </a:t>
            </a:r>
            <a:r>
              <a:rPr lang="id-ID" dirty="0"/>
              <a:t>G(x) =</a:t>
            </a:r>
            <a:r>
              <a:rPr lang="id-ID" spc="-105" dirty="0"/>
              <a:t> </a:t>
            </a:r>
            <a:r>
              <a:rPr lang="id-ID" spc="-5" dirty="0"/>
              <a:t>gajah</a:t>
            </a:r>
          </a:p>
          <a:p>
            <a:pPr marL="0" indent="0">
              <a:spcBef>
                <a:spcPts val="760"/>
              </a:spcBef>
              <a:buNone/>
            </a:pPr>
            <a:r>
              <a:rPr lang="en-US" dirty="0"/>
              <a:t>  </a:t>
            </a:r>
            <a:r>
              <a:rPr lang="id-ID" dirty="0"/>
              <a:t>B(x) =</a:t>
            </a:r>
            <a:r>
              <a:rPr lang="id-ID" spc="-100" dirty="0"/>
              <a:t> </a:t>
            </a:r>
            <a:r>
              <a:rPr lang="id-ID" spc="-5" dirty="0"/>
              <a:t>belalai</a:t>
            </a:r>
            <a:endParaRPr lang="en-US" spc="-5" dirty="0"/>
          </a:p>
          <a:p>
            <a:pPr marL="0" indent="0">
              <a:spcBef>
                <a:spcPts val="760"/>
              </a:spcBef>
              <a:buNone/>
            </a:pPr>
            <a:endParaRPr lang="id-ID" spc="-5" dirty="0"/>
          </a:p>
          <a:p>
            <a:pPr marL="12700" marR="3844707">
              <a:lnSpc>
                <a:spcPct val="119800"/>
              </a:lnSpc>
              <a:spcBef>
                <a:spcPts val="100"/>
              </a:spcBef>
            </a:pPr>
            <a:r>
              <a:rPr lang="id-ID" dirty="0"/>
              <a:t>Bentuk </a:t>
            </a:r>
            <a:r>
              <a:rPr lang="id-ID" spc="-5" dirty="0"/>
              <a:t>logika</a:t>
            </a:r>
            <a:r>
              <a:rPr lang="id-ID" spc="-100" dirty="0"/>
              <a:t> </a:t>
            </a:r>
            <a:r>
              <a:rPr lang="id-ID" spc="-5" dirty="0"/>
              <a:t>predikat  </a:t>
            </a:r>
            <a:r>
              <a:rPr lang="en-US" spc="-5" dirty="0"/>
              <a:t>	</a:t>
            </a:r>
            <a:r>
              <a:rPr lang="id-ID" dirty="0"/>
              <a:t>(</a:t>
            </a:r>
            <a:r>
              <a:rPr lang="id-ID" dirty="0">
                <a:latin typeface="Symbol"/>
                <a:cs typeface="Symbol"/>
              </a:rPr>
              <a:t></a:t>
            </a:r>
            <a:r>
              <a:rPr lang="id-ID" dirty="0"/>
              <a:t>x)(G(x)</a:t>
            </a:r>
            <a:r>
              <a:rPr lang="id-ID" dirty="0">
                <a:latin typeface="Symbol"/>
                <a:cs typeface="Symbol"/>
              </a:rPr>
              <a:t></a:t>
            </a:r>
            <a:r>
              <a:rPr lang="id-ID" dirty="0"/>
              <a:t>B(x))</a:t>
            </a:r>
          </a:p>
          <a:p>
            <a:pPr marL="12700" marR="5080">
              <a:spcBef>
                <a:spcPts val="760"/>
              </a:spcBef>
            </a:pPr>
            <a:r>
              <a:rPr lang="id-ID" spc="-5" dirty="0"/>
              <a:t>Dibaca: </a:t>
            </a:r>
            <a:endParaRPr lang="en-US" spc="-5" dirty="0"/>
          </a:p>
          <a:p>
            <a:pPr marL="0" marR="5080" indent="0">
              <a:spcBef>
                <a:spcPts val="760"/>
              </a:spcBef>
              <a:buNone/>
            </a:pPr>
            <a:r>
              <a:rPr lang="en-US" spc="-5" dirty="0"/>
              <a:t>	</a:t>
            </a:r>
            <a:r>
              <a:rPr lang="id-ID" spc="-5" dirty="0"/>
              <a:t>untuk </a:t>
            </a:r>
            <a:r>
              <a:rPr lang="id-ID" dirty="0"/>
              <a:t>semua x, </a:t>
            </a:r>
            <a:r>
              <a:rPr lang="id-ID" spc="-5" dirty="0"/>
              <a:t>jika </a:t>
            </a:r>
            <a:r>
              <a:rPr lang="id-ID" dirty="0"/>
              <a:t>x seekor </a:t>
            </a:r>
            <a:r>
              <a:rPr lang="id-ID" spc="-5" dirty="0"/>
              <a:t>gajah, </a:t>
            </a:r>
            <a:r>
              <a:rPr lang="id-ID" dirty="0"/>
              <a:t>maka x </a:t>
            </a:r>
            <a:r>
              <a:rPr lang="en-US" dirty="0"/>
              <a:t>	</a:t>
            </a:r>
            <a:r>
              <a:rPr lang="id-ID" dirty="0"/>
              <a:t>mempunyai</a:t>
            </a:r>
            <a:r>
              <a:rPr lang="id-ID" spc="-110" dirty="0"/>
              <a:t> </a:t>
            </a:r>
            <a:r>
              <a:rPr lang="id-ID" spc="-5" dirty="0"/>
              <a:t>belalai.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44160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Kuantor</a:t>
            </a:r>
            <a:r>
              <a:rPr lang="en-US" dirty="0"/>
              <a:t> </a:t>
            </a:r>
            <a:r>
              <a:rPr lang="en-US" dirty="0" err="1"/>
              <a:t>Eksistensial</a:t>
            </a:r>
            <a:r>
              <a:rPr lang="en-US" dirty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782" y="2574888"/>
            <a:ext cx="8228118" cy="4708562"/>
          </a:xfrm>
        </p:spPr>
        <p:txBody>
          <a:bodyPr>
            <a:normAutofit/>
          </a:bodyPr>
          <a:lstStyle/>
          <a:p>
            <a:pPr marL="12700"/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kuantor</a:t>
            </a:r>
            <a:r>
              <a:rPr lang="en-US" dirty="0"/>
              <a:t> </a:t>
            </a:r>
            <a:r>
              <a:rPr lang="en-US" dirty="0" err="1"/>
              <a:t>eksistensial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dirty="0"/>
              <a:t>Ada </a:t>
            </a:r>
            <a:r>
              <a:rPr lang="id-ID" spc="-5" dirty="0"/>
              <a:t>bilangan prima </a:t>
            </a:r>
            <a:r>
              <a:rPr lang="id-ID" dirty="0"/>
              <a:t>yang </a:t>
            </a:r>
            <a:r>
              <a:rPr lang="id-ID" spc="-5" dirty="0"/>
              <a:t>bernilai</a:t>
            </a:r>
            <a:r>
              <a:rPr lang="id-ID" spc="-85" dirty="0"/>
              <a:t> </a:t>
            </a:r>
            <a:r>
              <a:rPr lang="id-ID" spc="-5" dirty="0"/>
              <a:t>genap</a:t>
            </a:r>
          </a:p>
          <a:p>
            <a:pPr marL="0" indent="0">
              <a:spcBef>
                <a:spcPts val="725"/>
              </a:spcBef>
              <a:buNone/>
            </a:pPr>
            <a:r>
              <a:rPr lang="en-US" dirty="0"/>
              <a:t>   </a:t>
            </a:r>
            <a:r>
              <a:rPr lang="id-ID" dirty="0"/>
              <a:t>P(x) = </a:t>
            </a:r>
            <a:r>
              <a:rPr lang="id-ID" spc="-5" dirty="0"/>
              <a:t>bilangan</a:t>
            </a:r>
            <a:r>
              <a:rPr lang="id-ID" spc="-95" dirty="0"/>
              <a:t> </a:t>
            </a:r>
            <a:r>
              <a:rPr lang="id-ID" spc="-5" dirty="0"/>
              <a:t>prima</a:t>
            </a:r>
          </a:p>
          <a:p>
            <a:pPr marL="0" indent="0">
              <a:spcBef>
                <a:spcPts val="760"/>
              </a:spcBef>
              <a:buNone/>
            </a:pPr>
            <a:r>
              <a:rPr lang="en-US" dirty="0"/>
              <a:t>   </a:t>
            </a:r>
            <a:r>
              <a:rPr lang="id-ID" dirty="0"/>
              <a:t>G(x) = </a:t>
            </a:r>
            <a:r>
              <a:rPr lang="id-ID" spc="-5" dirty="0"/>
              <a:t>bernilai</a:t>
            </a:r>
            <a:r>
              <a:rPr lang="id-ID" spc="-100" dirty="0"/>
              <a:t> </a:t>
            </a:r>
            <a:r>
              <a:rPr lang="id-ID" spc="-5" dirty="0"/>
              <a:t>genap</a:t>
            </a:r>
            <a:endParaRPr lang="en-US" spc="-5" dirty="0"/>
          </a:p>
          <a:p>
            <a:pPr marL="0" indent="0">
              <a:spcBef>
                <a:spcPts val="760"/>
              </a:spcBef>
              <a:buNone/>
            </a:pPr>
            <a:endParaRPr lang="id-ID" spc="-5" dirty="0"/>
          </a:p>
          <a:p>
            <a:pPr marL="12700" marR="4025673">
              <a:lnSpc>
                <a:spcPct val="119800"/>
              </a:lnSpc>
              <a:spcBef>
                <a:spcPts val="100"/>
              </a:spcBef>
            </a:pPr>
            <a:r>
              <a:rPr lang="id-ID" dirty="0"/>
              <a:t>Bentuk </a:t>
            </a:r>
            <a:r>
              <a:rPr lang="id-ID" spc="-5" dirty="0"/>
              <a:t>logika</a:t>
            </a:r>
            <a:r>
              <a:rPr lang="id-ID" spc="-100" dirty="0"/>
              <a:t> </a:t>
            </a:r>
            <a:r>
              <a:rPr lang="id-ID" spc="-5" dirty="0"/>
              <a:t>predikat  </a:t>
            </a:r>
            <a:r>
              <a:rPr lang="en-US" spc="-5" dirty="0"/>
              <a:t>	</a:t>
            </a:r>
            <a:r>
              <a:rPr lang="id-ID" dirty="0"/>
              <a:t>(</a:t>
            </a:r>
            <a:r>
              <a:rPr lang="id-ID" dirty="0">
                <a:latin typeface="Symbol"/>
                <a:cs typeface="Symbol"/>
              </a:rPr>
              <a:t></a:t>
            </a:r>
            <a:r>
              <a:rPr lang="id-ID" dirty="0"/>
              <a:t>x)(P(x)</a:t>
            </a:r>
            <a:r>
              <a:rPr lang="id-ID" dirty="0">
                <a:latin typeface="Symbol"/>
                <a:cs typeface="Symbol"/>
              </a:rPr>
              <a:t></a:t>
            </a:r>
            <a:r>
              <a:rPr lang="id-ID" dirty="0"/>
              <a:t>G(x))</a:t>
            </a:r>
          </a:p>
          <a:p>
            <a:pPr marL="12700" marR="5080">
              <a:spcBef>
                <a:spcPts val="760"/>
              </a:spcBef>
            </a:pPr>
            <a:r>
              <a:rPr lang="id-ID" spc="-5" dirty="0"/>
              <a:t>Dibaca: </a:t>
            </a:r>
            <a:endParaRPr lang="en-US" spc="-5" dirty="0"/>
          </a:p>
          <a:p>
            <a:pPr marL="0" marR="5080" indent="0">
              <a:spcBef>
                <a:spcPts val="760"/>
              </a:spcBef>
              <a:buNone/>
            </a:pPr>
            <a:r>
              <a:rPr lang="en-US" spc="-5" dirty="0"/>
              <a:t>	</a:t>
            </a:r>
            <a:r>
              <a:rPr lang="id-ID" spc="-5" dirty="0"/>
              <a:t>ada </a:t>
            </a:r>
            <a:r>
              <a:rPr lang="id-ID" dirty="0"/>
              <a:t>x, yang x </a:t>
            </a:r>
            <a:r>
              <a:rPr lang="id-ID" spc="-5" dirty="0"/>
              <a:t>adalah bilangan prima dan </a:t>
            </a:r>
            <a:r>
              <a:rPr lang="id-ID" dirty="0"/>
              <a:t>x </a:t>
            </a:r>
            <a:r>
              <a:rPr lang="en-US" dirty="0"/>
              <a:t>	</a:t>
            </a:r>
            <a:r>
              <a:rPr lang="id-ID" spc="-5" dirty="0"/>
              <a:t>bernilai</a:t>
            </a:r>
            <a:r>
              <a:rPr lang="id-ID" spc="-85" dirty="0"/>
              <a:t> </a:t>
            </a:r>
            <a:r>
              <a:rPr lang="id-ID" spc="-5" dirty="0"/>
              <a:t>genap.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52694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/>
              <a:t>Ekivalen</a:t>
            </a:r>
            <a:r>
              <a:rPr lang="en-US" dirty="0"/>
              <a:t> </a:t>
            </a:r>
            <a:r>
              <a:rPr lang="en-US" dirty="0" err="1"/>
              <a:t>Logis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2700">
              <a:tabLst>
                <a:tab pos="354944" algn="l"/>
              </a:tabLst>
            </a:pPr>
            <a:r>
              <a:rPr lang="id-ID" dirty="0"/>
              <a:t>(</a:t>
            </a:r>
            <a:r>
              <a:rPr lang="id-ID" dirty="0">
                <a:latin typeface="Symbol"/>
                <a:cs typeface="Symbol"/>
              </a:rPr>
              <a:t></a:t>
            </a:r>
            <a:r>
              <a:rPr lang="id-ID" dirty="0"/>
              <a:t>x)A(x) </a:t>
            </a:r>
            <a:r>
              <a:rPr lang="id-ID" dirty="0">
                <a:latin typeface="Symbol"/>
                <a:cs typeface="Symbol"/>
              </a:rPr>
              <a:t></a:t>
            </a:r>
            <a:r>
              <a:rPr lang="id-ID" dirty="0">
                <a:latin typeface="Times New Roman"/>
                <a:cs typeface="Times New Roman"/>
              </a:rPr>
              <a:t> </a:t>
            </a:r>
            <a:r>
              <a:rPr lang="id-ID" dirty="0"/>
              <a:t>A(a</a:t>
            </a:r>
            <a:r>
              <a:rPr lang="id-ID" baseline="-21164" dirty="0"/>
              <a:t>1</a:t>
            </a:r>
            <a:r>
              <a:rPr lang="id-ID" dirty="0"/>
              <a:t>)</a:t>
            </a:r>
            <a:r>
              <a:rPr lang="id-ID" dirty="0">
                <a:latin typeface="Symbol"/>
                <a:cs typeface="Symbol"/>
              </a:rPr>
              <a:t></a:t>
            </a:r>
            <a:r>
              <a:rPr lang="id-ID" dirty="0"/>
              <a:t>A(a</a:t>
            </a:r>
            <a:r>
              <a:rPr lang="id-ID" baseline="-21164" dirty="0"/>
              <a:t>2</a:t>
            </a:r>
            <a:r>
              <a:rPr lang="id-ID" dirty="0"/>
              <a:t>)</a:t>
            </a:r>
            <a:r>
              <a:rPr lang="id-ID" dirty="0">
                <a:latin typeface="Symbol"/>
                <a:cs typeface="Symbol"/>
              </a:rPr>
              <a:t></a:t>
            </a:r>
            <a:r>
              <a:rPr lang="id-ID" dirty="0"/>
              <a:t>A(a</a:t>
            </a:r>
            <a:r>
              <a:rPr lang="id-ID" baseline="-21164" dirty="0"/>
              <a:t>3</a:t>
            </a:r>
            <a:r>
              <a:rPr lang="id-ID" dirty="0"/>
              <a:t>)</a:t>
            </a:r>
            <a:r>
              <a:rPr lang="id-ID" dirty="0">
                <a:latin typeface="Symbol"/>
                <a:cs typeface="Symbol"/>
              </a:rPr>
              <a:t></a:t>
            </a:r>
            <a:r>
              <a:rPr lang="id-ID" dirty="0"/>
              <a:t>…</a:t>
            </a:r>
            <a:r>
              <a:rPr lang="id-ID" spc="-305" dirty="0"/>
              <a:t> </a:t>
            </a:r>
            <a:r>
              <a:rPr lang="id-ID" dirty="0"/>
              <a:t>A(a</a:t>
            </a:r>
            <a:r>
              <a:rPr lang="id-ID" baseline="-21164" dirty="0"/>
              <a:t>n</a:t>
            </a:r>
            <a:r>
              <a:rPr lang="id-ID" dirty="0"/>
              <a:t>)</a:t>
            </a:r>
            <a:endParaRPr lang="id-ID" dirty="0">
              <a:latin typeface="Symbol"/>
              <a:cs typeface="Symbol"/>
            </a:endParaRPr>
          </a:p>
          <a:p>
            <a:pPr marL="12700">
              <a:spcBef>
                <a:spcPts val="424"/>
              </a:spcBef>
              <a:tabLst>
                <a:tab pos="354944" algn="l"/>
              </a:tabLst>
            </a:pPr>
            <a:r>
              <a:rPr lang="id-ID" dirty="0"/>
              <a:t>(</a:t>
            </a:r>
            <a:r>
              <a:rPr lang="id-ID" dirty="0">
                <a:latin typeface="Symbol"/>
                <a:cs typeface="Symbol"/>
              </a:rPr>
              <a:t></a:t>
            </a:r>
            <a:r>
              <a:rPr lang="id-ID" dirty="0"/>
              <a:t>x)A(x) </a:t>
            </a:r>
            <a:r>
              <a:rPr lang="id-ID" dirty="0">
                <a:latin typeface="Symbol"/>
                <a:cs typeface="Symbol"/>
              </a:rPr>
              <a:t></a:t>
            </a:r>
            <a:r>
              <a:rPr lang="id-ID" dirty="0">
                <a:latin typeface="Times New Roman"/>
                <a:cs typeface="Times New Roman"/>
              </a:rPr>
              <a:t> </a:t>
            </a:r>
            <a:r>
              <a:rPr lang="id-ID" dirty="0"/>
              <a:t>A(a</a:t>
            </a:r>
            <a:r>
              <a:rPr lang="id-ID" baseline="-21164" dirty="0"/>
              <a:t>1</a:t>
            </a:r>
            <a:r>
              <a:rPr lang="id-ID" dirty="0"/>
              <a:t>)</a:t>
            </a:r>
            <a:r>
              <a:rPr lang="id-ID" dirty="0">
                <a:latin typeface="Symbol"/>
                <a:cs typeface="Symbol"/>
              </a:rPr>
              <a:t></a:t>
            </a:r>
            <a:r>
              <a:rPr lang="id-ID" dirty="0"/>
              <a:t>A(a</a:t>
            </a:r>
            <a:r>
              <a:rPr lang="id-ID" baseline="-21164" dirty="0"/>
              <a:t>2</a:t>
            </a:r>
            <a:r>
              <a:rPr lang="id-ID" dirty="0"/>
              <a:t>)</a:t>
            </a:r>
            <a:r>
              <a:rPr lang="id-ID" dirty="0">
                <a:latin typeface="Symbol"/>
                <a:cs typeface="Symbol"/>
              </a:rPr>
              <a:t></a:t>
            </a:r>
            <a:r>
              <a:rPr lang="id-ID" dirty="0"/>
              <a:t>A(a</a:t>
            </a:r>
            <a:r>
              <a:rPr lang="id-ID" baseline="-21164" dirty="0"/>
              <a:t>3</a:t>
            </a:r>
            <a:r>
              <a:rPr lang="id-ID" dirty="0"/>
              <a:t>)</a:t>
            </a:r>
            <a:r>
              <a:rPr lang="id-ID" dirty="0">
                <a:latin typeface="Symbol"/>
                <a:cs typeface="Symbol"/>
              </a:rPr>
              <a:t></a:t>
            </a:r>
            <a:r>
              <a:rPr lang="id-ID" dirty="0"/>
              <a:t>…</a:t>
            </a:r>
            <a:r>
              <a:rPr lang="id-ID" spc="-305" dirty="0"/>
              <a:t> </a:t>
            </a:r>
            <a:r>
              <a:rPr lang="id-ID" dirty="0"/>
              <a:t>A(a</a:t>
            </a:r>
            <a:r>
              <a:rPr lang="id-ID" baseline="-21164" dirty="0"/>
              <a:t>n</a:t>
            </a:r>
            <a:r>
              <a:rPr lang="id-ID" dirty="0"/>
              <a:t>)</a:t>
            </a:r>
            <a:endParaRPr lang="id-ID" dirty="0">
              <a:latin typeface="Symbol"/>
              <a:cs typeface="Symbol"/>
            </a:endParaRPr>
          </a:p>
          <a:p>
            <a:pPr marL="12700">
              <a:spcBef>
                <a:spcPts val="559"/>
              </a:spcBef>
              <a:tabLst>
                <a:tab pos="354944" algn="l"/>
              </a:tabLst>
            </a:pPr>
            <a:r>
              <a:rPr lang="id-ID" dirty="0"/>
              <a:t>(</a:t>
            </a:r>
            <a:r>
              <a:rPr lang="id-ID" dirty="0">
                <a:latin typeface="Symbol"/>
                <a:cs typeface="Symbol"/>
              </a:rPr>
              <a:t></a:t>
            </a:r>
            <a:r>
              <a:rPr lang="id-ID" dirty="0"/>
              <a:t>x)(</a:t>
            </a:r>
            <a:r>
              <a:rPr lang="id-ID" dirty="0">
                <a:latin typeface="Symbol"/>
                <a:cs typeface="Symbol"/>
              </a:rPr>
              <a:t></a:t>
            </a:r>
            <a:r>
              <a:rPr lang="id-ID" dirty="0"/>
              <a:t>y)A(x,y) </a:t>
            </a:r>
            <a:r>
              <a:rPr lang="id-ID" dirty="0">
                <a:latin typeface="Symbol"/>
                <a:cs typeface="Symbol"/>
              </a:rPr>
              <a:t></a:t>
            </a:r>
            <a:r>
              <a:rPr lang="id-ID" spc="50" dirty="0">
                <a:latin typeface="Times New Roman"/>
                <a:cs typeface="Times New Roman"/>
              </a:rPr>
              <a:t> </a:t>
            </a:r>
            <a:r>
              <a:rPr lang="id-ID" spc="-5" dirty="0"/>
              <a:t>(</a:t>
            </a:r>
            <a:r>
              <a:rPr lang="id-ID" spc="-5" dirty="0">
                <a:latin typeface="Symbol"/>
                <a:cs typeface="Symbol"/>
              </a:rPr>
              <a:t></a:t>
            </a:r>
            <a:r>
              <a:rPr lang="id-ID" spc="-5" dirty="0"/>
              <a:t>y)(</a:t>
            </a:r>
            <a:r>
              <a:rPr lang="id-ID" spc="-5" dirty="0">
                <a:latin typeface="Symbol"/>
                <a:cs typeface="Symbol"/>
              </a:rPr>
              <a:t></a:t>
            </a:r>
            <a:r>
              <a:rPr lang="id-ID" spc="-5" dirty="0"/>
              <a:t>x)A(x,y)</a:t>
            </a:r>
          </a:p>
          <a:p>
            <a:pPr marL="12700">
              <a:spcBef>
                <a:spcPts val="459"/>
              </a:spcBef>
              <a:tabLst>
                <a:tab pos="354944" algn="l"/>
              </a:tabLst>
            </a:pPr>
            <a:r>
              <a:rPr lang="id-ID" dirty="0"/>
              <a:t>(</a:t>
            </a:r>
            <a:r>
              <a:rPr lang="id-ID" dirty="0">
                <a:latin typeface="Symbol"/>
                <a:cs typeface="Symbol"/>
              </a:rPr>
              <a:t></a:t>
            </a:r>
            <a:r>
              <a:rPr lang="id-ID" dirty="0"/>
              <a:t>x)(</a:t>
            </a:r>
            <a:r>
              <a:rPr lang="id-ID" dirty="0">
                <a:latin typeface="Symbol"/>
                <a:cs typeface="Symbol"/>
              </a:rPr>
              <a:t></a:t>
            </a:r>
            <a:r>
              <a:rPr lang="id-ID" dirty="0"/>
              <a:t>y)A(x,y) </a:t>
            </a:r>
            <a:r>
              <a:rPr lang="id-ID" dirty="0">
                <a:latin typeface="Symbol"/>
                <a:cs typeface="Symbol"/>
              </a:rPr>
              <a:t></a:t>
            </a:r>
            <a:r>
              <a:rPr lang="id-ID" spc="50" dirty="0">
                <a:latin typeface="Times New Roman"/>
                <a:cs typeface="Times New Roman"/>
              </a:rPr>
              <a:t> </a:t>
            </a:r>
            <a:r>
              <a:rPr lang="id-ID" spc="-5" dirty="0"/>
              <a:t>(</a:t>
            </a:r>
            <a:r>
              <a:rPr lang="id-ID" spc="-5" dirty="0">
                <a:latin typeface="Symbol"/>
                <a:cs typeface="Symbol"/>
              </a:rPr>
              <a:t></a:t>
            </a:r>
            <a:r>
              <a:rPr lang="id-ID" spc="-5" dirty="0"/>
              <a:t>y)(</a:t>
            </a:r>
            <a:r>
              <a:rPr lang="id-ID" spc="-5" dirty="0">
                <a:latin typeface="Symbol"/>
                <a:cs typeface="Symbol"/>
              </a:rPr>
              <a:t></a:t>
            </a:r>
            <a:r>
              <a:rPr lang="id-ID" spc="-5" dirty="0"/>
              <a:t>x)A(x,y)</a:t>
            </a:r>
          </a:p>
          <a:p>
            <a:pPr marL="12700">
              <a:spcBef>
                <a:spcPts val="559"/>
              </a:spcBef>
              <a:tabLst>
                <a:tab pos="354944" algn="l"/>
              </a:tabLst>
            </a:pPr>
            <a:r>
              <a:rPr lang="id-ID" dirty="0"/>
              <a:t>(</a:t>
            </a:r>
            <a:r>
              <a:rPr lang="id-ID" dirty="0">
                <a:latin typeface="Symbol"/>
                <a:cs typeface="Symbol"/>
              </a:rPr>
              <a:t></a:t>
            </a:r>
            <a:r>
              <a:rPr lang="id-ID" dirty="0"/>
              <a:t>x)R </a:t>
            </a:r>
            <a:r>
              <a:rPr lang="id-ID" dirty="0">
                <a:latin typeface="Symbol"/>
                <a:cs typeface="Symbol"/>
              </a:rPr>
              <a:t></a:t>
            </a:r>
            <a:r>
              <a:rPr lang="id-ID" dirty="0">
                <a:latin typeface="Times New Roman"/>
                <a:cs typeface="Times New Roman"/>
              </a:rPr>
              <a:t> </a:t>
            </a:r>
            <a:r>
              <a:rPr lang="id-ID" spc="-5" dirty="0"/>
              <a:t>(</a:t>
            </a:r>
            <a:r>
              <a:rPr lang="id-ID" spc="-5" dirty="0">
                <a:latin typeface="Symbol"/>
                <a:cs typeface="Symbol"/>
              </a:rPr>
              <a:t></a:t>
            </a:r>
            <a:r>
              <a:rPr lang="id-ID" spc="-5" dirty="0"/>
              <a:t>x)R </a:t>
            </a:r>
            <a:r>
              <a:rPr lang="id-ID" dirty="0">
                <a:latin typeface="Symbol"/>
                <a:cs typeface="Symbol"/>
              </a:rPr>
              <a:t></a:t>
            </a:r>
            <a:r>
              <a:rPr lang="id-ID" spc="95" dirty="0">
                <a:latin typeface="Times New Roman"/>
                <a:cs typeface="Times New Roman"/>
              </a:rPr>
              <a:t> </a:t>
            </a:r>
            <a:r>
              <a:rPr lang="id-ID" dirty="0"/>
              <a:t>R</a:t>
            </a:r>
          </a:p>
          <a:p>
            <a:pPr marL="12700">
              <a:spcBef>
                <a:spcPts val="559"/>
              </a:spcBef>
              <a:tabLst>
                <a:tab pos="354944" algn="l"/>
              </a:tabLst>
            </a:pPr>
            <a:r>
              <a:rPr lang="id-ID" dirty="0"/>
              <a:t>(</a:t>
            </a:r>
            <a:r>
              <a:rPr lang="id-ID" dirty="0">
                <a:latin typeface="Symbol"/>
                <a:cs typeface="Symbol"/>
              </a:rPr>
              <a:t></a:t>
            </a:r>
            <a:r>
              <a:rPr lang="id-ID" dirty="0"/>
              <a:t>x)(A</a:t>
            </a:r>
            <a:r>
              <a:rPr lang="id-ID" dirty="0">
                <a:latin typeface="Symbol"/>
                <a:cs typeface="Symbol"/>
              </a:rPr>
              <a:t></a:t>
            </a:r>
            <a:r>
              <a:rPr lang="id-ID" dirty="0"/>
              <a:t>B(x)) </a:t>
            </a:r>
            <a:r>
              <a:rPr lang="id-ID" dirty="0">
                <a:latin typeface="Symbol"/>
                <a:cs typeface="Symbol"/>
              </a:rPr>
              <a:t></a:t>
            </a:r>
            <a:r>
              <a:rPr lang="id-ID" dirty="0">
                <a:latin typeface="Times New Roman"/>
                <a:cs typeface="Times New Roman"/>
              </a:rPr>
              <a:t> </a:t>
            </a:r>
            <a:r>
              <a:rPr lang="id-ID" dirty="0"/>
              <a:t>A</a:t>
            </a:r>
            <a:r>
              <a:rPr lang="id-ID" spc="-375" dirty="0"/>
              <a:t> </a:t>
            </a:r>
            <a:r>
              <a:rPr lang="id-ID" dirty="0">
                <a:latin typeface="Symbol"/>
                <a:cs typeface="Symbol"/>
              </a:rPr>
              <a:t></a:t>
            </a:r>
            <a:r>
              <a:rPr lang="id-ID" dirty="0"/>
              <a:t>(</a:t>
            </a:r>
            <a:r>
              <a:rPr lang="id-ID" dirty="0">
                <a:latin typeface="Symbol"/>
                <a:cs typeface="Symbol"/>
              </a:rPr>
              <a:t></a:t>
            </a:r>
            <a:r>
              <a:rPr lang="id-ID" dirty="0"/>
              <a:t>x)B(x)</a:t>
            </a:r>
          </a:p>
          <a:p>
            <a:pPr marL="12700">
              <a:spcBef>
                <a:spcPts val="559"/>
              </a:spcBef>
              <a:tabLst>
                <a:tab pos="354944" algn="l"/>
              </a:tabLst>
            </a:pPr>
            <a:r>
              <a:rPr lang="id-ID" dirty="0"/>
              <a:t>(</a:t>
            </a:r>
            <a:r>
              <a:rPr lang="id-ID" dirty="0">
                <a:latin typeface="Symbol"/>
                <a:cs typeface="Symbol"/>
              </a:rPr>
              <a:t></a:t>
            </a:r>
            <a:r>
              <a:rPr lang="id-ID" dirty="0"/>
              <a:t>x)(T</a:t>
            </a:r>
            <a:r>
              <a:rPr lang="id-ID" dirty="0">
                <a:latin typeface="Symbol"/>
                <a:cs typeface="Symbol"/>
              </a:rPr>
              <a:t></a:t>
            </a:r>
            <a:r>
              <a:rPr lang="id-ID" dirty="0"/>
              <a:t>B(x)) </a:t>
            </a:r>
            <a:r>
              <a:rPr lang="id-ID" dirty="0">
                <a:latin typeface="Symbol"/>
                <a:cs typeface="Symbol"/>
              </a:rPr>
              <a:t></a:t>
            </a:r>
            <a:r>
              <a:rPr lang="id-ID" dirty="0">
                <a:latin typeface="Times New Roman"/>
                <a:cs typeface="Times New Roman"/>
              </a:rPr>
              <a:t> </a:t>
            </a:r>
            <a:r>
              <a:rPr lang="id-ID" dirty="0"/>
              <a:t>T</a:t>
            </a:r>
            <a:r>
              <a:rPr lang="id-ID" spc="-135" dirty="0"/>
              <a:t> </a:t>
            </a:r>
            <a:r>
              <a:rPr lang="id-ID" dirty="0">
                <a:latin typeface="Symbol"/>
                <a:cs typeface="Symbol"/>
              </a:rPr>
              <a:t></a:t>
            </a:r>
            <a:r>
              <a:rPr lang="id-ID" dirty="0"/>
              <a:t>(</a:t>
            </a:r>
            <a:r>
              <a:rPr lang="id-ID" dirty="0">
                <a:latin typeface="Symbol"/>
                <a:cs typeface="Symbol"/>
              </a:rPr>
              <a:t></a:t>
            </a:r>
            <a:r>
              <a:rPr lang="id-ID" dirty="0"/>
              <a:t>x)B(x)</a:t>
            </a:r>
          </a:p>
          <a:p>
            <a:pPr marL="12700">
              <a:spcBef>
                <a:spcPts val="459"/>
              </a:spcBef>
              <a:tabLst>
                <a:tab pos="354944" algn="l"/>
              </a:tabLst>
            </a:pPr>
            <a:r>
              <a:rPr lang="id-ID" dirty="0"/>
              <a:t>(</a:t>
            </a:r>
            <a:r>
              <a:rPr lang="id-ID" dirty="0">
                <a:latin typeface="Symbol"/>
                <a:cs typeface="Symbol"/>
              </a:rPr>
              <a:t></a:t>
            </a:r>
            <a:r>
              <a:rPr lang="id-ID" dirty="0"/>
              <a:t>x)(F</a:t>
            </a:r>
            <a:r>
              <a:rPr lang="id-ID" dirty="0">
                <a:latin typeface="Symbol"/>
                <a:cs typeface="Symbol"/>
              </a:rPr>
              <a:t></a:t>
            </a:r>
            <a:r>
              <a:rPr lang="id-ID" dirty="0"/>
              <a:t>B(x)) </a:t>
            </a:r>
            <a:r>
              <a:rPr lang="id-ID" dirty="0">
                <a:latin typeface="Symbol"/>
                <a:cs typeface="Symbol"/>
              </a:rPr>
              <a:t></a:t>
            </a:r>
            <a:r>
              <a:rPr lang="id-ID" dirty="0">
                <a:latin typeface="Times New Roman"/>
                <a:cs typeface="Times New Roman"/>
              </a:rPr>
              <a:t> </a:t>
            </a:r>
            <a:r>
              <a:rPr lang="id-ID" dirty="0"/>
              <a:t>F</a:t>
            </a:r>
            <a:r>
              <a:rPr lang="id-ID" spc="-25" dirty="0"/>
              <a:t> </a:t>
            </a:r>
            <a:r>
              <a:rPr lang="id-ID" dirty="0">
                <a:latin typeface="Symbol"/>
                <a:cs typeface="Symbol"/>
              </a:rPr>
              <a:t></a:t>
            </a:r>
            <a:r>
              <a:rPr lang="id-ID" dirty="0"/>
              <a:t>(</a:t>
            </a:r>
            <a:r>
              <a:rPr lang="id-ID" dirty="0">
                <a:latin typeface="Symbol"/>
                <a:cs typeface="Symbol"/>
              </a:rPr>
              <a:t></a:t>
            </a:r>
            <a:r>
              <a:rPr lang="id-ID" dirty="0"/>
              <a:t>x)B(x)</a:t>
            </a:r>
          </a:p>
        </p:txBody>
      </p:sp>
    </p:spTree>
    <p:extLst>
      <p:ext uri="{BB962C8B-B14F-4D97-AF65-F5344CB8AC3E}">
        <p14:creationId xmlns:p14="http://schemas.microsoft.com/office/powerpoint/2010/main" val="148612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/>
              <a:t>Soal</a:t>
            </a:r>
            <a:r>
              <a:rPr lang="en-US" dirty="0"/>
              <a:t> </a:t>
            </a:r>
            <a:r>
              <a:rPr lang="en-US" dirty="0" err="1"/>
              <a:t>Latihan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782" y="2574888"/>
            <a:ext cx="9599718" cy="4708562"/>
          </a:xfrm>
        </p:spPr>
        <p:txBody>
          <a:bodyPr>
            <a:normAutofit/>
          </a:bodyPr>
          <a:lstStyle/>
          <a:p>
            <a:pPr marL="12700"/>
            <a:r>
              <a:rPr lang="id-ID" sz="2400" spc="-5" dirty="0">
                <a:latin typeface="Arial"/>
                <a:cs typeface="Arial"/>
              </a:rPr>
              <a:t>Ubah dalam bentuk logika predikat</a:t>
            </a:r>
            <a:r>
              <a:rPr lang="id-ID" sz="2400" spc="-55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:</a:t>
            </a:r>
          </a:p>
          <a:p>
            <a:pPr marL="355579" marR="5080" indent="-342881">
              <a:lnSpc>
                <a:spcPts val="3329"/>
              </a:lnSpc>
              <a:spcBef>
                <a:spcPts val="844"/>
              </a:spcBef>
              <a:buAutoNum type="arabicPeriod"/>
              <a:tabLst>
                <a:tab pos="355579" algn="l"/>
              </a:tabLst>
            </a:pPr>
            <a:r>
              <a:rPr lang="id-ID" sz="2400" dirty="0">
                <a:latin typeface="Arial"/>
                <a:cs typeface="Arial"/>
              </a:rPr>
              <a:t>Jika Siti mirip </a:t>
            </a:r>
            <a:r>
              <a:rPr lang="id-ID" sz="2400" spc="-5" dirty="0">
                <a:latin typeface="Arial"/>
                <a:cs typeface="Arial"/>
              </a:rPr>
              <a:t>Dewi dan Dewi </a:t>
            </a:r>
            <a:r>
              <a:rPr lang="id-ID" sz="2400" dirty="0">
                <a:latin typeface="Arial"/>
                <a:cs typeface="Arial"/>
              </a:rPr>
              <a:t>mirip Santi,</a:t>
            </a:r>
            <a:r>
              <a:rPr lang="id-ID" sz="2400" spc="-95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maka  Siti mirip</a:t>
            </a:r>
            <a:r>
              <a:rPr lang="id-ID" sz="2400" spc="-110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Santi.</a:t>
            </a:r>
          </a:p>
          <a:p>
            <a:pPr marL="355579" indent="-342881">
              <a:spcBef>
                <a:spcPts val="605"/>
              </a:spcBef>
              <a:buAutoNum type="arabicPeriod"/>
              <a:tabLst>
                <a:tab pos="355579" algn="l"/>
              </a:tabLst>
            </a:pPr>
            <a:r>
              <a:rPr lang="id-ID" sz="2400" dirty="0">
                <a:latin typeface="Arial"/>
                <a:cs typeface="Arial"/>
              </a:rPr>
              <a:t>Badu sangat sibuk, tetapi </a:t>
            </a:r>
            <a:r>
              <a:rPr lang="id-ID" sz="2400" spc="-5" dirty="0">
                <a:latin typeface="Arial"/>
                <a:cs typeface="Arial"/>
              </a:rPr>
              <a:t>Dito</a:t>
            </a:r>
            <a:r>
              <a:rPr lang="id-ID" sz="2400" spc="-114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tidak.</a:t>
            </a:r>
          </a:p>
          <a:p>
            <a:pPr marL="355579" marR="22224" indent="-342881">
              <a:lnSpc>
                <a:spcPts val="3329"/>
              </a:lnSpc>
              <a:spcBef>
                <a:spcPts val="775"/>
              </a:spcBef>
              <a:buAutoNum type="arabicPeriod"/>
              <a:tabLst>
                <a:tab pos="355579" algn="l"/>
              </a:tabLst>
            </a:pPr>
            <a:r>
              <a:rPr lang="id-ID" sz="2400" dirty="0">
                <a:latin typeface="Arial"/>
                <a:cs typeface="Arial"/>
              </a:rPr>
              <a:t>Amir kenal Bapak Bowo, tetapi </a:t>
            </a:r>
            <a:r>
              <a:rPr lang="en-US" sz="2400" dirty="0">
                <a:latin typeface="Arial"/>
                <a:cs typeface="Arial"/>
              </a:rPr>
              <a:t>Bap</a:t>
            </a:r>
            <a:r>
              <a:rPr lang="id-ID" sz="2400" dirty="0">
                <a:latin typeface="Arial"/>
                <a:cs typeface="Arial"/>
              </a:rPr>
              <a:t>ak Bowo</a:t>
            </a:r>
            <a:r>
              <a:rPr lang="id-ID" sz="2400" spc="-130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tidak kenal</a:t>
            </a:r>
            <a:r>
              <a:rPr lang="id-ID" sz="2400" spc="-240" dirty="0">
                <a:latin typeface="Arial"/>
                <a:cs typeface="Arial"/>
              </a:rPr>
              <a:t> </a:t>
            </a:r>
            <a:r>
              <a:rPr lang="id-ID" sz="2400" spc="-35" dirty="0">
                <a:latin typeface="Arial"/>
                <a:cs typeface="Arial"/>
              </a:rPr>
              <a:t>Amir.</a:t>
            </a:r>
            <a:endParaRPr lang="id-ID" sz="2400" dirty="0">
              <a:latin typeface="Arial"/>
              <a:cs typeface="Arial"/>
            </a:endParaRPr>
          </a:p>
          <a:p>
            <a:pPr marL="355579" indent="-342881">
              <a:spcBef>
                <a:spcPts val="605"/>
              </a:spcBef>
              <a:buAutoNum type="arabicPeriod"/>
              <a:tabLst>
                <a:tab pos="355579" algn="l"/>
              </a:tabLst>
            </a:pPr>
            <a:r>
              <a:rPr lang="id-ID" sz="2400" spc="-25" dirty="0">
                <a:latin typeface="Arial"/>
                <a:cs typeface="Arial"/>
              </a:rPr>
              <a:t>Tidak </a:t>
            </a:r>
            <a:r>
              <a:rPr lang="id-ID" sz="2400" dirty="0">
                <a:latin typeface="Arial"/>
                <a:cs typeface="Arial"/>
              </a:rPr>
              <a:t>semua </a:t>
            </a:r>
            <a:r>
              <a:rPr lang="id-ID" sz="2400" spc="-5" dirty="0">
                <a:latin typeface="Arial"/>
                <a:cs typeface="Arial"/>
              </a:rPr>
              <a:t>orang </a:t>
            </a:r>
            <a:r>
              <a:rPr lang="id-ID" sz="2400" dirty="0">
                <a:latin typeface="Arial"/>
                <a:cs typeface="Arial"/>
              </a:rPr>
              <a:t>kaya</a:t>
            </a:r>
            <a:r>
              <a:rPr lang="id-ID" sz="2400" spc="-70" dirty="0">
                <a:latin typeface="Arial"/>
                <a:cs typeface="Arial"/>
              </a:rPr>
              <a:t> </a:t>
            </a:r>
            <a:r>
              <a:rPr lang="id-ID" sz="2400" dirty="0">
                <a:latin typeface="Arial"/>
                <a:cs typeface="Arial"/>
              </a:rPr>
              <a:t>raya.</a:t>
            </a:r>
          </a:p>
          <a:p>
            <a:pPr marL="355579" indent="-342881">
              <a:spcBef>
                <a:spcPts val="640"/>
              </a:spcBef>
              <a:buAutoNum type="arabicPeriod"/>
              <a:tabLst>
                <a:tab pos="355579" algn="l"/>
              </a:tabLst>
            </a:pPr>
            <a:r>
              <a:rPr lang="id-ID" sz="2400" dirty="0">
                <a:latin typeface="Arial"/>
                <a:cs typeface="Arial"/>
              </a:rPr>
              <a:t>Semua </a:t>
            </a:r>
            <a:r>
              <a:rPr lang="id-ID" sz="2400" spc="-5" dirty="0">
                <a:latin typeface="Arial"/>
                <a:cs typeface="Arial"/>
              </a:rPr>
              <a:t>harimau adalah</a:t>
            </a:r>
            <a:r>
              <a:rPr lang="id-ID" sz="2400" spc="-90" dirty="0">
                <a:latin typeface="Arial"/>
                <a:cs typeface="Arial"/>
              </a:rPr>
              <a:t> </a:t>
            </a:r>
            <a:r>
              <a:rPr lang="id-ID" sz="2400" spc="-5" dirty="0">
                <a:latin typeface="Arial"/>
                <a:cs typeface="Arial"/>
              </a:rPr>
              <a:t>pemangsa.</a:t>
            </a:r>
            <a:endParaRPr lang="id-ID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45439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/>
              <a:t>Soal</a:t>
            </a:r>
            <a:r>
              <a:rPr lang="en-US" dirty="0"/>
              <a:t> </a:t>
            </a:r>
            <a:r>
              <a:rPr lang="en-US" dirty="0" err="1"/>
              <a:t>Latihan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782" y="2574888"/>
            <a:ext cx="9599718" cy="4708562"/>
          </a:xfrm>
        </p:spPr>
        <p:txBody>
          <a:bodyPr/>
          <a:lstStyle/>
          <a:p>
            <a:pPr marL="355579" indent="-342881">
              <a:tabLst>
                <a:tab pos="355579" algn="l"/>
              </a:tabLst>
            </a:pPr>
            <a:r>
              <a:rPr lang="id-ID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Jika </a:t>
            </a:r>
            <a:r>
              <a:rPr lang="id-ID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Siti</a:t>
            </a:r>
            <a:r>
              <a:rPr lang="id-ID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mirip </a:t>
            </a:r>
            <a:r>
              <a:rPr lang="id-ID" sz="2400" spc="-5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Dewi </a:t>
            </a:r>
            <a:r>
              <a:rPr lang="id-ID" sz="2400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id-ID" sz="2400" spc="-5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Dewi</a:t>
            </a:r>
            <a:r>
              <a:rPr lang="id-ID" sz="2400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mirip </a:t>
            </a:r>
            <a:r>
              <a:rPr lang="id-ID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Santi</a:t>
            </a:r>
            <a:r>
              <a:rPr lang="id-ID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maka </a:t>
            </a:r>
            <a:r>
              <a:rPr lang="id-ID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Siti</a:t>
            </a:r>
            <a:r>
              <a:rPr lang="id-ID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mirip</a:t>
            </a:r>
            <a:r>
              <a:rPr lang="id-ID" sz="2400" spc="-9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Santi</a:t>
            </a:r>
            <a:r>
              <a:rPr lang="id-ID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698" indent="0">
              <a:buNone/>
              <a:tabLst>
                <a:tab pos="355579" algn="l"/>
              </a:tabLst>
            </a:pPr>
            <a:r>
              <a:rPr lang="en-US" sz="2400" spc="-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id-ID" sz="2400" spc="-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Term</a:t>
            </a:r>
            <a:r>
              <a:rPr lang="en-US" sz="2400" spc="-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id-ID" sz="2400" spc="-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Siti, </a:t>
            </a:r>
            <a:r>
              <a:rPr lang="id-ID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US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Dewi,</a:t>
            </a:r>
            <a:r>
              <a:rPr lang="id-ID" sz="2400" spc="-3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US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Santi</a:t>
            </a:r>
            <a:endParaRPr lang="id-ID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873" lvl="1" indent="0">
              <a:spcBef>
                <a:spcPts val="500"/>
              </a:spcBef>
              <a:buNone/>
              <a:tabLst>
                <a:tab pos="755607" algn="l"/>
              </a:tabLst>
            </a:pP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Predikat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id-ID" sz="2400" spc="-10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Mirip</a:t>
            </a:r>
          </a:p>
          <a:p>
            <a:pPr marL="469873" lvl="1" indent="0">
              <a:spcBef>
                <a:spcPts val="500"/>
              </a:spcBef>
              <a:buNone/>
              <a:tabLst>
                <a:tab pos="755607" algn="l"/>
              </a:tabLst>
            </a:pP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Fungsi: (M(S,D)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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M (D,N))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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M(S,N)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873" lvl="1" indent="0">
              <a:spcBef>
                <a:spcPts val="500"/>
              </a:spcBef>
              <a:buNone/>
              <a:tabLst>
                <a:tab pos="755607" algn="l"/>
              </a:tabLst>
            </a:pPr>
            <a:endParaRPr lang="id-ID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579" indent="-342881">
              <a:spcBef>
                <a:spcPts val="400"/>
              </a:spcBef>
              <a:tabLst>
                <a:tab pos="355579" algn="l"/>
              </a:tabLst>
            </a:pP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Badu sangat sibuk, tetapi </a:t>
            </a:r>
            <a:r>
              <a:rPr lang="id-ID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Dito</a:t>
            </a:r>
            <a:r>
              <a:rPr lang="id-ID" sz="2400" spc="-114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tidak.</a:t>
            </a:r>
          </a:p>
          <a:p>
            <a:pPr marL="469873" lvl="1" indent="0">
              <a:spcBef>
                <a:spcPts val="500"/>
              </a:spcBef>
              <a:buNone/>
              <a:tabLst>
                <a:tab pos="755607" algn="l"/>
                <a:tab pos="1531533" algn="l"/>
              </a:tabLst>
            </a:pPr>
            <a:r>
              <a:rPr lang="id-ID" sz="2400" spc="-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Term:	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Badu,</a:t>
            </a:r>
            <a:r>
              <a:rPr lang="id-ID" sz="2400" spc="-10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US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Dito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873" lvl="1" indent="0">
              <a:spcBef>
                <a:spcPts val="500"/>
              </a:spcBef>
              <a:buNone/>
              <a:tabLst>
                <a:tab pos="755607" algn="l"/>
                <a:tab pos="1531533" algn="l"/>
              </a:tabLst>
            </a:pP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Predikat:</a:t>
            </a:r>
            <a:r>
              <a:rPr lang="id-ID" sz="2400" spc="-10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sibuk</a:t>
            </a:r>
          </a:p>
          <a:p>
            <a:pPr marL="469873" lvl="1" indent="0">
              <a:spcBef>
                <a:spcPts val="500"/>
              </a:spcBef>
              <a:buNone/>
              <a:tabLst>
                <a:tab pos="755607" algn="l"/>
              </a:tabLst>
            </a:pP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Fungsi: S (B)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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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id-ID" sz="2400" spc="-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(D)</a:t>
            </a:r>
          </a:p>
          <a:p>
            <a:pPr marL="12698" marR="5080" indent="0">
              <a:lnSpc>
                <a:spcPct val="89800"/>
              </a:lnSpc>
              <a:buNone/>
              <a:tabLst>
                <a:tab pos="355579" algn="l"/>
              </a:tabLst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93735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/>
              <a:t>Soal</a:t>
            </a:r>
            <a:r>
              <a:rPr lang="en-US" dirty="0"/>
              <a:t> </a:t>
            </a:r>
            <a:r>
              <a:rPr lang="en-US" dirty="0" err="1"/>
              <a:t>Latihan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782" y="2574888"/>
            <a:ext cx="9599718" cy="4708562"/>
          </a:xfrm>
        </p:spPr>
        <p:txBody>
          <a:bodyPr>
            <a:normAutofit/>
          </a:bodyPr>
          <a:lstStyle/>
          <a:p>
            <a:pPr marL="355579" indent="-342881">
              <a:spcBef>
                <a:spcPts val="500"/>
              </a:spcBef>
              <a:tabLst>
                <a:tab pos="355579" algn="l"/>
              </a:tabLst>
            </a:pP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Amir kenal Bapak Bowo, tetapi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Bap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ak Bowo tidak kenal</a:t>
            </a:r>
            <a:r>
              <a:rPr lang="id-ID" sz="2400" spc="-2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25" dirty="0">
                <a:latin typeface="Arial" panose="020B0604020202020204" pitchFamily="34" charset="0"/>
                <a:cs typeface="Arial" panose="020B0604020202020204" pitchFamily="34" charset="0"/>
              </a:rPr>
              <a:t>Amir.</a:t>
            </a:r>
            <a:endParaRPr lang="en-US" sz="2400" spc="-2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873" lvl="1" indent="0">
              <a:spcBef>
                <a:spcPts val="400"/>
              </a:spcBef>
              <a:buNone/>
              <a:tabLst>
                <a:tab pos="755607" algn="l"/>
              </a:tabLst>
            </a:pPr>
            <a:r>
              <a:rPr lang="id-ID" sz="2400" spc="-59" dirty="0">
                <a:latin typeface="Arial" panose="020B0604020202020204" pitchFamily="34" charset="0"/>
                <a:cs typeface="Arial" panose="020B0604020202020204" pitchFamily="34" charset="0"/>
              </a:rPr>
              <a:t>Term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id-ID" sz="2400" spc="-19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19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US" sz="2400" spc="-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19" dirty="0">
                <a:latin typeface="Arial" panose="020B0604020202020204" pitchFamily="34" charset="0"/>
                <a:cs typeface="Arial" panose="020B0604020202020204" pitchFamily="34" charset="0"/>
              </a:rPr>
              <a:t>Amir,</a:t>
            </a:r>
            <a:r>
              <a:rPr lang="id-ID" sz="2400" spc="-1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Bow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</a:p>
          <a:p>
            <a:pPr marL="469873" lvl="1" indent="0">
              <a:spcBef>
                <a:spcPts val="400"/>
              </a:spcBef>
              <a:buNone/>
              <a:tabLst>
                <a:tab pos="755607" algn="l"/>
              </a:tabLst>
            </a:pP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Predikat:</a:t>
            </a:r>
            <a:r>
              <a:rPr lang="id-ID" sz="2400" spc="-10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kenal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873" lvl="1" indent="0">
              <a:spcBef>
                <a:spcPts val="400"/>
              </a:spcBef>
              <a:buNone/>
              <a:tabLst>
                <a:tab pos="755607" algn="l"/>
              </a:tabLst>
            </a:pP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Fungsi: K(A,B)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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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 K</a:t>
            </a:r>
            <a:r>
              <a:rPr lang="id-ID" sz="24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(B,A)</a:t>
            </a:r>
            <a:r>
              <a:rPr lang="sv-SE" sz="2400" spc="-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2698" indent="0">
              <a:spcBef>
                <a:spcPts val="500"/>
              </a:spcBef>
              <a:buNone/>
              <a:tabLst>
                <a:tab pos="355579" algn="l"/>
              </a:tabLst>
            </a:pPr>
            <a:endParaRPr lang="en-US" sz="2400" spc="-2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698" indent="0">
              <a:spcBef>
                <a:spcPts val="500"/>
              </a:spcBef>
              <a:buNone/>
              <a:tabLst>
                <a:tab pos="355579" algn="l"/>
              </a:tabLst>
            </a:pPr>
            <a:endParaRPr lang="en-US" sz="2400" spc="-2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579" indent="-342881">
              <a:spcBef>
                <a:spcPts val="500"/>
              </a:spcBef>
              <a:tabLst>
                <a:tab pos="355579" algn="l"/>
              </a:tabLst>
            </a:pPr>
            <a:r>
              <a:rPr lang="sv-SE" sz="2400" spc="-19" dirty="0">
                <a:latin typeface="Arial" panose="020B0604020202020204" pitchFamily="34" charset="0"/>
                <a:cs typeface="Arial" panose="020B0604020202020204" pitchFamily="34" charset="0"/>
              </a:rPr>
              <a:t>Tidak </a:t>
            </a: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semua </a:t>
            </a:r>
            <a:r>
              <a:rPr lang="sv-SE" sz="2400" spc="-5" dirty="0">
                <a:latin typeface="Arial" panose="020B0604020202020204" pitchFamily="34" charset="0"/>
                <a:cs typeface="Arial" panose="020B0604020202020204" pitchFamily="34" charset="0"/>
              </a:rPr>
              <a:t>orang </a:t>
            </a: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kaya</a:t>
            </a:r>
            <a:r>
              <a:rPr lang="sv-SE" sz="24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raya.</a:t>
            </a:r>
          </a:p>
          <a:p>
            <a:pPr marL="469873" lvl="1" indent="0">
              <a:spcBef>
                <a:spcPts val="481"/>
              </a:spcBef>
              <a:buNone/>
              <a:tabLst>
                <a:tab pos="755607" algn="l"/>
              </a:tabLst>
            </a:pPr>
            <a:r>
              <a:rPr lang="sv-SE" sz="2400" spc="-59" dirty="0">
                <a:latin typeface="Arial" panose="020B0604020202020204" pitchFamily="34" charset="0"/>
                <a:cs typeface="Arial" panose="020B0604020202020204" pitchFamily="34" charset="0"/>
              </a:rPr>
              <a:t>	Term</a:t>
            </a: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sv-SE" sz="24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O(x) =orang</a:t>
            </a:r>
          </a:p>
          <a:p>
            <a:pPr marL="469873" lvl="1" indent="0">
              <a:spcBef>
                <a:spcPts val="500"/>
              </a:spcBef>
              <a:buNone/>
              <a:tabLst>
                <a:tab pos="755607" algn="l"/>
              </a:tabLst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	Predikat:</a:t>
            </a:r>
            <a:r>
              <a:rPr lang="sv-SE" sz="2400" spc="-10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K(x) = kaya raya</a:t>
            </a:r>
          </a:p>
          <a:p>
            <a:pPr marL="217980" indent="0">
              <a:spcBef>
                <a:spcPts val="500"/>
              </a:spcBef>
              <a:buNone/>
              <a:tabLst>
                <a:tab pos="754972" algn="l"/>
              </a:tabLst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	Fungsi: </a:t>
            </a: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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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x)</a:t>
            </a: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O(x) </a:t>
            </a: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</a:t>
            </a:r>
            <a:r>
              <a:rPr lang="sv-SE" sz="24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K(x)</a:t>
            </a:r>
          </a:p>
          <a:p>
            <a:pPr marL="469873" lvl="1" indent="0">
              <a:spcBef>
                <a:spcPts val="500"/>
              </a:spcBef>
              <a:buNone/>
              <a:tabLst>
                <a:tab pos="755607" algn="l"/>
              </a:tabLst>
            </a:pPr>
            <a:endParaRPr lang="en-US" sz="19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562611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/>
              <a:t>Soal</a:t>
            </a:r>
            <a:r>
              <a:rPr lang="en-US" dirty="0"/>
              <a:t> </a:t>
            </a:r>
            <a:r>
              <a:rPr lang="en-US" dirty="0" err="1"/>
              <a:t>Latihan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782" y="2574888"/>
            <a:ext cx="9599718" cy="4708562"/>
          </a:xfrm>
        </p:spPr>
        <p:txBody>
          <a:bodyPr/>
          <a:lstStyle/>
          <a:p>
            <a:pPr marL="355579" indent="-342881">
              <a:spcBef>
                <a:spcPts val="400"/>
              </a:spcBef>
              <a:tabLst>
                <a:tab pos="355579" algn="l"/>
              </a:tabLst>
            </a:pP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Semua </a:t>
            </a:r>
            <a:r>
              <a:rPr lang="id-ID" sz="2400" spc="-5" dirty="0">
                <a:latin typeface="Arial" panose="020B0604020202020204" pitchFamily="34" charset="0"/>
                <a:cs typeface="Arial" panose="020B0604020202020204" pitchFamily="34" charset="0"/>
              </a:rPr>
              <a:t>harimau adalah</a:t>
            </a:r>
            <a:r>
              <a:rPr lang="id-ID" sz="2400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5" dirty="0">
                <a:latin typeface="Arial" panose="020B0604020202020204" pitchFamily="34" charset="0"/>
                <a:cs typeface="Arial" panose="020B0604020202020204" pitchFamily="34" charset="0"/>
              </a:rPr>
              <a:t>pemangsa.</a:t>
            </a:r>
            <a:endParaRPr 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873" lvl="1" indent="0">
              <a:spcBef>
                <a:spcPts val="500"/>
              </a:spcBef>
              <a:buNone/>
              <a:tabLst>
                <a:tab pos="755607" algn="l"/>
              </a:tabLst>
            </a:pPr>
            <a:r>
              <a:rPr lang="id-ID" sz="2400" spc="-50" dirty="0">
                <a:latin typeface="Arial" panose="020B0604020202020204" pitchFamily="34" charset="0"/>
                <a:cs typeface="Arial" panose="020B0604020202020204" pitchFamily="34" charset="0"/>
              </a:rPr>
              <a:t>Term: </a:t>
            </a:r>
            <a:r>
              <a:rPr lang="id-ID" sz="2400" spc="-5" dirty="0">
                <a:latin typeface="Arial" panose="020B0604020202020204" pitchFamily="34" charset="0"/>
                <a:cs typeface="Arial" panose="020B0604020202020204" pitchFamily="34" charset="0"/>
              </a:rPr>
              <a:t>H(x)</a:t>
            </a:r>
            <a:r>
              <a:rPr lang="en-US" sz="24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5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id-ID" sz="24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spc="-5" dirty="0">
                <a:latin typeface="Arial" panose="020B0604020202020204" pitchFamily="34" charset="0"/>
                <a:cs typeface="Arial" panose="020B0604020202020204" pitchFamily="34" charset="0"/>
              </a:rPr>
              <a:t>Harimau</a:t>
            </a:r>
            <a:endParaRPr 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873" lvl="1" indent="0">
              <a:spcBef>
                <a:spcPts val="500"/>
              </a:spcBef>
              <a:buNone/>
              <a:tabLst>
                <a:tab pos="755607" algn="l"/>
              </a:tabLst>
            </a:pP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Predikat: P(x) =</a:t>
            </a:r>
            <a:r>
              <a:rPr lang="id-ID" sz="2400" spc="-10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Pemangsa</a:t>
            </a:r>
          </a:p>
          <a:p>
            <a:pPr marL="469873" lvl="1" indent="0">
              <a:spcBef>
                <a:spcPts val="500"/>
              </a:spcBef>
              <a:buNone/>
              <a:tabLst>
                <a:tab pos="755607" algn="l"/>
              </a:tabLst>
            </a:pP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Fungsi: 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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x)</a:t>
            </a:r>
            <a:r>
              <a:rPr lang="id-ID" sz="2400" spc="-5" dirty="0">
                <a:latin typeface="Arial" panose="020B0604020202020204" pitchFamily="34" charset="0"/>
                <a:cs typeface="Arial" panose="020B0604020202020204" pitchFamily="34" charset="0"/>
              </a:rPr>
              <a:t>H(x) 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</a:t>
            </a:r>
            <a:r>
              <a:rPr lang="id-ID" sz="24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dirty="0">
                <a:latin typeface="Arial" panose="020B0604020202020204" pitchFamily="34" charset="0"/>
                <a:cs typeface="Arial" panose="020B0604020202020204" pitchFamily="34" charset="0"/>
              </a:rPr>
              <a:t>P(x)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873" lvl="1" indent="0">
              <a:spcBef>
                <a:spcPts val="500"/>
              </a:spcBef>
              <a:buNone/>
              <a:tabLst>
                <a:tab pos="755607" algn="l"/>
              </a:tabLst>
            </a:pPr>
            <a:endParaRPr 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760844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6A9C41"/>
      </a:dk2>
      <a:lt2>
        <a:srgbClr val="E7E6E6"/>
      </a:lt2>
      <a:accent1>
        <a:srgbClr val="A7D535"/>
      </a:accent1>
      <a:accent2>
        <a:srgbClr val="EACA4F"/>
      </a:accent2>
      <a:accent3>
        <a:srgbClr val="FD9850"/>
      </a:accent3>
      <a:accent4>
        <a:srgbClr val="F46442"/>
      </a:accent4>
      <a:accent5>
        <a:srgbClr val="54D289"/>
      </a:accent5>
      <a:accent6>
        <a:srgbClr val="6AD8CB"/>
      </a:accent6>
      <a:hlink>
        <a:srgbClr val="CAFB50"/>
      </a:hlink>
      <a:folHlink>
        <a:srgbClr val="DEFF8B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3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06000"/>
                <a:satMod val="120000"/>
                <a:lumMod val="7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B587E4A9-1405-4B4F-8BC3-512EE08D2E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326</TotalTime>
  <Words>533</Words>
  <Application>Microsoft Office PowerPoint</Application>
  <PresentationFormat>Custom</PresentationFormat>
  <Paragraphs>105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Symbol</vt:lpstr>
      <vt:lpstr>Times New Roman</vt:lpstr>
      <vt:lpstr>Trebuchet MS</vt:lpstr>
      <vt:lpstr>Berlin</vt:lpstr>
      <vt:lpstr>Logika Predikat</vt:lpstr>
      <vt:lpstr>Pendahuluan </vt:lpstr>
      <vt:lpstr>Pendahuluan</vt:lpstr>
      <vt:lpstr>Pendahuluan</vt:lpstr>
      <vt:lpstr>Istilah dalam Logika Predikat</vt:lpstr>
      <vt:lpstr>Contoh Logika Predikat</vt:lpstr>
      <vt:lpstr>Fungsi Proposisi</vt:lpstr>
      <vt:lpstr>Contoh Kuantor Universal</vt:lpstr>
      <vt:lpstr>Contoh Kuantor Eksistensial </vt:lpstr>
      <vt:lpstr>Ekivalen Logis</vt:lpstr>
      <vt:lpstr>Soal Latihan</vt:lpstr>
      <vt:lpstr>Soal Latihan</vt:lpstr>
      <vt:lpstr>Soal Latihan</vt:lpstr>
      <vt:lpstr>Soal Latihan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 Logika predikat1.ppt</dc:title>
  <dc:creator>Teknik ELektro</dc:creator>
  <cp:lastModifiedBy>ning</cp:lastModifiedBy>
  <cp:revision>21</cp:revision>
  <dcterms:created xsi:type="dcterms:W3CDTF">2015-11-10T02:23:46Z</dcterms:created>
  <dcterms:modified xsi:type="dcterms:W3CDTF">2016-11-02T06:50:16Z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2010-09-03T00:00:00Z</vt:filetime>
  </property>
  <property fmtid="{D5CDD505-2E9C-101B-9397-08002B2CF9AE}" pid="3" name="Creator">
    <vt:lpwstr>Microsoft PowerPoint</vt:lpwstr>
  </property>
  <property fmtid="{D5CDD505-2E9C-101B-9397-08002B2CF9AE}" pid="4" name="LastSaved">
    <vt:filetime>2015-11-10T00:00:00Z</vt:filetime>
  </property>
</Properties>
</file>