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34"/>
  </p:notesMasterIdLst>
  <p:handoutMasterIdLst>
    <p:handoutMasterId r:id="rId35"/>
  </p:handoutMasterIdLst>
  <p:sldIdLst>
    <p:sldId id="264" r:id="rId5"/>
    <p:sldId id="305" r:id="rId6"/>
    <p:sldId id="276" r:id="rId7"/>
    <p:sldId id="278" r:id="rId8"/>
    <p:sldId id="268" r:id="rId9"/>
    <p:sldId id="270" r:id="rId10"/>
    <p:sldId id="280" r:id="rId11"/>
    <p:sldId id="274" r:id="rId12"/>
    <p:sldId id="282" r:id="rId13"/>
    <p:sldId id="300" r:id="rId14"/>
    <p:sldId id="298" r:id="rId15"/>
    <p:sldId id="279" r:id="rId16"/>
    <p:sldId id="284" r:id="rId17"/>
    <p:sldId id="285" r:id="rId18"/>
    <p:sldId id="286" r:id="rId19"/>
    <p:sldId id="287" r:id="rId20"/>
    <p:sldId id="301" r:id="rId21"/>
    <p:sldId id="283" r:id="rId22"/>
    <p:sldId id="289" r:id="rId23"/>
    <p:sldId id="290" r:id="rId24"/>
    <p:sldId id="291" r:id="rId25"/>
    <p:sldId id="292" r:id="rId26"/>
    <p:sldId id="302" r:id="rId27"/>
    <p:sldId id="293" r:id="rId28"/>
    <p:sldId id="294" r:id="rId29"/>
    <p:sldId id="307" r:id="rId30"/>
    <p:sldId id="295" r:id="rId31"/>
    <p:sldId id="296" r:id="rId32"/>
    <p:sldId id="304" r:id="rId33"/>
  </p:sldIdLst>
  <p:sldSz cx="9144000" cy="6858000" type="screen4x3"/>
  <p:notesSz cx="6858000" cy="9144000"/>
  <p:defaultTextStyle>
    <a:defPPr>
      <a:defRPr lang="en-US"/>
    </a:defPPr>
    <a:lvl1pPr marL="0" algn="l" defTabSz="1218987" rtl="0" eaLnBrk="1" latinLnBrk="0" hangingPunct="1">
      <a:defRPr sz="2400" kern="1200">
        <a:solidFill>
          <a:schemeClr val="tx1"/>
        </a:solidFill>
        <a:latin typeface="+mn-lt"/>
        <a:ea typeface="+mn-ea"/>
        <a:cs typeface="+mn-cs"/>
      </a:defRPr>
    </a:lvl1pPr>
    <a:lvl2pPr marL="609493" algn="l" defTabSz="1218987" rtl="0" eaLnBrk="1" latinLnBrk="0" hangingPunct="1">
      <a:defRPr sz="2400" kern="1200">
        <a:solidFill>
          <a:schemeClr val="tx1"/>
        </a:solidFill>
        <a:latin typeface="+mn-lt"/>
        <a:ea typeface="+mn-ea"/>
        <a:cs typeface="+mn-cs"/>
      </a:defRPr>
    </a:lvl2pPr>
    <a:lvl3pPr marL="1218987" algn="l" defTabSz="1218987" rtl="0" eaLnBrk="1" latinLnBrk="0" hangingPunct="1">
      <a:defRPr sz="2400" kern="1200">
        <a:solidFill>
          <a:schemeClr val="tx1"/>
        </a:solidFill>
        <a:latin typeface="+mn-lt"/>
        <a:ea typeface="+mn-ea"/>
        <a:cs typeface="+mn-cs"/>
      </a:defRPr>
    </a:lvl3pPr>
    <a:lvl4pPr marL="1828480" algn="l" defTabSz="1218987" rtl="0" eaLnBrk="1" latinLnBrk="0" hangingPunct="1">
      <a:defRPr sz="2400" kern="1200">
        <a:solidFill>
          <a:schemeClr val="tx1"/>
        </a:solidFill>
        <a:latin typeface="+mn-lt"/>
        <a:ea typeface="+mn-ea"/>
        <a:cs typeface="+mn-cs"/>
      </a:defRPr>
    </a:lvl4pPr>
    <a:lvl5pPr marL="2437973" algn="l" defTabSz="1218987" rtl="0" eaLnBrk="1" latinLnBrk="0" hangingPunct="1">
      <a:defRPr sz="2400" kern="1200">
        <a:solidFill>
          <a:schemeClr val="tx1"/>
        </a:solidFill>
        <a:latin typeface="+mn-lt"/>
        <a:ea typeface="+mn-ea"/>
        <a:cs typeface="+mn-cs"/>
      </a:defRPr>
    </a:lvl5pPr>
    <a:lvl6pPr marL="3047467" algn="l" defTabSz="1218987" rtl="0" eaLnBrk="1" latinLnBrk="0" hangingPunct="1">
      <a:defRPr sz="2400" kern="1200">
        <a:solidFill>
          <a:schemeClr val="tx1"/>
        </a:solidFill>
        <a:latin typeface="+mn-lt"/>
        <a:ea typeface="+mn-ea"/>
        <a:cs typeface="+mn-cs"/>
      </a:defRPr>
    </a:lvl6pPr>
    <a:lvl7pPr marL="3656960" algn="l" defTabSz="1218987" rtl="0" eaLnBrk="1" latinLnBrk="0" hangingPunct="1">
      <a:defRPr sz="2400" kern="1200">
        <a:solidFill>
          <a:schemeClr val="tx1"/>
        </a:solidFill>
        <a:latin typeface="+mn-lt"/>
        <a:ea typeface="+mn-ea"/>
        <a:cs typeface="+mn-cs"/>
      </a:defRPr>
    </a:lvl7pPr>
    <a:lvl8pPr marL="4266453" algn="l" defTabSz="1218987" rtl="0" eaLnBrk="1" latinLnBrk="0" hangingPunct="1">
      <a:defRPr sz="2400" kern="1200">
        <a:solidFill>
          <a:schemeClr val="tx1"/>
        </a:solidFill>
        <a:latin typeface="+mn-lt"/>
        <a:ea typeface="+mn-ea"/>
        <a:cs typeface="+mn-cs"/>
      </a:defRPr>
    </a:lvl8pPr>
    <a:lvl9pPr marL="4875947" algn="l" defTabSz="1218987" rtl="0" eaLnBrk="1" latinLnBrk="0" hangingPunct="1">
      <a:defRPr sz="2400" kern="1200">
        <a:solidFill>
          <a:schemeClr val="tx1"/>
        </a:solidFill>
        <a:latin typeface="+mn-lt"/>
        <a:ea typeface="+mn-ea"/>
        <a:cs typeface="+mn-cs"/>
      </a:defRPr>
    </a:lvl9pPr>
  </p:defaultTextStyle>
  <p:extLst>
    <p:ext uri="{EFAFB233-063F-42B5-8137-9DF3F51BA10A}">
      <p15:sldGuideLst xmlns:p15="http://schemas.microsoft.com/office/powerpoint/2012/main">
        <p15:guide id="9" pos="2880" userDrawn="1">
          <p15:clr>
            <a:srgbClr val="A4A3A4"/>
          </p15:clr>
        </p15:guide>
        <p15:guide id="10" orient="horz" pos="2160" userDrawn="1">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69012ECD-51FC-41F1-AA8D-1B2483CD663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280" autoAdjust="0"/>
  </p:normalViewPr>
  <p:slideViewPr>
    <p:cSldViewPr showGuides="1">
      <p:cViewPr varScale="1">
        <p:scale>
          <a:sx n="84" d="100"/>
          <a:sy n="84" d="100"/>
        </p:scale>
        <p:origin x="1382" y="82"/>
      </p:cViewPr>
      <p:guideLst>
        <p:guide pos="2880"/>
        <p:guide orient="horz" pos="2160"/>
      </p:guideLst>
    </p:cSldViewPr>
  </p:slideViewPr>
  <p:notesTextViewPr>
    <p:cViewPr>
      <p:scale>
        <a:sx n="1" d="1"/>
        <a:sy n="1" d="1"/>
      </p:scale>
      <p:origin x="0" y="0"/>
    </p:cViewPr>
  </p:notesTextViewPr>
  <p:notesViewPr>
    <p:cSldViewPr>
      <p:cViewPr varScale="1">
        <p:scale>
          <a:sx n="63" d="100"/>
          <a:sy n="63" d="100"/>
        </p:scale>
        <p:origin x="1986" y="10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tableStyles" Target="tableStyles.xml"/><Relationship Id="rId21" Type="http://schemas.openxmlformats.org/officeDocument/2006/relationships/slide" Target="slides/slide17.xml"/><Relationship Id="rId34"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handoutMaster" Target="handoutMasters/handoutMaster1.xml"/><Relationship Id="rId8" Type="http://schemas.openxmlformats.org/officeDocument/2006/relationships/slide" Target="slides/slide4.xml"/><Relationship Id="rId3" Type="http://schemas.openxmlformats.org/officeDocument/2006/relationships/customXml" Target="../customXml/item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a:solidFill>
                <a:schemeClr val="tx2"/>
              </a:solidFill>
            </a:endParaRPr>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E973C59C-4E16-4A64-A766-34DB213E11B3}" type="datetimeFigureOut">
              <a:rPr lang="en-US">
                <a:solidFill>
                  <a:schemeClr val="tx2"/>
                </a:solidFill>
              </a:rPr>
              <a:t>6/28/2018</a:t>
            </a:fld>
            <a:endParaRPr>
              <a:solidFill>
                <a:schemeClr val="tx2"/>
              </a:solidFill>
            </a:endParaRPr>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a:solidFill>
                <a:schemeClr val="tx2"/>
              </a:solidFill>
            </a:endParaRPr>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CFD77566-CD65-4859-9FA1-43956DC85B8C}" type="slidenum">
              <a:rPr>
                <a:solidFill>
                  <a:schemeClr val="tx2"/>
                </a:solidFill>
              </a:rPr>
              <a:t>‹#›</a:t>
            </a:fld>
            <a:endParaRPr>
              <a:solidFill>
                <a:schemeClr val="tx2"/>
              </a:solidFill>
            </a:endParaRPr>
          </a:p>
        </p:txBody>
      </p:sp>
    </p:spTree>
    <p:extLst>
      <p:ext uri="{BB962C8B-B14F-4D97-AF65-F5344CB8AC3E}">
        <p14:creationId xmlns:p14="http://schemas.microsoft.com/office/powerpoint/2010/main" val="27087983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solidFill>
                  <a:schemeClr val="tx2"/>
                </a:solidFill>
              </a:defRPr>
            </a:lvl1pPr>
          </a:lstStyle>
          <a:p>
            <a:endParaRPr/>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solidFill>
                  <a:schemeClr val="tx2"/>
                </a:solidFill>
              </a:defRPr>
            </a:lvl1pPr>
          </a:lstStyle>
          <a:p>
            <a:fld id="{F95CF31C-F757-429C-A789-86504F04C3BE}" type="datetimeFigureOut">
              <a:rPr lang="en-US"/>
              <a:pPr/>
              <a:t>6/28/2018</a:t>
            </a:fld>
            <a:endParaRPr/>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a:t>Click to edit Master text styles</a:t>
            </a:r>
          </a:p>
          <a:p>
            <a:pPr lvl="1"/>
            <a:r>
              <a:rPr/>
              <a:t>Second level</a:t>
            </a:r>
          </a:p>
          <a:p>
            <a:pPr lvl="2"/>
            <a:r>
              <a:rPr/>
              <a:t>Third level</a:t>
            </a:r>
          </a:p>
          <a:p>
            <a:pPr lvl="3"/>
            <a:r>
              <a:rPr/>
              <a:t>Fourth level</a:t>
            </a:r>
          </a:p>
          <a:p>
            <a:pPr lvl="4"/>
            <a:r>
              <a:rPr/>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solidFill>
                  <a:schemeClr val="tx2"/>
                </a:solidFill>
              </a:defRPr>
            </a:lvl1pPr>
          </a:lstStyle>
          <a:p>
            <a:endParaRPr/>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solidFill>
                  <a:schemeClr val="tx2"/>
                </a:solidFill>
              </a:defRPr>
            </a:lvl1pPr>
          </a:lstStyle>
          <a:p>
            <a:fld id="{B8796F01-7154-41E0-B48B-A6921757531A}" type="slidenum">
              <a:rPr/>
              <a:pPr/>
              <a:t>‹#›</a:t>
            </a:fld>
            <a:endParaRPr/>
          </a:p>
        </p:txBody>
      </p:sp>
    </p:spTree>
    <p:extLst>
      <p:ext uri="{BB962C8B-B14F-4D97-AF65-F5344CB8AC3E}">
        <p14:creationId xmlns:p14="http://schemas.microsoft.com/office/powerpoint/2010/main" val="44077566"/>
      </p:ext>
    </p:extLst>
  </p:cSld>
  <p:clrMap bg1="lt1" tx1="dk1" bg2="lt2" tx2="dk2" accent1="accent1" accent2="accent2" accent3="accent3" accent4="accent4" accent5="accent5" accent6="accent6" hlink="hlink" folHlink="folHlink"/>
  <p:notesStyle>
    <a:lvl1pPr marL="0" algn="l" defTabSz="1218987" rtl="0" eaLnBrk="1" latinLnBrk="0" hangingPunct="1">
      <a:defRPr sz="1600" kern="1200">
        <a:solidFill>
          <a:schemeClr val="tx2"/>
        </a:solidFill>
        <a:latin typeface="+mn-lt"/>
        <a:ea typeface="+mn-ea"/>
        <a:cs typeface="+mn-cs"/>
      </a:defRPr>
    </a:lvl1pPr>
    <a:lvl2pPr marL="609493" algn="l" defTabSz="1218987" rtl="0" eaLnBrk="1" latinLnBrk="0" hangingPunct="1">
      <a:defRPr sz="1600" kern="1200">
        <a:solidFill>
          <a:schemeClr val="tx2"/>
        </a:solidFill>
        <a:latin typeface="+mn-lt"/>
        <a:ea typeface="+mn-ea"/>
        <a:cs typeface="+mn-cs"/>
      </a:defRPr>
    </a:lvl2pPr>
    <a:lvl3pPr marL="1218987" algn="l" defTabSz="1218987" rtl="0" eaLnBrk="1" latinLnBrk="0" hangingPunct="1">
      <a:defRPr sz="1600" kern="1200">
        <a:solidFill>
          <a:schemeClr val="tx2"/>
        </a:solidFill>
        <a:latin typeface="+mn-lt"/>
        <a:ea typeface="+mn-ea"/>
        <a:cs typeface="+mn-cs"/>
      </a:defRPr>
    </a:lvl3pPr>
    <a:lvl4pPr marL="1828480" algn="l" defTabSz="1218987" rtl="0" eaLnBrk="1" latinLnBrk="0" hangingPunct="1">
      <a:defRPr sz="1600" kern="1200">
        <a:solidFill>
          <a:schemeClr val="tx2"/>
        </a:solidFill>
        <a:latin typeface="+mn-lt"/>
        <a:ea typeface="+mn-ea"/>
        <a:cs typeface="+mn-cs"/>
      </a:defRPr>
    </a:lvl4pPr>
    <a:lvl5pPr marL="2437973" algn="l" defTabSz="1218987" rtl="0" eaLnBrk="1" latinLnBrk="0" hangingPunct="1">
      <a:defRPr sz="1600" kern="1200">
        <a:solidFill>
          <a:schemeClr val="tx2"/>
        </a:solidFill>
        <a:latin typeface="+mn-lt"/>
        <a:ea typeface="+mn-ea"/>
        <a:cs typeface="+mn-cs"/>
      </a:defRPr>
    </a:lvl5pPr>
    <a:lvl6pPr marL="3047467" algn="l" defTabSz="1218987" rtl="0" eaLnBrk="1" latinLnBrk="0" hangingPunct="1">
      <a:defRPr sz="1600" kern="1200">
        <a:solidFill>
          <a:schemeClr val="tx1"/>
        </a:solidFill>
        <a:latin typeface="+mn-lt"/>
        <a:ea typeface="+mn-ea"/>
        <a:cs typeface="+mn-cs"/>
      </a:defRPr>
    </a:lvl6pPr>
    <a:lvl7pPr marL="3656960" algn="l" defTabSz="1218987" rtl="0" eaLnBrk="1" latinLnBrk="0" hangingPunct="1">
      <a:defRPr sz="1600" kern="1200">
        <a:solidFill>
          <a:schemeClr val="tx1"/>
        </a:solidFill>
        <a:latin typeface="+mn-lt"/>
        <a:ea typeface="+mn-ea"/>
        <a:cs typeface="+mn-cs"/>
      </a:defRPr>
    </a:lvl7pPr>
    <a:lvl8pPr marL="4266453" algn="l" defTabSz="1218987" rtl="0" eaLnBrk="1" latinLnBrk="0" hangingPunct="1">
      <a:defRPr sz="1600" kern="1200">
        <a:solidFill>
          <a:schemeClr val="tx1"/>
        </a:solidFill>
        <a:latin typeface="+mn-lt"/>
        <a:ea typeface="+mn-ea"/>
        <a:cs typeface="+mn-cs"/>
      </a:defRPr>
    </a:lvl8pPr>
    <a:lvl9pPr marL="4875947" algn="l" defTabSz="1218987" rtl="0" eaLnBrk="1" latinLnBrk="0" hangingPunct="1">
      <a:defRPr sz="16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bwMode="auto">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3505200" y="1498602"/>
            <a:ext cx="5257800" cy="3298825"/>
          </a:xfrm>
        </p:spPr>
        <p:txBody>
          <a:bodyPr>
            <a:normAutofit/>
          </a:bodyPr>
          <a:lstStyle>
            <a:lvl1pPr>
              <a:lnSpc>
                <a:spcPct val="90000"/>
              </a:lnSpc>
              <a:defRPr sz="4051" cap="none" baseline="0"/>
            </a:lvl1pPr>
          </a:lstStyle>
          <a:p>
            <a:r>
              <a:rPr lang="en-US" smtClean="0"/>
              <a:t>Click to edit Master title style</a:t>
            </a:r>
            <a:endParaRPr/>
          </a:p>
        </p:txBody>
      </p:sp>
      <p:sp>
        <p:nvSpPr>
          <p:cNvPr id="3" name="Subtitle 2"/>
          <p:cNvSpPr>
            <a:spLocks noGrp="1"/>
          </p:cNvSpPr>
          <p:nvPr>
            <p:ph type="subTitle" idx="1"/>
          </p:nvPr>
        </p:nvSpPr>
        <p:spPr>
          <a:xfrm>
            <a:off x="3505200" y="4927600"/>
            <a:ext cx="5257800" cy="1244600"/>
          </a:xfrm>
        </p:spPr>
        <p:txBody>
          <a:bodyPr>
            <a:normAutofit/>
          </a:bodyPr>
          <a:lstStyle>
            <a:lvl1pPr marL="0" indent="0" algn="l">
              <a:spcBef>
                <a:spcPts val="0"/>
              </a:spcBef>
              <a:buNone/>
              <a:defRPr sz="2101" b="0">
                <a:solidFill>
                  <a:schemeClr val="tx1"/>
                </a:solidFill>
              </a:defRPr>
            </a:lvl1pPr>
            <a:lvl2pPr marL="457242" indent="0" algn="ctr">
              <a:buNone/>
              <a:defRPr>
                <a:solidFill>
                  <a:schemeClr val="tx1">
                    <a:tint val="75000"/>
                  </a:schemeClr>
                </a:solidFill>
              </a:defRPr>
            </a:lvl2pPr>
            <a:lvl3pPr marL="914484" indent="0" algn="ctr">
              <a:buNone/>
              <a:defRPr>
                <a:solidFill>
                  <a:schemeClr val="tx1">
                    <a:tint val="75000"/>
                  </a:schemeClr>
                </a:solidFill>
              </a:defRPr>
            </a:lvl3pPr>
            <a:lvl4pPr marL="1371726" indent="0" algn="ctr">
              <a:buNone/>
              <a:defRPr>
                <a:solidFill>
                  <a:schemeClr val="tx1">
                    <a:tint val="75000"/>
                  </a:schemeClr>
                </a:solidFill>
              </a:defRPr>
            </a:lvl4pPr>
            <a:lvl5pPr marL="1828967" indent="0" algn="ctr">
              <a:buNone/>
              <a:defRPr>
                <a:solidFill>
                  <a:schemeClr val="tx1">
                    <a:tint val="75000"/>
                  </a:schemeClr>
                </a:solidFill>
              </a:defRPr>
            </a:lvl5pPr>
            <a:lvl6pPr marL="2286210" indent="0" algn="ctr">
              <a:buNone/>
              <a:defRPr>
                <a:solidFill>
                  <a:schemeClr val="tx1">
                    <a:tint val="75000"/>
                  </a:schemeClr>
                </a:solidFill>
              </a:defRPr>
            </a:lvl6pPr>
            <a:lvl7pPr marL="2743451" indent="0" algn="ctr">
              <a:buNone/>
              <a:defRPr>
                <a:solidFill>
                  <a:schemeClr val="tx1">
                    <a:tint val="75000"/>
                  </a:schemeClr>
                </a:solidFill>
              </a:defRPr>
            </a:lvl7pPr>
            <a:lvl8pPr marL="3200693" indent="0" algn="ctr">
              <a:buNone/>
              <a:defRPr>
                <a:solidFill>
                  <a:schemeClr val="tx1">
                    <a:tint val="75000"/>
                  </a:schemeClr>
                </a:solidFill>
              </a:defRPr>
            </a:lvl8pPr>
            <a:lvl9pPr marL="3657935" indent="0" algn="ctr">
              <a:buNone/>
              <a:defRPr>
                <a:solidFill>
                  <a:schemeClr val="tx1">
                    <a:tint val="75000"/>
                  </a:schemeClr>
                </a:solidFill>
              </a:defRPr>
            </a:lvl9pPr>
          </a:lstStyle>
          <a:p>
            <a:r>
              <a:rPr lang="en-US" smtClean="0"/>
              <a:t>Click to edit Master subtitle style</a:t>
            </a:r>
            <a:endParaRPr/>
          </a:p>
        </p:txBody>
      </p:sp>
    </p:spTree>
    <p:extLst>
      <p:ext uri="{BB962C8B-B14F-4D97-AF65-F5344CB8AC3E}">
        <p14:creationId xmlns:p14="http://schemas.microsoft.com/office/powerpoint/2010/main" val="322277084"/>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Content Placeholder 2"/>
          <p:cNvSpPr>
            <a:spLocks noGrp="1"/>
          </p:cNvSpPr>
          <p:nvPr>
            <p:ph idx="1"/>
          </p:nvPr>
        </p:nvSpPr>
        <p:spPr/>
        <p:txBody>
          <a:bodyPr/>
          <a:lstStyle>
            <a:lvl5pPr>
              <a:defRPr/>
            </a:lvl5pPr>
            <a:lvl6pPr>
              <a:defRPr/>
            </a:lvl6pPr>
            <a:lvl7pPr>
              <a:defRPr baseline="0"/>
            </a:lvl7pPr>
            <a:lvl8pPr>
              <a:defRPr baseline="0"/>
            </a:lvl8pPr>
            <a:lvl9pPr>
              <a:defRPr baseline="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10"/>
          </p:nvPr>
        </p:nvSpPr>
        <p:spPr/>
        <p:txBody>
          <a:bodyPr/>
          <a:lstStyle/>
          <a:p>
            <a:fld id="{8B5A30F4-0B4E-4E4B-BC36-C30CD13F4E17}" type="datetimeFigureOut">
              <a:rPr lang="en-US"/>
              <a:t>6/28/2018</a:t>
            </a:fld>
            <a:endParaRPr dirty="0"/>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DA60BA0E-20D0-4E7C-B286-26C960A6788F}" type="slidenum">
              <a:rPr/>
              <a:t>‹#›</a:t>
            </a:fld>
            <a:endParaRPr/>
          </a:p>
        </p:txBody>
      </p:sp>
    </p:spTree>
    <p:extLst>
      <p:ext uri="{BB962C8B-B14F-4D97-AF65-F5344CB8AC3E}">
        <p14:creationId xmlns:p14="http://schemas.microsoft.com/office/powerpoint/2010/main" val="15635241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bwMode="auto">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09600" y="4445000"/>
            <a:ext cx="5257800" cy="1930400"/>
          </a:xfrm>
        </p:spPr>
        <p:txBody>
          <a:bodyPr anchor="t">
            <a:normAutofit/>
          </a:bodyPr>
          <a:lstStyle>
            <a:lvl1pPr algn="l">
              <a:defRPr sz="4051" b="0" cap="none" baseline="0"/>
            </a:lvl1pPr>
          </a:lstStyle>
          <a:p>
            <a:r>
              <a:rPr lang="en-US" smtClean="0"/>
              <a:t>Click to edit Master title style</a:t>
            </a:r>
            <a:endParaRPr dirty="0"/>
          </a:p>
        </p:txBody>
      </p:sp>
      <p:sp>
        <p:nvSpPr>
          <p:cNvPr id="3" name="Text Placeholder 2"/>
          <p:cNvSpPr>
            <a:spLocks noGrp="1"/>
          </p:cNvSpPr>
          <p:nvPr>
            <p:ph type="body" idx="1"/>
          </p:nvPr>
        </p:nvSpPr>
        <p:spPr>
          <a:xfrm>
            <a:off x="609600" y="3124201"/>
            <a:ext cx="5257800" cy="1296987"/>
          </a:xfrm>
        </p:spPr>
        <p:txBody>
          <a:bodyPr anchor="b">
            <a:normAutofit/>
          </a:bodyPr>
          <a:lstStyle>
            <a:lvl1pPr marL="0" indent="0">
              <a:spcBef>
                <a:spcPts val="0"/>
              </a:spcBef>
              <a:buNone/>
              <a:defRPr sz="2101">
                <a:solidFill>
                  <a:schemeClr val="tx1"/>
                </a:solidFill>
              </a:defRPr>
            </a:lvl1pPr>
            <a:lvl2pPr marL="457242" indent="0">
              <a:buNone/>
              <a:defRPr sz="1800">
                <a:solidFill>
                  <a:schemeClr val="tx1">
                    <a:tint val="75000"/>
                  </a:schemeClr>
                </a:solidFill>
              </a:defRPr>
            </a:lvl2pPr>
            <a:lvl3pPr marL="914484" indent="0">
              <a:buNone/>
              <a:defRPr sz="1575">
                <a:solidFill>
                  <a:schemeClr val="tx1">
                    <a:tint val="75000"/>
                  </a:schemeClr>
                </a:solidFill>
              </a:defRPr>
            </a:lvl3pPr>
            <a:lvl4pPr marL="1371726" indent="0">
              <a:buNone/>
              <a:defRPr sz="1425">
                <a:solidFill>
                  <a:schemeClr val="tx1">
                    <a:tint val="75000"/>
                  </a:schemeClr>
                </a:solidFill>
              </a:defRPr>
            </a:lvl4pPr>
            <a:lvl5pPr marL="1828967" indent="0">
              <a:buNone/>
              <a:defRPr sz="1425">
                <a:solidFill>
                  <a:schemeClr val="tx1">
                    <a:tint val="75000"/>
                  </a:schemeClr>
                </a:solidFill>
              </a:defRPr>
            </a:lvl5pPr>
            <a:lvl6pPr marL="2286210" indent="0">
              <a:buNone/>
              <a:defRPr sz="1425">
                <a:solidFill>
                  <a:schemeClr val="tx1">
                    <a:tint val="75000"/>
                  </a:schemeClr>
                </a:solidFill>
              </a:defRPr>
            </a:lvl6pPr>
            <a:lvl7pPr marL="2743451" indent="0">
              <a:buNone/>
              <a:defRPr sz="1425">
                <a:solidFill>
                  <a:schemeClr val="tx1">
                    <a:tint val="75000"/>
                  </a:schemeClr>
                </a:solidFill>
              </a:defRPr>
            </a:lvl7pPr>
            <a:lvl8pPr marL="3200693" indent="0">
              <a:buNone/>
              <a:defRPr sz="1425">
                <a:solidFill>
                  <a:schemeClr val="tx1">
                    <a:tint val="75000"/>
                  </a:schemeClr>
                </a:solidFill>
              </a:defRPr>
            </a:lvl8pPr>
            <a:lvl9pPr marL="3657935" indent="0">
              <a:buNone/>
              <a:defRPr sz="1425">
                <a:solidFill>
                  <a:schemeClr val="tx1">
                    <a:tint val="75000"/>
                  </a:schemeClr>
                </a:solidFill>
              </a:defRPr>
            </a:lvl9pPr>
          </a:lstStyle>
          <a:p>
            <a:pPr lvl="0"/>
            <a:r>
              <a:rPr lang="en-US" smtClean="0"/>
              <a:t>Click to edit Master text styles</a:t>
            </a:r>
          </a:p>
        </p:txBody>
      </p:sp>
    </p:spTree>
    <p:extLst>
      <p:ext uri="{BB962C8B-B14F-4D97-AF65-F5344CB8AC3E}">
        <p14:creationId xmlns:p14="http://schemas.microsoft.com/office/powerpoint/2010/main" val="419634022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Content Placeholder 2"/>
          <p:cNvSpPr>
            <a:spLocks noGrp="1"/>
          </p:cNvSpPr>
          <p:nvPr>
            <p:ph sz="half" idx="1"/>
          </p:nvPr>
        </p:nvSpPr>
        <p:spPr>
          <a:xfrm>
            <a:off x="838200" y="1701800"/>
            <a:ext cx="3733800" cy="4470400"/>
          </a:xfrm>
        </p:spPr>
        <p:txBody>
          <a:bodyPr>
            <a:normAutofit/>
          </a:bodyPr>
          <a:lstStyle>
            <a:lvl1pPr>
              <a:defRPr sz="1800"/>
            </a:lvl1pPr>
            <a:lvl2pPr>
              <a:defRPr sz="1500"/>
            </a:lvl2pPr>
            <a:lvl3pPr>
              <a:defRPr sz="1350"/>
            </a:lvl3pPr>
            <a:lvl4pPr>
              <a:defRPr sz="1350"/>
            </a:lvl4pPr>
            <a:lvl5pPr marL="1508898">
              <a:defRPr sz="1350"/>
            </a:lvl5pPr>
            <a:lvl6pPr marL="1280277" indent="0">
              <a:buNone/>
              <a:defRPr sz="1350"/>
            </a:lvl6pPr>
            <a:lvl7pPr marL="1508898">
              <a:defRPr sz="1350"/>
            </a:lvl7pPr>
            <a:lvl8pPr marL="1508898">
              <a:defRPr sz="1350"/>
            </a:lvl8pPr>
            <a:lvl9pPr marL="1508898">
              <a:defRPr sz="135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724400" y="1701800"/>
            <a:ext cx="3733800" cy="4470400"/>
          </a:xfrm>
        </p:spPr>
        <p:txBody>
          <a:bodyPr>
            <a:normAutofit/>
          </a:bodyPr>
          <a:lstStyle>
            <a:lvl1pPr>
              <a:defRPr sz="1800"/>
            </a:lvl1pPr>
            <a:lvl2pPr>
              <a:defRPr sz="1500"/>
            </a:lvl2pPr>
            <a:lvl3pPr>
              <a:defRPr sz="1350"/>
            </a:lvl3pPr>
            <a:lvl4pPr>
              <a:defRPr sz="1350"/>
            </a:lvl4pPr>
            <a:lvl5pPr marL="1508898">
              <a:defRPr sz="1350"/>
            </a:lvl5pPr>
            <a:lvl6pPr marL="1508898">
              <a:defRPr sz="1350"/>
            </a:lvl6pPr>
            <a:lvl7pPr marL="1508898">
              <a:defRPr sz="1350"/>
            </a:lvl7pPr>
            <a:lvl8pPr marL="1508898">
              <a:defRPr sz="1350"/>
            </a:lvl8pPr>
            <a:lvl9pPr marL="1508898">
              <a:defRPr sz="135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5" name="Date Placeholder 4"/>
          <p:cNvSpPr>
            <a:spLocks noGrp="1"/>
          </p:cNvSpPr>
          <p:nvPr>
            <p:ph type="dt" sz="half" idx="10"/>
          </p:nvPr>
        </p:nvSpPr>
        <p:spPr/>
        <p:txBody>
          <a:bodyPr/>
          <a:lstStyle/>
          <a:p>
            <a:fld id="{2DD204D1-F9BD-4643-8480-6EA41EB484F1}" type="datetimeFigureOut">
              <a:rPr lang="en-US"/>
              <a:t>6/28/2018</a:t>
            </a:fld>
            <a:endParaRPr/>
          </a:p>
        </p:txBody>
      </p:sp>
      <p:sp>
        <p:nvSpPr>
          <p:cNvPr id="6" name="Footer Placeholder 5"/>
          <p:cNvSpPr>
            <a:spLocks noGrp="1"/>
          </p:cNvSpPr>
          <p:nvPr>
            <p:ph type="ftr" sz="quarter" idx="11"/>
          </p:nvPr>
        </p:nvSpPr>
        <p:spPr/>
        <p:txBody>
          <a:bodyPr/>
          <a:lstStyle/>
          <a:p>
            <a:endParaRPr/>
          </a:p>
        </p:txBody>
      </p:sp>
      <p:sp>
        <p:nvSpPr>
          <p:cNvPr id="7" name="Slide Number Placeholder 6"/>
          <p:cNvSpPr>
            <a:spLocks noGrp="1"/>
          </p:cNvSpPr>
          <p:nvPr>
            <p:ph type="sldNum" sz="quarter" idx="12"/>
          </p:nvPr>
        </p:nvSpPr>
        <p:spPr/>
        <p:txBody>
          <a:bodyPr/>
          <a:lstStyle/>
          <a:p>
            <a:fld id="{EB37DED6-D4C7-42EE-AB49-D2E39E64FDE4}" type="slidenum">
              <a:rPr/>
              <a:t>‹#›</a:t>
            </a:fld>
            <a:endParaRPr/>
          </a:p>
        </p:txBody>
      </p:sp>
    </p:spTree>
    <p:extLst>
      <p:ext uri="{BB962C8B-B14F-4D97-AF65-F5344CB8AC3E}">
        <p14:creationId xmlns:p14="http://schemas.microsoft.com/office/powerpoint/2010/main" val="34893391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a:p>
        </p:txBody>
      </p:sp>
      <p:sp>
        <p:nvSpPr>
          <p:cNvPr id="3" name="Text Placeholder 2"/>
          <p:cNvSpPr>
            <a:spLocks noGrp="1"/>
          </p:cNvSpPr>
          <p:nvPr>
            <p:ph type="body" idx="1"/>
          </p:nvPr>
        </p:nvSpPr>
        <p:spPr>
          <a:xfrm>
            <a:off x="841249" y="1608836"/>
            <a:ext cx="3730752" cy="512064"/>
          </a:xfrm>
        </p:spPr>
        <p:txBody>
          <a:bodyPr anchor="b">
            <a:noAutofit/>
          </a:bodyPr>
          <a:lstStyle>
            <a:lvl1pPr marL="0" indent="0">
              <a:spcBef>
                <a:spcPts val="0"/>
              </a:spcBef>
              <a:buNone/>
              <a:defRPr sz="1800" b="1"/>
            </a:lvl1pPr>
            <a:lvl2pPr marL="457242" indent="0">
              <a:buNone/>
              <a:defRPr sz="2026" b="1"/>
            </a:lvl2pPr>
            <a:lvl3pPr marL="914484" indent="0">
              <a:buNone/>
              <a:defRPr sz="1800" b="1"/>
            </a:lvl3pPr>
            <a:lvl4pPr marL="1371726" indent="0">
              <a:buNone/>
              <a:defRPr sz="1575" b="1"/>
            </a:lvl4pPr>
            <a:lvl5pPr marL="1828967" indent="0">
              <a:buNone/>
              <a:defRPr sz="1575" b="1"/>
            </a:lvl5pPr>
            <a:lvl6pPr marL="2286210" indent="0">
              <a:buNone/>
              <a:defRPr sz="1575" b="1"/>
            </a:lvl6pPr>
            <a:lvl7pPr marL="2743451" indent="0">
              <a:buNone/>
              <a:defRPr sz="1575" b="1"/>
            </a:lvl7pPr>
            <a:lvl8pPr marL="3200693" indent="0">
              <a:buNone/>
              <a:defRPr sz="1575" b="1"/>
            </a:lvl8pPr>
            <a:lvl9pPr marL="3657935" indent="0">
              <a:buNone/>
              <a:defRPr sz="1575" b="1"/>
            </a:lvl9pPr>
          </a:lstStyle>
          <a:p>
            <a:pPr lvl="0"/>
            <a:r>
              <a:rPr lang="en-US" smtClean="0"/>
              <a:t>Click to edit Master text styles</a:t>
            </a:r>
          </a:p>
        </p:txBody>
      </p:sp>
      <p:sp>
        <p:nvSpPr>
          <p:cNvPr id="4" name="Content Placeholder 3"/>
          <p:cNvSpPr>
            <a:spLocks noGrp="1"/>
          </p:cNvSpPr>
          <p:nvPr>
            <p:ph sz="half" idx="2"/>
          </p:nvPr>
        </p:nvSpPr>
        <p:spPr>
          <a:xfrm>
            <a:off x="838200" y="2209800"/>
            <a:ext cx="3733800" cy="3962400"/>
          </a:xfrm>
        </p:spPr>
        <p:txBody>
          <a:bodyPr>
            <a:normAutofit/>
          </a:bodyPr>
          <a:lstStyle>
            <a:lvl1pPr>
              <a:defRPr sz="1500"/>
            </a:lvl1pPr>
            <a:lvl2pPr>
              <a:defRPr sz="1350"/>
            </a:lvl2pPr>
            <a:lvl3pPr>
              <a:defRPr sz="1350"/>
            </a:lvl3pPr>
            <a:lvl4pPr>
              <a:defRPr sz="1350"/>
            </a:lvl4pPr>
            <a:lvl5pPr marL="1508898">
              <a:defRPr sz="1350"/>
            </a:lvl5pPr>
            <a:lvl6pPr marL="1508898">
              <a:defRPr sz="1350"/>
            </a:lvl6pPr>
            <a:lvl7pPr marL="1508898">
              <a:defRPr sz="1350"/>
            </a:lvl7pPr>
            <a:lvl8pPr marL="1508898">
              <a:defRPr sz="1350"/>
            </a:lvl8pPr>
            <a:lvl9pPr marL="1508898">
              <a:defRPr sz="135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5" name="Text Placeholder 4"/>
          <p:cNvSpPr>
            <a:spLocks noGrp="1"/>
          </p:cNvSpPr>
          <p:nvPr>
            <p:ph type="body" sz="quarter" idx="3"/>
          </p:nvPr>
        </p:nvSpPr>
        <p:spPr>
          <a:xfrm>
            <a:off x="4727448" y="1608836"/>
            <a:ext cx="3730752" cy="512064"/>
          </a:xfrm>
        </p:spPr>
        <p:txBody>
          <a:bodyPr anchor="b">
            <a:noAutofit/>
          </a:bodyPr>
          <a:lstStyle>
            <a:lvl1pPr marL="0" indent="0">
              <a:spcBef>
                <a:spcPts val="0"/>
              </a:spcBef>
              <a:buNone/>
              <a:defRPr sz="1800" b="1"/>
            </a:lvl1pPr>
            <a:lvl2pPr marL="457242" indent="0">
              <a:buNone/>
              <a:defRPr sz="2026" b="1"/>
            </a:lvl2pPr>
            <a:lvl3pPr marL="914484" indent="0">
              <a:buNone/>
              <a:defRPr sz="1800" b="1"/>
            </a:lvl3pPr>
            <a:lvl4pPr marL="1371726" indent="0">
              <a:buNone/>
              <a:defRPr sz="1575" b="1"/>
            </a:lvl4pPr>
            <a:lvl5pPr marL="1828967" indent="0">
              <a:buNone/>
              <a:defRPr sz="1575" b="1"/>
            </a:lvl5pPr>
            <a:lvl6pPr marL="2286210" indent="0">
              <a:buNone/>
              <a:defRPr sz="1575" b="1"/>
            </a:lvl6pPr>
            <a:lvl7pPr marL="2743451" indent="0">
              <a:buNone/>
              <a:defRPr sz="1575" b="1"/>
            </a:lvl7pPr>
            <a:lvl8pPr marL="3200693" indent="0">
              <a:buNone/>
              <a:defRPr sz="1575" b="1"/>
            </a:lvl8pPr>
            <a:lvl9pPr marL="3657935" indent="0">
              <a:buNone/>
              <a:defRPr sz="1575" b="1"/>
            </a:lvl9pPr>
          </a:lstStyle>
          <a:p>
            <a:pPr lvl="0"/>
            <a:r>
              <a:rPr lang="en-US" smtClean="0"/>
              <a:t>Click to edit Master text styles</a:t>
            </a:r>
          </a:p>
        </p:txBody>
      </p:sp>
      <p:sp>
        <p:nvSpPr>
          <p:cNvPr id="6" name="Content Placeholder 5"/>
          <p:cNvSpPr>
            <a:spLocks noGrp="1"/>
          </p:cNvSpPr>
          <p:nvPr>
            <p:ph sz="quarter" idx="4"/>
          </p:nvPr>
        </p:nvSpPr>
        <p:spPr>
          <a:xfrm>
            <a:off x="4724400" y="2209800"/>
            <a:ext cx="3733800" cy="3962400"/>
          </a:xfrm>
        </p:spPr>
        <p:txBody>
          <a:bodyPr>
            <a:normAutofit/>
          </a:bodyPr>
          <a:lstStyle>
            <a:lvl1pPr>
              <a:defRPr sz="1500"/>
            </a:lvl1pPr>
            <a:lvl2pPr>
              <a:defRPr sz="1350"/>
            </a:lvl2pPr>
            <a:lvl3pPr>
              <a:defRPr sz="1350"/>
            </a:lvl3pPr>
            <a:lvl4pPr>
              <a:defRPr sz="1350"/>
            </a:lvl4pPr>
            <a:lvl5pPr marL="1508898">
              <a:defRPr sz="1350"/>
            </a:lvl5pPr>
            <a:lvl6pPr marL="1508898">
              <a:defRPr sz="1350"/>
            </a:lvl6pPr>
            <a:lvl7pPr marL="1508898">
              <a:defRPr sz="1350"/>
            </a:lvl7pPr>
            <a:lvl8pPr marL="1508898">
              <a:defRPr sz="1350"/>
            </a:lvl8pPr>
            <a:lvl9pPr marL="1508898">
              <a:defRPr sz="135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7" name="Date Placeholder 6"/>
          <p:cNvSpPr>
            <a:spLocks noGrp="1"/>
          </p:cNvSpPr>
          <p:nvPr>
            <p:ph type="dt" sz="half" idx="10"/>
          </p:nvPr>
        </p:nvSpPr>
        <p:spPr/>
        <p:txBody>
          <a:bodyPr/>
          <a:lstStyle/>
          <a:p>
            <a:fld id="{2DD204D1-F9BD-4643-8480-6EA41EB484F1}" type="datetimeFigureOut">
              <a:rPr lang="en-US"/>
              <a:t>6/28/2018</a:t>
            </a:fld>
            <a:endParaRPr/>
          </a:p>
        </p:txBody>
      </p:sp>
      <p:sp>
        <p:nvSpPr>
          <p:cNvPr id="8" name="Footer Placeholder 7"/>
          <p:cNvSpPr>
            <a:spLocks noGrp="1"/>
          </p:cNvSpPr>
          <p:nvPr>
            <p:ph type="ftr" sz="quarter" idx="11"/>
          </p:nvPr>
        </p:nvSpPr>
        <p:spPr/>
        <p:txBody>
          <a:bodyPr/>
          <a:lstStyle/>
          <a:p>
            <a:endParaRPr/>
          </a:p>
        </p:txBody>
      </p:sp>
      <p:sp>
        <p:nvSpPr>
          <p:cNvPr id="9" name="Slide Number Placeholder 8"/>
          <p:cNvSpPr>
            <a:spLocks noGrp="1"/>
          </p:cNvSpPr>
          <p:nvPr>
            <p:ph type="sldNum" sz="quarter" idx="12"/>
          </p:nvPr>
        </p:nvSpPr>
        <p:spPr/>
        <p:txBody>
          <a:bodyPr/>
          <a:lstStyle/>
          <a:p>
            <a:fld id="{EB37DED6-D4C7-42EE-AB49-D2E39E64FDE4}" type="slidenum">
              <a:rPr/>
              <a:t>‹#›</a:t>
            </a:fld>
            <a:endParaRPr/>
          </a:p>
        </p:txBody>
      </p:sp>
    </p:spTree>
    <p:extLst>
      <p:ext uri="{BB962C8B-B14F-4D97-AF65-F5344CB8AC3E}">
        <p14:creationId xmlns:p14="http://schemas.microsoft.com/office/powerpoint/2010/main" val="3552830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Date Placeholder 2"/>
          <p:cNvSpPr>
            <a:spLocks noGrp="1"/>
          </p:cNvSpPr>
          <p:nvPr>
            <p:ph type="dt" sz="half" idx="10"/>
          </p:nvPr>
        </p:nvSpPr>
        <p:spPr/>
        <p:txBody>
          <a:bodyPr/>
          <a:lstStyle/>
          <a:p>
            <a:fld id="{2DD204D1-F9BD-4643-8480-6EA41EB484F1}" type="datetimeFigureOut">
              <a:rPr lang="en-US"/>
              <a:t>6/28/2018</a:t>
            </a:fld>
            <a:endParaRPr/>
          </a:p>
        </p:txBody>
      </p:sp>
      <p:sp>
        <p:nvSpPr>
          <p:cNvPr id="4" name="Footer Placeholder 3"/>
          <p:cNvSpPr>
            <a:spLocks noGrp="1"/>
          </p:cNvSpPr>
          <p:nvPr>
            <p:ph type="ftr" sz="quarter" idx="11"/>
          </p:nvPr>
        </p:nvSpPr>
        <p:spPr/>
        <p:txBody>
          <a:bodyPr/>
          <a:lstStyle/>
          <a:p>
            <a:endParaRPr/>
          </a:p>
        </p:txBody>
      </p:sp>
      <p:sp>
        <p:nvSpPr>
          <p:cNvPr id="5" name="Slide Number Placeholder 4"/>
          <p:cNvSpPr>
            <a:spLocks noGrp="1"/>
          </p:cNvSpPr>
          <p:nvPr>
            <p:ph type="sldNum" sz="quarter" idx="12"/>
          </p:nvPr>
        </p:nvSpPr>
        <p:spPr/>
        <p:txBody>
          <a:bodyPr/>
          <a:lstStyle/>
          <a:p>
            <a:fld id="{EB37DED6-D4C7-42EE-AB49-D2E39E64FDE4}" type="slidenum">
              <a:rPr/>
              <a:t>‹#›</a:t>
            </a:fld>
            <a:endParaRPr/>
          </a:p>
        </p:txBody>
      </p:sp>
    </p:spTree>
    <p:extLst>
      <p:ext uri="{BB962C8B-B14F-4D97-AF65-F5344CB8AC3E}">
        <p14:creationId xmlns:p14="http://schemas.microsoft.com/office/powerpoint/2010/main" val="35167638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DD204D1-F9BD-4643-8480-6EA41EB484F1}" type="datetimeFigureOut">
              <a:rPr lang="en-US"/>
              <a:t>6/28/2018</a:t>
            </a:fld>
            <a:endParaRPr/>
          </a:p>
        </p:txBody>
      </p:sp>
      <p:sp>
        <p:nvSpPr>
          <p:cNvPr id="3" name="Footer Placeholder 2"/>
          <p:cNvSpPr>
            <a:spLocks noGrp="1"/>
          </p:cNvSpPr>
          <p:nvPr>
            <p:ph type="ftr" sz="quarter" idx="11"/>
          </p:nvPr>
        </p:nvSpPr>
        <p:spPr/>
        <p:txBody>
          <a:bodyPr/>
          <a:lstStyle/>
          <a:p>
            <a:endParaRPr/>
          </a:p>
        </p:txBody>
      </p:sp>
      <p:sp>
        <p:nvSpPr>
          <p:cNvPr id="4" name="Slide Number Placeholder 3"/>
          <p:cNvSpPr>
            <a:spLocks noGrp="1"/>
          </p:cNvSpPr>
          <p:nvPr>
            <p:ph type="sldNum" sz="quarter" idx="12"/>
          </p:nvPr>
        </p:nvSpPr>
        <p:spPr/>
        <p:txBody>
          <a:bodyPr/>
          <a:lstStyle/>
          <a:p>
            <a:fld id="{EB37DED6-D4C7-42EE-AB49-D2E39E64FDE4}" type="slidenum">
              <a:rPr/>
              <a:t>‹#›</a:t>
            </a:fld>
            <a:endParaRPr/>
          </a:p>
        </p:txBody>
      </p:sp>
    </p:spTree>
    <p:extLst>
      <p:ext uri="{BB962C8B-B14F-4D97-AF65-F5344CB8AC3E}">
        <p14:creationId xmlns:p14="http://schemas.microsoft.com/office/powerpoint/2010/main" val="20687318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2971800" y="0"/>
            <a:ext cx="5943600" cy="6858000"/>
          </a:xfrm>
          <a:prstGeom prst="rect">
            <a:avLst/>
          </a:prstGeom>
          <a:gradFill flip="none" rotWithShape="1">
            <a:gsLst>
              <a:gs pos="0">
                <a:schemeClr val="bg1">
                  <a:alpha val="0"/>
                </a:schemeClr>
              </a:gs>
              <a:gs pos="100000">
                <a:schemeClr val="bg1">
                  <a:alpha val="55000"/>
                </a:schemeClr>
              </a:gs>
            </a:gsLst>
            <a:lin ang="7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91448" tIns="45724" rIns="91448" bIns="45724" rtlCol="0" anchor="ctr"/>
          <a:lstStyle/>
          <a:p>
            <a:pPr algn="ctr"/>
            <a:endParaRPr sz="1800"/>
          </a:p>
        </p:txBody>
      </p:sp>
      <p:sp>
        <p:nvSpPr>
          <p:cNvPr id="2" name="Title 1"/>
          <p:cNvSpPr>
            <a:spLocks noGrp="1"/>
          </p:cNvSpPr>
          <p:nvPr>
            <p:ph type="title"/>
          </p:nvPr>
        </p:nvSpPr>
        <p:spPr>
          <a:xfrm>
            <a:off x="228601" y="1701800"/>
            <a:ext cx="2514600" cy="2844800"/>
          </a:xfrm>
        </p:spPr>
        <p:txBody>
          <a:bodyPr anchor="b">
            <a:normAutofit/>
          </a:bodyPr>
          <a:lstStyle>
            <a:lvl1pPr algn="l">
              <a:defRPr sz="1500" b="1"/>
            </a:lvl1pPr>
          </a:lstStyle>
          <a:p>
            <a:r>
              <a:rPr lang="en-US" smtClean="0"/>
              <a:t>Click to edit Master title style</a:t>
            </a:r>
            <a:endParaRPr/>
          </a:p>
        </p:txBody>
      </p:sp>
      <p:sp>
        <p:nvSpPr>
          <p:cNvPr id="4" name="Text Placeholder 3"/>
          <p:cNvSpPr>
            <a:spLocks noGrp="1"/>
          </p:cNvSpPr>
          <p:nvPr>
            <p:ph type="body" sz="half" idx="2"/>
          </p:nvPr>
        </p:nvSpPr>
        <p:spPr>
          <a:xfrm>
            <a:off x="228601" y="4648200"/>
            <a:ext cx="2514600" cy="1727200"/>
          </a:xfrm>
        </p:spPr>
        <p:txBody>
          <a:bodyPr>
            <a:normAutofit/>
          </a:bodyPr>
          <a:lstStyle>
            <a:lvl1pPr marL="0" indent="0">
              <a:spcBef>
                <a:spcPts val="900"/>
              </a:spcBef>
              <a:buNone/>
              <a:defRPr sz="1200"/>
            </a:lvl1pPr>
            <a:lvl2pPr marL="457242" indent="0">
              <a:buNone/>
              <a:defRPr sz="1200"/>
            </a:lvl2pPr>
            <a:lvl3pPr marL="914484" indent="0">
              <a:buNone/>
              <a:defRPr sz="975"/>
            </a:lvl3pPr>
            <a:lvl4pPr marL="1371726" indent="0">
              <a:buNone/>
              <a:defRPr sz="900"/>
            </a:lvl4pPr>
            <a:lvl5pPr marL="1828967" indent="0">
              <a:buNone/>
              <a:defRPr sz="900"/>
            </a:lvl5pPr>
            <a:lvl6pPr marL="2286210" indent="0">
              <a:buNone/>
              <a:defRPr sz="900"/>
            </a:lvl6pPr>
            <a:lvl7pPr marL="2743451" indent="0">
              <a:buNone/>
              <a:defRPr sz="900"/>
            </a:lvl7pPr>
            <a:lvl8pPr marL="3200693" indent="0">
              <a:buNone/>
              <a:defRPr sz="900"/>
            </a:lvl8pPr>
            <a:lvl9pPr marL="3657935" indent="0">
              <a:buNone/>
              <a:defRPr sz="900"/>
            </a:lvl9pPr>
          </a:lstStyle>
          <a:p>
            <a:pPr lvl="0"/>
            <a:r>
              <a:rPr lang="en-US" smtClean="0"/>
              <a:t>Click to edit Master text styles</a:t>
            </a:r>
          </a:p>
        </p:txBody>
      </p:sp>
      <p:sp>
        <p:nvSpPr>
          <p:cNvPr id="3" name="Content Placeholder 2"/>
          <p:cNvSpPr>
            <a:spLocks noGrp="1"/>
          </p:cNvSpPr>
          <p:nvPr>
            <p:ph idx="1"/>
          </p:nvPr>
        </p:nvSpPr>
        <p:spPr>
          <a:xfrm>
            <a:off x="3352800" y="482600"/>
            <a:ext cx="5105400" cy="5892800"/>
          </a:xfrm>
        </p:spPr>
        <p:txBody>
          <a:bodyPr>
            <a:normAutofit/>
          </a:bodyPr>
          <a:lstStyle>
            <a:lvl1pPr>
              <a:defRPr sz="1800"/>
            </a:lvl1pPr>
            <a:lvl2pPr>
              <a:defRPr sz="1500"/>
            </a:lvl2pPr>
            <a:lvl3pPr>
              <a:defRPr sz="1350"/>
            </a:lvl3pPr>
            <a:lvl4pPr>
              <a:defRPr sz="1350"/>
            </a:lvl4pPr>
            <a:lvl5pPr>
              <a:defRPr sz="1350"/>
            </a:lvl5pPr>
            <a:lvl6pPr>
              <a:defRPr sz="1350"/>
            </a:lvl6pPr>
            <a:lvl7pPr>
              <a:defRPr sz="1350"/>
            </a:lvl7pPr>
            <a:lvl8pPr>
              <a:defRPr sz="1350"/>
            </a:lvl8pPr>
            <a:lvl9pPr>
              <a:defRPr sz="135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5" name="Date Placeholder 4"/>
          <p:cNvSpPr>
            <a:spLocks noGrp="1"/>
          </p:cNvSpPr>
          <p:nvPr>
            <p:ph type="dt" sz="half" idx="10"/>
          </p:nvPr>
        </p:nvSpPr>
        <p:spPr/>
        <p:txBody>
          <a:bodyPr/>
          <a:lstStyle/>
          <a:p>
            <a:fld id="{126BF754-515F-40B9-8D24-D54D5825B3D0}" type="datetimeFigureOut">
              <a:rPr lang="en-US"/>
              <a:t>6/28/2018</a:t>
            </a:fld>
            <a:endParaRPr/>
          </a:p>
        </p:txBody>
      </p:sp>
      <p:sp>
        <p:nvSpPr>
          <p:cNvPr id="6" name="Footer Placeholder 5"/>
          <p:cNvSpPr>
            <a:spLocks noGrp="1"/>
          </p:cNvSpPr>
          <p:nvPr>
            <p:ph type="ftr" sz="quarter" idx="11"/>
          </p:nvPr>
        </p:nvSpPr>
        <p:spPr/>
        <p:txBody>
          <a:bodyPr/>
          <a:lstStyle/>
          <a:p>
            <a:endParaRPr/>
          </a:p>
        </p:txBody>
      </p:sp>
      <p:sp>
        <p:nvSpPr>
          <p:cNvPr id="7" name="Slide Number Placeholder 6"/>
          <p:cNvSpPr>
            <a:spLocks noGrp="1"/>
          </p:cNvSpPr>
          <p:nvPr>
            <p:ph type="sldNum" sz="quarter" idx="12"/>
          </p:nvPr>
        </p:nvSpPr>
        <p:spPr/>
        <p:txBody>
          <a:bodyPr/>
          <a:lstStyle/>
          <a:p>
            <a:fld id="{2DFBB78A-01B4-41F2-96B0-677A4A282832}" type="slidenum">
              <a:rPr/>
              <a:t>‹#›</a:t>
            </a:fld>
            <a:endParaRPr/>
          </a:p>
        </p:txBody>
      </p:sp>
    </p:spTree>
    <p:extLst>
      <p:ext uri="{BB962C8B-B14F-4D97-AF65-F5344CB8AC3E}">
        <p14:creationId xmlns:p14="http://schemas.microsoft.com/office/powerpoint/2010/main" val="19680720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1562100" y="0"/>
            <a:ext cx="6019800" cy="6858000"/>
          </a:xfrm>
          <a:prstGeom prst="rect">
            <a:avLst/>
          </a:prstGeom>
          <a:gradFill flip="none" rotWithShape="1">
            <a:gsLst>
              <a:gs pos="0">
                <a:schemeClr val="bg1">
                  <a:alpha val="0"/>
                </a:schemeClr>
              </a:gs>
              <a:gs pos="100000">
                <a:schemeClr val="bg1">
                  <a:alpha val="55000"/>
                </a:schemeClr>
              </a:gs>
            </a:gsLst>
            <a:lin ang="7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91448" tIns="45724" rIns="91448" bIns="45724" rtlCol="0" anchor="ctr"/>
          <a:lstStyle/>
          <a:p>
            <a:pPr algn="ctr"/>
            <a:endParaRPr sz="1800"/>
          </a:p>
        </p:txBody>
      </p:sp>
      <p:sp>
        <p:nvSpPr>
          <p:cNvPr id="2" name="Title 1"/>
          <p:cNvSpPr>
            <a:spLocks noGrp="1"/>
          </p:cNvSpPr>
          <p:nvPr>
            <p:ph type="title"/>
          </p:nvPr>
        </p:nvSpPr>
        <p:spPr>
          <a:xfrm>
            <a:off x="1828800" y="4800600"/>
            <a:ext cx="5486400" cy="762000"/>
          </a:xfrm>
        </p:spPr>
        <p:txBody>
          <a:bodyPr anchor="b">
            <a:normAutofit/>
          </a:bodyPr>
          <a:lstStyle>
            <a:lvl1pPr algn="l">
              <a:defRPr sz="1500" b="1"/>
            </a:lvl1pPr>
          </a:lstStyle>
          <a:p>
            <a:r>
              <a:rPr lang="en-US" smtClean="0"/>
              <a:t>Click to edit Master title style</a:t>
            </a:r>
            <a:endParaRPr/>
          </a:p>
        </p:txBody>
      </p:sp>
      <p:sp>
        <p:nvSpPr>
          <p:cNvPr id="3" name="Picture Placeholder 2" descr="An empty placeholder to add an image. Click on the placeholder and select the image that you wish to add."/>
          <p:cNvSpPr>
            <a:spLocks noGrp="1"/>
          </p:cNvSpPr>
          <p:nvPr>
            <p:ph type="pic" idx="1"/>
          </p:nvPr>
        </p:nvSpPr>
        <p:spPr>
          <a:xfrm>
            <a:off x="1828800" y="279402"/>
            <a:ext cx="5486400" cy="4448175"/>
          </a:xfrm>
        </p:spPr>
        <p:txBody>
          <a:bodyPr>
            <a:normAutofit/>
          </a:bodyPr>
          <a:lstStyle>
            <a:lvl1pPr marL="0" indent="0">
              <a:buNone/>
              <a:defRPr sz="2101"/>
            </a:lvl1pPr>
            <a:lvl2pPr marL="457242" indent="0">
              <a:buNone/>
              <a:defRPr sz="2776"/>
            </a:lvl2pPr>
            <a:lvl3pPr marL="914484" indent="0">
              <a:buNone/>
              <a:defRPr sz="2401"/>
            </a:lvl3pPr>
            <a:lvl4pPr marL="1371726" indent="0">
              <a:buNone/>
              <a:defRPr sz="2026"/>
            </a:lvl4pPr>
            <a:lvl5pPr marL="1828967" indent="0">
              <a:buNone/>
              <a:defRPr sz="2026"/>
            </a:lvl5pPr>
            <a:lvl6pPr marL="2286210" indent="0">
              <a:buNone/>
              <a:defRPr sz="2026"/>
            </a:lvl6pPr>
            <a:lvl7pPr marL="2743451" indent="0">
              <a:buNone/>
              <a:defRPr sz="2026"/>
            </a:lvl7pPr>
            <a:lvl8pPr marL="3200693" indent="0">
              <a:buNone/>
              <a:defRPr sz="2026"/>
            </a:lvl8pPr>
            <a:lvl9pPr marL="3657935" indent="0">
              <a:buNone/>
              <a:defRPr sz="2026"/>
            </a:lvl9pPr>
          </a:lstStyle>
          <a:p>
            <a:r>
              <a:rPr lang="en-US" smtClean="0"/>
              <a:t>Click icon to add picture</a:t>
            </a:r>
            <a:endParaRPr/>
          </a:p>
        </p:txBody>
      </p:sp>
      <p:sp>
        <p:nvSpPr>
          <p:cNvPr id="4" name="Text Placeholder 3"/>
          <p:cNvSpPr>
            <a:spLocks noGrp="1"/>
          </p:cNvSpPr>
          <p:nvPr>
            <p:ph type="body" sz="half" idx="2"/>
          </p:nvPr>
        </p:nvSpPr>
        <p:spPr>
          <a:xfrm>
            <a:off x="1828800" y="5562600"/>
            <a:ext cx="5486400" cy="812800"/>
          </a:xfrm>
        </p:spPr>
        <p:txBody>
          <a:bodyPr>
            <a:normAutofit/>
          </a:bodyPr>
          <a:lstStyle>
            <a:lvl1pPr marL="0" indent="0">
              <a:spcBef>
                <a:spcPts val="0"/>
              </a:spcBef>
              <a:buNone/>
              <a:defRPr sz="1200"/>
            </a:lvl1pPr>
            <a:lvl2pPr marL="457242" indent="0">
              <a:buNone/>
              <a:defRPr sz="1200"/>
            </a:lvl2pPr>
            <a:lvl3pPr marL="914484" indent="0">
              <a:buNone/>
              <a:defRPr sz="975"/>
            </a:lvl3pPr>
            <a:lvl4pPr marL="1371726" indent="0">
              <a:buNone/>
              <a:defRPr sz="900"/>
            </a:lvl4pPr>
            <a:lvl5pPr marL="1828967" indent="0">
              <a:buNone/>
              <a:defRPr sz="900"/>
            </a:lvl5pPr>
            <a:lvl6pPr marL="2286210" indent="0">
              <a:buNone/>
              <a:defRPr sz="900"/>
            </a:lvl6pPr>
            <a:lvl7pPr marL="2743451" indent="0">
              <a:buNone/>
              <a:defRPr sz="900"/>
            </a:lvl7pPr>
            <a:lvl8pPr marL="3200693" indent="0">
              <a:buNone/>
              <a:defRPr sz="900"/>
            </a:lvl8pPr>
            <a:lvl9pPr marL="3657935"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26BF754-515F-40B9-8D24-D54D5825B3D0}" type="datetimeFigureOut">
              <a:rPr lang="en-US"/>
              <a:t>6/28/2018</a:t>
            </a:fld>
            <a:endParaRPr/>
          </a:p>
        </p:txBody>
      </p:sp>
      <p:sp>
        <p:nvSpPr>
          <p:cNvPr id="6" name="Footer Placeholder 5"/>
          <p:cNvSpPr>
            <a:spLocks noGrp="1"/>
          </p:cNvSpPr>
          <p:nvPr>
            <p:ph type="ftr" sz="quarter" idx="11"/>
          </p:nvPr>
        </p:nvSpPr>
        <p:spPr/>
        <p:txBody>
          <a:bodyPr/>
          <a:lstStyle/>
          <a:p>
            <a:endParaRPr/>
          </a:p>
        </p:txBody>
      </p:sp>
      <p:sp>
        <p:nvSpPr>
          <p:cNvPr id="7" name="Slide Number Placeholder 6"/>
          <p:cNvSpPr>
            <a:spLocks noGrp="1"/>
          </p:cNvSpPr>
          <p:nvPr>
            <p:ph type="sldNum" sz="quarter" idx="12"/>
          </p:nvPr>
        </p:nvSpPr>
        <p:spPr/>
        <p:txBody>
          <a:bodyPr/>
          <a:lstStyle/>
          <a:p>
            <a:fld id="{2DFBB78A-01B4-41F2-96B0-677A4A282832}" type="slidenum">
              <a:rPr/>
              <a:t>‹#›</a:t>
            </a:fld>
            <a:endParaRPr/>
          </a:p>
        </p:txBody>
      </p:sp>
    </p:spTree>
    <p:extLst>
      <p:ext uri="{BB962C8B-B14F-4D97-AF65-F5344CB8AC3E}">
        <p14:creationId xmlns:p14="http://schemas.microsoft.com/office/powerpoint/2010/main" val="12213374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10"/>
          </p:nvPr>
        </p:nvSpPr>
        <p:spPr/>
        <p:txBody>
          <a:bodyPr/>
          <a:lstStyle/>
          <a:p>
            <a:fld id="{7AECB6C2-1084-4AED-A74A-DF028B0094EA}" type="datetimeFigureOut">
              <a:rPr lang="en-US"/>
              <a:t>6/28/2018</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591C5AD9-787D-40FA-8A4D-16A055B9AF81}" type="slidenum">
              <a:rPr/>
              <a:t>‹#›</a:t>
            </a:fld>
            <a:endParaRPr/>
          </a:p>
        </p:txBody>
      </p:sp>
    </p:spTree>
    <p:extLst>
      <p:ext uri="{BB962C8B-B14F-4D97-AF65-F5344CB8AC3E}">
        <p14:creationId xmlns:p14="http://schemas.microsoft.com/office/powerpoint/2010/main" val="10104347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391400" y="274639"/>
            <a:ext cx="1066800" cy="5897561"/>
          </a:xfrm>
        </p:spPr>
        <p:txBody>
          <a:bodyPr vert="eaVert"/>
          <a:lstStyle/>
          <a:p>
            <a:r>
              <a:rPr lang="en-US" smtClean="0"/>
              <a:t>Click to edit Master title style</a:t>
            </a:r>
            <a:endParaRPr/>
          </a:p>
        </p:txBody>
      </p:sp>
      <p:sp>
        <p:nvSpPr>
          <p:cNvPr id="3" name="Vertical Text Placeholder 2"/>
          <p:cNvSpPr>
            <a:spLocks noGrp="1"/>
          </p:cNvSpPr>
          <p:nvPr>
            <p:ph type="body" orient="vert" idx="1"/>
          </p:nvPr>
        </p:nvSpPr>
        <p:spPr>
          <a:xfrm>
            <a:off x="838200" y="274639"/>
            <a:ext cx="6400800" cy="5897561"/>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10"/>
          </p:nvPr>
        </p:nvSpPr>
        <p:spPr/>
        <p:txBody>
          <a:bodyPr/>
          <a:lstStyle/>
          <a:p>
            <a:fld id="{7AECB6C2-1084-4AED-A74A-DF028B0094EA}" type="datetimeFigureOut">
              <a:rPr lang="en-US"/>
              <a:t>6/28/2018</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591C5AD9-787D-40FA-8A4D-16A055B9AF81}" type="slidenum">
              <a:rPr/>
              <a:t>‹#›</a:t>
            </a:fld>
            <a:endParaRPr/>
          </a:p>
        </p:txBody>
      </p:sp>
    </p:spTree>
    <p:extLst>
      <p:ext uri="{BB962C8B-B14F-4D97-AF65-F5344CB8AC3E}">
        <p14:creationId xmlns:p14="http://schemas.microsoft.com/office/powerpoint/2010/main" val="36507153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9" name="Rectangle 8"/>
          <p:cNvSpPr/>
          <p:nvPr/>
        </p:nvSpPr>
        <p:spPr>
          <a:xfrm>
            <a:off x="228600" y="0"/>
            <a:ext cx="8686800" cy="6858000"/>
          </a:xfrm>
          <a:prstGeom prst="rect">
            <a:avLst/>
          </a:prstGeom>
          <a:gradFill flip="none" rotWithShape="1">
            <a:gsLst>
              <a:gs pos="0">
                <a:schemeClr val="bg1">
                  <a:alpha val="0"/>
                </a:schemeClr>
              </a:gs>
              <a:gs pos="100000">
                <a:schemeClr val="bg1">
                  <a:alpha val="55000"/>
                </a:schemeClr>
              </a:gs>
            </a:gsLst>
            <a:lin ang="7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91448" tIns="45724" rIns="91448" bIns="45724" rtlCol="0" anchor="ctr"/>
          <a:lstStyle/>
          <a:p>
            <a:pPr algn="ctr"/>
            <a:endParaRPr sz="1800"/>
          </a:p>
        </p:txBody>
      </p:sp>
      <p:sp>
        <p:nvSpPr>
          <p:cNvPr id="2" name="Title Placeholder 1"/>
          <p:cNvSpPr>
            <a:spLocks noGrp="1"/>
          </p:cNvSpPr>
          <p:nvPr>
            <p:ph type="title"/>
          </p:nvPr>
        </p:nvSpPr>
        <p:spPr>
          <a:xfrm>
            <a:off x="838200" y="76200"/>
            <a:ext cx="7620000" cy="1397000"/>
          </a:xfrm>
          <a:prstGeom prst="rect">
            <a:avLst/>
          </a:prstGeom>
        </p:spPr>
        <p:txBody>
          <a:bodyPr vert="horz" lIns="121899" tIns="60949" rIns="121899" bIns="60949" rtlCol="0" anchor="b">
            <a:normAutofit/>
          </a:bodyPr>
          <a:lstStyle/>
          <a:p>
            <a:r>
              <a:rPr lang="en-US" smtClean="0"/>
              <a:t>Click to edit Master title style</a:t>
            </a:r>
            <a:endParaRPr dirty="0"/>
          </a:p>
        </p:txBody>
      </p:sp>
      <p:sp>
        <p:nvSpPr>
          <p:cNvPr id="3" name="Text Placeholder 2"/>
          <p:cNvSpPr>
            <a:spLocks noGrp="1"/>
          </p:cNvSpPr>
          <p:nvPr>
            <p:ph type="body" idx="1"/>
          </p:nvPr>
        </p:nvSpPr>
        <p:spPr>
          <a:xfrm>
            <a:off x="838200" y="1701800"/>
            <a:ext cx="7620000" cy="4470400"/>
          </a:xfrm>
          <a:prstGeom prst="rect">
            <a:avLst/>
          </a:prstGeom>
        </p:spPr>
        <p:txBody>
          <a:bodyPr vert="horz" lIns="121899" tIns="60949" rIns="121899" bIns="60949"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4" name="Date Placeholder 3"/>
          <p:cNvSpPr>
            <a:spLocks noGrp="1"/>
          </p:cNvSpPr>
          <p:nvPr>
            <p:ph type="dt" sz="half" idx="2"/>
          </p:nvPr>
        </p:nvSpPr>
        <p:spPr>
          <a:xfrm>
            <a:off x="838200" y="6400802"/>
            <a:ext cx="2057400" cy="320675"/>
          </a:xfrm>
          <a:prstGeom prst="rect">
            <a:avLst/>
          </a:prstGeom>
        </p:spPr>
        <p:txBody>
          <a:bodyPr vert="horz" lIns="121899" tIns="60949" rIns="121899" bIns="60949" rtlCol="0" anchor="b"/>
          <a:lstStyle>
            <a:lvl1pPr algn="l">
              <a:defRPr sz="900" baseline="0">
                <a:solidFill>
                  <a:schemeClr val="tx2">
                    <a:lumMod val="65000"/>
                    <a:lumOff val="35000"/>
                  </a:schemeClr>
                </a:solidFill>
              </a:defRPr>
            </a:lvl1pPr>
          </a:lstStyle>
          <a:p>
            <a:fld id="{2DD204D1-F9BD-4643-8480-6EA41EB484F1}" type="datetimeFigureOut">
              <a:rPr lang="en-US" smtClean="0"/>
              <a:pPr/>
              <a:t>6/28/2018</a:t>
            </a:fld>
            <a:endParaRPr lang="en-US"/>
          </a:p>
        </p:txBody>
      </p:sp>
      <p:sp>
        <p:nvSpPr>
          <p:cNvPr id="5" name="Footer Placeholder 4"/>
          <p:cNvSpPr>
            <a:spLocks noGrp="1"/>
          </p:cNvSpPr>
          <p:nvPr>
            <p:ph type="ftr" sz="quarter" idx="3"/>
          </p:nvPr>
        </p:nvSpPr>
        <p:spPr>
          <a:xfrm>
            <a:off x="2931645" y="6400802"/>
            <a:ext cx="4663440" cy="320675"/>
          </a:xfrm>
          <a:prstGeom prst="rect">
            <a:avLst/>
          </a:prstGeom>
        </p:spPr>
        <p:txBody>
          <a:bodyPr vert="horz" lIns="121899" tIns="60949" rIns="121899" bIns="60949" rtlCol="0" anchor="b"/>
          <a:lstStyle>
            <a:lvl1pPr algn="ctr">
              <a:defRPr sz="900" baseline="0">
                <a:solidFill>
                  <a:schemeClr val="tx2">
                    <a:lumMod val="65000"/>
                    <a:lumOff val="35000"/>
                  </a:schemeClr>
                </a:solidFill>
              </a:defRPr>
            </a:lvl1pPr>
          </a:lstStyle>
          <a:p>
            <a:endParaRPr lang="en-US"/>
          </a:p>
        </p:txBody>
      </p:sp>
      <p:sp>
        <p:nvSpPr>
          <p:cNvPr id="6" name="Slide Number Placeholder 5"/>
          <p:cNvSpPr>
            <a:spLocks noGrp="1"/>
          </p:cNvSpPr>
          <p:nvPr>
            <p:ph type="sldNum" sz="quarter" idx="4"/>
          </p:nvPr>
        </p:nvSpPr>
        <p:spPr>
          <a:xfrm>
            <a:off x="7627346" y="6400802"/>
            <a:ext cx="830855" cy="320675"/>
          </a:xfrm>
          <a:prstGeom prst="rect">
            <a:avLst/>
          </a:prstGeom>
        </p:spPr>
        <p:txBody>
          <a:bodyPr vert="horz" lIns="121899" tIns="60949" rIns="121899" bIns="60949" rtlCol="0" anchor="b"/>
          <a:lstStyle>
            <a:lvl1pPr algn="r">
              <a:defRPr sz="900" baseline="0">
                <a:solidFill>
                  <a:schemeClr val="tx2">
                    <a:lumMod val="65000"/>
                    <a:lumOff val="35000"/>
                  </a:schemeClr>
                </a:solidFill>
              </a:defRPr>
            </a:lvl1pPr>
          </a:lstStyle>
          <a:p>
            <a:fld id="{EB37DED6-D4C7-42EE-AB49-D2E39E64FDE4}" type="slidenum">
              <a:rPr lang="en-US" smtClean="0"/>
              <a:pPr/>
              <a:t>‹#›</a:t>
            </a:fld>
            <a:endParaRPr lang="en-US"/>
          </a:p>
        </p:txBody>
      </p:sp>
    </p:spTree>
    <p:extLst>
      <p:ext uri="{BB962C8B-B14F-4D97-AF65-F5344CB8AC3E}">
        <p14:creationId xmlns:p14="http://schemas.microsoft.com/office/powerpoint/2010/main" val="1544047913"/>
      </p:ext>
    </p:extLst>
  </p:cSld>
  <p:clrMap bg1="lt1" tx1="dk1" bg2="lt2" tx2="dk2" accent1="accent1" accent2="accent2" accent3="accent3" accent4="accent4" accent5="accent5" accent6="accent6" hlink="hlink" folHlink="folHlink"/>
  <p:sldLayoutIdLst>
    <p:sldLayoutId id="2147483661" r:id="rId1"/>
    <p:sldLayoutId id="2147483679" r:id="rId2"/>
    <p:sldLayoutId id="2147483663" r:id="rId3"/>
    <p:sldLayoutId id="2147483664" r:id="rId4"/>
    <p:sldLayoutId id="2147483665" r:id="rId5"/>
    <p:sldLayoutId id="2147483666" r:id="rId6"/>
    <p:sldLayoutId id="2147483667" r:id="rId7"/>
    <p:sldLayoutId id="2147483675" r:id="rId8"/>
    <p:sldLayoutId id="2147483676" r:id="rId9"/>
    <p:sldLayoutId id="2147483677" r:id="rId10"/>
    <p:sldLayoutId id="2147483678"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914484" rtl="0" eaLnBrk="1" latinLnBrk="0" hangingPunct="1">
        <a:lnSpc>
          <a:spcPct val="85000"/>
        </a:lnSpc>
        <a:spcBef>
          <a:spcPct val="0"/>
        </a:spcBef>
        <a:buNone/>
        <a:tabLst/>
        <a:defRPr sz="3301" kern="1200" cap="none" baseline="0">
          <a:solidFill>
            <a:schemeClr val="tx1"/>
          </a:solidFill>
          <a:latin typeface="+mj-lt"/>
          <a:ea typeface="+mj-ea"/>
          <a:cs typeface="+mj-cs"/>
        </a:defRPr>
      </a:lvl1pPr>
    </p:titleStyle>
    <p:bodyStyle>
      <a:lvl1pPr marL="228621" indent="-228621" algn="l" defTabSz="914484" rtl="0" eaLnBrk="1" latinLnBrk="0" hangingPunct="1">
        <a:lnSpc>
          <a:spcPct val="95000"/>
        </a:lnSpc>
        <a:spcBef>
          <a:spcPts val="1400"/>
        </a:spcBef>
        <a:buSzPct val="100000"/>
        <a:buFont typeface="Arial" pitchFamily="34" charset="0"/>
        <a:buChar char="•"/>
        <a:defRPr sz="1800" kern="1200">
          <a:solidFill>
            <a:schemeClr val="tx1"/>
          </a:solidFill>
          <a:latin typeface="+mn-lt"/>
          <a:ea typeface="+mn-ea"/>
          <a:cs typeface="+mn-cs"/>
        </a:defRPr>
      </a:lvl1pPr>
      <a:lvl2pPr marL="548690" indent="-228621" algn="l" defTabSz="914484" rtl="0" eaLnBrk="1" latinLnBrk="0" hangingPunct="1">
        <a:lnSpc>
          <a:spcPct val="95000"/>
        </a:lnSpc>
        <a:spcBef>
          <a:spcPts val="800"/>
        </a:spcBef>
        <a:buSzPct val="100000"/>
        <a:buFont typeface="Century Gothic" pitchFamily="34" charset="0"/>
        <a:buChar char="–"/>
        <a:defRPr sz="1500" kern="1200">
          <a:solidFill>
            <a:schemeClr val="tx1"/>
          </a:solidFill>
          <a:latin typeface="+mn-lt"/>
          <a:ea typeface="+mn-ea"/>
          <a:cs typeface="+mn-cs"/>
        </a:defRPr>
      </a:lvl2pPr>
      <a:lvl3pPr marL="868759" indent="-228621" algn="l" defTabSz="914484" rtl="0" eaLnBrk="1" latinLnBrk="0" hangingPunct="1">
        <a:lnSpc>
          <a:spcPct val="95000"/>
        </a:lnSpc>
        <a:spcBef>
          <a:spcPts val="800"/>
        </a:spcBef>
        <a:buSzPct val="100000"/>
        <a:buFont typeface="Century Gothic" pitchFamily="34" charset="0"/>
        <a:buChar char="–"/>
        <a:defRPr sz="1350" kern="1200">
          <a:solidFill>
            <a:schemeClr val="tx1"/>
          </a:solidFill>
          <a:latin typeface="+mn-lt"/>
          <a:ea typeface="+mn-ea"/>
          <a:cs typeface="+mn-cs"/>
        </a:defRPr>
      </a:lvl3pPr>
      <a:lvl4pPr marL="1188829" indent="-228621" algn="l" defTabSz="914484" rtl="0" eaLnBrk="1" latinLnBrk="0" hangingPunct="1">
        <a:lnSpc>
          <a:spcPct val="95000"/>
        </a:lnSpc>
        <a:spcBef>
          <a:spcPts val="800"/>
        </a:spcBef>
        <a:buSzPct val="100000"/>
        <a:buFont typeface="Century Gothic" pitchFamily="34" charset="0"/>
        <a:buChar char="–"/>
        <a:defRPr sz="1350" kern="1200">
          <a:solidFill>
            <a:schemeClr val="tx1"/>
          </a:solidFill>
          <a:latin typeface="+mn-lt"/>
          <a:ea typeface="+mn-ea"/>
          <a:cs typeface="+mn-cs"/>
        </a:defRPr>
      </a:lvl4pPr>
      <a:lvl5pPr marL="1508898" indent="-228621" algn="l" defTabSz="914484" rtl="0" eaLnBrk="1" latinLnBrk="0" hangingPunct="1">
        <a:lnSpc>
          <a:spcPct val="95000"/>
        </a:lnSpc>
        <a:spcBef>
          <a:spcPts val="800"/>
        </a:spcBef>
        <a:buSzPct val="100000"/>
        <a:buFont typeface="Century Gothic" pitchFamily="34" charset="0"/>
        <a:buChar char="–"/>
        <a:defRPr sz="1350" kern="1200">
          <a:solidFill>
            <a:schemeClr val="tx1"/>
          </a:solidFill>
          <a:latin typeface="+mn-lt"/>
          <a:ea typeface="+mn-ea"/>
          <a:cs typeface="+mn-cs"/>
        </a:defRPr>
      </a:lvl5pPr>
      <a:lvl6pPr marL="1828967" indent="-228621" algn="l" defTabSz="914484" rtl="0" eaLnBrk="1" latinLnBrk="0" hangingPunct="1">
        <a:lnSpc>
          <a:spcPct val="95000"/>
        </a:lnSpc>
        <a:spcBef>
          <a:spcPts val="800"/>
        </a:spcBef>
        <a:buSzPct val="90000"/>
        <a:buFont typeface="Century Gothic" pitchFamily="34" charset="0"/>
        <a:buChar char="–"/>
        <a:defRPr sz="1350" kern="1200">
          <a:solidFill>
            <a:schemeClr val="tx1"/>
          </a:solidFill>
          <a:latin typeface="+mn-lt"/>
          <a:ea typeface="+mn-ea"/>
          <a:cs typeface="+mn-cs"/>
        </a:defRPr>
      </a:lvl6pPr>
      <a:lvl7pPr marL="2149037" indent="-228621" algn="l" defTabSz="914484" rtl="0" eaLnBrk="1" latinLnBrk="0" hangingPunct="1">
        <a:lnSpc>
          <a:spcPct val="95000"/>
        </a:lnSpc>
        <a:spcBef>
          <a:spcPts val="800"/>
        </a:spcBef>
        <a:buSzPct val="90000"/>
        <a:buFont typeface="Century Gothic" pitchFamily="34" charset="0"/>
        <a:buChar char="–"/>
        <a:defRPr sz="1350" kern="1200">
          <a:solidFill>
            <a:schemeClr val="tx1"/>
          </a:solidFill>
          <a:latin typeface="+mn-lt"/>
          <a:ea typeface="+mn-ea"/>
          <a:cs typeface="+mn-cs"/>
        </a:defRPr>
      </a:lvl7pPr>
      <a:lvl8pPr marL="2469106" indent="-228621" algn="l" defTabSz="914484" rtl="0" eaLnBrk="1" latinLnBrk="0" hangingPunct="1">
        <a:lnSpc>
          <a:spcPct val="95000"/>
        </a:lnSpc>
        <a:spcBef>
          <a:spcPts val="800"/>
        </a:spcBef>
        <a:buSzPct val="90000"/>
        <a:buFont typeface="Century Gothic" pitchFamily="34" charset="0"/>
        <a:buChar char="–"/>
        <a:defRPr sz="1350" kern="1200">
          <a:solidFill>
            <a:schemeClr val="tx1"/>
          </a:solidFill>
          <a:latin typeface="+mn-lt"/>
          <a:ea typeface="+mn-ea"/>
          <a:cs typeface="+mn-cs"/>
        </a:defRPr>
      </a:lvl8pPr>
      <a:lvl9pPr marL="2834900" indent="-228621" algn="l" defTabSz="914484" rtl="0" eaLnBrk="1" latinLnBrk="0" hangingPunct="1">
        <a:lnSpc>
          <a:spcPct val="95000"/>
        </a:lnSpc>
        <a:spcBef>
          <a:spcPts val="800"/>
        </a:spcBef>
        <a:buSzPct val="90000"/>
        <a:buFont typeface="Century Gothic" pitchFamily="34" charset="0"/>
        <a:buChar char="–"/>
        <a:defRPr sz="1350" kern="1200">
          <a:solidFill>
            <a:schemeClr val="tx1"/>
          </a:solidFill>
          <a:latin typeface="+mn-lt"/>
          <a:ea typeface="+mn-ea"/>
          <a:cs typeface="+mn-cs"/>
        </a:defRPr>
      </a:lvl9pPr>
    </p:bodyStyle>
    <p:otherStyle>
      <a:defPPr>
        <a:defRPr/>
      </a:defPPr>
      <a:lvl1pPr marL="0" algn="l" defTabSz="914484" rtl="0" eaLnBrk="1" latinLnBrk="0" hangingPunct="1">
        <a:defRPr sz="1800" kern="1200">
          <a:solidFill>
            <a:schemeClr val="tx1"/>
          </a:solidFill>
          <a:latin typeface="+mn-lt"/>
          <a:ea typeface="+mn-ea"/>
          <a:cs typeface="+mn-cs"/>
        </a:defRPr>
      </a:lvl1pPr>
      <a:lvl2pPr marL="457242" algn="l" defTabSz="914484" rtl="0" eaLnBrk="1" latinLnBrk="0" hangingPunct="1">
        <a:defRPr sz="1800" kern="1200">
          <a:solidFill>
            <a:schemeClr val="tx1"/>
          </a:solidFill>
          <a:latin typeface="+mn-lt"/>
          <a:ea typeface="+mn-ea"/>
          <a:cs typeface="+mn-cs"/>
        </a:defRPr>
      </a:lvl2pPr>
      <a:lvl3pPr marL="914484" algn="l" defTabSz="914484" rtl="0" eaLnBrk="1" latinLnBrk="0" hangingPunct="1">
        <a:defRPr sz="1800" kern="1200">
          <a:solidFill>
            <a:schemeClr val="tx1"/>
          </a:solidFill>
          <a:latin typeface="+mn-lt"/>
          <a:ea typeface="+mn-ea"/>
          <a:cs typeface="+mn-cs"/>
        </a:defRPr>
      </a:lvl3pPr>
      <a:lvl4pPr marL="1371726" algn="l" defTabSz="914484" rtl="0" eaLnBrk="1" latinLnBrk="0" hangingPunct="1">
        <a:defRPr sz="1800" kern="1200">
          <a:solidFill>
            <a:schemeClr val="tx1"/>
          </a:solidFill>
          <a:latin typeface="+mn-lt"/>
          <a:ea typeface="+mn-ea"/>
          <a:cs typeface="+mn-cs"/>
        </a:defRPr>
      </a:lvl4pPr>
      <a:lvl5pPr marL="1828967" algn="l" defTabSz="914484" rtl="0" eaLnBrk="1" latinLnBrk="0" hangingPunct="1">
        <a:defRPr sz="1800" kern="1200">
          <a:solidFill>
            <a:schemeClr val="tx1"/>
          </a:solidFill>
          <a:latin typeface="+mn-lt"/>
          <a:ea typeface="+mn-ea"/>
          <a:cs typeface="+mn-cs"/>
        </a:defRPr>
      </a:lvl5pPr>
      <a:lvl6pPr marL="2286210" algn="l" defTabSz="914484" rtl="0" eaLnBrk="1" latinLnBrk="0" hangingPunct="1">
        <a:defRPr sz="1800" kern="1200">
          <a:solidFill>
            <a:schemeClr val="tx1"/>
          </a:solidFill>
          <a:latin typeface="+mn-lt"/>
          <a:ea typeface="+mn-ea"/>
          <a:cs typeface="+mn-cs"/>
        </a:defRPr>
      </a:lvl6pPr>
      <a:lvl7pPr marL="2743451" algn="l" defTabSz="914484" rtl="0" eaLnBrk="1" latinLnBrk="0" hangingPunct="1">
        <a:defRPr sz="1800" kern="1200">
          <a:solidFill>
            <a:schemeClr val="tx1"/>
          </a:solidFill>
          <a:latin typeface="+mn-lt"/>
          <a:ea typeface="+mn-ea"/>
          <a:cs typeface="+mn-cs"/>
        </a:defRPr>
      </a:lvl7pPr>
      <a:lvl8pPr marL="3200693" algn="l" defTabSz="914484" rtl="0" eaLnBrk="1" latinLnBrk="0" hangingPunct="1">
        <a:defRPr sz="1800" kern="1200">
          <a:solidFill>
            <a:schemeClr val="tx1"/>
          </a:solidFill>
          <a:latin typeface="+mn-lt"/>
          <a:ea typeface="+mn-ea"/>
          <a:cs typeface="+mn-cs"/>
        </a:defRPr>
      </a:lvl8pPr>
      <a:lvl9pPr marL="3657935" algn="l" defTabSz="914484"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userDrawn="1">
          <p15:clr>
            <a:srgbClr val="F26B43"/>
          </p15:clr>
        </p15:guide>
        <p15:guide id="2" pos="2880" userDrawn="1">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8.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ID" b="1" dirty="0" smtClean="0"/>
              <a:t>TEORI BELAJAR DAN PEMBELAJARAN</a:t>
            </a:r>
            <a:endParaRPr lang="en-US" b="1" dirty="0"/>
          </a:p>
        </p:txBody>
      </p:sp>
      <p:sp>
        <p:nvSpPr>
          <p:cNvPr id="3" name="Subtitle 2"/>
          <p:cNvSpPr>
            <a:spLocks noGrp="1"/>
          </p:cNvSpPr>
          <p:nvPr>
            <p:ph type="subTitle" idx="1"/>
          </p:nvPr>
        </p:nvSpPr>
        <p:spPr/>
        <p:txBody>
          <a:bodyPr/>
          <a:lstStyle/>
          <a:p>
            <a:endParaRPr lang="en-US" dirty="0"/>
          </a:p>
        </p:txBody>
      </p:sp>
    </p:spTree>
    <p:extLst>
      <p:ext uri="{BB962C8B-B14F-4D97-AF65-F5344CB8AC3E}">
        <p14:creationId xmlns:p14="http://schemas.microsoft.com/office/powerpoint/2010/main" val="3650340329"/>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415" y="1430258"/>
            <a:ext cx="7022609" cy="4056678"/>
          </a:xfrm>
        </p:spPr>
        <p:txBody>
          <a:bodyPr>
            <a:normAutofit fontScale="92500"/>
          </a:bodyPr>
          <a:lstStyle/>
          <a:p>
            <a:pPr marL="0" indent="0">
              <a:buNone/>
            </a:pPr>
            <a:r>
              <a:rPr lang="en-US" b="1" dirty="0" smtClean="0">
                <a:solidFill>
                  <a:schemeClr val="tx2"/>
                </a:solidFill>
              </a:rPr>
              <a:t>TUGAS </a:t>
            </a:r>
          </a:p>
          <a:p>
            <a:pPr marL="0" indent="0">
              <a:buNone/>
            </a:pPr>
            <a:r>
              <a:rPr lang="en-US" dirty="0" err="1" smtClean="0"/>
              <a:t>Selama</a:t>
            </a:r>
            <a:r>
              <a:rPr lang="en-US" dirty="0" smtClean="0"/>
              <a:t> </a:t>
            </a:r>
            <a:r>
              <a:rPr lang="en-US" dirty="0" err="1" smtClean="0"/>
              <a:t>mengajar</a:t>
            </a:r>
            <a:r>
              <a:rPr lang="en-US" dirty="0" smtClean="0"/>
              <a:t> </a:t>
            </a:r>
            <a:r>
              <a:rPr lang="en-US" dirty="0" err="1" smtClean="0"/>
              <a:t>tentunya</a:t>
            </a:r>
            <a:r>
              <a:rPr lang="en-US" dirty="0" smtClean="0"/>
              <a:t> </a:t>
            </a:r>
            <a:r>
              <a:rPr lang="en-US" dirty="0" err="1" smtClean="0"/>
              <a:t>Ibu</a:t>
            </a:r>
            <a:r>
              <a:rPr lang="en-US" dirty="0" smtClean="0"/>
              <a:t>/</a:t>
            </a:r>
            <a:r>
              <a:rPr lang="en-US" dirty="0" err="1" smtClean="0"/>
              <a:t>Bapak</a:t>
            </a:r>
            <a:r>
              <a:rPr lang="en-US" dirty="0" smtClean="0"/>
              <a:t> </a:t>
            </a:r>
            <a:r>
              <a:rPr lang="en-US" dirty="0" err="1" smtClean="0"/>
              <a:t>menggunakan</a:t>
            </a:r>
            <a:r>
              <a:rPr lang="en-US" dirty="0" smtClean="0"/>
              <a:t> </a:t>
            </a:r>
            <a:r>
              <a:rPr lang="en-US" dirty="0" err="1" smtClean="0"/>
              <a:t>berbagai</a:t>
            </a:r>
            <a:r>
              <a:rPr lang="en-US" dirty="0" smtClean="0"/>
              <a:t> </a:t>
            </a:r>
            <a:r>
              <a:rPr lang="en-US" dirty="0" err="1" smtClean="0"/>
              <a:t>teknik</a:t>
            </a:r>
            <a:r>
              <a:rPr lang="en-US" dirty="0" smtClean="0"/>
              <a:t>, </a:t>
            </a:r>
            <a:r>
              <a:rPr lang="en-US" dirty="0" err="1" smtClean="0"/>
              <a:t>strategi</a:t>
            </a:r>
            <a:r>
              <a:rPr lang="en-US" dirty="0" smtClean="0"/>
              <a:t> </a:t>
            </a:r>
            <a:r>
              <a:rPr lang="en-US" dirty="0" err="1" smtClean="0"/>
              <a:t>dan</a:t>
            </a:r>
            <a:r>
              <a:rPr lang="en-US" dirty="0" smtClean="0"/>
              <a:t> </a:t>
            </a:r>
            <a:r>
              <a:rPr lang="en-US" dirty="0" err="1" smtClean="0"/>
              <a:t>juga</a:t>
            </a:r>
            <a:r>
              <a:rPr lang="en-US" dirty="0" smtClean="0"/>
              <a:t> model. Salah </a:t>
            </a:r>
            <a:r>
              <a:rPr lang="en-US" dirty="0" err="1" smtClean="0"/>
              <a:t>satu</a:t>
            </a:r>
            <a:r>
              <a:rPr lang="en-US" dirty="0" smtClean="0"/>
              <a:t> </a:t>
            </a:r>
            <a:r>
              <a:rPr lang="en-US" dirty="0" err="1" smtClean="0"/>
              <a:t>hal</a:t>
            </a:r>
            <a:r>
              <a:rPr lang="en-US" dirty="0" smtClean="0"/>
              <a:t> yang </a:t>
            </a:r>
            <a:r>
              <a:rPr lang="en-US" dirty="0" err="1" smtClean="0"/>
              <a:t>tidak</a:t>
            </a:r>
            <a:r>
              <a:rPr lang="en-US" dirty="0" smtClean="0"/>
              <a:t> </a:t>
            </a:r>
            <a:r>
              <a:rPr lang="en-US" dirty="0" err="1" smtClean="0"/>
              <a:t>bisa</a:t>
            </a:r>
            <a:r>
              <a:rPr lang="en-US" dirty="0" smtClean="0"/>
              <a:t> </a:t>
            </a:r>
            <a:r>
              <a:rPr lang="en-US" dirty="0" err="1" smtClean="0"/>
              <a:t>diabaikan</a:t>
            </a:r>
            <a:r>
              <a:rPr lang="en-US" dirty="0" smtClean="0"/>
              <a:t> </a:t>
            </a:r>
            <a:r>
              <a:rPr lang="en-US" dirty="0" err="1" smtClean="0"/>
              <a:t>dalam</a:t>
            </a:r>
            <a:r>
              <a:rPr lang="en-US" dirty="0" smtClean="0"/>
              <a:t> </a:t>
            </a:r>
            <a:r>
              <a:rPr lang="en-US" dirty="0" err="1" smtClean="0"/>
              <a:t>pembelajaran</a:t>
            </a:r>
            <a:r>
              <a:rPr lang="en-US" dirty="0" smtClean="0"/>
              <a:t> </a:t>
            </a:r>
            <a:r>
              <a:rPr lang="en-US" dirty="0" err="1" smtClean="0"/>
              <a:t>adalah</a:t>
            </a:r>
            <a:r>
              <a:rPr lang="en-US" dirty="0" smtClean="0"/>
              <a:t> </a:t>
            </a:r>
            <a:r>
              <a:rPr lang="en-US" dirty="0" err="1" smtClean="0"/>
              <a:t>penggunaan</a:t>
            </a:r>
            <a:r>
              <a:rPr lang="en-US" dirty="0" smtClean="0"/>
              <a:t> </a:t>
            </a:r>
            <a:r>
              <a:rPr lang="en-US" dirty="0" err="1" smtClean="0"/>
              <a:t>teori</a:t>
            </a:r>
            <a:r>
              <a:rPr lang="en-US" dirty="0" smtClean="0"/>
              <a:t> </a:t>
            </a:r>
            <a:r>
              <a:rPr lang="en-US" dirty="0" err="1" smtClean="0"/>
              <a:t>belajar</a:t>
            </a:r>
            <a:r>
              <a:rPr lang="en-US" dirty="0" smtClean="0"/>
              <a:t> yang </a:t>
            </a:r>
            <a:r>
              <a:rPr lang="en-US" dirty="0" err="1" smtClean="0"/>
              <a:t>relevan</a:t>
            </a:r>
            <a:r>
              <a:rPr lang="en-US" dirty="0" smtClean="0"/>
              <a:t>. </a:t>
            </a:r>
            <a:r>
              <a:rPr lang="en-US" dirty="0" err="1" smtClean="0"/>
              <a:t>Sekarang</a:t>
            </a:r>
            <a:r>
              <a:rPr lang="en-US" dirty="0" smtClean="0"/>
              <a:t> </a:t>
            </a:r>
            <a:r>
              <a:rPr lang="en-US" dirty="0" err="1" smtClean="0"/>
              <a:t>coba</a:t>
            </a:r>
            <a:r>
              <a:rPr lang="en-US" dirty="0" smtClean="0"/>
              <a:t> </a:t>
            </a:r>
            <a:r>
              <a:rPr lang="en-US" dirty="0" err="1" smtClean="0"/>
              <a:t>Ibu</a:t>
            </a:r>
            <a:r>
              <a:rPr lang="en-US" dirty="0" smtClean="0"/>
              <a:t>/</a:t>
            </a:r>
            <a:r>
              <a:rPr lang="en-US" dirty="0" err="1" smtClean="0"/>
              <a:t>Bapak</a:t>
            </a:r>
            <a:r>
              <a:rPr lang="en-US" dirty="0" smtClean="0"/>
              <a:t> </a:t>
            </a:r>
            <a:r>
              <a:rPr lang="en-US" dirty="0" err="1" smtClean="0"/>
              <a:t>membagi</a:t>
            </a:r>
            <a:r>
              <a:rPr lang="en-US" dirty="0" smtClean="0"/>
              <a:t> </a:t>
            </a:r>
            <a:r>
              <a:rPr lang="en-US" dirty="0" err="1" smtClean="0"/>
              <a:t>menjadi</a:t>
            </a:r>
            <a:r>
              <a:rPr lang="en-US" dirty="0" smtClean="0"/>
              <a:t> 4 </a:t>
            </a:r>
            <a:r>
              <a:rPr lang="en-US" dirty="0" err="1" smtClean="0"/>
              <a:t>kelompok</a:t>
            </a:r>
            <a:r>
              <a:rPr lang="en-US" dirty="0" smtClean="0"/>
              <a:t> </a:t>
            </a:r>
            <a:r>
              <a:rPr lang="en-US" dirty="0" err="1" smtClean="0"/>
              <a:t>kemudian</a:t>
            </a:r>
            <a:r>
              <a:rPr lang="en-US" dirty="0" smtClean="0"/>
              <a:t> </a:t>
            </a:r>
            <a:r>
              <a:rPr lang="en-US" dirty="0" err="1" smtClean="0"/>
              <a:t>kerjakan</a:t>
            </a:r>
            <a:r>
              <a:rPr lang="en-US" dirty="0" smtClean="0"/>
              <a:t> </a:t>
            </a:r>
            <a:r>
              <a:rPr lang="en-US" dirty="0" err="1" smtClean="0"/>
              <a:t>dan</a:t>
            </a:r>
            <a:r>
              <a:rPr lang="en-US" dirty="0" smtClean="0"/>
              <a:t> </a:t>
            </a:r>
            <a:r>
              <a:rPr lang="en-US" dirty="0" err="1" smtClean="0"/>
              <a:t>diskusikan</a:t>
            </a:r>
            <a:r>
              <a:rPr lang="en-US" dirty="0" smtClean="0"/>
              <a:t> </a:t>
            </a:r>
            <a:r>
              <a:rPr lang="en-US" dirty="0" err="1" smtClean="0"/>
              <a:t>hal-hal</a:t>
            </a:r>
            <a:r>
              <a:rPr lang="en-US" dirty="0" smtClean="0"/>
              <a:t> </a:t>
            </a:r>
            <a:r>
              <a:rPr lang="en-US" dirty="0" err="1" smtClean="0"/>
              <a:t>sebagai</a:t>
            </a:r>
            <a:r>
              <a:rPr lang="en-US" dirty="0" smtClean="0"/>
              <a:t> </a:t>
            </a:r>
            <a:r>
              <a:rPr lang="en-US" dirty="0" err="1" smtClean="0"/>
              <a:t>berikut</a:t>
            </a:r>
            <a:r>
              <a:rPr lang="en-US" dirty="0" smtClean="0"/>
              <a:t>.</a:t>
            </a:r>
          </a:p>
          <a:p>
            <a:pPr marL="342991" indent="-342991">
              <a:buAutoNum type="arabicPeriod"/>
            </a:pPr>
            <a:r>
              <a:rPr lang="en-US" dirty="0" err="1" smtClean="0"/>
              <a:t>Tentukan</a:t>
            </a:r>
            <a:r>
              <a:rPr lang="en-US" dirty="0" smtClean="0"/>
              <a:t> </a:t>
            </a:r>
            <a:r>
              <a:rPr lang="en-US" dirty="0" err="1" smtClean="0"/>
              <a:t>satu</a:t>
            </a:r>
            <a:r>
              <a:rPr lang="en-US" dirty="0" smtClean="0"/>
              <a:t> </a:t>
            </a:r>
            <a:r>
              <a:rPr lang="en-US" dirty="0" err="1" smtClean="0"/>
              <a:t>teori</a:t>
            </a:r>
            <a:r>
              <a:rPr lang="en-US" dirty="0" smtClean="0"/>
              <a:t> </a:t>
            </a:r>
            <a:r>
              <a:rPr lang="en-US" dirty="0" err="1" smtClean="0"/>
              <a:t>pembelajaran</a:t>
            </a:r>
            <a:r>
              <a:rPr lang="en-US" dirty="0" smtClean="0"/>
              <a:t> (yang </a:t>
            </a:r>
            <a:r>
              <a:rPr lang="en-US" dirty="0" err="1" smtClean="0"/>
              <a:t>berbeda</a:t>
            </a:r>
            <a:r>
              <a:rPr lang="en-US" dirty="0" smtClean="0"/>
              <a:t> </a:t>
            </a:r>
            <a:r>
              <a:rPr lang="en-US" dirty="0" err="1" smtClean="0"/>
              <a:t>untuk</a:t>
            </a:r>
            <a:r>
              <a:rPr lang="en-US" dirty="0" smtClean="0"/>
              <a:t> </a:t>
            </a:r>
            <a:r>
              <a:rPr lang="en-US" dirty="0" err="1" smtClean="0"/>
              <a:t>masing-masing</a:t>
            </a:r>
            <a:r>
              <a:rPr lang="en-US" dirty="0" smtClean="0"/>
              <a:t> </a:t>
            </a:r>
            <a:r>
              <a:rPr lang="en-US" dirty="0" err="1" smtClean="0"/>
              <a:t>kelompok</a:t>
            </a:r>
            <a:r>
              <a:rPr lang="en-US" dirty="0" smtClean="0"/>
              <a:t>).</a:t>
            </a:r>
          </a:p>
          <a:p>
            <a:pPr marL="342991" indent="-342991">
              <a:buAutoNum type="arabicPeriod"/>
            </a:pPr>
            <a:r>
              <a:rPr lang="en-US" dirty="0" err="1" smtClean="0"/>
              <a:t>Analisis</a:t>
            </a:r>
            <a:r>
              <a:rPr lang="en-US" dirty="0" smtClean="0"/>
              <a:t> </a:t>
            </a:r>
            <a:r>
              <a:rPr lang="en-US" dirty="0" err="1" smtClean="0"/>
              <a:t>kekuatan</a:t>
            </a:r>
            <a:r>
              <a:rPr lang="en-US" dirty="0" smtClean="0"/>
              <a:t> </a:t>
            </a:r>
            <a:r>
              <a:rPr lang="en-US" dirty="0" err="1" smtClean="0"/>
              <a:t>teori</a:t>
            </a:r>
            <a:r>
              <a:rPr lang="en-US" dirty="0" smtClean="0"/>
              <a:t> </a:t>
            </a:r>
            <a:r>
              <a:rPr lang="en-US" dirty="0" err="1" smtClean="0"/>
              <a:t>belajar</a:t>
            </a:r>
            <a:r>
              <a:rPr lang="en-US" dirty="0" smtClean="0"/>
              <a:t> </a:t>
            </a:r>
            <a:r>
              <a:rPr lang="en-US" dirty="0" err="1" smtClean="0"/>
              <a:t>tersebut</a:t>
            </a:r>
            <a:r>
              <a:rPr lang="en-US" dirty="0" smtClean="0"/>
              <a:t> </a:t>
            </a:r>
            <a:r>
              <a:rPr lang="en-US" dirty="0" err="1" smtClean="0"/>
              <a:t>beserta</a:t>
            </a:r>
            <a:r>
              <a:rPr lang="en-US" dirty="0" smtClean="0"/>
              <a:t> </a:t>
            </a:r>
            <a:r>
              <a:rPr lang="en-US" dirty="0" err="1" smtClean="0"/>
              <a:t>alasannya</a:t>
            </a:r>
            <a:r>
              <a:rPr lang="en-US" dirty="0" smtClean="0"/>
              <a:t>.</a:t>
            </a:r>
          </a:p>
          <a:p>
            <a:pPr marL="342991" indent="-342991">
              <a:buAutoNum type="arabicPeriod"/>
            </a:pPr>
            <a:r>
              <a:rPr lang="en-US" dirty="0" err="1" smtClean="0"/>
              <a:t>Analisis</a:t>
            </a:r>
            <a:r>
              <a:rPr lang="en-US" dirty="0" smtClean="0"/>
              <a:t> </a:t>
            </a:r>
            <a:r>
              <a:rPr lang="en-US" dirty="0" err="1" smtClean="0"/>
              <a:t>kelemahan</a:t>
            </a:r>
            <a:r>
              <a:rPr lang="en-US" dirty="0" smtClean="0"/>
              <a:t> </a:t>
            </a:r>
            <a:r>
              <a:rPr lang="en-US" dirty="0" err="1" smtClean="0"/>
              <a:t>teori</a:t>
            </a:r>
            <a:r>
              <a:rPr lang="en-US" dirty="0" smtClean="0"/>
              <a:t> </a:t>
            </a:r>
            <a:r>
              <a:rPr lang="en-US" dirty="0" err="1" smtClean="0"/>
              <a:t>belajar</a:t>
            </a:r>
            <a:r>
              <a:rPr lang="en-US" dirty="0" smtClean="0"/>
              <a:t> </a:t>
            </a:r>
            <a:r>
              <a:rPr lang="en-US" dirty="0" err="1" smtClean="0"/>
              <a:t>tersebut</a:t>
            </a:r>
            <a:r>
              <a:rPr lang="en-US" dirty="0" smtClean="0"/>
              <a:t> </a:t>
            </a:r>
            <a:r>
              <a:rPr lang="en-US" dirty="0" err="1" smtClean="0"/>
              <a:t>beserta</a:t>
            </a:r>
            <a:r>
              <a:rPr lang="en-US" dirty="0" smtClean="0"/>
              <a:t> </a:t>
            </a:r>
            <a:r>
              <a:rPr lang="en-US" dirty="0" err="1" smtClean="0"/>
              <a:t>alasannya</a:t>
            </a:r>
            <a:r>
              <a:rPr lang="en-US" dirty="0" smtClean="0"/>
              <a:t>.</a:t>
            </a:r>
          </a:p>
          <a:p>
            <a:pPr marL="0" indent="0">
              <a:buNone/>
            </a:pPr>
            <a:r>
              <a:rPr lang="en-US" dirty="0" err="1" smtClean="0"/>
              <a:t>Selamat</a:t>
            </a:r>
            <a:r>
              <a:rPr lang="en-US" dirty="0" smtClean="0"/>
              <a:t> </a:t>
            </a:r>
            <a:r>
              <a:rPr lang="en-US" dirty="0" err="1" smtClean="0"/>
              <a:t>bekerja</a:t>
            </a:r>
            <a:r>
              <a:rPr lang="en-US" dirty="0" smtClean="0"/>
              <a:t>! </a:t>
            </a:r>
            <a:endParaRPr lang="en-US" dirty="0"/>
          </a:p>
        </p:txBody>
      </p:sp>
      <p:pic>
        <p:nvPicPr>
          <p:cNvPr id="5" name="Picture 4" descr="j043100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73004" y="1970458"/>
            <a:ext cx="1870997" cy="35113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390625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a:xfrm>
            <a:off x="838200" y="913745"/>
            <a:ext cx="7620000" cy="678573"/>
          </a:xfrm>
        </p:spPr>
        <p:txBody>
          <a:bodyPr/>
          <a:lstStyle/>
          <a:p>
            <a:pPr algn="ctr"/>
            <a:r>
              <a:rPr lang="en-ID" b="1" dirty="0" smtClean="0">
                <a:latin typeface="Adobe Gothic Std B" panose="020B0800000000000000" pitchFamily="34" charset="-128"/>
                <a:ea typeface="Adobe Gothic Std B" panose="020B0800000000000000" pitchFamily="34" charset="-128"/>
              </a:rPr>
              <a:t>MATERI POKOK</a:t>
            </a:r>
            <a:endParaRPr lang="en-US" b="1" dirty="0">
              <a:latin typeface="Adobe Gothic Std B" panose="020B0800000000000000" pitchFamily="34" charset="-128"/>
              <a:ea typeface="Adobe Gothic Std B" panose="020B0800000000000000" pitchFamily="34" charset="-128"/>
            </a:endParaRPr>
          </a:p>
        </p:txBody>
      </p:sp>
      <p:sp>
        <p:nvSpPr>
          <p:cNvPr id="2" name="Flowchart: Connector 1"/>
          <p:cNvSpPr/>
          <p:nvPr/>
        </p:nvSpPr>
        <p:spPr>
          <a:xfrm>
            <a:off x="682555" y="2614125"/>
            <a:ext cx="2120402" cy="1242462"/>
          </a:xfrm>
          <a:prstGeom prst="flowChartConnec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ID" sz="1500" b="1" dirty="0" err="1">
                <a:latin typeface="Adobe Gothic Std B" panose="020B0800000000000000" pitchFamily="34" charset="-128"/>
                <a:ea typeface="Adobe Gothic Std B"/>
              </a:rPr>
              <a:t>Behavioristik</a:t>
            </a:r>
            <a:endParaRPr lang="en-US" sz="1500" b="1" dirty="0">
              <a:latin typeface="Adobe Gothic Std B" panose="020B0800000000000000" pitchFamily="34" charset="-128"/>
              <a:ea typeface="Adobe Gothic Std B"/>
            </a:endParaRPr>
          </a:p>
        </p:txBody>
      </p:sp>
      <p:sp>
        <p:nvSpPr>
          <p:cNvPr id="5" name="Flowchart: Connector 4"/>
          <p:cNvSpPr/>
          <p:nvPr/>
        </p:nvSpPr>
        <p:spPr>
          <a:xfrm>
            <a:off x="2033057" y="4413231"/>
            <a:ext cx="1998743" cy="1122552"/>
          </a:xfrm>
          <a:prstGeom prst="flowChartConnec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ID" sz="1800" b="1" dirty="0" err="1">
                <a:latin typeface="Adobe Gothic Std B" panose="020B0800000000000000" pitchFamily="34" charset="-128"/>
                <a:ea typeface="Adobe Gothic Std B"/>
              </a:rPr>
              <a:t>Kognitif</a:t>
            </a:r>
            <a:endParaRPr lang="en-US" sz="2101" b="1" dirty="0">
              <a:latin typeface="Adobe Gothic Std B" panose="020B0800000000000000" pitchFamily="34" charset="-128"/>
              <a:ea typeface="Adobe Gothic Std B"/>
            </a:endParaRPr>
          </a:p>
        </p:txBody>
      </p:sp>
      <p:sp>
        <p:nvSpPr>
          <p:cNvPr id="6" name="Flowchart: Connector 5"/>
          <p:cNvSpPr/>
          <p:nvPr/>
        </p:nvSpPr>
        <p:spPr>
          <a:xfrm>
            <a:off x="6065721" y="2603068"/>
            <a:ext cx="2376883" cy="1204073"/>
          </a:xfrm>
          <a:prstGeom prst="flowChartConnec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 b="1" dirty="0" err="1">
                <a:latin typeface="Adobe Gothic Std B" panose="020B0800000000000000" pitchFamily="34" charset="-128"/>
                <a:ea typeface="Adobe Gothic Std B"/>
              </a:rPr>
              <a:t>Konstruktivistik</a:t>
            </a:r>
            <a:endParaRPr lang="en-US" sz="1500" b="1" dirty="0">
              <a:latin typeface="Adobe Gothic Std B" panose="020B0800000000000000" pitchFamily="34" charset="-128"/>
              <a:ea typeface="Adobe Gothic Std B"/>
            </a:endParaRPr>
          </a:p>
        </p:txBody>
      </p:sp>
      <p:sp>
        <p:nvSpPr>
          <p:cNvPr id="7" name="Flowchart: Connector 6"/>
          <p:cNvSpPr/>
          <p:nvPr/>
        </p:nvSpPr>
        <p:spPr>
          <a:xfrm>
            <a:off x="4977151" y="4401487"/>
            <a:ext cx="1998520" cy="1134295"/>
          </a:xfrm>
          <a:prstGeom prst="flowChartConnec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ID" sz="1800" b="1" dirty="0" err="1">
                <a:latin typeface="Adobe Gothic Std B" panose="020B0800000000000000" pitchFamily="34" charset="-128"/>
                <a:ea typeface="Adobe Gothic Std B"/>
              </a:rPr>
              <a:t>Sosial</a:t>
            </a:r>
            <a:endParaRPr lang="en-US" sz="1800" b="1" dirty="0">
              <a:latin typeface="Adobe Gothic Std B" panose="020B0800000000000000" pitchFamily="34" charset="-128"/>
              <a:ea typeface="Adobe Gothic Std B"/>
            </a:endParaRPr>
          </a:p>
        </p:txBody>
      </p:sp>
      <p:pic>
        <p:nvPicPr>
          <p:cNvPr id="1026" name="Picture 2" descr="Hasil gambar untuk belaja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19118" y="2223072"/>
            <a:ext cx="1836682" cy="1578399"/>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3653659" y="3807141"/>
            <a:ext cx="1620602" cy="369332"/>
          </a:xfrm>
          <a:prstGeom prst="rect">
            <a:avLst/>
          </a:prstGeom>
          <a:noFill/>
        </p:spPr>
        <p:txBody>
          <a:bodyPr wrap="square" rtlCol="0">
            <a:spAutoFit/>
          </a:bodyPr>
          <a:lstStyle/>
          <a:p>
            <a:r>
              <a:rPr lang="en-ID" sz="1800" b="1" dirty="0" err="1">
                <a:latin typeface="Adobe Gothic Std B" panose="020B0800000000000000" pitchFamily="34" charset="-128"/>
                <a:ea typeface="Adobe Gothic Std B" panose="020B0800000000000000" pitchFamily="34" charset="-128"/>
              </a:rPr>
              <a:t>Teori</a:t>
            </a:r>
            <a:r>
              <a:rPr lang="en-ID" sz="1800" b="1" dirty="0">
                <a:latin typeface="Adobe Gothic Std B" panose="020B0800000000000000" pitchFamily="34" charset="-128"/>
                <a:ea typeface="Adobe Gothic Std B" panose="020B0800000000000000" pitchFamily="34" charset="-128"/>
              </a:rPr>
              <a:t> </a:t>
            </a:r>
            <a:r>
              <a:rPr lang="en-ID" sz="1800" b="1" dirty="0" err="1">
                <a:latin typeface="Adobe Gothic Std B" panose="020B0800000000000000" pitchFamily="34" charset="-128"/>
                <a:ea typeface="Adobe Gothic Std B" panose="020B0800000000000000" pitchFamily="34" charset="-128"/>
              </a:rPr>
              <a:t>Belajar</a:t>
            </a:r>
            <a:endParaRPr lang="en-US" sz="1800" b="1" dirty="0">
              <a:latin typeface="Adobe Gothic Std B" panose="020B0800000000000000" pitchFamily="34" charset="-128"/>
              <a:ea typeface="Adobe Gothic Std B" panose="020B0800000000000000" pitchFamily="34" charset="-128"/>
            </a:endParaRPr>
          </a:p>
        </p:txBody>
      </p:sp>
    </p:spTree>
    <p:extLst>
      <p:ext uri="{BB962C8B-B14F-4D97-AF65-F5344CB8AC3E}">
        <p14:creationId xmlns:p14="http://schemas.microsoft.com/office/powerpoint/2010/main" val="71118295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Flowchart: Connector 13"/>
          <p:cNvSpPr/>
          <p:nvPr/>
        </p:nvSpPr>
        <p:spPr>
          <a:xfrm>
            <a:off x="6408682" y="944077"/>
            <a:ext cx="2223379" cy="1431532"/>
          </a:xfrm>
          <a:prstGeom prst="flowChartConnector">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ID" sz="1425" b="1" dirty="0" err="1">
                <a:latin typeface="Adobe Gothic Std B" panose="020B0800000000000000" pitchFamily="34" charset="-128"/>
                <a:ea typeface="Adobe Gothic Std B" panose="020B0800000000000000" pitchFamily="34" charset="-128"/>
              </a:rPr>
              <a:t>Teori</a:t>
            </a:r>
            <a:r>
              <a:rPr lang="en-ID" sz="1425" b="1" dirty="0">
                <a:latin typeface="Adobe Gothic Std B" panose="020B0800000000000000" pitchFamily="34" charset="-128"/>
                <a:ea typeface="Adobe Gothic Std B" panose="020B0800000000000000" pitchFamily="34" charset="-128"/>
              </a:rPr>
              <a:t> </a:t>
            </a:r>
            <a:r>
              <a:rPr lang="en-ID" sz="1425" b="1" dirty="0" err="1">
                <a:latin typeface="Adobe Gothic Std B" panose="020B0800000000000000" pitchFamily="34" charset="-128"/>
                <a:ea typeface="Adobe Gothic Std B" panose="020B0800000000000000" pitchFamily="34" charset="-128"/>
              </a:rPr>
              <a:t>Belajar</a:t>
            </a:r>
            <a:r>
              <a:rPr lang="en-ID" sz="1425" b="1" dirty="0">
                <a:latin typeface="Adobe Gothic Std B" panose="020B0800000000000000" pitchFamily="34" charset="-128"/>
                <a:ea typeface="Adobe Gothic Std B" panose="020B0800000000000000" pitchFamily="34" charset="-128"/>
              </a:rPr>
              <a:t> </a:t>
            </a:r>
            <a:r>
              <a:rPr lang="en-ID" sz="1425" b="1" dirty="0" err="1">
                <a:latin typeface="Adobe Gothic Std B" panose="020B0800000000000000" pitchFamily="34" charset="-128"/>
                <a:ea typeface="Adobe Gothic Std B" panose="020B0800000000000000" pitchFamily="34" charset="-128"/>
              </a:rPr>
              <a:t>Behavioristik</a:t>
            </a:r>
            <a:endParaRPr lang="en-US" sz="1425" b="1" dirty="0">
              <a:latin typeface="Adobe Gothic Std B" panose="020B0800000000000000" pitchFamily="34" charset="-128"/>
              <a:ea typeface="Adobe Gothic Std B" panose="020B0800000000000000" pitchFamily="34" charset="-128"/>
            </a:endParaRPr>
          </a:p>
        </p:txBody>
      </p:sp>
      <p:sp>
        <p:nvSpPr>
          <p:cNvPr id="17" name="Rounded Rectangle 16"/>
          <p:cNvSpPr/>
          <p:nvPr/>
        </p:nvSpPr>
        <p:spPr>
          <a:xfrm>
            <a:off x="4896120" y="3158900"/>
            <a:ext cx="3889445" cy="1404522"/>
          </a:xfrm>
          <a:prstGeom prst="round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defTabSz="337037"/>
            <a:r>
              <a:rPr lang="en-US" sz="1425" b="1" dirty="0">
                <a:latin typeface="Adobe Gothic Std B" panose="020B0800000000000000" pitchFamily="34" charset="-128"/>
                <a:ea typeface="Adobe Gothic Std B" panose="020B0800000000000000" pitchFamily="34" charset="-128"/>
              </a:rPr>
              <a:t>	</a:t>
            </a:r>
            <a:r>
              <a:rPr lang="en-US" sz="1425" b="1" dirty="0" err="1">
                <a:latin typeface="Adobe Gothic Std B" panose="020B0800000000000000" pitchFamily="34" charset="-128"/>
                <a:ea typeface="Adobe Gothic Std B" panose="020B0800000000000000" pitchFamily="34" charset="-128"/>
              </a:rPr>
              <a:t>Belajar</a:t>
            </a:r>
            <a:r>
              <a:rPr lang="en-US" sz="1425" b="1" dirty="0">
                <a:latin typeface="Adobe Gothic Std B" panose="020B0800000000000000" pitchFamily="34" charset="-128"/>
                <a:ea typeface="Adobe Gothic Std B" panose="020B0800000000000000" pitchFamily="34" charset="-128"/>
              </a:rPr>
              <a:t> </a:t>
            </a:r>
            <a:r>
              <a:rPr lang="en-US" sz="1425" b="1" dirty="0" err="1">
                <a:latin typeface="Adobe Gothic Std B" panose="020B0800000000000000" pitchFamily="34" charset="-128"/>
                <a:ea typeface="Adobe Gothic Std B" panose="020B0800000000000000" pitchFamily="34" charset="-128"/>
              </a:rPr>
              <a:t>merupakan</a:t>
            </a:r>
            <a:r>
              <a:rPr lang="en-US" sz="1425" b="1" dirty="0">
                <a:latin typeface="Adobe Gothic Std B" panose="020B0800000000000000" pitchFamily="34" charset="-128"/>
                <a:ea typeface="Adobe Gothic Std B" panose="020B0800000000000000" pitchFamily="34" charset="-128"/>
              </a:rPr>
              <a:t> </a:t>
            </a:r>
            <a:r>
              <a:rPr lang="en-US" sz="1425" b="1" dirty="0" err="1">
                <a:latin typeface="Adobe Gothic Std B" panose="020B0800000000000000" pitchFamily="34" charset="-128"/>
                <a:ea typeface="Adobe Gothic Std B" panose="020B0800000000000000" pitchFamily="34" charset="-128"/>
              </a:rPr>
              <a:t>bentuk</a:t>
            </a:r>
            <a:r>
              <a:rPr lang="en-US" sz="1425" b="1" dirty="0">
                <a:latin typeface="Adobe Gothic Std B" panose="020B0800000000000000" pitchFamily="34" charset="-128"/>
                <a:ea typeface="Adobe Gothic Std B" panose="020B0800000000000000" pitchFamily="34" charset="-128"/>
              </a:rPr>
              <a:t> </a:t>
            </a:r>
            <a:r>
              <a:rPr lang="en-US" sz="1425" b="1" dirty="0" err="1">
                <a:latin typeface="Adobe Gothic Std B" panose="020B0800000000000000" pitchFamily="34" charset="-128"/>
                <a:ea typeface="Adobe Gothic Std B" panose="020B0800000000000000" pitchFamily="34" charset="-128"/>
              </a:rPr>
              <a:t>perubahan</a:t>
            </a:r>
            <a:r>
              <a:rPr lang="en-US" sz="1425" b="1" dirty="0">
                <a:latin typeface="Adobe Gothic Std B" panose="020B0800000000000000" pitchFamily="34" charset="-128"/>
                <a:ea typeface="Adobe Gothic Std B" panose="020B0800000000000000" pitchFamily="34" charset="-128"/>
              </a:rPr>
              <a:t> yang </a:t>
            </a:r>
            <a:r>
              <a:rPr lang="en-US" sz="1425" b="1" dirty="0" err="1">
                <a:latin typeface="Adobe Gothic Std B" panose="020B0800000000000000" pitchFamily="34" charset="-128"/>
                <a:ea typeface="Adobe Gothic Std B" panose="020B0800000000000000" pitchFamily="34" charset="-128"/>
              </a:rPr>
              <a:t>dialami</a:t>
            </a:r>
            <a:r>
              <a:rPr lang="en-US" sz="1425" b="1" dirty="0">
                <a:latin typeface="Adobe Gothic Std B" panose="020B0800000000000000" pitchFamily="34" charset="-128"/>
                <a:ea typeface="Adobe Gothic Std B" panose="020B0800000000000000" pitchFamily="34" charset="-128"/>
              </a:rPr>
              <a:t> </a:t>
            </a:r>
            <a:r>
              <a:rPr lang="en-US" sz="1425" b="1" dirty="0" err="1">
                <a:latin typeface="Adobe Gothic Std B" panose="020B0800000000000000" pitchFamily="34" charset="-128"/>
                <a:ea typeface="Adobe Gothic Std B" panose="020B0800000000000000" pitchFamily="34" charset="-128"/>
              </a:rPr>
              <a:t>siswa</a:t>
            </a:r>
            <a:r>
              <a:rPr lang="en-US" sz="1425" b="1" dirty="0">
                <a:latin typeface="Adobe Gothic Std B" panose="020B0800000000000000" pitchFamily="34" charset="-128"/>
                <a:ea typeface="Adobe Gothic Std B" panose="020B0800000000000000" pitchFamily="34" charset="-128"/>
              </a:rPr>
              <a:t> </a:t>
            </a:r>
            <a:r>
              <a:rPr lang="en-US" sz="1425" b="1" dirty="0" err="1">
                <a:latin typeface="Adobe Gothic Std B" panose="020B0800000000000000" pitchFamily="34" charset="-128"/>
                <a:ea typeface="Adobe Gothic Std B" panose="020B0800000000000000" pitchFamily="34" charset="-128"/>
              </a:rPr>
              <a:t>dalam</a:t>
            </a:r>
            <a:r>
              <a:rPr lang="en-US" sz="1425" b="1" dirty="0">
                <a:latin typeface="Adobe Gothic Std B" panose="020B0800000000000000" pitchFamily="34" charset="-128"/>
                <a:ea typeface="Adobe Gothic Std B" panose="020B0800000000000000" pitchFamily="34" charset="-128"/>
              </a:rPr>
              <a:t> </a:t>
            </a:r>
            <a:r>
              <a:rPr lang="en-US" sz="1425" b="1" dirty="0" err="1">
                <a:latin typeface="Adobe Gothic Std B" panose="020B0800000000000000" pitchFamily="34" charset="-128"/>
                <a:ea typeface="Adobe Gothic Std B" panose="020B0800000000000000" pitchFamily="34" charset="-128"/>
              </a:rPr>
              <a:t>hal</a:t>
            </a:r>
            <a:r>
              <a:rPr lang="en-US" sz="1425" b="1" dirty="0">
                <a:latin typeface="Adobe Gothic Std B" panose="020B0800000000000000" pitchFamily="34" charset="-128"/>
                <a:ea typeface="Adobe Gothic Std B" panose="020B0800000000000000" pitchFamily="34" charset="-128"/>
              </a:rPr>
              <a:t> </a:t>
            </a:r>
            <a:r>
              <a:rPr lang="en-US" sz="1425" b="1" dirty="0" err="1">
                <a:latin typeface="Adobe Gothic Std B" panose="020B0800000000000000" pitchFamily="34" charset="-128"/>
                <a:ea typeface="Adobe Gothic Std B" panose="020B0800000000000000" pitchFamily="34" charset="-128"/>
              </a:rPr>
              <a:t>kemampuannya</a:t>
            </a:r>
            <a:r>
              <a:rPr lang="en-US" sz="1425" b="1" dirty="0">
                <a:latin typeface="Adobe Gothic Std B" panose="020B0800000000000000" pitchFamily="34" charset="-128"/>
                <a:ea typeface="Adobe Gothic Std B" panose="020B0800000000000000" pitchFamily="34" charset="-128"/>
              </a:rPr>
              <a:t> </a:t>
            </a:r>
            <a:r>
              <a:rPr lang="en-US" sz="1425" b="1" dirty="0" err="1">
                <a:latin typeface="Adobe Gothic Std B" panose="020B0800000000000000" pitchFamily="34" charset="-128"/>
                <a:ea typeface="Adobe Gothic Std B" panose="020B0800000000000000" pitchFamily="34" charset="-128"/>
              </a:rPr>
              <a:t>untuk</a:t>
            </a:r>
            <a:r>
              <a:rPr lang="en-US" sz="1425" b="1" dirty="0">
                <a:latin typeface="Adobe Gothic Std B" panose="020B0800000000000000" pitchFamily="34" charset="-128"/>
                <a:ea typeface="Adobe Gothic Std B" panose="020B0800000000000000" pitchFamily="34" charset="-128"/>
              </a:rPr>
              <a:t> </a:t>
            </a:r>
            <a:r>
              <a:rPr lang="en-US" sz="1425" b="1" dirty="0" err="1">
                <a:latin typeface="Adobe Gothic Std B" panose="020B0800000000000000" pitchFamily="34" charset="-128"/>
                <a:ea typeface="Adobe Gothic Std B" panose="020B0800000000000000" pitchFamily="34" charset="-128"/>
              </a:rPr>
              <a:t>bertingkah</a:t>
            </a:r>
            <a:r>
              <a:rPr lang="en-US" sz="1425" b="1" dirty="0">
                <a:latin typeface="Adobe Gothic Std B" panose="020B0800000000000000" pitchFamily="34" charset="-128"/>
                <a:ea typeface="Adobe Gothic Std B" panose="020B0800000000000000" pitchFamily="34" charset="-128"/>
              </a:rPr>
              <a:t> </a:t>
            </a:r>
            <a:r>
              <a:rPr lang="en-US" sz="1425" b="1" dirty="0" err="1">
                <a:latin typeface="Adobe Gothic Std B" panose="020B0800000000000000" pitchFamily="34" charset="-128"/>
                <a:ea typeface="Adobe Gothic Std B" panose="020B0800000000000000" pitchFamily="34" charset="-128"/>
              </a:rPr>
              <a:t>laku</a:t>
            </a:r>
            <a:r>
              <a:rPr lang="en-US" sz="1425" b="1" dirty="0">
                <a:latin typeface="Adobe Gothic Std B" panose="020B0800000000000000" pitchFamily="34" charset="-128"/>
                <a:ea typeface="Adobe Gothic Std B" panose="020B0800000000000000" pitchFamily="34" charset="-128"/>
              </a:rPr>
              <a:t> </a:t>
            </a:r>
            <a:r>
              <a:rPr lang="en-US" sz="1425" b="1" dirty="0" err="1">
                <a:latin typeface="Adobe Gothic Std B" panose="020B0800000000000000" pitchFamily="34" charset="-128"/>
                <a:ea typeface="Adobe Gothic Std B" panose="020B0800000000000000" pitchFamily="34" charset="-128"/>
              </a:rPr>
              <a:t>dengan</a:t>
            </a:r>
            <a:r>
              <a:rPr lang="en-US" sz="1425" b="1" dirty="0">
                <a:latin typeface="Adobe Gothic Std B" panose="020B0800000000000000" pitchFamily="34" charset="-128"/>
                <a:ea typeface="Adobe Gothic Std B" panose="020B0800000000000000" pitchFamily="34" charset="-128"/>
              </a:rPr>
              <a:t> </a:t>
            </a:r>
            <a:r>
              <a:rPr lang="en-US" sz="1425" b="1" dirty="0" err="1">
                <a:latin typeface="Adobe Gothic Std B" panose="020B0800000000000000" pitchFamily="34" charset="-128"/>
                <a:ea typeface="Adobe Gothic Std B" panose="020B0800000000000000" pitchFamily="34" charset="-128"/>
              </a:rPr>
              <a:t>cara</a:t>
            </a:r>
            <a:r>
              <a:rPr lang="en-US" sz="1425" b="1" dirty="0">
                <a:latin typeface="Adobe Gothic Std B" panose="020B0800000000000000" pitchFamily="34" charset="-128"/>
                <a:ea typeface="Adobe Gothic Std B" panose="020B0800000000000000" pitchFamily="34" charset="-128"/>
              </a:rPr>
              <a:t> yang </a:t>
            </a:r>
            <a:r>
              <a:rPr lang="en-US" sz="1425" b="1" dirty="0" err="1">
                <a:latin typeface="Adobe Gothic Std B" panose="020B0800000000000000" pitchFamily="34" charset="-128"/>
                <a:ea typeface="Adobe Gothic Std B" panose="020B0800000000000000" pitchFamily="34" charset="-128"/>
              </a:rPr>
              <a:t>baru</a:t>
            </a:r>
            <a:r>
              <a:rPr lang="en-US" sz="1425" b="1" dirty="0">
                <a:latin typeface="Adobe Gothic Std B" panose="020B0800000000000000" pitchFamily="34" charset="-128"/>
                <a:ea typeface="Adobe Gothic Std B" panose="020B0800000000000000" pitchFamily="34" charset="-128"/>
              </a:rPr>
              <a:t> </a:t>
            </a:r>
            <a:r>
              <a:rPr lang="en-US" sz="1425" b="1" dirty="0" err="1">
                <a:latin typeface="Adobe Gothic Std B" panose="020B0800000000000000" pitchFamily="34" charset="-128"/>
                <a:ea typeface="Adobe Gothic Std B" panose="020B0800000000000000" pitchFamily="34" charset="-128"/>
              </a:rPr>
              <a:t>sebagai</a:t>
            </a:r>
            <a:r>
              <a:rPr lang="en-US" sz="1425" b="1" dirty="0">
                <a:latin typeface="Adobe Gothic Std B" panose="020B0800000000000000" pitchFamily="34" charset="-128"/>
                <a:ea typeface="Adobe Gothic Std B" panose="020B0800000000000000" pitchFamily="34" charset="-128"/>
              </a:rPr>
              <a:t> </a:t>
            </a:r>
            <a:r>
              <a:rPr lang="en-US" sz="1425" b="1" dirty="0" err="1">
                <a:latin typeface="Adobe Gothic Std B" panose="020B0800000000000000" pitchFamily="34" charset="-128"/>
                <a:ea typeface="Adobe Gothic Std B" panose="020B0800000000000000" pitchFamily="34" charset="-128"/>
              </a:rPr>
              <a:t>hasil</a:t>
            </a:r>
            <a:r>
              <a:rPr lang="en-US" sz="1425" b="1" dirty="0">
                <a:latin typeface="Adobe Gothic Std B" panose="020B0800000000000000" pitchFamily="34" charset="-128"/>
                <a:ea typeface="Adobe Gothic Std B" panose="020B0800000000000000" pitchFamily="34" charset="-128"/>
              </a:rPr>
              <a:t> </a:t>
            </a:r>
            <a:r>
              <a:rPr lang="en-US" sz="1425" b="1" dirty="0" err="1">
                <a:latin typeface="Adobe Gothic Std B" panose="020B0800000000000000" pitchFamily="34" charset="-128"/>
                <a:ea typeface="Adobe Gothic Std B" panose="020B0800000000000000" pitchFamily="34" charset="-128"/>
              </a:rPr>
              <a:t>interaksi</a:t>
            </a:r>
            <a:r>
              <a:rPr lang="en-US" sz="1425" b="1" dirty="0">
                <a:latin typeface="Adobe Gothic Std B" panose="020B0800000000000000" pitchFamily="34" charset="-128"/>
                <a:ea typeface="Adobe Gothic Std B" panose="020B0800000000000000" pitchFamily="34" charset="-128"/>
              </a:rPr>
              <a:t> </a:t>
            </a:r>
            <a:r>
              <a:rPr lang="en-US" sz="1425" b="1" dirty="0" err="1">
                <a:latin typeface="Adobe Gothic Std B" panose="020B0800000000000000" pitchFamily="34" charset="-128"/>
                <a:ea typeface="Adobe Gothic Std B" panose="020B0800000000000000" pitchFamily="34" charset="-128"/>
              </a:rPr>
              <a:t>antara</a:t>
            </a:r>
            <a:r>
              <a:rPr lang="en-US" sz="1425" b="1" dirty="0">
                <a:latin typeface="Adobe Gothic Std B" panose="020B0800000000000000" pitchFamily="34" charset="-128"/>
                <a:ea typeface="Adobe Gothic Std B" panose="020B0800000000000000" pitchFamily="34" charset="-128"/>
              </a:rPr>
              <a:t> stimulus </a:t>
            </a:r>
            <a:r>
              <a:rPr lang="en-US" sz="1425" b="1" dirty="0" err="1">
                <a:latin typeface="Adobe Gothic Std B" panose="020B0800000000000000" pitchFamily="34" charset="-128"/>
                <a:ea typeface="Adobe Gothic Std B" panose="020B0800000000000000" pitchFamily="34" charset="-128"/>
              </a:rPr>
              <a:t>dan</a:t>
            </a:r>
            <a:r>
              <a:rPr lang="en-US" sz="1425" b="1" dirty="0">
                <a:latin typeface="Adobe Gothic Std B" panose="020B0800000000000000" pitchFamily="34" charset="-128"/>
                <a:ea typeface="Adobe Gothic Std B" panose="020B0800000000000000" pitchFamily="34" charset="-128"/>
              </a:rPr>
              <a:t> </a:t>
            </a:r>
            <a:r>
              <a:rPr lang="en-US" sz="1425" b="1" dirty="0" err="1">
                <a:latin typeface="Adobe Gothic Std B" panose="020B0800000000000000" pitchFamily="34" charset="-128"/>
                <a:ea typeface="Adobe Gothic Std B" panose="020B0800000000000000" pitchFamily="34" charset="-128"/>
              </a:rPr>
              <a:t>respon</a:t>
            </a:r>
            <a:r>
              <a:rPr lang="en-US" sz="1425" b="1" dirty="0">
                <a:latin typeface="Adobe Gothic Std B" panose="020B0800000000000000" pitchFamily="34" charset="-128"/>
                <a:ea typeface="Adobe Gothic Std B" panose="020B0800000000000000" pitchFamily="34" charset="-128"/>
              </a:rPr>
              <a:t>.</a:t>
            </a:r>
          </a:p>
        </p:txBody>
      </p:sp>
      <p:pic>
        <p:nvPicPr>
          <p:cNvPr id="20" name="Picture 19"/>
          <p:cNvPicPr/>
          <p:nvPr/>
        </p:nvPicPr>
        <p:blipFill>
          <a:blip r:embed="rId2" cstate="print">
            <a:extLst>
              <a:ext uri="{28A0092B-C50C-407E-A947-70E740481C1C}">
                <a14:useLocalDpi xmlns:a14="http://schemas.microsoft.com/office/drawing/2010/main" val="0"/>
              </a:ext>
            </a:extLst>
          </a:blip>
          <a:stretch>
            <a:fillRect/>
          </a:stretch>
        </p:blipFill>
        <p:spPr>
          <a:xfrm>
            <a:off x="628535" y="1484278"/>
            <a:ext cx="2538943" cy="162060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9" name="Rectangle 18"/>
          <p:cNvSpPr/>
          <p:nvPr/>
        </p:nvSpPr>
        <p:spPr>
          <a:xfrm>
            <a:off x="412455" y="3320960"/>
            <a:ext cx="2917084" cy="2322863"/>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defTabSz="409684"/>
            <a:r>
              <a:rPr lang="en-US" sz="1350" b="1" dirty="0">
                <a:latin typeface="Adobe Gothic Std B" panose="020B0800000000000000" pitchFamily="34" charset="-128"/>
                <a:ea typeface="Adobe Gothic Std B" panose="020B0800000000000000" pitchFamily="34" charset="-128"/>
              </a:rPr>
              <a:t>	</a:t>
            </a:r>
            <a:r>
              <a:rPr lang="en-US" sz="1350" b="1" dirty="0" err="1">
                <a:latin typeface="Adobe Gothic Std B" panose="020B0800000000000000" pitchFamily="34" charset="-128"/>
                <a:ea typeface="Adobe Gothic Std B" panose="020B0800000000000000" pitchFamily="34" charset="-128"/>
              </a:rPr>
              <a:t>Dalam</a:t>
            </a:r>
            <a:r>
              <a:rPr lang="en-US" sz="1350" b="1" dirty="0">
                <a:latin typeface="Adobe Gothic Std B" panose="020B0800000000000000" pitchFamily="34" charset="-128"/>
                <a:ea typeface="Adobe Gothic Std B" panose="020B0800000000000000" pitchFamily="34" charset="-128"/>
              </a:rPr>
              <a:t> </a:t>
            </a:r>
            <a:r>
              <a:rPr lang="en-US" sz="1350" b="1" dirty="0" err="1">
                <a:latin typeface="Adobe Gothic Std B" panose="020B0800000000000000" pitchFamily="34" charset="-128"/>
                <a:ea typeface="Adobe Gothic Std B" panose="020B0800000000000000" pitchFamily="34" charset="-128"/>
              </a:rPr>
              <a:t>contoh</a:t>
            </a:r>
            <a:r>
              <a:rPr lang="en-US" sz="1350" b="1" dirty="0">
                <a:latin typeface="Adobe Gothic Std B" panose="020B0800000000000000" pitchFamily="34" charset="-128"/>
                <a:ea typeface="Adobe Gothic Std B" panose="020B0800000000000000" pitchFamily="34" charset="-128"/>
              </a:rPr>
              <a:t> di </a:t>
            </a:r>
            <a:r>
              <a:rPr lang="en-US" sz="1350" b="1" dirty="0" err="1">
                <a:latin typeface="Adobe Gothic Std B" panose="020B0800000000000000" pitchFamily="34" charset="-128"/>
                <a:ea typeface="Adobe Gothic Std B" panose="020B0800000000000000" pitchFamily="34" charset="-128"/>
              </a:rPr>
              <a:t>atas</a:t>
            </a:r>
            <a:r>
              <a:rPr lang="en-US" sz="1350" b="1" dirty="0">
                <a:latin typeface="Adobe Gothic Std B" panose="020B0800000000000000" pitchFamily="34" charset="-128"/>
                <a:ea typeface="Adobe Gothic Std B" panose="020B0800000000000000" pitchFamily="34" charset="-128"/>
              </a:rPr>
              <a:t>, stimulus </a:t>
            </a:r>
            <a:r>
              <a:rPr lang="en-US" sz="1350" b="1" dirty="0" err="1">
                <a:latin typeface="Adobe Gothic Std B" panose="020B0800000000000000" pitchFamily="34" charset="-128"/>
                <a:ea typeface="Adobe Gothic Std B" panose="020B0800000000000000" pitchFamily="34" charset="-128"/>
              </a:rPr>
              <a:t>adalah</a:t>
            </a:r>
            <a:r>
              <a:rPr lang="en-US" sz="1350" b="1" dirty="0">
                <a:latin typeface="Adobe Gothic Std B" panose="020B0800000000000000" pitchFamily="34" charset="-128"/>
                <a:ea typeface="Adobe Gothic Std B" panose="020B0800000000000000" pitchFamily="34" charset="-128"/>
              </a:rPr>
              <a:t> </a:t>
            </a:r>
            <a:r>
              <a:rPr lang="en-US" sz="1350" b="1" dirty="0" err="1">
                <a:latin typeface="Adobe Gothic Std B" panose="020B0800000000000000" pitchFamily="34" charset="-128"/>
                <a:ea typeface="Adobe Gothic Std B" panose="020B0800000000000000" pitchFamily="34" charset="-128"/>
              </a:rPr>
              <a:t>apa</a:t>
            </a:r>
            <a:r>
              <a:rPr lang="en-US" sz="1350" b="1" dirty="0">
                <a:latin typeface="Adobe Gothic Std B" panose="020B0800000000000000" pitchFamily="34" charset="-128"/>
                <a:ea typeface="Adobe Gothic Std B" panose="020B0800000000000000" pitchFamily="34" charset="-128"/>
              </a:rPr>
              <a:t> </a:t>
            </a:r>
            <a:r>
              <a:rPr lang="en-US" sz="1350" b="1" dirty="0" err="1">
                <a:latin typeface="Adobe Gothic Std B" panose="020B0800000000000000" pitchFamily="34" charset="-128"/>
                <a:ea typeface="Adobe Gothic Std B" panose="020B0800000000000000" pitchFamily="34" charset="-128"/>
              </a:rPr>
              <a:t>saja</a:t>
            </a:r>
            <a:r>
              <a:rPr lang="en-US" sz="1350" b="1" dirty="0">
                <a:latin typeface="Adobe Gothic Std B" panose="020B0800000000000000" pitchFamily="34" charset="-128"/>
                <a:ea typeface="Adobe Gothic Std B" panose="020B0800000000000000" pitchFamily="34" charset="-128"/>
              </a:rPr>
              <a:t> yang </a:t>
            </a:r>
            <a:r>
              <a:rPr lang="en-US" sz="1350" b="1" dirty="0" err="1">
                <a:latin typeface="Adobe Gothic Std B" panose="020B0800000000000000" pitchFamily="34" charset="-128"/>
                <a:ea typeface="Adobe Gothic Std B" panose="020B0800000000000000" pitchFamily="34" charset="-128"/>
              </a:rPr>
              <a:t>diberikan</a:t>
            </a:r>
            <a:r>
              <a:rPr lang="en-US" sz="1350" b="1" dirty="0">
                <a:latin typeface="Adobe Gothic Std B" panose="020B0800000000000000" pitchFamily="34" charset="-128"/>
                <a:ea typeface="Adobe Gothic Std B" panose="020B0800000000000000" pitchFamily="34" charset="-128"/>
              </a:rPr>
              <a:t> guru </a:t>
            </a:r>
            <a:r>
              <a:rPr lang="en-US" sz="1350" b="1" dirty="0" err="1">
                <a:latin typeface="Adobe Gothic Std B" panose="020B0800000000000000" pitchFamily="34" charset="-128"/>
                <a:ea typeface="Adobe Gothic Std B" panose="020B0800000000000000" pitchFamily="34" charset="-128"/>
              </a:rPr>
              <a:t>kepada</a:t>
            </a:r>
            <a:r>
              <a:rPr lang="en-US" sz="1350" b="1" dirty="0">
                <a:latin typeface="Adobe Gothic Std B" panose="020B0800000000000000" pitchFamily="34" charset="-128"/>
                <a:ea typeface="Adobe Gothic Std B" panose="020B0800000000000000" pitchFamily="34" charset="-128"/>
              </a:rPr>
              <a:t> </a:t>
            </a:r>
            <a:r>
              <a:rPr lang="en-US" sz="1350" b="1" dirty="0" err="1">
                <a:latin typeface="Adobe Gothic Std B" panose="020B0800000000000000" pitchFamily="34" charset="-128"/>
                <a:ea typeface="Adobe Gothic Std B" panose="020B0800000000000000" pitchFamily="34" charset="-128"/>
              </a:rPr>
              <a:t>siswa</a:t>
            </a:r>
            <a:r>
              <a:rPr lang="en-US" sz="1350" b="1" dirty="0">
                <a:latin typeface="Adobe Gothic Std B" panose="020B0800000000000000" pitchFamily="34" charset="-128"/>
                <a:ea typeface="Adobe Gothic Std B" panose="020B0800000000000000" pitchFamily="34" charset="-128"/>
              </a:rPr>
              <a:t> </a:t>
            </a:r>
            <a:r>
              <a:rPr lang="en-US" sz="1350" b="1" dirty="0" err="1">
                <a:latin typeface="Adobe Gothic Std B" panose="020B0800000000000000" pitchFamily="34" charset="-128"/>
                <a:ea typeface="Adobe Gothic Std B" panose="020B0800000000000000" pitchFamily="34" charset="-128"/>
              </a:rPr>
              <a:t>misalnya</a:t>
            </a:r>
            <a:r>
              <a:rPr lang="en-US" sz="1350" b="1" dirty="0">
                <a:latin typeface="Adobe Gothic Std B" panose="020B0800000000000000" pitchFamily="34" charset="-128"/>
                <a:ea typeface="Adobe Gothic Std B" panose="020B0800000000000000" pitchFamily="34" charset="-128"/>
              </a:rPr>
              <a:t> </a:t>
            </a:r>
            <a:r>
              <a:rPr lang="en-US" sz="1350" b="1" dirty="0" err="1">
                <a:latin typeface="Adobe Gothic Std B" panose="020B0800000000000000" pitchFamily="34" charset="-128"/>
                <a:ea typeface="Adobe Gothic Std B" panose="020B0800000000000000" pitchFamily="34" charset="-128"/>
              </a:rPr>
              <a:t>daftar</a:t>
            </a:r>
            <a:r>
              <a:rPr lang="en-US" sz="1350" b="1" dirty="0">
                <a:latin typeface="Adobe Gothic Std B" panose="020B0800000000000000" pitchFamily="34" charset="-128"/>
                <a:ea typeface="Adobe Gothic Std B" panose="020B0800000000000000" pitchFamily="34" charset="-128"/>
              </a:rPr>
              <a:t> </a:t>
            </a:r>
            <a:r>
              <a:rPr lang="en-US" sz="1350" b="1" dirty="0" err="1">
                <a:latin typeface="Adobe Gothic Std B" panose="020B0800000000000000" pitchFamily="34" charset="-128"/>
                <a:ea typeface="Adobe Gothic Std B" panose="020B0800000000000000" pitchFamily="34" charset="-128"/>
              </a:rPr>
              <a:t>perkalian</a:t>
            </a:r>
            <a:r>
              <a:rPr lang="en-US" sz="1350" b="1" dirty="0">
                <a:latin typeface="Adobe Gothic Std B" panose="020B0800000000000000" pitchFamily="34" charset="-128"/>
                <a:ea typeface="Adobe Gothic Std B" panose="020B0800000000000000" pitchFamily="34" charset="-128"/>
              </a:rPr>
              <a:t>, </a:t>
            </a:r>
            <a:r>
              <a:rPr lang="en-US" sz="1350" b="1" dirty="0" err="1">
                <a:latin typeface="Adobe Gothic Std B" panose="020B0800000000000000" pitchFamily="34" charset="-128"/>
                <a:ea typeface="Adobe Gothic Std B" panose="020B0800000000000000" pitchFamily="34" charset="-128"/>
              </a:rPr>
              <a:t>alat</a:t>
            </a:r>
            <a:r>
              <a:rPr lang="en-US" sz="1350" b="1" dirty="0">
                <a:latin typeface="Adobe Gothic Std B" panose="020B0800000000000000" pitchFamily="34" charset="-128"/>
                <a:ea typeface="Adobe Gothic Std B" panose="020B0800000000000000" pitchFamily="34" charset="-128"/>
              </a:rPr>
              <a:t> </a:t>
            </a:r>
            <a:r>
              <a:rPr lang="en-US" sz="1350" b="1" dirty="0" err="1">
                <a:latin typeface="Adobe Gothic Std B" panose="020B0800000000000000" pitchFamily="34" charset="-128"/>
                <a:ea typeface="Adobe Gothic Std B" panose="020B0800000000000000" pitchFamily="34" charset="-128"/>
              </a:rPr>
              <a:t>peraga</a:t>
            </a:r>
            <a:r>
              <a:rPr lang="en-US" sz="1350" b="1" dirty="0">
                <a:latin typeface="Adobe Gothic Std B" panose="020B0800000000000000" pitchFamily="34" charset="-128"/>
                <a:ea typeface="Adobe Gothic Std B" panose="020B0800000000000000" pitchFamily="34" charset="-128"/>
              </a:rPr>
              <a:t>, </a:t>
            </a:r>
            <a:r>
              <a:rPr lang="en-US" sz="1350" b="1" dirty="0" err="1">
                <a:latin typeface="Adobe Gothic Std B" panose="020B0800000000000000" pitchFamily="34" charset="-128"/>
                <a:ea typeface="Adobe Gothic Std B" panose="020B0800000000000000" pitchFamily="34" charset="-128"/>
              </a:rPr>
              <a:t>pedoman</a:t>
            </a:r>
            <a:r>
              <a:rPr lang="en-US" sz="1350" b="1" dirty="0">
                <a:latin typeface="Adobe Gothic Std B" panose="020B0800000000000000" pitchFamily="34" charset="-128"/>
                <a:ea typeface="Adobe Gothic Std B" panose="020B0800000000000000" pitchFamily="34" charset="-128"/>
              </a:rPr>
              <a:t> </a:t>
            </a:r>
            <a:r>
              <a:rPr lang="en-US" sz="1350" b="1" dirty="0" err="1">
                <a:latin typeface="Adobe Gothic Std B" panose="020B0800000000000000" pitchFamily="34" charset="-128"/>
                <a:ea typeface="Adobe Gothic Std B" panose="020B0800000000000000" pitchFamily="34" charset="-128"/>
              </a:rPr>
              <a:t>kerja</a:t>
            </a:r>
            <a:r>
              <a:rPr lang="en-US" sz="1350" b="1" dirty="0">
                <a:latin typeface="Adobe Gothic Std B" panose="020B0800000000000000" pitchFamily="34" charset="-128"/>
                <a:ea typeface="Adobe Gothic Std B" panose="020B0800000000000000" pitchFamily="34" charset="-128"/>
              </a:rPr>
              <a:t>, </a:t>
            </a:r>
            <a:r>
              <a:rPr lang="en-US" sz="1350" b="1" dirty="0" err="1">
                <a:latin typeface="Adobe Gothic Std B" panose="020B0800000000000000" pitchFamily="34" charset="-128"/>
                <a:ea typeface="Adobe Gothic Std B" panose="020B0800000000000000" pitchFamily="34" charset="-128"/>
              </a:rPr>
              <a:t>atau</a:t>
            </a:r>
            <a:r>
              <a:rPr lang="en-US" sz="1350" b="1" dirty="0">
                <a:latin typeface="Adobe Gothic Std B" panose="020B0800000000000000" pitchFamily="34" charset="-128"/>
                <a:ea typeface="Adobe Gothic Std B" panose="020B0800000000000000" pitchFamily="34" charset="-128"/>
              </a:rPr>
              <a:t> </a:t>
            </a:r>
            <a:r>
              <a:rPr lang="en-US" sz="1350" b="1" dirty="0" err="1">
                <a:latin typeface="Adobe Gothic Std B" panose="020B0800000000000000" pitchFamily="34" charset="-128"/>
                <a:ea typeface="Adobe Gothic Std B" panose="020B0800000000000000" pitchFamily="34" charset="-128"/>
              </a:rPr>
              <a:t>cara-cara</a:t>
            </a:r>
            <a:r>
              <a:rPr lang="en-US" sz="1350" b="1" dirty="0">
                <a:latin typeface="Adobe Gothic Std B" panose="020B0800000000000000" pitchFamily="34" charset="-128"/>
                <a:ea typeface="Adobe Gothic Std B" panose="020B0800000000000000" pitchFamily="34" charset="-128"/>
              </a:rPr>
              <a:t> </a:t>
            </a:r>
            <a:r>
              <a:rPr lang="en-US" sz="1350" b="1" dirty="0" err="1">
                <a:latin typeface="Adobe Gothic Std B" panose="020B0800000000000000" pitchFamily="34" charset="-128"/>
                <a:ea typeface="Adobe Gothic Std B" panose="020B0800000000000000" pitchFamily="34" charset="-128"/>
              </a:rPr>
              <a:t>tertentu</a:t>
            </a:r>
            <a:r>
              <a:rPr lang="en-US" sz="1350" b="1" dirty="0">
                <a:latin typeface="Adobe Gothic Std B" panose="020B0800000000000000" pitchFamily="34" charset="-128"/>
                <a:ea typeface="Adobe Gothic Std B" panose="020B0800000000000000" pitchFamily="34" charset="-128"/>
              </a:rPr>
              <a:t>, </a:t>
            </a:r>
            <a:r>
              <a:rPr lang="en-US" sz="1350" b="1" dirty="0" err="1">
                <a:latin typeface="Adobe Gothic Std B" panose="020B0800000000000000" pitchFamily="34" charset="-128"/>
                <a:ea typeface="Adobe Gothic Std B" panose="020B0800000000000000" pitchFamily="34" charset="-128"/>
              </a:rPr>
              <a:t>untuk</a:t>
            </a:r>
            <a:r>
              <a:rPr lang="en-US" sz="1350" b="1" dirty="0">
                <a:latin typeface="Adobe Gothic Std B" panose="020B0800000000000000" pitchFamily="34" charset="-128"/>
                <a:ea typeface="Adobe Gothic Std B" panose="020B0800000000000000" pitchFamily="34" charset="-128"/>
              </a:rPr>
              <a:t> </a:t>
            </a:r>
            <a:r>
              <a:rPr lang="en-US" sz="1350" b="1" dirty="0" err="1">
                <a:latin typeface="Adobe Gothic Std B" panose="020B0800000000000000" pitchFamily="34" charset="-128"/>
                <a:ea typeface="Adobe Gothic Std B" panose="020B0800000000000000" pitchFamily="34" charset="-128"/>
              </a:rPr>
              <a:t>membantu</a:t>
            </a:r>
            <a:r>
              <a:rPr lang="en-US" sz="1350" b="1" dirty="0">
                <a:latin typeface="Adobe Gothic Std B" panose="020B0800000000000000" pitchFamily="34" charset="-128"/>
                <a:ea typeface="Adobe Gothic Std B" panose="020B0800000000000000" pitchFamily="34" charset="-128"/>
              </a:rPr>
              <a:t> </a:t>
            </a:r>
            <a:r>
              <a:rPr lang="en-US" sz="1350" b="1" dirty="0" err="1">
                <a:latin typeface="Adobe Gothic Std B" panose="020B0800000000000000" pitchFamily="34" charset="-128"/>
                <a:ea typeface="Adobe Gothic Std B" panose="020B0800000000000000" pitchFamily="34" charset="-128"/>
              </a:rPr>
              <a:t>belajar</a:t>
            </a:r>
            <a:r>
              <a:rPr lang="en-US" sz="1350" b="1" dirty="0">
                <a:latin typeface="Adobe Gothic Std B" panose="020B0800000000000000" pitchFamily="34" charset="-128"/>
                <a:ea typeface="Adobe Gothic Std B" panose="020B0800000000000000" pitchFamily="34" charset="-128"/>
              </a:rPr>
              <a:t> </a:t>
            </a:r>
            <a:r>
              <a:rPr lang="en-US" sz="1350" b="1" dirty="0" err="1">
                <a:latin typeface="Adobe Gothic Std B" panose="020B0800000000000000" pitchFamily="34" charset="-128"/>
                <a:ea typeface="Adobe Gothic Std B" panose="020B0800000000000000" pitchFamily="34" charset="-128"/>
              </a:rPr>
              <a:t>siswa</a:t>
            </a:r>
            <a:r>
              <a:rPr lang="en-US" sz="1350" b="1" dirty="0">
                <a:latin typeface="Adobe Gothic Std B" panose="020B0800000000000000" pitchFamily="34" charset="-128"/>
                <a:ea typeface="Adobe Gothic Std B" panose="020B0800000000000000" pitchFamily="34" charset="-128"/>
              </a:rPr>
              <a:t>, </a:t>
            </a:r>
            <a:r>
              <a:rPr lang="en-US" sz="1350" b="1" dirty="0" err="1">
                <a:latin typeface="Adobe Gothic Std B" panose="020B0800000000000000" pitchFamily="34" charset="-128"/>
                <a:ea typeface="Adobe Gothic Std B" panose="020B0800000000000000" pitchFamily="34" charset="-128"/>
              </a:rPr>
              <a:t>sedangkan</a:t>
            </a:r>
            <a:r>
              <a:rPr lang="en-US" sz="1350" b="1" dirty="0">
                <a:latin typeface="Adobe Gothic Std B" panose="020B0800000000000000" pitchFamily="34" charset="-128"/>
                <a:ea typeface="Adobe Gothic Std B" panose="020B0800000000000000" pitchFamily="34" charset="-128"/>
              </a:rPr>
              <a:t> </a:t>
            </a:r>
            <a:r>
              <a:rPr lang="en-US" sz="1350" b="1" dirty="0" err="1">
                <a:latin typeface="Adobe Gothic Std B" panose="020B0800000000000000" pitchFamily="34" charset="-128"/>
                <a:ea typeface="Adobe Gothic Std B" panose="020B0800000000000000" pitchFamily="34" charset="-128"/>
              </a:rPr>
              <a:t>respons</a:t>
            </a:r>
            <a:r>
              <a:rPr lang="en-US" sz="1350" b="1" dirty="0">
                <a:latin typeface="Adobe Gothic Std B" panose="020B0800000000000000" pitchFamily="34" charset="-128"/>
                <a:ea typeface="Adobe Gothic Std B" panose="020B0800000000000000" pitchFamily="34" charset="-128"/>
              </a:rPr>
              <a:t> </a:t>
            </a:r>
            <a:r>
              <a:rPr lang="en-US" sz="1350" b="1" dirty="0" err="1">
                <a:latin typeface="Adobe Gothic Std B" panose="020B0800000000000000" pitchFamily="34" charset="-128"/>
                <a:ea typeface="Adobe Gothic Std B" panose="020B0800000000000000" pitchFamily="34" charset="-128"/>
              </a:rPr>
              <a:t>adalah</a:t>
            </a:r>
            <a:r>
              <a:rPr lang="en-US" sz="1350" b="1" dirty="0">
                <a:latin typeface="Adobe Gothic Std B" panose="020B0800000000000000" pitchFamily="34" charset="-128"/>
                <a:ea typeface="Adobe Gothic Std B" panose="020B0800000000000000" pitchFamily="34" charset="-128"/>
              </a:rPr>
              <a:t> </a:t>
            </a:r>
            <a:r>
              <a:rPr lang="en-US" sz="1350" b="1" dirty="0" err="1">
                <a:latin typeface="Adobe Gothic Std B" panose="020B0800000000000000" pitchFamily="34" charset="-128"/>
                <a:ea typeface="Adobe Gothic Std B" panose="020B0800000000000000" pitchFamily="34" charset="-128"/>
              </a:rPr>
              <a:t>reaksi</a:t>
            </a:r>
            <a:r>
              <a:rPr lang="en-US" sz="1350" b="1" dirty="0">
                <a:latin typeface="Adobe Gothic Std B" panose="020B0800000000000000" pitchFamily="34" charset="-128"/>
                <a:ea typeface="Adobe Gothic Std B" panose="020B0800000000000000" pitchFamily="34" charset="-128"/>
              </a:rPr>
              <a:t> </a:t>
            </a:r>
            <a:r>
              <a:rPr lang="en-US" sz="1350" b="1" dirty="0" err="1">
                <a:latin typeface="Adobe Gothic Std B" panose="020B0800000000000000" pitchFamily="34" charset="-128"/>
                <a:ea typeface="Adobe Gothic Std B" panose="020B0800000000000000" pitchFamily="34" charset="-128"/>
              </a:rPr>
              <a:t>atau</a:t>
            </a:r>
            <a:r>
              <a:rPr lang="en-US" sz="1350" b="1" dirty="0">
                <a:latin typeface="Adobe Gothic Std B" panose="020B0800000000000000" pitchFamily="34" charset="-128"/>
                <a:ea typeface="Adobe Gothic Std B" panose="020B0800000000000000" pitchFamily="34" charset="-128"/>
              </a:rPr>
              <a:t> </a:t>
            </a:r>
            <a:r>
              <a:rPr lang="en-US" sz="1350" b="1" dirty="0" err="1">
                <a:latin typeface="Adobe Gothic Std B" panose="020B0800000000000000" pitchFamily="34" charset="-128"/>
                <a:ea typeface="Adobe Gothic Std B" panose="020B0800000000000000" pitchFamily="34" charset="-128"/>
              </a:rPr>
              <a:t>tanggapan</a:t>
            </a:r>
            <a:r>
              <a:rPr lang="en-US" sz="1350" b="1" dirty="0">
                <a:latin typeface="Adobe Gothic Std B" panose="020B0800000000000000" pitchFamily="34" charset="-128"/>
                <a:ea typeface="Adobe Gothic Std B" panose="020B0800000000000000" pitchFamily="34" charset="-128"/>
              </a:rPr>
              <a:t> </a:t>
            </a:r>
            <a:r>
              <a:rPr lang="en-US" sz="1350" b="1" dirty="0" err="1">
                <a:latin typeface="Adobe Gothic Std B" panose="020B0800000000000000" pitchFamily="34" charset="-128"/>
                <a:ea typeface="Adobe Gothic Std B" panose="020B0800000000000000" pitchFamily="34" charset="-128"/>
              </a:rPr>
              <a:t>siswa</a:t>
            </a:r>
            <a:r>
              <a:rPr lang="en-US" sz="1350" b="1" dirty="0">
                <a:latin typeface="Adobe Gothic Std B" panose="020B0800000000000000" pitchFamily="34" charset="-128"/>
                <a:ea typeface="Adobe Gothic Std B" panose="020B0800000000000000" pitchFamily="34" charset="-128"/>
              </a:rPr>
              <a:t> </a:t>
            </a:r>
            <a:r>
              <a:rPr lang="en-US" sz="1350" b="1" dirty="0" err="1">
                <a:latin typeface="Adobe Gothic Std B" panose="020B0800000000000000" pitchFamily="34" charset="-128"/>
                <a:ea typeface="Adobe Gothic Std B" panose="020B0800000000000000" pitchFamily="34" charset="-128"/>
              </a:rPr>
              <a:t>terhadap</a:t>
            </a:r>
            <a:r>
              <a:rPr lang="en-US" sz="1350" b="1" dirty="0">
                <a:latin typeface="Adobe Gothic Std B" panose="020B0800000000000000" pitchFamily="34" charset="-128"/>
                <a:ea typeface="Adobe Gothic Std B" panose="020B0800000000000000" pitchFamily="34" charset="-128"/>
              </a:rPr>
              <a:t> stimulus yang </a:t>
            </a:r>
            <a:r>
              <a:rPr lang="en-US" sz="1350" b="1" dirty="0" err="1">
                <a:latin typeface="Adobe Gothic Std B" panose="020B0800000000000000" pitchFamily="34" charset="-128"/>
                <a:ea typeface="Adobe Gothic Std B" panose="020B0800000000000000" pitchFamily="34" charset="-128"/>
              </a:rPr>
              <a:t>diberikan</a:t>
            </a:r>
            <a:r>
              <a:rPr lang="en-US" sz="1350" b="1" dirty="0">
                <a:latin typeface="Adobe Gothic Std B" panose="020B0800000000000000" pitchFamily="34" charset="-128"/>
                <a:ea typeface="Adobe Gothic Std B" panose="020B0800000000000000" pitchFamily="34" charset="-128"/>
              </a:rPr>
              <a:t> </a:t>
            </a:r>
            <a:r>
              <a:rPr lang="en-US" sz="1350" b="1" dirty="0" err="1">
                <a:latin typeface="Adobe Gothic Std B" panose="020B0800000000000000" pitchFamily="34" charset="-128"/>
                <a:ea typeface="Adobe Gothic Std B" panose="020B0800000000000000" pitchFamily="34" charset="-128"/>
              </a:rPr>
              <a:t>oleh</a:t>
            </a:r>
            <a:r>
              <a:rPr lang="en-US" sz="1350" b="1" dirty="0">
                <a:latin typeface="Adobe Gothic Std B" panose="020B0800000000000000" pitchFamily="34" charset="-128"/>
                <a:ea typeface="Adobe Gothic Std B" panose="020B0800000000000000" pitchFamily="34" charset="-128"/>
              </a:rPr>
              <a:t> guru </a:t>
            </a:r>
            <a:r>
              <a:rPr lang="en-US" sz="1350" b="1" dirty="0" err="1">
                <a:latin typeface="Adobe Gothic Std B" panose="020B0800000000000000" pitchFamily="34" charset="-128"/>
                <a:ea typeface="Adobe Gothic Std B" panose="020B0800000000000000" pitchFamily="34" charset="-128"/>
              </a:rPr>
              <a:t>tersebut</a:t>
            </a:r>
            <a:r>
              <a:rPr lang="en-US" sz="1350" b="1" dirty="0">
                <a:latin typeface="Adobe Gothic Std B" panose="020B0800000000000000" pitchFamily="34" charset="-128"/>
                <a:ea typeface="Adobe Gothic Std B" panose="020B0800000000000000" pitchFamily="34" charset="-128"/>
              </a:rPr>
              <a:t>. </a:t>
            </a:r>
          </a:p>
        </p:txBody>
      </p:sp>
      <p:cxnSp>
        <p:nvCxnSpPr>
          <p:cNvPr id="22" name="Elbow Connector 21"/>
          <p:cNvCxnSpPr/>
          <p:nvPr/>
        </p:nvCxnSpPr>
        <p:spPr>
          <a:xfrm rot="10800000" flipV="1">
            <a:off x="3275518" y="1754378"/>
            <a:ext cx="3079144" cy="1134421"/>
          </a:xfrm>
          <a:prstGeom prst="bentConnector3">
            <a:avLst/>
          </a:prstGeom>
          <a:ln w="47625"/>
        </p:spPr>
        <p:style>
          <a:lnRef idx="1">
            <a:schemeClr val="accent1"/>
          </a:lnRef>
          <a:fillRef idx="0">
            <a:schemeClr val="accent1"/>
          </a:fillRef>
          <a:effectRef idx="0">
            <a:schemeClr val="accent1"/>
          </a:effectRef>
          <a:fontRef idx="minor">
            <a:schemeClr val="tx1"/>
          </a:fontRef>
        </p:style>
      </p:cxnSp>
      <p:cxnSp>
        <p:nvCxnSpPr>
          <p:cNvPr id="24" name="Elbow Connector 23"/>
          <p:cNvCxnSpPr/>
          <p:nvPr/>
        </p:nvCxnSpPr>
        <p:spPr>
          <a:xfrm rot="5400000">
            <a:off x="6827338" y="2551174"/>
            <a:ext cx="783291" cy="432161"/>
          </a:xfrm>
          <a:prstGeom prst="bentConnector3">
            <a:avLst>
              <a:gd name="adj1" fmla="val 50000"/>
            </a:avLst>
          </a:prstGeom>
          <a:ln w="41275"/>
        </p:spPr>
        <p:style>
          <a:lnRef idx="1">
            <a:schemeClr val="accent1"/>
          </a:lnRef>
          <a:fillRef idx="0">
            <a:schemeClr val="accent1"/>
          </a:fillRef>
          <a:effectRef idx="0">
            <a:schemeClr val="accent1"/>
          </a:effectRef>
          <a:fontRef idx="minor">
            <a:schemeClr val="tx1"/>
          </a:fontRef>
        </p:style>
      </p:cxnSp>
      <p:sp>
        <p:nvSpPr>
          <p:cNvPr id="25" name="Rounded Rectangle 24"/>
          <p:cNvSpPr/>
          <p:nvPr/>
        </p:nvSpPr>
        <p:spPr>
          <a:xfrm>
            <a:off x="4896120" y="4833522"/>
            <a:ext cx="3843980" cy="918341"/>
          </a:xfrm>
          <a:prstGeom prst="round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defTabSz="337037"/>
            <a:r>
              <a:rPr lang="en-US" sz="1425" b="1" dirty="0">
                <a:latin typeface="Adobe Gothic Std B" panose="020B0800000000000000" pitchFamily="34" charset="-128"/>
                <a:ea typeface="Adobe Gothic Std B" panose="020B0800000000000000" pitchFamily="34" charset="-128"/>
              </a:rPr>
              <a:t>	</a:t>
            </a:r>
            <a:r>
              <a:rPr lang="en-US" sz="1425" b="1" dirty="0" err="1">
                <a:latin typeface="Adobe Gothic Std B" panose="020B0800000000000000" pitchFamily="34" charset="-128"/>
                <a:ea typeface="Adobe Gothic Std B" panose="020B0800000000000000" pitchFamily="34" charset="-128"/>
              </a:rPr>
              <a:t>Menurut</a:t>
            </a:r>
            <a:r>
              <a:rPr lang="en-US" sz="1425" b="1" dirty="0">
                <a:latin typeface="Adobe Gothic Std B" panose="020B0800000000000000" pitchFamily="34" charset="-128"/>
                <a:ea typeface="Adobe Gothic Std B" panose="020B0800000000000000" pitchFamily="34" charset="-128"/>
              </a:rPr>
              <a:t> </a:t>
            </a:r>
            <a:r>
              <a:rPr lang="en-US" sz="1425" b="1" dirty="0" err="1">
                <a:latin typeface="Adobe Gothic Std B" panose="020B0800000000000000" pitchFamily="34" charset="-128"/>
                <a:ea typeface="Adobe Gothic Std B" panose="020B0800000000000000" pitchFamily="34" charset="-128"/>
              </a:rPr>
              <a:t>teori</a:t>
            </a:r>
            <a:r>
              <a:rPr lang="en-US" sz="1425" b="1" dirty="0">
                <a:latin typeface="Adobe Gothic Std B" panose="020B0800000000000000" pitchFamily="34" charset="-128"/>
                <a:ea typeface="Adobe Gothic Std B" panose="020B0800000000000000" pitchFamily="34" charset="-128"/>
              </a:rPr>
              <a:t> </a:t>
            </a:r>
            <a:r>
              <a:rPr lang="en-US" sz="1425" b="1" dirty="0" err="1">
                <a:latin typeface="Adobe Gothic Std B" panose="020B0800000000000000" pitchFamily="34" charset="-128"/>
                <a:ea typeface="Adobe Gothic Std B" panose="020B0800000000000000" pitchFamily="34" charset="-128"/>
              </a:rPr>
              <a:t>ini</a:t>
            </a:r>
            <a:r>
              <a:rPr lang="en-US" sz="1425" b="1" dirty="0">
                <a:latin typeface="Adobe Gothic Std B" panose="020B0800000000000000" pitchFamily="34" charset="-128"/>
                <a:ea typeface="Adobe Gothic Std B" panose="020B0800000000000000" pitchFamily="34" charset="-128"/>
              </a:rPr>
              <a:t> yang </a:t>
            </a:r>
            <a:r>
              <a:rPr lang="en-US" sz="1425" b="1" dirty="0" err="1">
                <a:latin typeface="Adobe Gothic Std B" panose="020B0800000000000000" pitchFamily="34" charset="-128"/>
                <a:ea typeface="Adobe Gothic Std B" panose="020B0800000000000000" pitchFamily="34" charset="-128"/>
              </a:rPr>
              <a:t>terpenting</a:t>
            </a:r>
            <a:r>
              <a:rPr lang="en-US" sz="1425" b="1" dirty="0">
                <a:latin typeface="Adobe Gothic Std B" panose="020B0800000000000000" pitchFamily="34" charset="-128"/>
                <a:ea typeface="Adobe Gothic Std B" panose="020B0800000000000000" pitchFamily="34" charset="-128"/>
              </a:rPr>
              <a:t> </a:t>
            </a:r>
            <a:r>
              <a:rPr lang="en-US" sz="1425" b="1" dirty="0" err="1">
                <a:latin typeface="Adobe Gothic Std B" panose="020B0800000000000000" pitchFamily="34" charset="-128"/>
                <a:ea typeface="Adobe Gothic Std B" panose="020B0800000000000000" pitchFamily="34" charset="-128"/>
              </a:rPr>
              <a:t>adalah</a:t>
            </a:r>
            <a:r>
              <a:rPr lang="en-US" sz="1425" b="1" dirty="0">
                <a:latin typeface="Adobe Gothic Std B" panose="020B0800000000000000" pitchFamily="34" charset="-128"/>
                <a:ea typeface="Adobe Gothic Std B" panose="020B0800000000000000" pitchFamily="34" charset="-128"/>
              </a:rPr>
              <a:t> </a:t>
            </a:r>
            <a:r>
              <a:rPr lang="en-US" sz="1425" b="1" dirty="0" err="1">
                <a:latin typeface="Adobe Gothic Std B" panose="020B0800000000000000" pitchFamily="34" charset="-128"/>
                <a:ea typeface="Adobe Gothic Std B" panose="020B0800000000000000" pitchFamily="34" charset="-128"/>
              </a:rPr>
              <a:t>masukan</a:t>
            </a:r>
            <a:r>
              <a:rPr lang="en-US" sz="1425" b="1" dirty="0">
                <a:latin typeface="Adobe Gothic Std B" panose="020B0800000000000000" pitchFamily="34" charset="-128"/>
                <a:ea typeface="Adobe Gothic Std B" panose="020B0800000000000000" pitchFamily="34" charset="-128"/>
              </a:rPr>
              <a:t> </a:t>
            </a:r>
            <a:r>
              <a:rPr lang="en-US" sz="1425" b="1" dirty="0" err="1">
                <a:latin typeface="Adobe Gothic Std B" panose="020B0800000000000000" pitchFamily="34" charset="-128"/>
                <a:ea typeface="Adobe Gothic Std B" panose="020B0800000000000000" pitchFamily="34" charset="-128"/>
              </a:rPr>
              <a:t>atau</a:t>
            </a:r>
            <a:r>
              <a:rPr lang="en-US" sz="1425" b="1" dirty="0">
                <a:latin typeface="Adobe Gothic Std B" panose="020B0800000000000000" pitchFamily="34" charset="-128"/>
                <a:ea typeface="Adobe Gothic Std B" panose="020B0800000000000000" pitchFamily="34" charset="-128"/>
              </a:rPr>
              <a:t> </a:t>
            </a:r>
            <a:r>
              <a:rPr lang="en-US" sz="1425" b="1" i="1" dirty="0">
                <a:latin typeface="Adobe Gothic Std B" panose="020B0800000000000000" pitchFamily="34" charset="-128"/>
                <a:ea typeface="Adobe Gothic Std B" panose="020B0800000000000000" pitchFamily="34" charset="-128"/>
              </a:rPr>
              <a:t>input</a:t>
            </a:r>
            <a:r>
              <a:rPr lang="en-US" sz="1425" b="1" dirty="0">
                <a:latin typeface="Adobe Gothic Std B" panose="020B0800000000000000" pitchFamily="34" charset="-128"/>
                <a:ea typeface="Adobe Gothic Std B" panose="020B0800000000000000" pitchFamily="34" charset="-128"/>
              </a:rPr>
              <a:t> yang </a:t>
            </a:r>
            <a:r>
              <a:rPr lang="en-US" sz="1425" b="1" dirty="0" err="1">
                <a:latin typeface="Adobe Gothic Std B" panose="020B0800000000000000" pitchFamily="34" charset="-128"/>
                <a:ea typeface="Adobe Gothic Std B" panose="020B0800000000000000" pitchFamily="34" charset="-128"/>
              </a:rPr>
              <a:t>berupa</a:t>
            </a:r>
            <a:r>
              <a:rPr lang="en-US" sz="1425" b="1" dirty="0">
                <a:latin typeface="Adobe Gothic Std B" panose="020B0800000000000000" pitchFamily="34" charset="-128"/>
                <a:ea typeface="Adobe Gothic Std B" panose="020B0800000000000000" pitchFamily="34" charset="-128"/>
              </a:rPr>
              <a:t> stimulus </a:t>
            </a:r>
            <a:r>
              <a:rPr lang="en-US" sz="1425" b="1" dirty="0" err="1">
                <a:latin typeface="Adobe Gothic Std B" panose="020B0800000000000000" pitchFamily="34" charset="-128"/>
                <a:ea typeface="Adobe Gothic Std B" panose="020B0800000000000000" pitchFamily="34" charset="-128"/>
              </a:rPr>
              <a:t>dan</a:t>
            </a:r>
            <a:r>
              <a:rPr lang="en-US" sz="1425" b="1" dirty="0">
                <a:latin typeface="Adobe Gothic Std B" panose="020B0800000000000000" pitchFamily="34" charset="-128"/>
                <a:ea typeface="Adobe Gothic Std B" panose="020B0800000000000000" pitchFamily="34" charset="-128"/>
              </a:rPr>
              <a:t> </a:t>
            </a:r>
            <a:r>
              <a:rPr lang="en-US" sz="1425" b="1" dirty="0" err="1">
                <a:latin typeface="Adobe Gothic Std B" panose="020B0800000000000000" pitchFamily="34" charset="-128"/>
                <a:ea typeface="Adobe Gothic Std B" panose="020B0800000000000000" pitchFamily="34" charset="-128"/>
              </a:rPr>
              <a:t>keluaran</a:t>
            </a:r>
            <a:r>
              <a:rPr lang="en-US" sz="1425" b="1" dirty="0">
                <a:latin typeface="Adobe Gothic Std B" panose="020B0800000000000000" pitchFamily="34" charset="-128"/>
                <a:ea typeface="Adobe Gothic Std B" panose="020B0800000000000000" pitchFamily="34" charset="-128"/>
              </a:rPr>
              <a:t> </a:t>
            </a:r>
            <a:r>
              <a:rPr lang="en-US" sz="1425" b="1" dirty="0" err="1">
                <a:latin typeface="Adobe Gothic Std B" panose="020B0800000000000000" pitchFamily="34" charset="-128"/>
                <a:ea typeface="Adobe Gothic Std B" panose="020B0800000000000000" pitchFamily="34" charset="-128"/>
              </a:rPr>
              <a:t>atau</a:t>
            </a:r>
            <a:r>
              <a:rPr lang="en-US" sz="1425" b="1" dirty="0">
                <a:latin typeface="Adobe Gothic Std B" panose="020B0800000000000000" pitchFamily="34" charset="-128"/>
                <a:ea typeface="Adobe Gothic Std B" panose="020B0800000000000000" pitchFamily="34" charset="-128"/>
              </a:rPr>
              <a:t> </a:t>
            </a:r>
            <a:r>
              <a:rPr lang="en-US" sz="1425" b="1" i="1" dirty="0">
                <a:latin typeface="Adobe Gothic Std B" panose="020B0800000000000000" pitchFamily="34" charset="-128"/>
                <a:ea typeface="Adobe Gothic Std B" panose="020B0800000000000000" pitchFamily="34" charset="-128"/>
              </a:rPr>
              <a:t>output</a:t>
            </a:r>
            <a:r>
              <a:rPr lang="en-US" sz="1425" b="1" dirty="0">
                <a:latin typeface="Adobe Gothic Std B" panose="020B0800000000000000" pitchFamily="34" charset="-128"/>
                <a:ea typeface="Adobe Gothic Std B" panose="020B0800000000000000" pitchFamily="34" charset="-128"/>
              </a:rPr>
              <a:t> yang </a:t>
            </a:r>
            <a:r>
              <a:rPr lang="en-US" sz="1425" b="1" dirty="0" err="1">
                <a:latin typeface="Adobe Gothic Std B" panose="020B0800000000000000" pitchFamily="34" charset="-128"/>
                <a:ea typeface="Adobe Gothic Std B" panose="020B0800000000000000" pitchFamily="34" charset="-128"/>
              </a:rPr>
              <a:t>berupa</a:t>
            </a:r>
            <a:r>
              <a:rPr lang="en-US" sz="1425" b="1" dirty="0">
                <a:latin typeface="Adobe Gothic Std B" panose="020B0800000000000000" pitchFamily="34" charset="-128"/>
                <a:ea typeface="Adobe Gothic Std B" panose="020B0800000000000000" pitchFamily="34" charset="-128"/>
              </a:rPr>
              <a:t> </a:t>
            </a:r>
            <a:r>
              <a:rPr lang="en-US" sz="1425" b="1" dirty="0" err="1">
                <a:latin typeface="Adobe Gothic Std B" panose="020B0800000000000000" pitchFamily="34" charset="-128"/>
                <a:ea typeface="Adobe Gothic Std B" panose="020B0800000000000000" pitchFamily="34" charset="-128"/>
              </a:rPr>
              <a:t>respons</a:t>
            </a:r>
            <a:r>
              <a:rPr lang="en-US" sz="1425" b="1" dirty="0">
                <a:latin typeface="Adobe Gothic Std B" panose="020B0800000000000000" pitchFamily="34" charset="-128"/>
                <a:ea typeface="Adobe Gothic Std B" panose="020B0800000000000000" pitchFamily="34" charset="-128"/>
              </a:rPr>
              <a:t>.</a:t>
            </a:r>
          </a:p>
        </p:txBody>
      </p:sp>
      <p:cxnSp>
        <p:nvCxnSpPr>
          <p:cNvPr id="28" name="Straight Connector 27"/>
          <p:cNvCxnSpPr/>
          <p:nvPr/>
        </p:nvCxnSpPr>
        <p:spPr>
          <a:xfrm>
            <a:off x="7002903" y="4563422"/>
            <a:ext cx="0" cy="270100"/>
          </a:xfrm>
          <a:prstGeom prst="line">
            <a:avLst/>
          </a:prstGeom>
          <a:ln w="44450"/>
        </p:spPr>
        <p:style>
          <a:lnRef idx="1">
            <a:schemeClr val="accent1"/>
          </a:lnRef>
          <a:fillRef idx="0">
            <a:schemeClr val="accent1"/>
          </a:fillRef>
          <a:effectRef idx="0">
            <a:schemeClr val="accent1"/>
          </a:effectRef>
          <a:fontRef idx="minor">
            <a:schemeClr val="tx1"/>
          </a:fontRef>
        </p:style>
      </p:cxnSp>
      <p:sp>
        <p:nvSpPr>
          <p:cNvPr id="10" name="Horizontal Scroll 9"/>
          <p:cNvSpPr/>
          <p:nvPr/>
        </p:nvSpPr>
        <p:spPr>
          <a:xfrm>
            <a:off x="250395" y="998097"/>
            <a:ext cx="3997485" cy="486181"/>
          </a:xfrm>
          <a:prstGeom prst="horizontalScrol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ID" sz="1800" b="1" dirty="0" err="1"/>
              <a:t>Teori</a:t>
            </a:r>
            <a:r>
              <a:rPr lang="en-ID" sz="1800" b="1" dirty="0"/>
              <a:t> </a:t>
            </a:r>
            <a:r>
              <a:rPr lang="en-ID" sz="1800" b="1" dirty="0" err="1"/>
              <a:t>B</a:t>
            </a:r>
            <a:r>
              <a:rPr lang="en-ID" sz="1800" b="1" dirty="0" err="1"/>
              <a:t>elajar</a:t>
            </a:r>
            <a:r>
              <a:rPr lang="en-ID" sz="1800" b="1" dirty="0"/>
              <a:t> </a:t>
            </a:r>
            <a:r>
              <a:rPr lang="en-US" sz="1800" b="1" dirty="0" err="1"/>
              <a:t>Behavioristik</a:t>
            </a:r>
            <a:endParaRPr lang="en-US" sz="1800" b="1" dirty="0"/>
          </a:p>
        </p:txBody>
      </p:sp>
    </p:spTree>
    <p:extLst>
      <p:ext uri="{BB962C8B-B14F-4D97-AF65-F5344CB8AC3E}">
        <p14:creationId xmlns:p14="http://schemas.microsoft.com/office/powerpoint/2010/main" val="686044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asil gambar untuk thorndike behaviorisme"/>
          <p:cNvPicPr>
            <a:picLocks noChangeAspect="1" noChangeArrowheads="1"/>
          </p:cNvPicPr>
          <p:nvPr/>
        </p:nvPicPr>
        <p:blipFill rotWithShape="1">
          <a:blip r:embed="rId2">
            <a:extLst>
              <a:ext uri="{28A0092B-C50C-407E-A947-70E740481C1C}">
                <a14:useLocalDpi xmlns:a14="http://schemas.microsoft.com/office/drawing/2010/main" val="0"/>
              </a:ext>
            </a:extLst>
          </a:blip>
          <a:srcRect l="16364" t="4550" r="3636" b="12133"/>
          <a:stretch/>
        </p:blipFill>
        <p:spPr bwMode="auto">
          <a:xfrm>
            <a:off x="520495" y="998097"/>
            <a:ext cx="1512562" cy="1888555"/>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cxnSp>
        <p:nvCxnSpPr>
          <p:cNvPr id="9" name="Elbow Connector 8"/>
          <p:cNvCxnSpPr/>
          <p:nvPr/>
        </p:nvCxnSpPr>
        <p:spPr>
          <a:xfrm>
            <a:off x="2249137" y="1592317"/>
            <a:ext cx="1836682" cy="432161"/>
          </a:xfrm>
          <a:prstGeom prst="bentConnector3">
            <a:avLst/>
          </a:prstGeom>
          <a:ln w="41275">
            <a:tailEnd type="triangle"/>
          </a:ln>
        </p:spPr>
        <p:style>
          <a:lnRef idx="1">
            <a:schemeClr val="accent1"/>
          </a:lnRef>
          <a:fillRef idx="0">
            <a:schemeClr val="accent1"/>
          </a:fillRef>
          <a:effectRef idx="0">
            <a:schemeClr val="accent1"/>
          </a:effectRef>
          <a:fontRef idx="minor">
            <a:schemeClr val="tx1"/>
          </a:fontRef>
        </p:style>
      </p:cxnSp>
      <p:sp>
        <p:nvSpPr>
          <p:cNvPr id="11" name="Rectangle 10"/>
          <p:cNvSpPr/>
          <p:nvPr/>
        </p:nvSpPr>
        <p:spPr>
          <a:xfrm>
            <a:off x="4193859" y="1079362"/>
            <a:ext cx="4699746" cy="1807290"/>
          </a:xfrm>
          <a:prstGeom prst="rect">
            <a:avLst/>
          </a:prstGeom>
          <a:solidFill>
            <a:schemeClr val="tx1">
              <a:lumMod val="60000"/>
              <a:lumOff val="40000"/>
              <a:alpha val="78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defTabSz="337037"/>
            <a:r>
              <a:rPr lang="en-US" sz="1400" b="1" dirty="0">
                <a:latin typeface="Adobe Gothic Std B" panose="020B0800000000000000" pitchFamily="34" charset="-128"/>
                <a:ea typeface="Adobe Gothic Std B" panose="020B0800000000000000" pitchFamily="34" charset="-128"/>
              </a:rPr>
              <a:t>	</a:t>
            </a:r>
            <a:r>
              <a:rPr lang="en-US" sz="1400" b="1" dirty="0" err="1">
                <a:latin typeface="Adobe Gothic Std B" panose="020B0800000000000000" pitchFamily="34" charset="-128"/>
                <a:ea typeface="Adobe Gothic Std B" panose="020B0800000000000000" pitchFamily="34" charset="-128"/>
              </a:rPr>
              <a:t>Menurut</a:t>
            </a:r>
            <a:r>
              <a:rPr lang="en-US" sz="1400" b="1" dirty="0">
                <a:latin typeface="Adobe Gothic Std B" panose="020B0800000000000000" pitchFamily="34" charset="-128"/>
                <a:ea typeface="Adobe Gothic Std B" panose="020B0800000000000000" pitchFamily="34" charset="-128"/>
              </a:rPr>
              <a:t> </a:t>
            </a:r>
            <a:r>
              <a:rPr lang="en-US" sz="1400" b="1" dirty="0">
                <a:latin typeface="Adobe Gothic Std B" panose="020B0800000000000000" pitchFamily="34" charset="-128"/>
                <a:ea typeface="Adobe Gothic Std B" panose="020B0800000000000000" pitchFamily="34" charset="-128"/>
              </a:rPr>
              <a:t>Thorndike, </a:t>
            </a:r>
            <a:r>
              <a:rPr lang="en-US" sz="1400" b="1" dirty="0" err="1">
                <a:latin typeface="Adobe Gothic Std B" panose="020B0800000000000000" pitchFamily="34" charset="-128"/>
                <a:ea typeface="Adobe Gothic Std B" panose="020B0800000000000000" pitchFamily="34" charset="-128"/>
              </a:rPr>
              <a:t>belajar</a:t>
            </a:r>
            <a:r>
              <a:rPr lang="en-US" sz="1400" b="1" dirty="0">
                <a:latin typeface="Adobe Gothic Std B" panose="020B0800000000000000" pitchFamily="34" charset="-128"/>
                <a:ea typeface="Adobe Gothic Std B" panose="020B0800000000000000" pitchFamily="34" charset="-128"/>
              </a:rPr>
              <a:t> </a:t>
            </a:r>
            <a:r>
              <a:rPr lang="en-US" sz="1400" b="1" dirty="0" err="1">
                <a:latin typeface="Adobe Gothic Std B" panose="020B0800000000000000" pitchFamily="34" charset="-128"/>
                <a:ea typeface="Adobe Gothic Std B" panose="020B0800000000000000" pitchFamily="34" charset="-128"/>
              </a:rPr>
              <a:t>adalah</a:t>
            </a:r>
            <a:r>
              <a:rPr lang="en-US" sz="1400" b="1" dirty="0">
                <a:latin typeface="Adobe Gothic Std B" panose="020B0800000000000000" pitchFamily="34" charset="-128"/>
                <a:ea typeface="Adobe Gothic Std B" panose="020B0800000000000000" pitchFamily="34" charset="-128"/>
              </a:rPr>
              <a:t> proses </a:t>
            </a:r>
            <a:r>
              <a:rPr lang="en-US" sz="1400" b="1" dirty="0" err="1">
                <a:latin typeface="Adobe Gothic Std B" panose="020B0800000000000000" pitchFamily="34" charset="-128"/>
                <a:ea typeface="Adobe Gothic Std B" panose="020B0800000000000000" pitchFamily="34" charset="-128"/>
              </a:rPr>
              <a:t>interaksi</a:t>
            </a:r>
            <a:r>
              <a:rPr lang="en-US" sz="1400" b="1" dirty="0">
                <a:latin typeface="Adobe Gothic Std B" panose="020B0800000000000000" pitchFamily="34" charset="-128"/>
                <a:ea typeface="Adobe Gothic Std B" panose="020B0800000000000000" pitchFamily="34" charset="-128"/>
              </a:rPr>
              <a:t> </a:t>
            </a:r>
            <a:r>
              <a:rPr lang="en-US" sz="1400" b="1" dirty="0" err="1">
                <a:latin typeface="Adobe Gothic Std B" panose="020B0800000000000000" pitchFamily="34" charset="-128"/>
                <a:ea typeface="Adobe Gothic Std B" panose="020B0800000000000000" pitchFamily="34" charset="-128"/>
              </a:rPr>
              <a:t>antara</a:t>
            </a:r>
            <a:r>
              <a:rPr lang="en-US" sz="1400" b="1" dirty="0">
                <a:latin typeface="Adobe Gothic Std B" panose="020B0800000000000000" pitchFamily="34" charset="-128"/>
                <a:ea typeface="Adobe Gothic Std B" panose="020B0800000000000000" pitchFamily="34" charset="-128"/>
              </a:rPr>
              <a:t> stimulus </a:t>
            </a:r>
            <a:r>
              <a:rPr lang="en-US" sz="1400" b="1" dirty="0" err="1">
                <a:latin typeface="Adobe Gothic Std B" panose="020B0800000000000000" pitchFamily="34" charset="-128"/>
                <a:ea typeface="Adobe Gothic Std B" panose="020B0800000000000000" pitchFamily="34" charset="-128"/>
              </a:rPr>
              <a:t>dan</a:t>
            </a:r>
            <a:r>
              <a:rPr lang="en-US" sz="1400" b="1" dirty="0">
                <a:latin typeface="Adobe Gothic Std B" panose="020B0800000000000000" pitchFamily="34" charset="-128"/>
                <a:ea typeface="Adobe Gothic Std B" panose="020B0800000000000000" pitchFamily="34" charset="-128"/>
              </a:rPr>
              <a:t> </a:t>
            </a:r>
            <a:r>
              <a:rPr lang="en-US" sz="1400" b="1" dirty="0" err="1">
                <a:latin typeface="Adobe Gothic Std B" panose="020B0800000000000000" pitchFamily="34" charset="-128"/>
                <a:ea typeface="Adobe Gothic Std B" panose="020B0800000000000000" pitchFamily="34" charset="-128"/>
              </a:rPr>
              <a:t>respon</a:t>
            </a:r>
            <a:r>
              <a:rPr lang="en-US" sz="1400" b="1" dirty="0">
                <a:latin typeface="Adobe Gothic Std B" panose="020B0800000000000000" pitchFamily="34" charset="-128"/>
                <a:ea typeface="Adobe Gothic Std B" panose="020B0800000000000000" pitchFamily="34" charset="-128"/>
              </a:rPr>
              <a:t>. Stimulus </a:t>
            </a:r>
            <a:r>
              <a:rPr lang="en-US" sz="1400" b="1" dirty="0" err="1">
                <a:latin typeface="Adobe Gothic Std B" panose="020B0800000000000000" pitchFamily="34" charset="-128"/>
                <a:ea typeface="Adobe Gothic Std B" panose="020B0800000000000000" pitchFamily="34" charset="-128"/>
              </a:rPr>
              <a:t>yaitu</a:t>
            </a:r>
            <a:r>
              <a:rPr lang="en-US" sz="1400" b="1" dirty="0">
                <a:latin typeface="Adobe Gothic Std B" panose="020B0800000000000000" pitchFamily="34" charset="-128"/>
                <a:ea typeface="Adobe Gothic Std B" panose="020B0800000000000000" pitchFamily="34" charset="-128"/>
              </a:rPr>
              <a:t> </a:t>
            </a:r>
            <a:r>
              <a:rPr lang="en-US" sz="1400" b="1" dirty="0" err="1">
                <a:latin typeface="Adobe Gothic Std B" panose="020B0800000000000000" pitchFamily="34" charset="-128"/>
                <a:ea typeface="Adobe Gothic Std B" panose="020B0800000000000000" pitchFamily="34" charset="-128"/>
              </a:rPr>
              <a:t>apa</a:t>
            </a:r>
            <a:r>
              <a:rPr lang="en-US" sz="1400" b="1" dirty="0">
                <a:latin typeface="Adobe Gothic Std B" panose="020B0800000000000000" pitchFamily="34" charset="-128"/>
                <a:ea typeface="Adobe Gothic Std B" panose="020B0800000000000000" pitchFamily="34" charset="-128"/>
              </a:rPr>
              <a:t> </a:t>
            </a:r>
            <a:r>
              <a:rPr lang="en-US" sz="1400" b="1" dirty="0" err="1">
                <a:latin typeface="Adobe Gothic Std B" panose="020B0800000000000000" pitchFamily="34" charset="-128"/>
                <a:ea typeface="Adobe Gothic Std B" panose="020B0800000000000000" pitchFamily="34" charset="-128"/>
              </a:rPr>
              <a:t>saja</a:t>
            </a:r>
            <a:r>
              <a:rPr lang="en-US" sz="1400" b="1" dirty="0">
                <a:latin typeface="Adobe Gothic Std B" panose="020B0800000000000000" pitchFamily="34" charset="-128"/>
                <a:ea typeface="Adobe Gothic Std B" panose="020B0800000000000000" pitchFamily="34" charset="-128"/>
              </a:rPr>
              <a:t> yang </a:t>
            </a:r>
            <a:r>
              <a:rPr lang="en-US" sz="1400" b="1" dirty="0" err="1">
                <a:latin typeface="Adobe Gothic Std B" panose="020B0800000000000000" pitchFamily="34" charset="-128"/>
                <a:ea typeface="Adobe Gothic Std B" panose="020B0800000000000000" pitchFamily="34" charset="-128"/>
              </a:rPr>
              <a:t>dapat</a:t>
            </a:r>
            <a:r>
              <a:rPr lang="en-US" sz="1400" b="1" dirty="0">
                <a:latin typeface="Adobe Gothic Std B" panose="020B0800000000000000" pitchFamily="34" charset="-128"/>
                <a:ea typeface="Adobe Gothic Std B" panose="020B0800000000000000" pitchFamily="34" charset="-128"/>
              </a:rPr>
              <a:t> </a:t>
            </a:r>
            <a:r>
              <a:rPr lang="en-US" sz="1400" b="1" dirty="0" err="1">
                <a:latin typeface="Adobe Gothic Std B" panose="020B0800000000000000" pitchFamily="34" charset="-128"/>
                <a:ea typeface="Adobe Gothic Std B" panose="020B0800000000000000" pitchFamily="34" charset="-128"/>
              </a:rPr>
              <a:t>merangsang</a:t>
            </a:r>
            <a:r>
              <a:rPr lang="en-US" sz="1400" b="1" dirty="0">
                <a:latin typeface="Adobe Gothic Std B" panose="020B0800000000000000" pitchFamily="34" charset="-128"/>
                <a:ea typeface="Adobe Gothic Std B" panose="020B0800000000000000" pitchFamily="34" charset="-128"/>
              </a:rPr>
              <a:t> </a:t>
            </a:r>
            <a:r>
              <a:rPr lang="en-US" sz="1400" b="1" dirty="0" err="1">
                <a:latin typeface="Adobe Gothic Std B" panose="020B0800000000000000" pitchFamily="34" charset="-128"/>
                <a:ea typeface="Adobe Gothic Std B" panose="020B0800000000000000" pitchFamily="34" charset="-128"/>
              </a:rPr>
              <a:t>terjadinya</a:t>
            </a:r>
            <a:r>
              <a:rPr lang="en-US" sz="1400" b="1" dirty="0">
                <a:latin typeface="Adobe Gothic Std B" panose="020B0800000000000000" pitchFamily="34" charset="-128"/>
                <a:ea typeface="Adobe Gothic Std B" panose="020B0800000000000000" pitchFamily="34" charset="-128"/>
              </a:rPr>
              <a:t> </a:t>
            </a:r>
            <a:r>
              <a:rPr lang="en-US" sz="1400" b="1" dirty="0" err="1">
                <a:latin typeface="Adobe Gothic Std B" panose="020B0800000000000000" pitchFamily="34" charset="-128"/>
                <a:ea typeface="Adobe Gothic Std B" panose="020B0800000000000000" pitchFamily="34" charset="-128"/>
              </a:rPr>
              <a:t>kegiatan</a:t>
            </a:r>
            <a:r>
              <a:rPr lang="en-US" sz="1400" b="1" dirty="0">
                <a:latin typeface="Adobe Gothic Std B" panose="020B0800000000000000" pitchFamily="34" charset="-128"/>
                <a:ea typeface="Adobe Gothic Std B" panose="020B0800000000000000" pitchFamily="34" charset="-128"/>
              </a:rPr>
              <a:t> </a:t>
            </a:r>
            <a:r>
              <a:rPr lang="en-US" sz="1400" b="1" dirty="0" err="1">
                <a:latin typeface="Adobe Gothic Std B" panose="020B0800000000000000" pitchFamily="34" charset="-128"/>
                <a:ea typeface="Adobe Gothic Std B" panose="020B0800000000000000" pitchFamily="34" charset="-128"/>
              </a:rPr>
              <a:t>belajar</a:t>
            </a:r>
            <a:r>
              <a:rPr lang="en-US" sz="1400" b="1" dirty="0">
                <a:latin typeface="Adobe Gothic Std B" panose="020B0800000000000000" pitchFamily="34" charset="-128"/>
                <a:ea typeface="Adobe Gothic Std B" panose="020B0800000000000000" pitchFamily="34" charset="-128"/>
              </a:rPr>
              <a:t> </a:t>
            </a:r>
            <a:r>
              <a:rPr lang="en-US" sz="1400" b="1" dirty="0" err="1">
                <a:latin typeface="Adobe Gothic Std B" panose="020B0800000000000000" pitchFamily="34" charset="-128"/>
                <a:ea typeface="Adobe Gothic Std B" panose="020B0800000000000000" pitchFamily="34" charset="-128"/>
              </a:rPr>
              <a:t>seperti</a:t>
            </a:r>
            <a:r>
              <a:rPr lang="en-US" sz="1400" b="1" dirty="0">
                <a:latin typeface="Adobe Gothic Std B" panose="020B0800000000000000" pitchFamily="34" charset="-128"/>
                <a:ea typeface="Adobe Gothic Std B" panose="020B0800000000000000" pitchFamily="34" charset="-128"/>
              </a:rPr>
              <a:t> </a:t>
            </a:r>
            <a:r>
              <a:rPr lang="en-US" sz="1400" b="1" dirty="0" err="1">
                <a:latin typeface="Adobe Gothic Std B" panose="020B0800000000000000" pitchFamily="34" charset="-128"/>
                <a:ea typeface="Adobe Gothic Std B" panose="020B0800000000000000" pitchFamily="34" charset="-128"/>
              </a:rPr>
              <a:t>pikiran</a:t>
            </a:r>
            <a:r>
              <a:rPr lang="en-US" sz="1400" b="1" dirty="0">
                <a:latin typeface="Adobe Gothic Std B" panose="020B0800000000000000" pitchFamily="34" charset="-128"/>
                <a:ea typeface="Adobe Gothic Std B" panose="020B0800000000000000" pitchFamily="34" charset="-128"/>
              </a:rPr>
              <a:t>, </a:t>
            </a:r>
            <a:r>
              <a:rPr lang="en-US" sz="1400" b="1" dirty="0" err="1">
                <a:latin typeface="Adobe Gothic Std B" panose="020B0800000000000000" pitchFamily="34" charset="-128"/>
                <a:ea typeface="Adobe Gothic Std B" panose="020B0800000000000000" pitchFamily="34" charset="-128"/>
              </a:rPr>
              <a:t>perasaan</a:t>
            </a:r>
            <a:r>
              <a:rPr lang="en-US" sz="1400" b="1" dirty="0">
                <a:latin typeface="Adobe Gothic Std B" panose="020B0800000000000000" pitchFamily="34" charset="-128"/>
                <a:ea typeface="Adobe Gothic Std B" panose="020B0800000000000000" pitchFamily="34" charset="-128"/>
              </a:rPr>
              <a:t>, </a:t>
            </a:r>
            <a:r>
              <a:rPr lang="en-US" sz="1400" b="1" dirty="0" err="1">
                <a:latin typeface="Adobe Gothic Std B" panose="020B0800000000000000" pitchFamily="34" charset="-128"/>
                <a:ea typeface="Adobe Gothic Std B" panose="020B0800000000000000" pitchFamily="34" charset="-128"/>
              </a:rPr>
              <a:t>atau</a:t>
            </a:r>
            <a:r>
              <a:rPr lang="en-US" sz="1400" b="1" dirty="0">
                <a:latin typeface="Adobe Gothic Std B" panose="020B0800000000000000" pitchFamily="34" charset="-128"/>
                <a:ea typeface="Adobe Gothic Std B" panose="020B0800000000000000" pitchFamily="34" charset="-128"/>
              </a:rPr>
              <a:t> </a:t>
            </a:r>
            <a:r>
              <a:rPr lang="en-US" sz="1400" b="1" dirty="0" err="1">
                <a:latin typeface="Adobe Gothic Std B" panose="020B0800000000000000" pitchFamily="34" charset="-128"/>
                <a:ea typeface="Adobe Gothic Std B" panose="020B0800000000000000" pitchFamily="34" charset="-128"/>
              </a:rPr>
              <a:t>hal-hal</a:t>
            </a:r>
            <a:r>
              <a:rPr lang="en-US" sz="1400" b="1" dirty="0">
                <a:latin typeface="Adobe Gothic Std B" panose="020B0800000000000000" pitchFamily="34" charset="-128"/>
                <a:ea typeface="Adobe Gothic Std B" panose="020B0800000000000000" pitchFamily="34" charset="-128"/>
              </a:rPr>
              <a:t> lain yang </a:t>
            </a:r>
            <a:r>
              <a:rPr lang="en-US" sz="1400" b="1" dirty="0" err="1">
                <a:latin typeface="Adobe Gothic Std B" panose="020B0800000000000000" pitchFamily="34" charset="-128"/>
                <a:ea typeface="Adobe Gothic Std B" panose="020B0800000000000000" pitchFamily="34" charset="-128"/>
              </a:rPr>
              <a:t>dapat</a:t>
            </a:r>
            <a:r>
              <a:rPr lang="en-US" sz="1400" b="1" dirty="0">
                <a:latin typeface="Adobe Gothic Std B" panose="020B0800000000000000" pitchFamily="34" charset="-128"/>
                <a:ea typeface="Adobe Gothic Std B" panose="020B0800000000000000" pitchFamily="34" charset="-128"/>
              </a:rPr>
              <a:t> </a:t>
            </a:r>
            <a:r>
              <a:rPr lang="en-US" sz="1400" b="1" dirty="0" err="1">
                <a:latin typeface="Adobe Gothic Std B" panose="020B0800000000000000" pitchFamily="34" charset="-128"/>
                <a:ea typeface="Adobe Gothic Std B" panose="020B0800000000000000" pitchFamily="34" charset="-128"/>
              </a:rPr>
              <a:t>ditangkap</a:t>
            </a:r>
            <a:r>
              <a:rPr lang="en-US" sz="1400" b="1" dirty="0">
                <a:latin typeface="Adobe Gothic Std B" panose="020B0800000000000000" pitchFamily="34" charset="-128"/>
                <a:ea typeface="Adobe Gothic Std B" panose="020B0800000000000000" pitchFamily="34" charset="-128"/>
              </a:rPr>
              <a:t> </a:t>
            </a:r>
            <a:r>
              <a:rPr lang="en-US" sz="1400" b="1" dirty="0" err="1">
                <a:latin typeface="Adobe Gothic Std B" panose="020B0800000000000000" pitchFamily="34" charset="-128"/>
                <a:ea typeface="Adobe Gothic Std B" panose="020B0800000000000000" pitchFamily="34" charset="-128"/>
              </a:rPr>
              <a:t>melalui</a:t>
            </a:r>
            <a:r>
              <a:rPr lang="en-US" sz="1400" b="1" dirty="0">
                <a:latin typeface="Adobe Gothic Std B" panose="020B0800000000000000" pitchFamily="34" charset="-128"/>
                <a:ea typeface="Adobe Gothic Std B" panose="020B0800000000000000" pitchFamily="34" charset="-128"/>
              </a:rPr>
              <a:t> </a:t>
            </a:r>
            <a:r>
              <a:rPr lang="en-US" sz="1400" b="1" dirty="0" err="1">
                <a:latin typeface="Adobe Gothic Std B" panose="020B0800000000000000" pitchFamily="34" charset="-128"/>
                <a:ea typeface="Adobe Gothic Std B" panose="020B0800000000000000" pitchFamily="34" charset="-128"/>
              </a:rPr>
              <a:t>alat</a:t>
            </a:r>
            <a:r>
              <a:rPr lang="en-US" sz="1400" b="1" dirty="0">
                <a:latin typeface="Adobe Gothic Std B" panose="020B0800000000000000" pitchFamily="34" charset="-128"/>
                <a:ea typeface="Adobe Gothic Std B" panose="020B0800000000000000" pitchFamily="34" charset="-128"/>
              </a:rPr>
              <a:t> </a:t>
            </a:r>
            <a:r>
              <a:rPr lang="en-US" sz="1400" b="1" dirty="0" err="1">
                <a:latin typeface="Adobe Gothic Std B" panose="020B0800000000000000" pitchFamily="34" charset="-128"/>
                <a:ea typeface="Adobe Gothic Std B" panose="020B0800000000000000" pitchFamily="34" charset="-128"/>
              </a:rPr>
              <a:t>indera</a:t>
            </a:r>
            <a:r>
              <a:rPr lang="en-US" sz="1400" b="1" dirty="0">
                <a:latin typeface="Adobe Gothic Std B" panose="020B0800000000000000" pitchFamily="34" charset="-128"/>
                <a:ea typeface="Adobe Gothic Std B" panose="020B0800000000000000" pitchFamily="34" charset="-128"/>
              </a:rPr>
              <a:t>. </a:t>
            </a:r>
            <a:r>
              <a:rPr lang="en-US" sz="1400" b="1" dirty="0" err="1">
                <a:latin typeface="Adobe Gothic Std B" panose="020B0800000000000000" pitchFamily="34" charset="-128"/>
                <a:ea typeface="Adobe Gothic Std B" panose="020B0800000000000000" pitchFamily="34" charset="-128"/>
              </a:rPr>
              <a:t>Sedangkan</a:t>
            </a:r>
            <a:r>
              <a:rPr lang="en-US" sz="1400" b="1" dirty="0">
                <a:latin typeface="Adobe Gothic Std B" panose="020B0800000000000000" pitchFamily="34" charset="-128"/>
                <a:ea typeface="Adobe Gothic Std B" panose="020B0800000000000000" pitchFamily="34" charset="-128"/>
              </a:rPr>
              <a:t> </a:t>
            </a:r>
            <a:r>
              <a:rPr lang="en-US" sz="1400" b="1" dirty="0" err="1">
                <a:latin typeface="Adobe Gothic Std B" panose="020B0800000000000000" pitchFamily="34" charset="-128"/>
                <a:ea typeface="Adobe Gothic Std B" panose="020B0800000000000000" pitchFamily="34" charset="-128"/>
              </a:rPr>
              <a:t>respon</a:t>
            </a:r>
            <a:r>
              <a:rPr lang="en-US" sz="1400" b="1" dirty="0">
                <a:latin typeface="Adobe Gothic Std B" panose="020B0800000000000000" pitchFamily="34" charset="-128"/>
                <a:ea typeface="Adobe Gothic Std B" panose="020B0800000000000000" pitchFamily="34" charset="-128"/>
              </a:rPr>
              <a:t> </a:t>
            </a:r>
            <a:r>
              <a:rPr lang="en-US" sz="1400" b="1" dirty="0" err="1">
                <a:latin typeface="Adobe Gothic Std B" panose="020B0800000000000000" pitchFamily="34" charset="-128"/>
                <a:ea typeface="Adobe Gothic Std B" panose="020B0800000000000000" pitchFamily="34" charset="-128"/>
              </a:rPr>
              <a:t>yaitu</a:t>
            </a:r>
            <a:r>
              <a:rPr lang="en-US" sz="1400" b="1" dirty="0">
                <a:latin typeface="Adobe Gothic Std B" panose="020B0800000000000000" pitchFamily="34" charset="-128"/>
                <a:ea typeface="Adobe Gothic Std B" panose="020B0800000000000000" pitchFamily="34" charset="-128"/>
              </a:rPr>
              <a:t> </a:t>
            </a:r>
            <a:r>
              <a:rPr lang="en-US" sz="1400" b="1" dirty="0" err="1">
                <a:latin typeface="Adobe Gothic Std B" panose="020B0800000000000000" pitchFamily="34" charset="-128"/>
                <a:ea typeface="Adobe Gothic Std B" panose="020B0800000000000000" pitchFamily="34" charset="-128"/>
              </a:rPr>
              <a:t>reaksi</a:t>
            </a:r>
            <a:r>
              <a:rPr lang="en-US" sz="1400" b="1" dirty="0">
                <a:latin typeface="Adobe Gothic Std B" panose="020B0800000000000000" pitchFamily="34" charset="-128"/>
                <a:ea typeface="Adobe Gothic Std B" panose="020B0800000000000000" pitchFamily="34" charset="-128"/>
              </a:rPr>
              <a:t> yang </a:t>
            </a:r>
            <a:r>
              <a:rPr lang="en-US" sz="1400" b="1" dirty="0" err="1">
                <a:latin typeface="Adobe Gothic Std B" panose="020B0800000000000000" pitchFamily="34" charset="-128"/>
                <a:ea typeface="Adobe Gothic Std B" panose="020B0800000000000000" pitchFamily="34" charset="-128"/>
              </a:rPr>
              <a:t>dimunculkan</a:t>
            </a:r>
            <a:r>
              <a:rPr lang="en-US" sz="1400" b="1" dirty="0">
                <a:latin typeface="Adobe Gothic Std B" panose="020B0800000000000000" pitchFamily="34" charset="-128"/>
                <a:ea typeface="Adobe Gothic Std B" panose="020B0800000000000000" pitchFamily="34" charset="-128"/>
              </a:rPr>
              <a:t> </a:t>
            </a:r>
            <a:r>
              <a:rPr lang="en-US" sz="1400" b="1" dirty="0" err="1">
                <a:latin typeface="Adobe Gothic Std B" panose="020B0800000000000000" pitchFamily="34" charset="-128"/>
                <a:ea typeface="Adobe Gothic Std B" panose="020B0800000000000000" pitchFamily="34" charset="-128"/>
              </a:rPr>
              <a:t>peserta</a:t>
            </a:r>
            <a:r>
              <a:rPr lang="en-US" sz="1400" b="1" dirty="0">
                <a:latin typeface="Adobe Gothic Std B" panose="020B0800000000000000" pitchFamily="34" charset="-128"/>
                <a:ea typeface="Adobe Gothic Std B" panose="020B0800000000000000" pitchFamily="34" charset="-128"/>
              </a:rPr>
              <a:t> </a:t>
            </a:r>
            <a:r>
              <a:rPr lang="en-US" sz="1400" b="1" dirty="0" err="1">
                <a:latin typeface="Adobe Gothic Std B" panose="020B0800000000000000" pitchFamily="34" charset="-128"/>
                <a:ea typeface="Adobe Gothic Std B" panose="020B0800000000000000" pitchFamily="34" charset="-128"/>
              </a:rPr>
              <a:t>didik</a:t>
            </a:r>
            <a:r>
              <a:rPr lang="en-US" sz="1400" b="1" dirty="0">
                <a:latin typeface="Adobe Gothic Std B" panose="020B0800000000000000" pitchFamily="34" charset="-128"/>
                <a:ea typeface="Adobe Gothic Std B" panose="020B0800000000000000" pitchFamily="34" charset="-128"/>
              </a:rPr>
              <a:t> </a:t>
            </a:r>
            <a:r>
              <a:rPr lang="en-US" sz="1400" b="1" dirty="0" err="1">
                <a:latin typeface="Adobe Gothic Std B" panose="020B0800000000000000" pitchFamily="34" charset="-128"/>
                <a:ea typeface="Adobe Gothic Std B" panose="020B0800000000000000" pitchFamily="34" charset="-128"/>
              </a:rPr>
              <a:t>ketika</a:t>
            </a:r>
            <a:r>
              <a:rPr lang="en-US" sz="1400" b="1" dirty="0">
                <a:latin typeface="Adobe Gothic Std B" panose="020B0800000000000000" pitchFamily="34" charset="-128"/>
                <a:ea typeface="Adobe Gothic Std B" panose="020B0800000000000000" pitchFamily="34" charset="-128"/>
              </a:rPr>
              <a:t> </a:t>
            </a:r>
            <a:r>
              <a:rPr lang="en-US" sz="1400" b="1" dirty="0" err="1">
                <a:latin typeface="Adobe Gothic Std B" panose="020B0800000000000000" pitchFamily="34" charset="-128"/>
                <a:ea typeface="Adobe Gothic Std B" panose="020B0800000000000000" pitchFamily="34" charset="-128"/>
              </a:rPr>
              <a:t>belajar</a:t>
            </a:r>
            <a:r>
              <a:rPr lang="en-US" sz="1400" b="1" dirty="0">
                <a:latin typeface="Adobe Gothic Std B" panose="020B0800000000000000" pitchFamily="34" charset="-128"/>
                <a:ea typeface="Adobe Gothic Std B" panose="020B0800000000000000" pitchFamily="34" charset="-128"/>
              </a:rPr>
              <a:t>, yang juga </a:t>
            </a:r>
            <a:r>
              <a:rPr lang="en-US" sz="1400" b="1" dirty="0" err="1">
                <a:latin typeface="Adobe Gothic Std B" panose="020B0800000000000000" pitchFamily="34" charset="-128"/>
                <a:ea typeface="Adobe Gothic Std B" panose="020B0800000000000000" pitchFamily="34" charset="-128"/>
              </a:rPr>
              <a:t>dapat</a:t>
            </a:r>
            <a:r>
              <a:rPr lang="en-US" sz="1400" b="1" dirty="0">
                <a:latin typeface="Adobe Gothic Std B" panose="020B0800000000000000" pitchFamily="34" charset="-128"/>
                <a:ea typeface="Adobe Gothic Std B" panose="020B0800000000000000" pitchFamily="34" charset="-128"/>
              </a:rPr>
              <a:t> </a:t>
            </a:r>
            <a:r>
              <a:rPr lang="en-US" sz="1400" b="1" dirty="0" err="1">
                <a:latin typeface="Adobe Gothic Std B" panose="020B0800000000000000" pitchFamily="34" charset="-128"/>
                <a:ea typeface="Adobe Gothic Std B" panose="020B0800000000000000" pitchFamily="34" charset="-128"/>
              </a:rPr>
              <a:t>berupa</a:t>
            </a:r>
            <a:r>
              <a:rPr lang="en-US" sz="1400" b="1" dirty="0">
                <a:latin typeface="Adobe Gothic Std B" panose="020B0800000000000000" pitchFamily="34" charset="-128"/>
                <a:ea typeface="Adobe Gothic Std B" panose="020B0800000000000000" pitchFamily="34" charset="-128"/>
              </a:rPr>
              <a:t> </a:t>
            </a:r>
            <a:r>
              <a:rPr lang="en-US" sz="1400" b="1" dirty="0" err="1">
                <a:latin typeface="Adobe Gothic Std B" panose="020B0800000000000000" pitchFamily="34" charset="-128"/>
                <a:ea typeface="Adobe Gothic Std B" panose="020B0800000000000000" pitchFamily="34" charset="-128"/>
              </a:rPr>
              <a:t>pikiran</a:t>
            </a:r>
            <a:r>
              <a:rPr lang="en-US" sz="1400" b="1" dirty="0">
                <a:latin typeface="Adobe Gothic Std B" panose="020B0800000000000000" pitchFamily="34" charset="-128"/>
                <a:ea typeface="Adobe Gothic Std B" panose="020B0800000000000000" pitchFamily="34" charset="-128"/>
              </a:rPr>
              <a:t>, </a:t>
            </a:r>
            <a:r>
              <a:rPr lang="en-US" sz="1400" b="1" dirty="0" err="1">
                <a:latin typeface="Adobe Gothic Std B" panose="020B0800000000000000" pitchFamily="34" charset="-128"/>
                <a:ea typeface="Adobe Gothic Std B" panose="020B0800000000000000" pitchFamily="34" charset="-128"/>
              </a:rPr>
              <a:t>perasaan</a:t>
            </a:r>
            <a:r>
              <a:rPr lang="en-US" sz="1400" b="1" dirty="0">
                <a:latin typeface="Adobe Gothic Std B" panose="020B0800000000000000" pitchFamily="34" charset="-128"/>
                <a:ea typeface="Adobe Gothic Std B" panose="020B0800000000000000" pitchFamily="34" charset="-128"/>
              </a:rPr>
              <a:t>, </a:t>
            </a:r>
            <a:r>
              <a:rPr lang="en-US" sz="1400" b="1" dirty="0" err="1">
                <a:latin typeface="Adobe Gothic Std B" panose="020B0800000000000000" pitchFamily="34" charset="-128"/>
                <a:ea typeface="Adobe Gothic Std B" panose="020B0800000000000000" pitchFamily="34" charset="-128"/>
              </a:rPr>
              <a:t>atau</a:t>
            </a:r>
            <a:r>
              <a:rPr lang="en-US" sz="1400" b="1" dirty="0">
                <a:latin typeface="Adobe Gothic Std B" panose="020B0800000000000000" pitchFamily="34" charset="-128"/>
                <a:ea typeface="Adobe Gothic Std B" panose="020B0800000000000000" pitchFamily="34" charset="-128"/>
              </a:rPr>
              <a:t> </a:t>
            </a:r>
            <a:r>
              <a:rPr lang="en-US" sz="1400" b="1" dirty="0" err="1">
                <a:latin typeface="Adobe Gothic Std B" panose="020B0800000000000000" pitchFamily="34" charset="-128"/>
                <a:ea typeface="Adobe Gothic Std B" panose="020B0800000000000000" pitchFamily="34" charset="-128"/>
              </a:rPr>
              <a:t>gerakan</a:t>
            </a:r>
            <a:r>
              <a:rPr lang="en-US" sz="1400" b="1" dirty="0">
                <a:latin typeface="Adobe Gothic Std B" panose="020B0800000000000000" pitchFamily="34" charset="-128"/>
                <a:ea typeface="Adobe Gothic Std B" panose="020B0800000000000000" pitchFamily="34" charset="-128"/>
              </a:rPr>
              <a:t>/</a:t>
            </a:r>
            <a:r>
              <a:rPr lang="en-US" sz="1400" b="1" dirty="0" err="1">
                <a:latin typeface="Adobe Gothic Std B" panose="020B0800000000000000" pitchFamily="34" charset="-128"/>
                <a:ea typeface="Adobe Gothic Std B" panose="020B0800000000000000" pitchFamily="34" charset="-128"/>
              </a:rPr>
              <a:t>tindakan</a:t>
            </a:r>
            <a:r>
              <a:rPr lang="en-US" sz="1400" b="1" dirty="0">
                <a:latin typeface="Adobe Gothic Std B" panose="020B0800000000000000" pitchFamily="34" charset="-128"/>
                <a:ea typeface="Adobe Gothic Std B" panose="020B0800000000000000" pitchFamily="34" charset="-128"/>
              </a:rPr>
              <a:t>.</a:t>
            </a:r>
            <a:endParaRPr lang="en-US" sz="1400" b="1" dirty="0">
              <a:latin typeface="Adobe Gothic Std B" panose="020B0800000000000000" pitchFamily="34" charset="-128"/>
              <a:ea typeface="Adobe Gothic Std B" panose="020B0800000000000000" pitchFamily="34" charset="-128"/>
            </a:endParaRPr>
          </a:p>
        </p:txBody>
      </p:sp>
      <p:cxnSp>
        <p:nvCxnSpPr>
          <p:cNvPr id="14" name="Elbow Connector 13"/>
          <p:cNvCxnSpPr/>
          <p:nvPr/>
        </p:nvCxnSpPr>
        <p:spPr>
          <a:xfrm>
            <a:off x="2249137" y="2618699"/>
            <a:ext cx="1836682" cy="758428"/>
          </a:xfrm>
          <a:prstGeom prst="bentConnector3">
            <a:avLst>
              <a:gd name="adj1" fmla="val 62450"/>
            </a:avLst>
          </a:prstGeom>
          <a:ln w="41275">
            <a:tailEnd type="triangle"/>
          </a:ln>
        </p:spPr>
        <p:style>
          <a:lnRef idx="1">
            <a:schemeClr val="accent1"/>
          </a:lnRef>
          <a:fillRef idx="0">
            <a:schemeClr val="accent1"/>
          </a:fillRef>
          <a:effectRef idx="0">
            <a:schemeClr val="accent1"/>
          </a:effectRef>
          <a:fontRef idx="minor">
            <a:schemeClr val="tx1"/>
          </a:fontRef>
        </p:style>
      </p:cxnSp>
      <p:sp>
        <p:nvSpPr>
          <p:cNvPr id="16" name="Rectangle 15"/>
          <p:cNvSpPr/>
          <p:nvPr/>
        </p:nvSpPr>
        <p:spPr>
          <a:xfrm>
            <a:off x="4296079" y="3212920"/>
            <a:ext cx="4435466" cy="1458542"/>
          </a:xfrm>
          <a:prstGeom prst="rect">
            <a:avLst/>
          </a:prstGeom>
          <a:solidFill>
            <a:schemeClr val="tx1">
              <a:lumMod val="60000"/>
              <a:lumOff val="40000"/>
              <a:alpha val="86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1600" b="1" dirty="0">
                <a:latin typeface="Adobe Gothic Std B" panose="020B0800000000000000" pitchFamily="34" charset="-128"/>
                <a:ea typeface="Adobe Gothic Std B" panose="020B0800000000000000" pitchFamily="34" charset="-128"/>
              </a:rPr>
              <a:t>Thorndike </a:t>
            </a:r>
            <a:r>
              <a:rPr lang="en-US" sz="1600" b="1" dirty="0" err="1">
                <a:latin typeface="Adobe Gothic Std B" panose="020B0800000000000000" pitchFamily="34" charset="-128"/>
                <a:ea typeface="Adobe Gothic Std B" panose="020B0800000000000000" pitchFamily="34" charset="-128"/>
              </a:rPr>
              <a:t>berpendapat</a:t>
            </a:r>
            <a:r>
              <a:rPr lang="en-US" sz="1600" b="1" dirty="0">
                <a:latin typeface="Adobe Gothic Std B" panose="020B0800000000000000" pitchFamily="34" charset="-128"/>
                <a:ea typeface="Adobe Gothic Std B" panose="020B0800000000000000" pitchFamily="34" charset="-128"/>
              </a:rPr>
              <a:t> </a:t>
            </a:r>
            <a:r>
              <a:rPr lang="en-US" sz="1600" b="1" dirty="0" err="1">
                <a:latin typeface="Adobe Gothic Std B" panose="020B0800000000000000" pitchFamily="34" charset="-128"/>
                <a:ea typeface="Adobe Gothic Std B" panose="020B0800000000000000" pitchFamily="34" charset="-128"/>
              </a:rPr>
              <a:t>bahwa</a:t>
            </a:r>
            <a:r>
              <a:rPr lang="en-US" sz="1600" b="1" dirty="0">
                <a:latin typeface="Adobe Gothic Std B" panose="020B0800000000000000" pitchFamily="34" charset="-128"/>
                <a:ea typeface="Adobe Gothic Std B" panose="020B0800000000000000" pitchFamily="34" charset="-128"/>
              </a:rPr>
              <a:t> </a:t>
            </a:r>
            <a:r>
              <a:rPr lang="en-US" sz="1600" b="1" dirty="0" err="1">
                <a:latin typeface="Adobe Gothic Std B" panose="020B0800000000000000" pitchFamily="34" charset="-128"/>
                <a:ea typeface="Adobe Gothic Std B" panose="020B0800000000000000" pitchFamily="34" charset="-128"/>
              </a:rPr>
              <a:t>perubahan</a:t>
            </a:r>
            <a:r>
              <a:rPr lang="en-US" sz="1600" b="1" dirty="0">
                <a:latin typeface="Adobe Gothic Std B" panose="020B0800000000000000" pitchFamily="34" charset="-128"/>
                <a:ea typeface="Adobe Gothic Std B" panose="020B0800000000000000" pitchFamily="34" charset="-128"/>
              </a:rPr>
              <a:t> </a:t>
            </a:r>
            <a:r>
              <a:rPr lang="en-US" sz="1600" b="1" dirty="0" err="1">
                <a:latin typeface="Adobe Gothic Std B" panose="020B0800000000000000" pitchFamily="34" charset="-128"/>
                <a:ea typeface="Adobe Gothic Std B" panose="020B0800000000000000" pitchFamily="34" charset="-128"/>
              </a:rPr>
              <a:t>tingkah</a:t>
            </a:r>
            <a:r>
              <a:rPr lang="en-US" sz="1600" b="1" dirty="0">
                <a:latin typeface="Adobe Gothic Std B" panose="020B0800000000000000" pitchFamily="34" charset="-128"/>
                <a:ea typeface="Adobe Gothic Std B" panose="020B0800000000000000" pitchFamily="34" charset="-128"/>
              </a:rPr>
              <a:t> </a:t>
            </a:r>
            <a:r>
              <a:rPr lang="en-US" sz="1600" b="1" dirty="0" err="1">
                <a:latin typeface="Adobe Gothic Std B" panose="020B0800000000000000" pitchFamily="34" charset="-128"/>
                <a:ea typeface="Adobe Gothic Std B" panose="020B0800000000000000" pitchFamily="34" charset="-128"/>
              </a:rPr>
              <a:t>laku</a:t>
            </a:r>
            <a:r>
              <a:rPr lang="en-US" sz="1600" b="1" dirty="0">
                <a:latin typeface="Adobe Gothic Std B" panose="020B0800000000000000" pitchFamily="34" charset="-128"/>
                <a:ea typeface="Adobe Gothic Std B" panose="020B0800000000000000" pitchFamily="34" charset="-128"/>
              </a:rPr>
              <a:t> </a:t>
            </a:r>
            <a:r>
              <a:rPr lang="en-US" sz="1600" b="1" dirty="0" err="1">
                <a:latin typeface="Adobe Gothic Std B" panose="020B0800000000000000" pitchFamily="34" charset="-128"/>
                <a:ea typeface="Adobe Gothic Std B" panose="020B0800000000000000" pitchFamily="34" charset="-128"/>
              </a:rPr>
              <a:t>akibat</a:t>
            </a:r>
            <a:r>
              <a:rPr lang="en-US" sz="1600" b="1" dirty="0">
                <a:latin typeface="Adobe Gothic Std B" panose="020B0800000000000000" pitchFamily="34" charset="-128"/>
                <a:ea typeface="Adobe Gothic Std B" panose="020B0800000000000000" pitchFamily="34" charset="-128"/>
              </a:rPr>
              <a:t> </a:t>
            </a:r>
            <a:r>
              <a:rPr lang="en-US" sz="1600" b="1" dirty="0" err="1">
                <a:latin typeface="Adobe Gothic Std B" panose="020B0800000000000000" pitchFamily="34" charset="-128"/>
                <a:ea typeface="Adobe Gothic Std B" panose="020B0800000000000000" pitchFamily="34" charset="-128"/>
              </a:rPr>
              <a:t>dari</a:t>
            </a:r>
            <a:r>
              <a:rPr lang="en-US" sz="1600" b="1" dirty="0">
                <a:latin typeface="Adobe Gothic Std B" panose="020B0800000000000000" pitchFamily="34" charset="-128"/>
                <a:ea typeface="Adobe Gothic Std B" panose="020B0800000000000000" pitchFamily="34" charset="-128"/>
              </a:rPr>
              <a:t> </a:t>
            </a:r>
            <a:r>
              <a:rPr lang="en-US" sz="1600" b="1" dirty="0" err="1">
                <a:latin typeface="Adobe Gothic Std B" panose="020B0800000000000000" pitchFamily="34" charset="-128"/>
                <a:ea typeface="Adobe Gothic Std B" panose="020B0800000000000000" pitchFamily="34" charset="-128"/>
              </a:rPr>
              <a:t>kegiatan</a:t>
            </a:r>
            <a:r>
              <a:rPr lang="en-US" sz="1600" b="1" dirty="0">
                <a:latin typeface="Adobe Gothic Std B" panose="020B0800000000000000" pitchFamily="34" charset="-128"/>
                <a:ea typeface="Adobe Gothic Std B" panose="020B0800000000000000" pitchFamily="34" charset="-128"/>
              </a:rPr>
              <a:t> </a:t>
            </a:r>
            <a:r>
              <a:rPr lang="en-US" sz="1600" b="1" dirty="0" err="1">
                <a:latin typeface="Adobe Gothic Std B" panose="020B0800000000000000" pitchFamily="34" charset="-128"/>
                <a:ea typeface="Adobe Gothic Std B" panose="020B0800000000000000" pitchFamily="34" charset="-128"/>
              </a:rPr>
              <a:t>belajar</a:t>
            </a:r>
            <a:r>
              <a:rPr lang="en-US" sz="1600" b="1" dirty="0">
                <a:latin typeface="Adobe Gothic Std B" panose="020B0800000000000000" pitchFamily="34" charset="-128"/>
                <a:ea typeface="Adobe Gothic Std B" panose="020B0800000000000000" pitchFamily="34" charset="-128"/>
              </a:rPr>
              <a:t> </a:t>
            </a:r>
            <a:r>
              <a:rPr lang="en-US" sz="1600" b="1" dirty="0" err="1">
                <a:latin typeface="Adobe Gothic Std B" panose="020B0800000000000000" pitchFamily="34" charset="-128"/>
                <a:ea typeface="Adobe Gothic Std B" panose="020B0800000000000000" pitchFamily="34" charset="-128"/>
              </a:rPr>
              <a:t>itu</a:t>
            </a:r>
            <a:r>
              <a:rPr lang="en-US" sz="1600" b="1" dirty="0">
                <a:latin typeface="Adobe Gothic Std B" panose="020B0800000000000000" pitchFamily="34" charset="-128"/>
                <a:ea typeface="Adobe Gothic Std B" panose="020B0800000000000000" pitchFamily="34" charset="-128"/>
              </a:rPr>
              <a:t> </a:t>
            </a:r>
            <a:r>
              <a:rPr lang="en-US" sz="1600" b="1" dirty="0" err="1">
                <a:latin typeface="Adobe Gothic Std B" panose="020B0800000000000000" pitchFamily="34" charset="-128"/>
                <a:ea typeface="Adobe Gothic Std B" panose="020B0800000000000000" pitchFamily="34" charset="-128"/>
              </a:rPr>
              <a:t>dapat</a:t>
            </a:r>
            <a:r>
              <a:rPr lang="en-US" sz="1600" b="1" dirty="0">
                <a:latin typeface="Adobe Gothic Std B" panose="020B0800000000000000" pitchFamily="34" charset="-128"/>
                <a:ea typeface="Adobe Gothic Std B" panose="020B0800000000000000" pitchFamily="34" charset="-128"/>
              </a:rPr>
              <a:t> </a:t>
            </a:r>
            <a:r>
              <a:rPr lang="en-US" sz="1600" b="1" dirty="0" err="1">
                <a:latin typeface="Adobe Gothic Std B" panose="020B0800000000000000" pitchFamily="34" charset="-128"/>
                <a:ea typeface="Adobe Gothic Std B" panose="020B0800000000000000" pitchFamily="34" charset="-128"/>
              </a:rPr>
              <a:t>berwujud</a:t>
            </a:r>
            <a:r>
              <a:rPr lang="en-US" sz="1600" b="1" dirty="0">
                <a:latin typeface="Adobe Gothic Std B" panose="020B0800000000000000" pitchFamily="34" charset="-128"/>
                <a:ea typeface="Adobe Gothic Std B" panose="020B0800000000000000" pitchFamily="34" charset="-128"/>
              </a:rPr>
              <a:t> </a:t>
            </a:r>
            <a:r>
              <a:rPr lang="en-US" sz="1600" b="1" dirty="0" err="1">
                <a:latin typeface="Adobe Gothic Std B" panose="020B0800000000000000" pitchFamily="34" charset="-128"/>
                <a:ea typeface="Adobe Gothic Std B" panose="020B0800000000000000" pitchFamily="34" charset="-128"/>
              </a:rPr>
              <a:t>kongkrit</a:t>
            </a:r>
            <a:r>
              <a:rPr lang="en-US" sz="1600" b="1" dirty="0">
                <a:latin typeface="Adobe Gothic Std B" panose="020B0800000000000000" pitchFamily="34" charset="-128"/>
                <a:ea typeface="Adobe Gothic Std B" panose="020B0800000000000000" pitchFamily="34" charset="-128"/>
              </a:rPr>
              <a:t> </a:t>
            </a:r>
            <a:r>
              <a:rPr lang="en-US" sz="1600" b="1" dirty="0" err="1">
                <a:latin typeface="Adobe Gothic Std B" panose="020B0800000000000000" pitchFamily="34" charset="-128"/>
                <a:ea typeface="Adobe Gothic Std B" panose="020B0800000000000000" pitchFamily="34" charset="-128"/>
              </a:rPr>
              <a:t>yaitu</a:t>
            </a:r>
            <a:r>
              <a:rPr lang="en-US" sz="1600" b="1" dirty="0">
                <a:latin typeface="Adobe Gothic Std B" panose="020B0800000000000000" pitchFamily="34" charset="-128"/>
                <a:ea typeface="Adobe Gothic Std B" panose="020B0800000000000000" pitchFamily="34" charset="-128"/>
              </a:rPr>
              <a:t> yang </a:t>
            </a:r>
            <a:r>
              <a:rPr lang="en-US" sz="1600" b="1" dirty="0" err="1">
                <a:latin typeface="Adobe Gothic Std B" panose="020B0800000000000000" pitchFamily="34" charset="-128"/>
                <a:ea typeface="Adobe Gothic Std B" panose="020B0800000000000000" pitchFamily="34" charset="-128"/>
              </a:rPr>
              <a:t>dapat</a:t>
            </a:r>
            <a:r>
              <a:rPr lang="en-US" sz="1600" b="1" dirty="0">
                <a:latin typeface="Adobe Gothic Std B" panose="020B0800000000000000" pitchFamily="34" charset="-128"/>
                <a:ea typeface="Adobe Gothic Std B" panose="020B0800000000000000" pitchFamily="34" charset="-128"/>
              </a:rPr>
              <a:t> </a:t>
            </a:r>
            <a:r>
              <a:rPr lang="en-US" sz="1600" b="1" dirty="0" err="1">
                <a:latin typeface="Adobe Gothic Std B" panose="020B0800000000000000" pitchFamily="34" charset="-128"/>
                <a:ea typeface="Adobe Gothic Std B" panose="020B0800000000000000" pitchFamily="34" charset="-128"/>
              </a:rPr>
              <a:t>diamati</a:t>
            </a:r>
            <a:r>
              <a:rPr lang="en-US" sz="1600" b="1" dirty="0">
                <a:latin typeface="Adobe Gothic Std B" panose="020B0800000000000000" pitchFamily="34" charset="-128"/>
                <a:ea typeface="Adobe Gothic Std B" panose="020B0800000000000000" pitchFamily="34" charset="-128"/>
              </a:rPr>
              <a:t>, </a:t>
            </a:r>
            <a:r>
              <a:rPr lang="en-US" sz="1600" b="1" dirty="0" err="1">
                <a:latin typeface="Adobe Gothic Std B" panose="020B0800000000000000" pitchFamily="34" charset="-128"/>
                <a:ea typeface="Adobe Gothic Std B" panose="020B0800000000000000" pitchFamily="34" charset="-128"/>
              </a:rPr>
              <a:t>atau</a:t>
            </a:r>
            <a:r>
              <a:rPr lang="en-US" sz="1600" b="1" dirty="0">
                <a:latin typeface="Adobe Gothic Std B" panose="020B0800000000000000" pitchFamily="34" charset="-128"/>
                <a:ea typeface="Adobe Gothic Std B" panose="020B0800000000000000" pitchFamily="34" charset="-128"/>
              </a:rPr>
              <a:t> </a:t>
            </a:r>
            <a:r>
              <a:rPr lang="en-US" sz="1600" b="1" dirty="0" err="1">
                <a:latin typeface="Adobe Gothic Std B" panose="020B0800000000000000" pitchFamily="34" charset="-128"/>
                <a:ea typeface="Adobe Gothic Std B" panose="020B0800000000000000" pitchFamily="34" charset="-128"/>
              </a:rPr>
              <a:t>tidak</a:t>
            </a:r>
            <a:r>
              <a:rPr lang="en-US" sz="1600" b="1" dirty="0">
                <a:latin typeface="Adobe Gothic Std B" panose="020B0800000000000000" pitchFamily="34" charset="-128"/>
                <a:ea typeface="Adobe Gothic Std B" panose="020B0800000000000000" pitchFamily="34" charset="-128"/>
              </a:rPr>
              <a:t> </a:t>
            </a:r>
            <a:r>
              <a:rPr lang="en-US" sz="1600" b="1" dirty="0" err="1">
                <a:latin typeface="Adobe Gothic Std B" panose="020B0800000000000000" pitchFamily="34" charset="-128"/>
                <a:ea typeface="Adobe Gothic Std B" panose="020B0800000000000000" pitchFamily="34" charset="-128"/>
              </a:rPr>
              <a:t>kongkrit</a:t>
            </a:r>
            <a:r>
              <a:rPr lang="en-US" sz="1600" b="1" dirty="0">
                <a:latin typeface="Adobe Gothic Std B" panose="020B0800000000000000" pitchFamily="34" charset="-128"/>
                <a:ea typeface="Adobe Gothic Std B" panose="020B0800000000000000" pitchFamily="34" charset="-128"/>
              </a:rPr>
              <a:t> </a:t>
            </a:r>
            <a:r>
              <a:rPr lang="en-US" sz="1600" b="1" dirty="0" err="1">
                <a:latin typeface="Adobe Gothic Std B" panose="020B0800000000000000" pitchFamily="34" charset="-128"/>
                <a:ea typeface="Adobe Gothic Std B" panose="020B0800000000000000" pitchFamily="34" charset="-128"/>
              </a:rPr>
              <a:t>yaitu</a:t>
            </a:r>
            <a:r>
              <a:rPr lang="en-US" sz="1600" b="1" dirty="0">
                <a:latin typeface="Adobe Gothic Std B" panose="020B0800000000000000" pitchFamily="34" charset="-128"/>
                <a:ea typeface="Adobe Gothic Std B" panose="020B0800000000000000" pitchFamily="34" charset="-128"/>
              </a:rPr>
              <a:t> yang </a:t>
            </a:r>
            <a:r>
              <a:rPr lang="en-US" sz="1600" b="1" dirty="0" err="1">
                <a:latin typeface="Adobe Gothic Std B" panose="020B0800000000000000" pitchFamily="34" charset="-128"/>
                <a:ea typeface="Adobe Gothic Std B" panose="020B0800000000000000" pitchFamily="34" charset="-128"/>
              </a:rPr>
              <a:t>tidak</a:t>
            </a:r>
            <a:r>
              <a:rPr lang="en-US" sz="1600" b="1" dirty="0">
                <a:latin typeface="Adobe Gothic Std B" panose="020B0800000000000000" pitchFamily="34" charset="-128"/>
                <a:ea typeface="Adobe Gothic Std B" panose="020B0800000000000000" pitchFamily="34" charset="-128"/>
              </a:rPr>
              <a:t> </a:t>
            </a:r>
            <a:r>
              <a:rPr lang="en-US" sz="1600" b="1" dirty="0" err="1">
                <a:latin typeface="Adobe Gothic Std B" panose="020B0800000000000000" pitchFamily="34" charset="-128"/>
                <a:ea typeface="Adobe Gothic Std B" panose="020B0800000000000000" pitchFamily="34" charset="-128"/>
              </a:rPr>
              <a:t>dapat</a:t>
            </a:r>
            <a:r>
              <a:rPr lang="en-US" sz="1600" b="1" dirty="0">
                <a:latin typeface="Adobe Gothic Std B" panose="020B0800000000000000" pitchFamily="34" charset="-128"/>
                <a:ea typeface="Adobe Gothic Std B" panose="020B0800000000000000" pitchFamily="34" charset="-128"/>
              </a:rPr>
              <a:t> </a:t>
            </a:r>
            <a:r>
              <a:rPr lang="en-US" sz="1600" b="1" dirty="0" err="1">
                <a:latin typeface="Adobe Gothic Std B" panose="020B0800000000000000" pitchFamily="34" charset="-128"/>
                <a:ea typeface="Adobe Gothic Std B" panose="020B0800000000000000" pitchFamily="34" charset="-128"/>
              </a:rPr>
              <a:t>diamati</a:t>
            </a:r>
            <a:r>
              <a:rPr lang="en-US" sz="1600" b="1" dirty="0">
                <a:latin typeface="Adobe Gothic Std B" panose="020B0800000000000000" pitchFamily="34" charset="-128"/>
                <a:ea typeface="Adobe Gothic Std B" panose="020B0800000000000000" pitchFamily="34" charset="-128"/>
              </a:rPr>
              <a:t>.</a:t>
            </a:r>
            <a:endParaRPr lang="en-US" sz="1600" b="1" dirty="0">
              <a:latin typeface="Adobe Gothic Std B" panose="020B0800000000000000" pitchFamily="34" charset="-128"/>
              <a:ea typeface="Adobe Gothic Std B" panose="020B0800000000000000" pitchFamily="34" charset="-128"/>
            </a:endParaRPr>
          </a:p>
        </p:txBody>
      </p:sp>
      <p:sp>
        <p:nvSpPr>
          <p:cNvPr id="21" name="Vertical Scroll 20"/>
          <p:cNvSpPr/>
          <p:nvPr/>
        </p:nvSpPr>
        <p:spPr>
          <a:xfrm>
            <a:off x="250395" y="3263931"/>
            <a:ext cx="2322863" cy="756281"/>
          </a:xfrm>
          <a:prstGeom prst="verticalScroll">
            <a:avLst/>
          </a:prstGeom>
          <a:solidFill>
            <a:schemeClr val="tx1">
              <a:lumMod val="60000"/>
              <a:lumOff val="40000"/>
              <a:alpha val="86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ID" sz="2101" b="1" dirty="0">
                <a:latin typeface="Nueva Std" panose="020B0503070504090203" pitchFamily="34" charset="0"/>
              </a:rPr>
              <a:t>THORNDIKE</a:t>
            </a:r>
          </a:p>
          <a:p>
            <a:pPr algn="ctr"/>
            <a:r>
              <a:rPr lang="en-ID" sz="2101" b="1" dirty="0">
                <a:latin typeface="Nueva Std" panose="020B0503070504090203" pitchFamily="34" charset="0"/>
              </a:rPr>
              <a:t>(1874-1949)</a:t>
            </a:r>
            <a:endParaRPr lang="en-US" sz="2101" b="1" dirty="0">
              <a:latin typeface="Nueva Std" panose="020B0503070504090203" pitchFamily="34" charset="0"/>
            </a:endParaRPr>
          </a:p>
        </p:txBody>
      </p:sp>
      <p:sp>
        <p:nvSpPr>
          <p:cNvPr id="22" name="Rounded Rectangle 21"/>
          <p:cNvSpPr/>
          <p:nvPr/>
        </p:nvSpPr>
        <p:spPr>
          <a:xfrm>
            <a:off x="1273515" y="4779502"/>
            <a:ext cx="3073324" cy="921350"/>
          </a:xfrm>
          <a:prstGeom prst="roundRect">
            <a:avLst/>
          </a:prstGeom>
          <a:solidFill>
            <a:schemeClr val="tx1">
              <a:lumMod val="60000"/>
              <a:lumOff val="40000"/>
              <a:alpha val="86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defTabSz="541879"/>
            <a:r>
              <a:rPr lang="en-US" sz="1600" b="1" dirty="0">
                <a:latin typeface="Adobe Gothic Std B" panose="020B0800000000000000" pitchFamily="34" charset="-128"/>
                <a:ea typeface="Adobe Gothic Std B" panose="020B0800000000000000" pitchFamily="34" charset="-128"/>
              </a:rPr>
              <a:t>	</a:t>
            </a:r>
            <a:r>
              <a:rPr lang="en-US" sz="1600" b="1" dirty="0" err="1">
                <a:latin typeface="Adobe Gothic Std B" panose="020B0800000000000000" pitchFamily="34" charset="-128"/>
                <a:ea typeface="Adobe Gothic Std B" panose="020B0800000000000000" pitchFamily="34" charset="-128"/>
              </a:rPr>
              <a:t>Teori</a:t>
            </a:r>
            <a:r>
              <a:rPr lang="en-US" sz="1600" b="1" dirty="0">
                <a:latin typeface="Adobe Gothic Std B" panose="020B0800000000000000" pitchFamily="34" charset="-128"/>
                <a:ea typeface="Adobe Gothic Std B" panose="020B0800000000000000" pitchFamily="34" charset="-128"/>
              </a:rPr>
              <a:t> </a:t>
            </a:r>
            <a:r>
              <a:rPr lang="en-US" sz="1600" b="1" dirty="0" err="1">
                <a:latin typeface="Adobe Gothic Std B" panose="020B0800000000000000" pitchFamily="34" charset="-128"/>
                <a:ea typeface="Adobe Gothic Std B" panose="020B0800000000000000" pitchFamily="34" charset="-128"/>
              </a:rPr>
              <a:t>ini</a:t>
            </a:r>
            <a:r>
              <a:rPr lang="en-US" sz="1600" b="1" dirty="0">
                <a:latin typeface="Adobe Gothic Std B" panose="020B0800000000000000" pitchFamily="34" charset="-128"/>
                <a:ea typeface="Adobe Gothic Std B" panose="020B0800000000000000" pitchFamily="34" charset="-128"/>
              </a:rPr>
              <a:t> </a:t>
            </a:r>
            <a:r>
              <a:rPr lang="en-US" sz="1600" b="1" dirty="0" err="1">
                <a:latin typeface="Adobe Gothic Std B" panose="020B0800000000000000" pitchFamily="34" charset="-128"/>
                <a:ea typeface="Adobe Gothic Std B" panose="020B0800000000000000" pitchFamily="34" charset="-128"/>
              </a:rPr>
              <a:t>disebut</a:t>
            </a:r>
            <a:r>
              <a:rPr lang="en-US" sz="1600" b="1" dirty="0">
                <a:latin typeface="Adobe Gothic Std B" panose="020B0800000000000000" pitchFamily="34" charset="-128"/>
                <a:ea typeface="Adobe Gothic Std B" panose="020B0800000000000000" pitchFamily="34" charset="-128"/>
              </a:rPr>
              <a:t> </a:t>
            </a:r>
            <a:r>
              <a:rPr lang="en-US" sz="1600" b="1" dirty="0">
                <a:latin typeface="Adobe Gothic Std B" panose="020B0800000000000000" pitchFamily="34" charset="-128"/>
                <a:ea typeface="Adobe Gothic Std B" panose="020B0800000000000000" pitchFamily="34" charset="-128"/>
              </a:rPr>
              <a:t>juga </a:t>
            </a:r>
            <a:r>
              <a:rPr lang="en-US" sz="1600" b="1" dirty="0" err="1">
                <a:latin typeface="Adobe Gothic Std B" panose="020B0800000000000000" pitchFamily="34" charset="-128"/>
                <a:ea typeface="Adobe Gothic Std B" panose="020B0800000000000000" pitchFamily="34" charset="-128"/>
              </a:rPr>
              <a:t>sebagai</a:t>
            </a:r>
            <a:r>
              <a:rPr lang="en-US" sz="1600" b="1" dirty="0">
                <a:latin typeface="Adobe Gothic Std B" panose="020B0800000000000000" pitchFamily="34" charset="-128"/>
                <a:ea typeface="Adobe Gothic Std B" panose="020B0800000000000000" pitchFamily="34" charset="-128"/>
              </a:rPr>
              <a:t> </a:t>
            </a:r>
            <a:r>
              <a:rPr lang="en-US" sz="1600" b="1" dirty="0" err="1">
                <a:latin typeface="Adobe Gothic Std B" panose="020B0800000000000000" pitchFamily="34" charset="-128"/>
                <a:ea typeface="Adobe Gothic Std B" panose="020B0800000000000000" pitchFamily="34" charset="-128"/>
              </a:rPr>
              <a:t>aliran</a:t>
            </a:r>
            <a:r>
              <a:rPr lang="en-US" sz="1600" b="1" dirty="0">
                <a:latin typeface="Adobe Gothic Std B" panose="020B0800000000000000" pitchFamily="34" charset="-128"/>
                <a:ea typeface="Adobe Gothic Std B" panose="020B0800000000000000" pitchFamily="34" charset="-128"/>
              </a:rPr>
              <a:t> </a:t>
            </a:r>
            <a:r>
              <a:rPr lang="en-US" sz="1600" b="1" dirty="0" err="1">
                <a:latin typeface="Adobe Gothic Std B" panose="020B0800000000000000" pitchFamily="34" charset="-128"/>
                <a:ea typeface="Adobe Gothic Std B" panose="020B0800000000000000" pitchFamily="34" charset="-128"/>
              </a:rPr>
              <a:t>Koneksionisme</a:t>
            </a:r>
            <a:r>
              <a:rPr lang="en-US" sz="1600" b="1" dirty="0">
                <a:latin typeface="Adobe Gothic Std B" panose="020B0800000000000000" pitchFamily="34" charset="-128"/>
                <a:ea typeface="Adobe Gothic Std B" panose="020B0800000000000000" pitchFamily="34" charset="-128"/>
              </a:rPr>
              <a:t> </a:t>
            </a:r>
            <a:r>
              <a:rPr lang="en-US" sz="1600" b="1" i="1" dirty="0">
                <a:latin typeface="Adobe Gothic Std B" panose="020B0800000000000000" pitchFamily="34" charset="-128"/>
                <a:ea typeface="Adobe Gothic Std B" panose="020B0800000000000000" pitchFamily="34" charset="-128"/>
              </a:rPr>
              <a:t>(Connectionism). </a:t>
            </a:r>
            <a:endParaRPr lang="en-US" sz="1600" b="1" dirty="0">
              <a:latin typeface="Adobe Gothic Std B" panose="020B0800000000000000" pitchFamily="34" charset="-128"/>
              <a:ea typeface="Adobe Gothic Std B" panose="020B0800000000000000" pitchFamily="34" charset="-128"/>
            </a:endParaRPr>
          </a:p>
        </p:txBody>
      </p:sp>
      <p:cxnSp>
        <p:nvCxnSpPr>
          <p:cNvPr id="24" name="Straight Arrow Connector 23"/>
          <p:cNvCxnSpPr/>
          <p:nvPr/>
        </p:nvCxnSpPr>
        <p:spPr>
          <a:xfrm>
            <a:off x="3059438" y="2886652"/>
            <a:ext cx="0" cy="1784809"/>
          </a:xfrm>
          <a:prstGeom prst="straightConnector1">
            <a:avLst/>
          </a:prstGeom>
          <a:ln w="47625">
            <a:tailEnd type="triangle"/>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a:off x="2249137" y="2886652"/>
            <a:ext cx="810301" cy="0"/>
          </a:xfrm>
          <a:prstGeom prst="line">
            <a:avLst/>
          </a:prstGeom>
          <a:ln w="47625"/>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9694886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fade">
                                      <p:cBhvr>
                                        <p:cTn id="7" dur="500"/>
                                        <p:tgtEl>
                                          <p:spTgt spid="307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1"/>
                                        </p:tgtEl>
                                        <p:attrNameLst>
                                          <p:attrName>style.visibility</p:attrName>
                                        </p:attrNameLst>
                                      </p:cBhvr>
                                      <p:to>
                                        <p:strVal val="visible"/>
                                      </p:to>
                                    </p:set>
                                    <p:animEffect transition="in" filter="fade">
                                      <p:cBhvr>
                                        <p:cTn id="10" dur="500"/>
                                        <p:tgtEl>
                                          <p:spTgt spid="21"/>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500" fill="hold"/>
                                        <p:tgtEl>
                                          <p:spTgt spid="9"/>
                                        </p:tgtEl>
                                        <p:attrNameLst>
                                          <p:attrName>ppt_x</p:attrName>
                                        </p:attrNameLst>
                                      </p:cBhvr>
                                      <p:tavLst>
                                        <p:tav tm="0">
                                          <p:val>
                                            <p:strVal val="#ppt_x"/>
                                          </p:val>
                                        </p:tav>
                                        <p:tav tm="100000">
                                          <p:val>
                                            <p:strVal val="#ppt_x"/>
                                          </p:val>
                                        </p:tav>
                                      </p:tavLst>
                                    </p:anim>
                                    <p:anim calcmode="lin" valueType="num">
                                      <p:cBhvr additive="base">
                                        <p:cTn id="16" dur="500" fill="hold"/>
                                        <p:tgtEl>
                                          <p:spTgt spid="9"/>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14"/>
                                        </p:tgtEl>
                                        <p:attrNameLst>
                                          <p:attrName>style.visibility</p:attrName>
                                        </p:attrNameLst>
                                      </p:cBhvr>
                                      <p:to>
                                        <p:strVal val="visible"/>
                                      </p:to>
                                    </p:set>
                                    <p:anim calcmode="lin" valueType="num">
                                      <p:cBhvr additive="base">
                                        <p:cTn id="23" dur="500" fill="hold"/>
                                        <p:tgtEl>
                                          <p:spTgt spid="14"/>
                                        </p:tgtEl>
                                        <p:attrNameLst>
                                          <p:attrName>ppt_x</p:attrName>
                                        </p:attrNameLst>
                                      </p:cBhvr>
                                      <p:tavLst>
                                        <p:tav tm="0">
                                          <p:val>
                                            <p:strVal val="#ppt_x"/>
                                          </p:val>
                                        </p:tav>
                                        <p:tav tm="100000">
                                          <p:val>
                                            <p:strVal val="#ppt_x"/>
                                          </p:val>
                                        </p:tav>
                                      </p:tavLst>
                                    </p:anim>
                                    <p:anim calcmode="lin" valueType="num">
                                      <p:cBhvr additive="base">
                                        <p:cTn id="24" dur="500" fill="hold"/>
                                        <p:tgtEl>
                                          <p:spTgt spid="14"/>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16"/>
                                        </p:tgtEl>
                                        <p:attrNameLst>
                                          <p:attrName>style.visibility</p:attrName>
                                        </p:attrNameLst>
                                      </p:cBhvr>
                                      <p:to>
                                        <p:strVal val="visible"/>
                                      </p:to>
                                    </p:set>
                                    <p:anim calcmode="lin" valueType="num">
                                      <p:cBhvr additive="base">
                                        <p:cTn id="27" dur="500" fill="hold"/>
                                        <p:tgtEl>
                                          <p:spTgt spid="16"/>
                                        </p:tgtEl>
                                        <p:attrNameLst>
                                          <p:attrName>ppt_x</p:attrName>
                                        </p:attrNameLst>
                                      </p:cBhvr>
                                      <p:tavLst>
                                        <p:tav tm="0">
                                          <p:val>
                                            <p:strVal val="#ppt_x"/>
                                          </p:val>
                                        </p:tav>
                                        <p:tav tm="100000">
                                          <p:val>
                                            <p:strVal val="#ppt_x"/>
                                          </p:val>
                                        </p:tav>
                                      </p:tavLst>
                                    </p:anim>
                                    <p:anim calcmode="lin" valueType="num">
                                      <p:cBhvr additive="base">
                                        <p:cTn id="28" dur="500" fill="hold"/>
                                        <p:tgtEl>
                                          <p:spTgt spid="16"/>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24"/>
                                        </p:tgtEl>
                                        <p:attrNameLst>
                                          <p:attrName>style.visibility</p:attrName>
                                        </p:attrNameLst>
                                      </p:cBhvr>
                                      <p:to>
                                        <p:strVal val="visible"/>
                                      </p:to>
                                    </p:set>
                                    <p:anim calcmode="lin" valueType="num">
                                      <p:cBhvr additive="base">
                                        <p:cTn id="31" dur="500" fill="hold"/>
                                        <p:tgtEl>
                                          <p:spTgt spid="24"/>
                                        </p:tgtEl>
                                        <p:attrNameLst>
                                          <p:attrName>ppt_x</p:attrName>
                                        </p:attrNameLst>
                                      </p:cBhvr>
                                      <p:tavLst>
                                        <p:tav tm="0">
                                          <p:val>
                                            <p:strVal val="#ppt_x"/>
                                          </p:val>
                                        </p:tav>
                                        <p:tav tm="100000">
                                          <p:val>
                                            <p:strVal val="#ppt_x"/>
                                          </p:val>
                                        </p:tav>
                                      </p:tavLst>
                                    </p:anim>
                                    <p:anim calcmode="lin" valueType="num">
                                      <p:cBhvr additive="base">
                                        <p:cTn id="32" dur="500" fill="hold"/>
                                        <p:tgtEl>
                                          <p:spTgt spid="24"/>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26"/>
                                        </p:tgtEl>
                                        <p:attrNameLst>
                                          <p:attrName>style.visibility</p:attrName>
                                        </p:attrNameLst>
                                      </p:cBhvr>
                                      <p:to>
                                        <p:strVal val="visible"/>
                                      </p:to>
                                    </p:set>
                                    <p:anim calcmode="lin" valueType="num">
                                      <p:cBhvr additive="base">
                                        <p:cTn id="35" dur="500" fill="hold"/>
                                        <p:tgtEl>
                                          <p:spTgt spid="26"/>
                                        </p:tgtEl>
                                        <p:attrNameLst>
                                          <p:attrName>ppt_x</p:attrName>
                                        </p:attrNameLst>
                                      </p:cBhvr>
                                      <p:tavLst>
                                        <p:tav tm="0">
                                          <p:val>
                                            <p:strVal val="#ppt_x"/>
                                          </p:val>
                                        </p:tav>
                                        <p:tav tm="100000">
                                          <p:val>
                                            <p:strVal val="#ppt_x"/>
                                          </p:val>
                                        </p:tav>
                                      </p:tavLst>
                                    </p:anim>
                                    <p:anim calcmode="lin" valueType="num">
                                      <p:cBhvr additive="base">
                                        <p:cTn id="36" dur="500" fill="hold"/>
                                        <p:tgtEl>
                                          <p:spTgt spid="26"/>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22"/>
                                        </p:tgtEl>
                                        <p:attrNameLst>
                                          <p:attrName>style.visibility</p:attrName>
                                        </p:attrNameLst>
                                      </p:cBhvr>
                                      <p:to>
                                        <p:strVal val="visible"/>
                                      </p:to>
                                    </p:set>
                                    <p:anim calcmode="lin" valueType="num">
                                      <p:cBhvr additive="base">
                                        <p:cTn id="39" dur="500" fill="hold"/>
                                        <p:tgtEl>
                                          <p:spTgt spid="22"/>
                                        </p:tgtEl>
                                        <p:attrNameLst>
                                          <p:attrName>ppt_x</p:attrName>
                                        </p:attrNameLst>
                                      </p:cBhvr>
                                      <p:tavLst>
                                        <p:tav tm="0">
                                          <p:val>
                                            <p:strVal val="#ppt_x"/>
                                          </p:val>
                                        </p:tav>
                                        <p:tav tm="100000">
                                          <p:val>
                                            <p:strVal val="#ppt_x"/>
                                          </p:val>
                                        </p:tav>
                                      </p:tavLst>
                                    </p:anim>
                                    <p:anim calcmode="lin" valueType="num">
                                      <p:cBhvr additive="base">
                                        <p:cTn id="40"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6" grpId="0" animBg="1"/>
      <p:bldP spid="21" grpId="0" animBg="1"/>
      <p:bldP spid="2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Gambar terkai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61699" y="944077"/>
            <a:ext cx="1296482" cy="1783959"/>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3" name="Vertical Scroll 2"/>
          <p:cNvSpPr/>
          <p:nvPr/>
        </p:nvSpPr>
        <p:spPr>
          <a:xfrm>
            <a:off x="3599639" y="2888799"/>
            <a:ext cx="1674622" cy="432161"/>
          </a:xfrm>
          <a:prstGeom prst="verticalScroll">
            <a:avLst/>
          </a:prstGeom>
          <a:solidFill>
            <a:schemeClr val="tx1">
              <a:lumMod val="60000"/>
              <a:lumOff val="40000"/>
              <a:alpha val="86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ID" sz="2101" dirty="0">
                <a:latin typeface="Nueva Std" panose="020B0503070504090203" pitchFamily="34" charset="0"/>
                <a:ea typeface="Adobe Gothic Std B" panose="020B0800000000000000" pitchFamily="34" charset="-128"/>
              </a:rPr>
              <a:t>WATSON</a:t>
            </a:r>
            <a:endParaRPr lang="en-US" sz="2101" dirty="0">
              <a:latin typeface="Nueva Std" panose="020B0503070504090203" pitchFamily="34" charset="0"/>
              <a:ea typeface="Adobe Gothic Std B" panose="020B0800000000000000" pitchFamily="34" charset="-128"/>
            </a:endParaRPr>
          </a:p>
        </p:txBody>
      </p:sp>
      <p:cxnSp>
        <p:nvCxnSpPr>
          <p:cNvPr id="7" name="Straight Connector 6"/>
          <p:cNvCxnSpPr/>
          <p:nvPr/>
        </p:nvCxnSpPr>
        <p:spPr>
          <a:xfrm flipH="1">
            <a:off x="1492856" y="1916438"/>
            <a:ext cx="2052763" cy="0"/>
          </a:xfrm>
          <a:prstGeom prst="line">
            <a:avLst/>
          </a:prstGeom>
          <a:ln w="50800"/>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p:nvPr/>
        </p:nvCxnSpPr>
        <p:spPr>
          <a:xfrm>
            <a:off x="1492856" y="1916438"/>
            <a:ext cx="0" cy="1782662"/>
          </a:xfrm>
          <a:prstGeom prst="straightConnector1">
            <a:avLst/>
          </a:prstGeom>
          <a:ln w="50800">
            <a:tailEnd type="triangle"/>
          </a:ln>
        </p:spPr>
        <p:style>
          <a:lnRef idx="1">
            <a:schemeClr val="accent1"/>
          </a:lnRef>
          <a:fillRef idx="0">
            <a:schemeClr val="accent1"/>
          </a:fillRef>
          <a:effectRef idx="0">
            <a:schemeClr val="accent1"/>
          </a:effectRef>
          <a:fontRef idx="minor">
            <a:schemeClr val="tx1"/>
          </a:fontRef>
        </p:style>
      </p:cxnSp>
      <p:sp>
        <p:nvSpPr>
          <p:cNvPr id="13" name="Pentagon 12"/>
          <p:cNvSpPr/>
          <p:nvPr/>
        </p:nvSpPr>
        <p:spPr>
          <a:xfrm>
            <a:off x="193004" y="3908453"/>
            <a:ext cx="4595076" cy="1303210"/>
          </a:xfrm>
          <a:prstGeom prst="homePlate">
            <a:avLst>
              <a:gd name="adj" fmla="val 59902"/>
            </a:avLst>
          </a:prstGeom>
          <a:solidFill>
            <a:schemeClr val="tx1">
              <a:lumMod val="60000"/>
              <a:lumOff val="40000"/>
              <a:alpha val="86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defTabSz="264389"/>
            <a:r>
              <a:rPr lang="en-US" sz="1500" b="1" dirty="0">
                <a:latin typeface="Adobe Gothic Std B" panose="020B0800000000000000" pitchFamily="34" charset="-128"/>
                <a:ea typeface="Adobe Gothic Std B" panose="020B0800000000000000" pitchFamily="34" charset="-128"/>
              </a:rPr>
              <a:t>	</a:t>
            </a:r>
            <a:r>
              <a:rPr lang="en-US" sz="1500" b="1" dirty="0" err="1">
                <a:latin typeface="Adobe Gothic Std B" panose="020B0800000000000000" pitchFamily="34" charset="-128"/>
                <a:ea typeface="Adobe Gothic Std B" panose="020B0800000000000000" pitchFamily="34" charset="-128"/>
              </a:rPr>
              <a:t>Belajar</a:t>
            </a:r>
            <a:r>
              <a:rPr lang="en-US" sz="1500" b="1" dirty="0">
                <a:latin typeface="Adobe Gothic Std B" panose="020B0800000000000000" pitchFamily="34" charset="-128"/>
                <a:ea typeface="Adobe Gothic Std B" panose="020B0800000000000000" pitchFamily="34" charset="-128"/>
              </a:rPr>
              <a:t> </a:t>
            </a:r>
            <a:r>
              <a:rPr lang="en-US" sz="1500" b="1" dirty="0" err="1">
                <a:latin typeface="Adobe Gothic Std B" panose="020B0800000000000000" pitchFamily="34" charset="-128"/>
                <a:ea typeface="Adobe Gothic Std B" panose="020B0800000000000000" pitchFamily="34" charset="-128"/>
              </a:rPr>
              <a:t>adalah</a:t>
            </a:r>
            <a:r>
              <a:rPr lang="en-US" sz="1500" b="1" dirty="0">
                <a:latin typeface="Adobe Gothic Std B" panose="020B0800000000000000" pitchFamily="34" charset="-128"/>
                <a:ea typeface="Adobe Gothic Std B" panose="020B0800000000000000" pitchFamily="34" charset="-128"/>
              </a:rPr>
              <a:t> proses </a:t>
            </a:r>
            <a:r>
              <a:rPr lang="en-US" sz="1500" b="1" dirty="0" err="1">
                <a:latin typeface="Adobe Gothic Std B" panose="020B0800000000000000" pitchFamily="34" charset="-128"/>
                <a:ea typeface="Adobe Gothic Std B" panose="020B0800000000000000" pitchFamily="34" charset="-128"/>
              </a:rPr>
              <a:t>interaksi</a:t>
            </a:r>
            <a:r>
              <a:rPr lang="en-US" sz="1500" b="1" dirty="0">
                <a:latin typeface="Adobe Gothic Std B" panose="020B0800000000000000" pitchFamily="34" charset="-128"/>
                <a:ea typeface="Adobe Gothic Std B" panose="020B0800000000000000" pitchFamily="34" charset="-128"/>
              </a:rPr>
              <a:t> </a:t>
            </a:r>
            <a:r>
              <a:rPr lang="en-US" sz="1500" b="1" dirty="0" err="1">
                <a:solidFill>
                  <a:schemeClr val="bg1"/>
                </a:solidFill>
                <a:latin typeface="Adobe Gothic Std B" panose="020B0800000000000000" pitchFamily="34" charset="-128"/>
                <a:ea typeface="Adobe Gothic Std B" panose="020B0800000000000000" pitchFamily="34" charset="-128"/>
              </a:rPr>
              <a:t>antara</a:t>
            </a:r>
            <a:r>
              <a:rPr lang="en-US" sz="1500" b="1" dirty="0">
                <a:solidFill>
                  <a:schemeClr val="tx1"/>
                </a:solidFill>
                <a:latin typeface="Adobe Gothic Std B" panose="020B0800000000000000" pitchFamily="34" charset="-128"/>
                <a:ea typeface="Adobe Gothic Std B" panose="020B0800000000000000" pitchFamily="34" charset="-128"/>
              </a:rPr>
              <a:t> </a:t>
            </a:r>
            <a:r>
              <a:rPr lang="en-US" sz="1500" b="1" dirty="0">
                <a:latin typeface="Adobe Gothic Std B" panose="020B0800000000000000" pitchFamily="34" charset="-128"/>
                <a:ea typeface="Adobe Gothic Std B" panose="020B0800000000000000" pitchFamily="34" charset="-128"/>
              </a:rPr>
              <a:t>stimulus </a:t>
            </a:r>
            <a:r>
              <a:rPr lang="en-US" sz="1500" b="1" dirty="0" err="1">
                <a:latin typeface="Adobe Gothic Std B" panose="020B0800000000000000" pitchFamily="34" charset="-128"/>
                <a:ea typeface="Adobe Gothic Std B" panose="020B0800000000000000" pitchFamily="34" charset="-128"/>
              </a:rPr>
              <a:t>dan</a:t>
            </a:r>
            <a:r>
              <a:rPr lang="en-US" sz="1500" b="1" dirty="0">
                <a:latin typeface="Adobe Gothic Std B" panose="020B0800000000000000" pitchFamily="34" charset="-128"/>
                <a:ea typeface="Adobe Gothic Std B" panose="020B0800000000000000" pitchFamily="34" charset="-128"/>
              </a:rPr>
              <a:t> </a:t>
            </a:r>
            <a:r>
              <a:rPr lang="en-US" sz="1500" b="1" dirty="0" err="1">
                <a:latin typeface="Adobe Gothic Std B" panose="020B0800000000000000" pitchFamily="34" charset="-128"/>
                <a:ea typeface="Adobe Gothic Std B" panose="020B0800000000000000" pitchFamily="34" charset="-128"/>
              </a:rPr>
              <a:t>respon</a:t>
            </a:r>
            <a:r>
              <a:rPr lang="en-US" sz="1500" b="1" dirty="0">
                <a:latin typeface="Adobe Gothic Std B" panose="020B0800000000000000" pitchFamily="34" charset="-128"/>
                <a:ea typeface="Adobe Gothic Std B" panose="020B0800000000000000" pitchFamily="34" charset="-128"/>
              </a:rPr>
              <a:t>, </a:t>
            </a:r>
            <a:r>
              <a:rPr lang="en-US" sz="1500" b="1" dirty="0" err="1">
                <a:latin typeface="Adobe Gothic Std B" panose="020B0800000000000000" pitchFamily="34" charset="-128"/>
                <a:ea typeface="Adobe Gothic Std B" panose="020B0800000000000000" pitchFamily="34" charset="-128"/>
              </a:rPr>
              <a:t>namun</a:t>
            </a:r>
            <a:r>
              <a:rPr lang="en-US" sz="1500" b="1" dirty="0">
                <a:latin typeface="Adobe Gothic Std B" panose="020B0800000000000000" pitchFamily="34" charset="-128"/>
                <a:ea typeface="Adobe Gothic Std B" panose="020B0800000000000000" pitchFamily="34" charset="-128"/>
              </a:rPr>
              <a:t> stimulus </a:t>
            </a:r>
            <a:r>
              <a:rPr lang="en-US" sz="1500" b="1" dirty="0" err="1">
                <a:latin typeface="Adobe Gothic Std B" panose="020B0800000000000000" pitchFamily="34" charset="-128"/>
                <a:ea typeface="Adobe Gothic Std B" panose="020B0800000000000000" pitchFamily="34" charset="-128"/>
              </a:rPr>
              <a:t>dan</a:t>
            </a:r>
            <a:r>
              <a:rPr lang="en-US" sz="1500" b="1" dirty="0">
                <a:latin typeface="Adobe Gothic Std B" panose="020B0800000000000000" pitchFamily="34" charset="-128"/>
                <a:ea typeface="Adobe Gothic Std B" panose="020B0800000000000000" pitchFamily="34" charset="-128"/>
              </a:rPr>
              <a:t> </a:t>
            </a:r>
            <a:r>
              <a:rPr lang="en-US" sz="1500" b="1" dirty="0" err="1">
                <a:latin typeface="Adobe Gothic Std B" panose="020B0800000000000000" pitchFamily="34" charset="-128"/>
                <a:ea typeface="Adobe Gothic Std B" panose="020B0800000000000000" pitchFamily="34" charset="-128"/>
              </a:rPr>
              <a:t>respon</a:t>
            </a:r>
            <a:r>
              <a:rPr lang="en-US" sz="1500" b="1" dirty="0">
                <a:latin typeface="Adobe Gothic Std B" panose="020B0800000000000000" pitchFamily="34" charset="-128"/>
                <a:ea typeface="Adobe Gothic Std B" panose="020B0800000000000000" pitchFamily="34" charset="-128"/>
              </a:rPr>
              <a:t> yang </a:t>
            </a:r>
            <a:r>
              <a:rPr lang="en-US" sz="1500" b="1" dirty="0" err="1">
                <a:latin typeface="Adobe Gothic Std B" panose="020B0800000000000000" pitchFamily="34" charset="-128"/>
                <a:ea typeface="Adobe Gothic Std B" panose="020B0800000000000000" pitchFamily="34" charset="-128"/>
              </a:rPr>
              <a:t>dimaksud</a:t>
            </a:r>
            <a:r>
              <a:rPr lang="en-US" sz="1500" b="1" dirty="0">
                <a:latin typeface="Adobe Gothic Std B" panose="020B0800000000000000" pitchFamily="34" charset="-128"/>
                <a:ea typeface="Adobe Gothic Std B" panose="020B0800000000000000" pitchFamily="34" charset="-128"/>
              </a:rPr>
              <a:t> </a:t>
            </a:r>
            <a:r>
              <a:rPr lang="en-US" sz="1500" b="1" dirty="0" err="1">
                <a:latin typeface="Adobe Gothic Std B" panose="020B0800000000000000" pitchFamily="34" charset="-128"/>
                <a:ea typeface="Adobe Gothic Std B" panose="020B0800000000000000" pitchFamily="34" charset="-128"/>
              </a:rPr>
              <a:t>harus</a:t>
            </a:r>
            <a:r>
              <a:rPr lang="en-US" sz="1500" b="1" dirty="0">
                <a:latin typeface="Adobe Gothic Std B" panose="020B0800000000000000" pitchFamily="34" charset="-128"/>
                <a:ea typeface="Adobe Gothic Std B" panose="020B0800000000000000" pitchFamily="34" charset="-128"/>
              </a:rPr>
              <a:t> </a:t>
            </a:r>
            <a:r>
              <a:rPr lang="en-US" sz="1500" b="1" dirty="0" err="1">
                <a:latin typeface="Adobe Gothic Std B" panose="020B0800000000000000" pitchFamily="34" charset="-128"/>
                <a:ea typeface="Adobe Gothic Std B" panose="020B0800000000000000" pitchFamily="34" charset="-128"/>
              </a:rPr>
              <a:t>berbentuk</a:t>
            </a:r>
            <a:r>
              <a:rPr lang="en-US" sz="1500" b="1" dirty="0">
                <a:latin typeface="Adobe Gothic Std B" panose="020B0800000000000000" pitchFamily="34" charset="-128"/>
                <a:ea typeface="Adobe Gothic Std B" panose="020B0800000000000000" pitchFamily="34" charset="-128"/>
              </a:rPr>
              <a:t> </a:t>
            </a:r>
            <a:r>
              <a:rPr lang="en-US" sz="1500" b="1" dirty="0" err="1">
                <a:latin typeface="Adobe Gothic Std B" panose="020B0800000000000000" pitchFamily="34" charset="-128"/>
                <a:ea typeface="Adobe Gothic Std B" panose="020B0800000000000000" pitchFamily="34" charset="-128"/>
              </a:rPr>
              <a:t>tingkah</a:t>
            </a:r>
            <a:r>
              <a:rPr lang="en-US" sz="1500" b="1" dirty="0">
                <a:latin typeface="Adobe Gothic Std B" panose="020B0800000000000000" pitchFamily="34" charset="-128"/>
                <a:ea typeface="Adobe Gothic Std B" panose="020B0800000000000000" pitchFamily="34" charset="-128"/>
              </a:rPr>
              <a:t> </a:t>
            </a:r>
            <a:r>
              <a:rPr lang="en-US" sz="1500" b="1" dirty="0" err="1">
                <a:latin typeface="Adobe Gothic Std B" panose="020B0800000000000000" pitchFamily="34" charset="-128"/>
                <a:ea typeface="Adobe Gothic Std B" panose="020B0800000000000000" pitchFamily="34" charset="-128"/>
              </a:rPr>
              <a:t>laku</a:t>
            </a:r>
            <a:r>
              <a:rPr lang="en-US" sz="1500" b="1" dirty="0">
                <a:latin typeface="Adobe Gothic Std B" panose="020B0800000000000000" pitchFamily="34" charset="-128"/>
                <a:ea typeface="Adobe Gothic Std B" panose="020B0800000000000000" pitchFamily="34" charset="-128"/>
              </a:rPr>
              <a:t> yang </a:t>
            </a:r>
            <a:r>
              <a:rPr lang="en-US" sz="1500" b="1" dirty="0" err="1">
                <a:latin typeface="Adobe Gothic Std B" panose="020B0800000000000000" pitchFamily="34" charset="-128"/>
                <a:ea typeface="Adobe Gothic Std B" panose="020B0800000000000000" pitchFamily="34" charset="-128"/>
              </a:rPr>
              <a:t>dapat</a:t>
            </a:r>
            <a:r>
              <a:rPr lang="en-US" sz="1500" b="1" dirty="0">
                <a:latin typeface="Adobe Gothic Std B" panose="020B0800000000000000" pitchFamily="34" charset="-128"/>
                <a:ea typeface="Adobe Gothic Std B" panose="020B0800000000000000" pitchFamily="34" charset="-128"/>
              </a:rPr>
              <a:t> </a:t>
            </a:r>
            <a:r>
              <a:rPr lang="en-US" sz="1500" b="1" dirty="0" err="1">
                <a:latin typeface="Adobe Gothic Std B" panose="020B0800000000000000" pitchFamily="34" charset="-128"/>
                <a:ea typeface="Adobe Gothic Std B" panose="020B0800000000000000" pitchFamily="34" charset="-128"/>
              </a:rPr>
              <a:t>diamati</a:t>
            </a:r>
            <a:r>
              <a:rPr lang="en-US" sz="1500" b="1" dirty="0">
                <a:latin typeface="Adobe Gothic Std B" panose="020B0800000000000000" pitchFamily="34" charset="-128"/>
                <a:ea typeface="Adobe Gothic Std B" panose="020B0800000000000000" pitchFamily="34" charset="-128"/>
              </a:rPr>
              <a:t> </a:t>
            </a:r>
            <a:r>
              <a:rPr lang="en-US" sz="1500" b="1" i="1" dirty="0">
                <a:latin typeface="Adobe Gothic Std B" panose="020B0800000000000000" pitchFamily="34" charset="-128"/>
                <a:ea typeface="Adobe Gothic Std B" panose="020B0800000000000000" pitchFamily="34" charset="-128"/>
              </a:rPr>
              <a:t>(</a:t>
            </a:r>
            <a:r>
              <a:rPr lang="en-US" sz="1500" b="1" i="1" dirty="0" err="1">
                <a:latin typeface="Adobe Gothic Std B" panose="020B0800000000000000" pitchFamily="34" charset="-128"/>
                <a:ea typeface="Adobe Gothic Std B" panose="020B0800000000000000" pitchFamily="34" charset="-128"/>
              </a:rPr>
              <a:t>observabel</a:t>
            </a:r>
            <a:r>
              <a:rPr lang="en-US" sz="1500" b="1" i="1" dirty="0">
                <a:latin typeface="Adobe Gothic Std B" panose="020B0800000000000000" pitchFamily="34" charset="-128"/>
                <a:ea typeface="Adobe Gothic Std B" panose="020B0800000000000000" pitchFamily="34" charset="-128"/>
              </a:rPr>
              <a:t>) </a:t>
            </a:r>
            <a:r>
              <a:rPr lang="en-US" sz="1500" b="1" dirty="0" err="1">
                <a:latin typeface="Adobe Gothic Std B" panose="020B0800000000000000" pitchFamily="34" charset="-128"/>
                <a:ea typeface="Adobe Gothic Std B" panose="020B0800000000000000" pitchFamily="34" charset="-128"/>
              </a:rPr>
              <a:t>dan</a:t>
            </a:r>
            <a:r>
              <a:rPr lang="en-US" sz="1500" b="1" dirty="0">
                <a:latin typeface="Adobe Gothic Std B" panose="020B0800000000000000" pitchFamily="34" charset="-128"/>
                <a:ea typeface="Adobe Gothic Std B" panose="020B0800000000000000" pitchFamily="34" charset="-128"/>
              </a:rPr>
              <a:t> </a:t>
            </a:r>
            <a:r>
              <a:rPr lang="en-US" sz="1500" b="1" dirty="0" err="1">
                <a:latin typeface="Adobe Gothic Std B" panose="020B0800000000000000" pitchFamily="34" charset="-128"/>
                <a:ea typeface="Adobe Gothic Std B" panose="020B0800000000000000" pitchFamily="34" charset="-128"/>
              </a:rPr>
              <a:t>dapat</a:t>
            </a:r>
            <a:r>
              <a:rPr lang="en-US" sz="1500" b="1" dirty="0">
                <a:latin typeface="Adobe Gothic Std B" panose="020B0800000000000000" pitchFamily="34" charset="-128"/>
                <a:ea typeface="Adobe Gothic Std B" panose="020B0800000000000000" pitchFamily="34" charset="-128"/>
              </a:rPr>
              <a:t> </a:t>
            </a:r>
            <a:r>
              <a:rPr lang="en-US" sz="1500" b="1" dirty="0" err="1">
                <a:latin typeface="Adobe Gothic Std B" panose="020B0800000000000000" pitchFamily="34" charset="-128"/>
                <a:ea typeface="Adobe Gothic Std B" panose="020B0800000000000000" pitchFamily="34" charset="-128"/>
              </a:rPr>
              <a:t>diukur</a:t>
            </a:r>
            <a:r>
              <a:rPr lang="en-US" sz="1500" b="1" i="1" dirty="0">
                <a:latin typeface="Adobe Gothic Std B" panose="020B0800000000000000" pitchFamily="34" charset="-128"/>
                <a:ea typeface="Adobe Gothic Std B" panose="020B0800000000000000" pitchFamily="34" charset="-128"/>
              </a:rPr>
              <a:t>. </a:t>
            </a:r>
            <a:endParaRPr lang="en-US" sz="1500" b="1" dirty="0">
              <a:latin typeface="Adobe Gothic Std B" panose="020B0800000000000000" pitchFamily="34" charset="-128"/>
              <a:ea typeface="Adobe Gothic Std B" panose="020B0800000000000000" pitchFamily="34" charset="-128"/>
            </a:endParaRPr>
          </a:p>
        </p:txBody>
      </p:sp>
      <p:sp>
        <p:nvSpPr>
          <p:cNvPr id="14" name="Rounded Rectangle 13"/>
          <p:cNvSpPr/>
          <p:nvPr/>
        </p:nvSpPr>
        <p:spPr>
          <a:xfrm>
            <a:off x="5598381" y="3212920"/>
            <a:ext cx="3241204" cy="2592963"/>
          </a:xfrm>
          <a:prstGeom prst="roundRect">
            <a:avLst>
              <a:gd name="adj" fmla="val 9705"/>
            </a:avLst>
          </a:prstGeom>
          <a:solidFill>
            <a:schemeClr val="tx1">
              <a:lumMod val="60000"/>
              <a:lumOff val="40000"/>
              <a:alpha val="86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defTabSz="264389"/>
            <a:r>
              <a:rPr lang="en-US" sz="1350" b="1" dirty="0">
                <a:latin typeface="Adobe Gothic Std B" panose="020B0800000000000000" pitchFamily="34" charset="-128"/>
                <a:ea typeface="Adobe Gothic Std B" panose="020B0800000000000000" pitchFamily="34" charset="-128"/>
              </a:rPr>
              <a:t>	</a:t>
            </a:r>
            <a:r>
              <a:rPr lang="en-US" sz="1350" b="1" dirty="0" err="1">
                <a:latin typeface="Adobe Gothic Std B" panose="020B0800000000000000" pitchFamily="34" charset="-128"/>
                <a:ea typeface="Adobe Gothic Std B" panose="020B0800000000000000" pitchFamily="34" charset="-128"/>
              </a:rPr>
              <a:t>Dengan</a:t>
            </a:r>
            <a:r>
              <a:rPr lang="en-US" sz="1350" b="1" dirty="0">
                <a:latin typeface="Adobe Gothic Std B" panose="020B0800000000000000" pitchFamily="34" charset="-128"/>
                <a:ea typeface="Adobe Gothic Std B" panose="020B0800000000000000" pitchFamily="34" charset="-128"/>
              </a:rPr>
              <a:t> </a:t>
            </a:r>
            <a:r>
              <a:rPr lang="en-US" sz="1350" b="1" dirty="0">
                <a:latin typeface="Adobe Gothic Std B" panose="020B0800000000000000" pitchFamily="34" charset="-128"/>
                <a:ea typeface="Adobe Gothic Std B" panose="020B0800000000000000" pitchFamily="34" charset="-128"/>
              </a:rPr>
              <a:t>kata lain, </a:t>
            </a:r>
            <a:r>
              <a:rPr lang="en-US" sz="1350" b="1" dirty="0" err="1">
                <a:latin typeface="Adobe Gothic Std B" panose="020B0800000000000000" pitchFamily="34" charset="-128"/>
                <a:ea typeface="Adobe Gothic Std B" panose="020B0800000000000000" pitchFamily="34" charset="-128"/>
              </a:rPr>
              <a:t>walaupun</a:t>
            </a:r>
            <a:r>
              <a:rPr lang="en-US" sz="1350" b="1" dirty="0">
                <a:latin typeface="Adobe Gothic Std B" panose="020B0800000000000000" pitchFamily="34" charset="-128"/>
                <a:ea typeface="Adobe Gothic Std B" panose="020B0800000000000000" pitchFamily="34" charset="-128"/>
              </a:rPr>
              <a:t> </a:t>
            </a:r>
            <a:r>
              <a:rPr lang="en-US" sz="1350" b="1" dirty="0" err="1">
                <a:latin typeface="Adobe Gothic Std B" panose="020B0800000000000000" pitchFamily="34" charset="-128"/>
                <a:ea typeface="Adobe Gothic Std B" panose="020B0800000000000000" pitchFamily="34" charset="-128"/>
              </a:rPr>
              <a:t>ia</a:t>
            </a:r>
            <a:r>
              <a:rPr lang="en-US" sz="1350" b="1" dirty="0">
                <a:latin typeface="Adobe Gothic Std B" panose="020B0800000000000000" pitchFamily="34" charset="-128"/>
                <a:ea typeface="Adobe Gothic Std B" panose="020B0800000000000000" pitchFamily="34" charset="-128"/>
              </a:rPr>
              <a:t> </a:t>
            </a:r>
            <a:r>
              <a:rPr lang="en-US" sz="1350" b="1" dirty="0" err="1">
                <a:latin typeface="Adobe Gothic Std B" panose="020B0800000000000000" pitchFamily="34" charset="-128"/>
                <a:ea typeface="Adobe Gothic Std B" panose="020B0800000000000000" pitchFamily="34" charset="-128"/>
              </a:rPr>
              <a:t>mengakui</a:t>
            </a:r>
            <a:r>
              <a:rPr lang="en-US" sz="1350" b="1" dirty="0">
                <a:latin typeface="Adobe Gothic Std B" panose="020B0800000000000000" pitchFamily="34" charset="-128"/>
                <a:ea typeface="Adobe Gothic Std B" panose="020B0800000000000000" pitchFamily="34" charset="-128"/>
              </a:rPr>
              <a:t> </a:t>
            </a:r>
            <a:r>
              <a:rPr lang="en-US" sz="1350" b="1" dirty="0" err="1">
                <a:latin typeface="Adobe Gothic Std B" panose="020B0800000000000000" pitchFamily="34" charset="-128"/>
                <a:ea typeface="Adobe Gothic Std B" panose="020B0800000000000000" pitchFamily="34" charset="-128"/>
              </a:rPr>
              <a:t>adanya</a:t>
            </a:r>
            <a:r>
              <a:rPr lang="en-US" sz="1350" b="1" dirty="0">
                <a:latin typeface="Adobe Gothic Std B" panose="020B0800000000000000" pitchFamily="34" charset="-128"/>
                <a:ea typeface="Adobe Gothic Std B" panose="020B0800000000000000" pitchFamily="34" charset="-128"/>
              </a:rPr>
              <a:t> </a:t>
            </a:r>
            <a:r>
              <a:rPr lang="en-US" sz="1350" b="1" dirty="0" err="1">
                <a:latin typeface="Adobe Gothic Std B" panose="020B0800000000000000" pitchFamily="34" charset="-128"/>
                <a:ea typeface="Adobe Gothic Std B" panose="020B0800000000000000" pitchFamily="34" charset="-128"/>
              </a:rPr>
              <a:t>perubahan-perubahan</a:t>
            </a:r>
            <a:r>
              <a:rPr lang="en-US" sz="1350" b="1" dirty="0">
                <a:latin typeface="Adobe Gothic Std B" panose="020B0800000000000000" pitchFamily="34" charset="-128"/>
                <a:ea typeface="Adobe Gothic Std B" panose="020B0800000000000000" pitchFamily="34" charset="-128"/>
              </a:rPr>
              <a:t> mental </a:t>
            </a:r>
            <a:r>
              <a:rPr lang="en-US" sz="1350" b="1" dirty="0" err="1">
                <a:latin typeface="Adobe Gothic Std B" panose="020B0800000000000000" pitchFamily="34" charset="-128"/>
                <a:ea typeface="Adobe Gothic Std B" panose="020B0800000000000000" pitchFamily="34" charset="-128"/>
              </a:rPr>
              <a:t>dalam</a:t>
            </a:r>
            <a:r>
              <a:rPr lang="en-US" sz="1350" b="1" dirty="0">
                <a:latin typeface="Adobe Gothic Std B" panose="020B0800000000000000" pitchFamily="34" charset="-128"/>
                <a:ea typeface="Adobe Gothic Std B" panose="020B0800000000000000" pitchFamily="34" charset="-128"/>
              </a:rPr>
              <a:t> </a:t>
            </a:r>
            <a:r>
              <a:rPr lang="en-US" sz="1350" b="1" dirty="0" err="1">
                <a:latin typeface="Adobe Gothic Std B" panose="020B0800000000000000" pitchFamily="34" charset="-128"/>
                <a:ea typeface="Adobe Gothic Std B" panose="020B0800000000000000" pitchFamily="34" charset="-128"/>
              </a:rPr>
              <a:t>diri</a:t>
            </a:r>
            <a:r>
              <a:rPr lang="en-US" sz="1350" b="1" dirty="0">
                <a:latin typeface="Adobe Gothic Std B" panose="020B0800000000000000" pitchFamily="34" charset="-128"/>
                <a:ea typeface="Adobe Gothic Std B" panose="020B0800000000000000" pitchFamily="34" charset="-128"/>
              </a:rPr>
              <a:t> </a:t>
            </a:r>
            <a:r>
              <a:rPr lang="en-US" sz="1350" b="1" dirty="0" err="1">
                <a:latin typeface="Adobe Gothic Std B" panose="020B0800000000000000" pitchFamily="34" charset="-128"/>
                <a:ea typeface="Adobe Gothic Std B" panose="020B0800000000000000" pitchFamily="34" charset="-128"/>
              </a:rPr>
              <a:t>seseorang</a:t>
            </a:r>
            <a:r>
              <a:rPr lang="en-US" sz="1350" b="1" dirty="0">
                <a:latin typeface="Adobe Gothic Std B" panose="020B0800000000000000" pitchFamily="34" charset="-128"/>
                <a:ea typeface="Adobe Gothic Std B" panose="020B0800000000000000" pitchFamily="34" charset="-128"/>
              </a:rPr>
              <a:t> </a:t>
            </a:r>
            <a:r>
              <a:rPr lang="en-US" sz="1350" b="1" dirty="0" err="1">
                <a:latin typeface="Adobe Gothic Std B" panose="020B0800000000000000" pitchFamily="34" charset="-128"/>
                <a:ea typeface="Adobe Gothic Std B" panose="020B0800000000000000" pitchFamily="34" charset="-128"/>
              </a:rPr>
              <a:t>selama</a:t>
            </a:r>
            <a:r>
              <a:rPr lang="en-US" sz="1350" b="1" dirty="0">
                <a:latin typeface="Adobe Gothic Std B" panose="020B0800000000000000" pitchFamily="34" charset="-128"/>
                <a:ea typeface="Adobe Gothic Std B" panose="020B0800000000000000" pitchFamily="34" charset="-128"/>
              </a:rPr>
              <a:t> proses </a:t>
            </a:r>
            <a:r>
              <a:rPr lang="en-US" sz="1350" b="1" dirty="0" err="1">
                <a:latin typeface="Adobe Gothic Std B" panose="020B0800000000000000" pitchFamily="34" charset="-128"/>
                <a:ea typeface="Adobe Gothic Std B" panose="020B0800000000000000" pitchFamily="34" charset="-128"/>
              </a:rPr>
              <a:t>belajar</a:t>
            </a:r>
            <a:r>
              <a:rPr lang="en-US" sz="1350" b="1" dirty="0">
                <a:latin typeface="Adobe Gothic Std B" panose="020B0800000000000000" pitchFamily="34" charset="-128"/>
                <a:ea typeface="Adobe Gothic Std B" panose="020B0800000000000000" pitchFamily="34" charset="-128"/>
              </a:rPr>
              <a:t>, </a:t>
            </a:r>
            <a:r>
              <a:rPr lang="en-US" sz="1350" b="1" dirty="0" err="1">
                <a:latin typeface="Adobe Gothic Std B" panose="020B0800000000000000" pitchFamily="34" charset="-128"/>
                <a:ea typeface="Adobe Gothic Std B" panose="020B0800000000000000" pitchFamily="34" charset="-128"/>
              </a:rPr>
              <a:t>namun</a:t>
            </a:r>
            <a:r>
              <a:rPr lang="en-US" sz="1350" b="1" dirty="0">
                <a:latin typeface="Adobe Gothic Std B" panose="020B0800000000000000" pitchFamily="34" charset="-128"/>
                <a:ea typeface="Adobe Gothic Std B" panose="020B0800000000000000" pitchFamily="34" charset="-128"/>
              </a:rPr>
              <a:t> </a:t>
            </a:r>
            <a:r>
              <a:rPr lang="en-US" sz="1350" b="1" dirty="0" err="1">
                <a:latin typeface="Adobe Gothic Std B" panose="020B0800000000000000" pitchFamily="34" charset="-128"/>
                <a:ea typeface="Adobe Gothic Std B" panose="020B0800000000000000" pitchFamily="34" charset="-128"/>
              </a:rPr>
              <a:t>ia</a:t>
            </a:r>
            <a:r>
              <a:rPr lang="en-US" sz="1350" b="1" dirty="0">
                <a:latin typeface="Adobe Gothic Std B" panose="020B0800000000000000" pitchFamily="34" charset="-128"/>
                <a:ea typeface="Adobe Gothic Std B" panose="020B0800000000000000" pitchFamily="34" charset="-128"/>
              </a:rPr>
              <a:t> </a:t>
            </a:r>
            <a:r>
              <a:rPr lang="en-US" sz="1350" b="1" dirty="0" err="1">
                <a:latin typeface="Adobe Gothic Std B" panose="020B0800000000000000" pitchFamily="34" charset="-128"/>
                <a:ea typeface="Adobe Gothic Std B" panose="020B0800000000000000" pitchFamily="34" charset="-128"/>
              </a:rPr>
              <a:t>menganggap</a:t>
            </a:r>
            <a:r>
              <a:rPr lang="en-US" sz="1350" b="1" dirty="0">
                <a:latin typeface="Adobe Gothic Std B" panose="020B0800000000000000" pitchFamily="34" charset="-128"/>
                <a:ea typeface="Adobe Gothic Std B" panose="020B0800000000000000" pitchFamily="34" charset="-128"/>
              </a:rPr>
              <a:t> </a:t>
            </a:r>
            <a:r>
              <a:rPr lang="en-US" sz="1350" b="1" dirty="0" err="1">
                <a:latin typeface="Adobe Gothic Std B" panose="020B0800000000000000" pitchFamily="34" charset="-128"/>
                <a:ea typeface="Adobe Gothic Std B" panose="020B0800000000000000" pitchFamily="34" charset="-128"/>
              </a:rPr>
              <a:t>hal-hal</a:t>
            </a:r>
            <a:r>
              <a:rPr lang="en-US" sz="1350" b="1" dirty="0">
                <a:latin typeface="Adobe Gothic Std B" panose="020B0800000000000000" pitchFamily="34" charset="-128"/>
                <a:ea typeface="Adobe Gothic Std B" panose="020B0800000000000000" pitchFamily="34" charset="-128"/>
              </a:rPr>
              <a:t> </a:t>
            </a:r>
            <a:r>
              <a:rPr lang="en-US" sz="1350" b="1" dirty="0" err="1">
                <a:latin typeface="Adobe Gothic Std B" panose="020B0800000000000000" pitchFamily="34" charset="-128"/>
                <a:ea typeface="Adobe Gothic Std B" panose="020B0800000000000000" pitchFamily="34" charset="-128"/>
              </a:rPr>
              <a:t>tersebut</a:t>
            </a:r>
            <a:r>
              <a:rPr lang="en-US" sz="1350" b="1" dirty="0">
                <a:latin typeface="Adobe Gothic Std B" panose="020B0800000000000000" pitchFamily="34" charset="-128"/>
                <a:ea typeface="Adobe Gothic Std B" panose="020B0800000000000000" pitchFamily="34" charset="-128"/>
              </a:rPr>
              <a:t> </a:t>
            </a:r>
            <a:r>
              <a:rPr lang="en-US" sz="1350" b="1" dirty="0" err="1">
                <a:latin typeface="Adobe Gothic Std B" panose="020B0800000000000000" pitchFamily="34" charset="-128"/>
                <a:ea typeface="Adobe Gothic Std B" panose="020B0800000000000000" pitchFamily="34" charset="-128"/>
              </a:rPr>
              <a:t>sebagai</a:t>
            </a:r>
            <a:r>
              <a:rPr lang="en-US" sz="1350" b="1" dirty="0">
                <a:latin typeface="Adobe Gothic Std B" panose="020B0800000000000000" pitchFamily="34" charset="-128"/>
                <a:ea typeface="Adobe Gothic Std B" panose="020B0800000000000000" pitchFamily="34" charset="-128"/>
              </a:rPr>
              <a:t> </a:t>
            </a:r>
            <a:r>
              <a:rPr lang="en-US" sz="1350" b="1" dirty="0" err="1">
                <a:latin typeface="Adobe Gothic Std B" panose="020B0800000000000000" pitchFamily="34" charset="-128"/>
                <a:ea typeface="Adobe Gothic Std B" panose="020B0800000000000000" pitchFamily="34" charset="-128"/>
              </a:rPr>
              <a:t>faktor</a:t>
            </a:r>
            <a:r>
              <a:rPr lang="en-US" sz="1350" b="1" dirty="0">
                <a:latin typeface="Adobe Gothic Std B" panose="020B0800000000000000" pitchFamily="34" charset="-128"/>
                <a:ea typeface="Adobe Gothic Std B" panose="020B0800000000000000" pitchFamily="34" charset="-128"/>
              </a:rPr>
              <a:t> yang </a:t>
            </a:r>
            <a:r>
              <a:rPr lang="en-US" sz="1350" b="1" dirty="0" err="1">
                <a:latin typeface="Adobe Gothic Std B" panose="020B0800000000000000" pitchFamily="34" charset="-128"/>
                <a:ea typeface="Adobe Gothic Std B" panose="020B0800000000000000" pitchFamily="34" charset="-128"/>
              </a:rPr>
              <a:t>tak</a:t>
            </a:r>
            <a:r>
              <a:rPr lang="en-US" sz="1350" b="1" dirty="0">
                <a:latin typeface="Adobe Gothic Std B" panose="020B0800000000000000" pitchFamily="34" charset="-128"/>
                <a:ea typeface="Adobe Gothic Std B" panose="020B0800000000000000" pitchFamily="34" charset="-128"/>
              </a:rPr>
              <a:t> </a:t>
            </a:r>
            <a:r>
              <a:rPr lang="en-US" sz="1350" b="1" dirty="0" err="1">
                <a:latin typeface="Adobe Gothic Std B" panose="020B0800000000000000" pitchFamily="34" charset="-128"/>
                <a:ea typeface="Adobe Gothic Std B" panose="020B0800000000000000" pitchFamily="34" charset="-128"/>
              </a:rPr>
              <a:t>perlu</a:t>
            </a:r>
            <a:r>
              <a:rPr lang="en-US" sz="1350" b="1" dirty="0">
                <a:latin typeface="Adobe Gothic Std B" panose="020B0800000000000000" pitchFamily="34" charset="-128"/>
                <a:ea typeface="Adobe Gothic Std B" panose="020B0800000000000000" pitchFamily="34" charset="-128"/>
              </a:rPr>
              <a:t> </a:t>
            </a:r>
            <a:r>
              <a:rPr lang="en-US" sz="1350" b="1" dirty="0" err="1">
                <a:latin typeface="Adobe Gothic Std B" panose="020B0800000000000000" pitchFamily="34" charset="-128"/>
                <a:ea typeface="Adobe Gothic Std B" panose="020B0800000000000000" pitchFamily="34" charset="-128"/>
              </a:rPr>
              <a:t>diperhitungkan</a:t>
            </a:r>
            <a:r>
              <a:rPr lang="en-US" sz="1350" b="1" dirty="0">
                <a:latin typeface="Adobe Gothic Std B" panose="020B0800000000000000" pitchFamily="34" charset="-128"/>
                <a:ea typeface="Adobe Gothic Std B" panose="020B0800000000000000" pitchFamily="34" charset="-128"/>
              </a:rPr>
              <a:t>. </a:t>
            </a:r>
            <a:r>
              <a:rPr lang="en-US" sz="1350" b="1" dirty="0" err="1">
                <a:latin typeface="Adobe Gothic Std B" panose="020B0800000000000000" pitchFamily="34" charset="-128"/>
                <a:ea typeface="Adobe Gothic Std B" panose="020B0800000000000000" pitchFamily="34" charset="-128"/>
              </a:rPr>
              <a:t>Ia</a:t>
            </a:r>
            <a:r>
              <a:rPr lang="en-US" sz="1350" b="1" dirty="0">
                <a:latin typeface="Adobe Gothic Std B" panose="020B0800000000000000" pitchFamily="34" charset="-128"/>
                <a:ea typeface="Adobe Gothic Std B" panose="020B0800000000000000" pitchFamily="34" charset="-128"/>
              </a:rPr>
              <a:t> </a:t>
            </a:r>
            <a:r>
              <a:rPr lang="en-US" sz="1350" b="1" dirty="0" err="1">
                <a:latin typeface="Adobe Gothic Std B" panose="020B0800000000000000" pitchFamily="34" charset="-128"/>
                <a:ea typeface="Adobe Gothic Std B" panose="020B0800000000000000" pitchFamily="34" charset="-128"/>
              </a:rPr>
              <a:t>tetap</a:t>
            </a:r>
            <a:r>
              <a:rPr lang="en-US" sz="1350" b="1" dirty="0">
                <a:latin typeface="Adobe Gothic Std B" panose="020B0800000000000000" pitchFamily="34" charset="-128"/>
                <a:ea typeface="Adobe Gothic Std B" panose="020B0800000000000000" pitchFamily="34" charset="-128"/>
              </a:rPr>
              <a:t> </a:t>
            </a:r>
            <a:r>
              <a:rPr lang="en-US" sz="1350" b="1" dirty="0" err="1">
                <a:latin typeface="Adobe Gothic Std B" panose="020B0800000000000000" pitchFamily="34" charset="-128"/>
                <a:ea typeface="Adobe Gothic Std B" panose="020B0800000000000000" pitchFamily="34" charset="-128"/>
              </a:rPr>
              <a:t>mengakui</a:t>
            </a:r>
            <a:r>
              <a:rPr lang="en-US" sz="1350" b="1" dirty="0">
                <a:latin typeface="Adobe Gothic Std B" panose="020B0800000000000000" pitchFamily="34" charset="-128"/>
                <a:ea typeface="Adobe Gothic Std B" panose="020B0800000000000000" pitchFamily="34" charset="-128"/>
              </a:rPr>
              <a:t> </a:t>
            </a:r>
            <a:r>
              <a:rPr lang="en-US" sz="1350" b="1" dirty="0" err="1">
                <a:latin typeface="Adobe Gothic Std B" panose="020B0800000000000000" pitchFamily="34" charset="-128"/>
                <a:ea typeface="Adobe Gothic Std B" panose="020B0800000000000000" pitchFamily="34" charset="-128"/>
              </a:rPr>
              <a:t>bahwa</a:t>
            </a:r>
            <a:r>
              <a:rPr lang="en-US" sz="1350" b="1" dirty="0">
                <a:latin typeface="Adobe Gothic Std B" panose="020B0800000000000000" pitchFamily="34" charset="-128"/>
                <a:ea typeface="Adobe Gothic Std B" panose="020B0800000000000000" pitchFamily="34" charset="-128"/>
              </a:rPr>
              <a:t> </a:t>
            </a:r>
            <a:r>
              <a:rPr lang="en-US" sz="1350" b="1" dirty="0" err="1">
                <a:latin typeface="Adobe Gothic Std B" panose="020B0800000000000000" pitchFamily="34" charset="-128"/>
                <a:ea typeface="Adobe Gothic Std B" panose="020B0800000000000000" pitchFamily="34" charset="-128"/>
              </a:rPr>
              <a:t>perubahan-perubahan</a:t>
            </a:r>
            <a:r>
              <a:rPr lang="en-US" sz="1350" b="1" dirty="0">
                <a:latin typeface="Adobe Gothic Std B" panose="020B0800000000000000" pitchFamily="34" charset="-128"/>
                <a:ea typeface="Adobe Gothic Std B" panose="020B0800000000000000" pitchFamily="34" charset="-128"/>
              </a:rPr>
              <a:t> mental </a:t>
            </a:r>
            <a:r>
              <a:rPr lang="en-US" sz="1350" b="1" dirty="0" err="1">
                <a:latin typeface="Adobe Gothic Std B" panose="020B0800000000000000" pitchFamily="34" charset="-128"/>
                <a:ea typeface="Adobe Gothic Std B" panose="020B0800000000000000" pitchFamily="34" charset="-128"/>
              </a:rPr>
              <a:t>dalam</a:t>
            </a:r>
            <a:r>
              <a:rPr lang="en-US" sz="1350" b="1" dirty="0">
                <a:latin typeface="Adobe Gothic Std B" panose="020B0800000000000000" pitchFamily="34" charset="-128"/>
                <a:ea typeface="Adobe Gothic Std B" panose="020B0800000000000000" pitchFamily="34" charset="-128"/>
              </a:rPr>
              <a:t> </a:t>
            </a:r>
            <a:r>
              <a:rPr lang="en-US" sz="1350" b="1" dirty="0" err="1">
                <a:latin typeface="Adobe Gothic Std B" panose="020B0800000000000000" pitchFamily="34" charset="-128"/>
                <a:ea typeface="Adobe Gothic Std B" panose="020B0800000000000000" pitchFamily="34" charset="-128"/>
              </a:rPr>
              <a:t>benak</a:t>
            </a:r>
            <a:r>
              <a:rPr lang="en-US" sz="1350" b="1" dirty="0">
                <a:latin typeface="Adobe Gothic Std B" panose="020B0800000000000000" pitchFamily="34" charset="-128"/>
                <a:ea typeface="Adobe Gothic Std B" panose="020B0800000000000000" pitchFamily="34" charset="-128"/>
              </a:rPr>
              <a:t> </a:t>
            </a:r>
            <a:r>
              <a:rPr lang="en-US" sz="1350" b="1" dirty="0" err="1">
                <a:latin typeface="Adobe Gothic Std B" panose="020B0800000000000000" pitchFamily="34" charset="-128"/>
                <a:ea typeface="Adobe Gothic Std B" panose="020B0800000000000000" pitchFamily="34" charset="-128"/>
              </a:rPr>
              <a:t>siswa</a:t>
            </a:r>
            <a:r>
              <a:rPr lang="en-US" sz="1350" b="1" dirty="0">
                <a:latin typeface="Adobe Gothic Std B" panose="020B0800000000000000" pitchFamily="34" charset="-128"/>
                <a:ea typeface="Adobe Gothic Std B" panose="020B0800000000000000" pitchFamily="34" charset="-128"/>
              </a:rPr>
              <a:t> </a:t>
            </a:r>
            <a:r>
              <a:rPr lang="en-US" sz="1350" b="1" dirty="0" err="1">
                <a:latin typeface="Adobe Gothic Std B" panose="020B0800000000000000" pitchFamily="34" charset="-128"/>
                <a:ea typeface="Adobe Gothic Std B" panose="020B0800000000000000" pitchFamily="34" charset="-128"/>
              </a:rPr>
              <a:t>itu</a:t>
            </a:r>
            <a:r>
              <a:rPr lang="en-US" sz="1350" b="1" dirty="0">
                <a:latin typeface="Adobe Gothic Std B" panose="020B0800000000000000" pitchFamily="34" charset="-128"/>
                <a:ea typeface="Adobe Gothic Std B" panose="020B0800000000000000" pitchFamily="34" charset="-128"/>
              </a:rPr>
              <a:t> </a:t>
            </a:r>
            <a:r>
              <a:rPr lang="en-US" sz="1350" b="1" dirty="0" err="1">
                <a:latin typeface="Adobe Gothic Std B" panose="020B0800000000000000" pitchFamily="34" charset="-128"/>
                <a:ea typeface="Adobe Gothic Std B" panose="020B0800000000000000" pitchFamily="34" charset="-128"/>
              </a:rPr>
              <a:t>penting</a:t>
            </a:r>
            <a:r>
              <a:rPr lang="en-US" sz="1350" b="1" dirty="0">
                <a:latin typeface="Adobe Gothic Std B" panose="020B0800000000000000" pitchFamily="34" charset="-128"/>
                <a:ea typeface="Adobe Gothic Std B" panose="020B0800000000000000" pitchFamily="34" charset="-128"/>
              </a:rPr>
              <a:t>, </a:t>
            </a:r>
            <a:r>
              <a:rPr lang="en-US" sz="1350" b="1" dirty="0" err="1">
                <a:latin typeface="Adobe Gothic Std B" panose="020B0800000000000000" pitchFamily="34" charset="-128"/>
                <a:ea typeface="Adobe Gothic Std B" panose="020B0800000000000000" pitchFamily="34" charset="-128"/>
              </a:rPr>
              <a:t>namun</a:t>
            </a:r>
            <a:r>
              <a:rPr lang="en-US" sz="1350" b="1" dirty="0">
                <a:latin typeface="Adobe Gothic Std B" panose="020B0800000000000000" pitchFamily="34" charset="-128"/>
                <a:ea typeface="Adobe Gothic Std B" panose="020B0800000000000000" pitchFamily="34" charset="-128"/>
              </a:rPr>
              <a:t> </a:t>
            </a:r>
            <a:r>
              <a:rPr lang="en-US" sz="1350" b="1" dirty="0" err="1">
                <a:latin typeface="Adobe Gothic Std B" panose="020B0800000000000000" pitchFamily="34" charset="-128"/>
                <a:ea typeface="Adobe Gothic Std B" panose="020B0800000000000000" pitchFamily="34" charset="-128"/>
              </a:rPr>
              <a:t>semua</a:t>
            </a:r>
            <a:r>
              <a:rPr lang="en-US" sz="1350" b="1" dirty="0">
                <a:latin typeface="Adobe Gothic Std B" panose="020B0800000000000000" pitchFamily="34" charset="-128"/>
                <a:ea typeface="Adobe Gothic Std B" panose="020B0800000000000000" pitchFamily="34" charset="-128"/>
              </a:rPr>
              <a:t> </a:t>
            </a:r>
            <a:r>
              <a:rPr lang="en-US" sz="1350" b="1" dirty="0" err="1">
                <a:latin typeface="Adobe Gothic Std B" panose="020B0800000000000000" pitchFamily="34" charset="-128"/>
                <a:ea typeface="Adobe Gothic Std B" panose="020B0800000000000000" pitchFamily="34" charset="-128"/>
              </a:rPr>
              <a:t>itu</a:t>
            </a:r>
            <a:r>
              <a:rPr lang="en-US" sz="1350" b="1" dirty="0">
                <a:latin typeface="Adobe Gothic Std B" panose="020B0800000000000000" pitchFamily="34" charset="-128"/>
                <a:ea typeface="Adobe Gothic Std B" panose="020B0800000000000000" pitchFamily="34" charset="-128"/>
              </a:rPr>
              <a:t> </a:t>
            </a:r>
            <a:r>
              <a:rPr lang="en-US" sz="1350" b="1" dirty="0" err="1">
                <a:latin typeface="Adobe Gothic Std B" panose="020B0800000000000000" pitchFamily="34" charset="-128"/>
                <a:ea typeface="Adobe Gothic Std B" panose="020B0800000000000000" pitchFamily="34" charset="-128"/>
              </a:rPr>
              <a:t>tidak</a:t>
            </a:r>
            <a:r>
              <a:rPr lang="en-US" sz="1350" b="1" dirty="0">
                <a:latin typeface="Adobe Gothic Std B" panose="020B0800000000000000" pitchFamily="34" charset="-128"/>
                <a:ea typeface="Adobe Gothic Std B" panose="020B0800000000000000" pitchFamily="34" charset="-128"/>
              </a:rPr>
              <a:t> </a:t>
            </a:r>
            <a:r>
              <a:rPr lang="en-US" sz="1350" b="1" dirty="0" err="1">
                <a:latin typeface="Adobe Gothic Std B" panose="020B0800000000000000" pitchFamily="34" charset="-128"/>
                <a:ea typeface="Adobe Gothic Std B" panose="020B0800000000000000" pitchFamily="34" charset="-128"/>
              </a:rPr>
              <a:t>dapat</a:t>
            </a:r>
            <a:r>
              <a:rPr lang="en-US" sz="1350" b="1" dirty="0">
                <a:latin typeface="Adobe Gothic Std B" panose="020B0800000000000000" pitchFamily="34" charset="-128"/>
                <a:ea typeface="Adobe Gothic Std B" panose="020B0800000000000000" pitchFamily="34" charset="-128"/>
              </a:rPr>
              <a:t> </a:t>
            </a:r>
            <a:r>
              <a:rPr lang="en-US" sz="1350" b="1" dirty="0" err="1">
                <a:latin typeface="Adobe Gothic Std B" panose="020B0800000000000000" pitchFamily="34" charset="-128"/>
                <a:ea typeface="Adobe Gothic Std B" panose="020B0800000000000000" pitchFamily="34" charset="-128"/>
              </a:rPr>
              <a:t>menjelaskan</a:t>
            </a:r>
            <a:r>
              <a:rPr lang="en-US" sz="1350" b="1" dirty="0">
                <a:latin typeface="Adobe Gothic Std B" panose="020B0800000000000000" pitchFamily="34" charset="-128"/>
                <a:ea typeface="Adobe Gothic Std B" panose="020B0800000000000000" pitchFamily="34" charset="-128"/>
              </a:rPr>
              <a:t> </a:t>
            </a:r>
            <a:r>
              <a:rPr lang="en-US" sz="1350" b="1" dirty="0" err="1">
                <a:latin typeface="Adobe Gothic Std B" panose="020B0800000000000000" pitchFamily="34" charset="-128"/>
                <a:ea typeface="Adobe Gothic Std B" panose="020B0800000000000000" pitchFamily="34" charset="-128"/>
              </a:rPr>
              <a:t>apakah</a:t>
            </a:r>
            <a:r>
              <a:rPr lang="en-US" sz="1350" b="1" dirty="0">
                <a:latin typeface="Adobe Gothic Std B" panose="020B0800000000000000" pitchFamily="34" charset="-128"/>
                <a:ea typeface="Adobe Gothic Std B" panose="020B0800000000000000" pitchFamily="34" charset="-128"/>
              </a:rPr>
              <a:t> </a:t>
            </a:r>
            <a:r>
              <a:rPr lang="en-US" sz="1350" b="1" dirty="0" err="1">
                <a:latin typeface="Adobe Gothic Std B" panose="020B0800000000000000" pitchFamily="34" charset="-128"/>
                <a:ea typeface="Adobe Gothic Std B" panose="020B0800000000000000" pitchFamily="34" charset="-128"/>
              </a:rPr>
              <a:t>seseorang</a:t>
            </a:r>
            <a:r>
              <a:rPr lang="en-US" sz="1350" b="1" dirty="0">
                <a:latin typeface="Adobe Gothic Std B" panose="020B0800000000000000" pitchFamily="34" charset="-128"/>
                <a:ea typeface="Adobe Gothic Std B" panose="020B0800000000000000" pitchFamily="34" charset="-128"/>
              </a:rPr>
              <a:t> </a:t>
            </a:r>
            <a:r>
              <a:rPr lang="en-US" sz="1350" b="1" dirty="0" err="1">
                <a:latin typeface="Adobe Gothic Std B" panose="020B0800000000000000" pitchFamily="34" charset="-128"/>
                <a:ea typeface="Adobe Gothic Std B" panose="020B0800000000000000" pitchFamily="34" charset="-128"/>
              </a:rPr>
              <a:t>telah</a:t>
            </a:r>
            <a:r>
              <a:rPr lang="en-US" sz="1350" b="1" dirty="0">
                <a:latin typeface="Adobe Gothic Std B" panose="020B0800000000000000" pitchFamily="34" charset="-128"/>
                <a:ea typeface="Adobe Gothic Std B" panose="020B0800000000000000" pitchFamily="34" charset="-128"/>
              </a:rPr>
              <a:t> </a:t>
            </a:r>
            <a:r>
              <a:rPr lang="en-US" sz="1350" b="1" dirty="0" err="1">
                <a:latin typeface="Adobe Gothic Std B" panose="020B0800000000000000" pitchFamily="34" charset="-128"/>
                <a:ea typeface="Adobe Gothic Std B" panose="020B0800000000000000" pitchFamily="34" charset="-128"/>
              </a:rPr>
              <a:t>belajar</a:t>
            </a:r>
            <a:r>
              <a:rPr lang="en-US" sz="1350" b="1" dirty="0">
                <a:latin typeface="Adobe Gothic Std B" panose="020B0800000000000000" pitchFamily="34" charset="-128"/>
                <a:ea typeface="Adobe Gothic Std B" panose="020B0800000000000000" pitchFamily="34" charset="-128"/>
              </a:rPr>
              <a:t> </a:t>
            </a:r>
            <a:r>
              <a:rPr lang="en-US" sz="1350" b="1" dirty="0" err="1">
                <a:latin typeface="Adobe Gothic Std B" panose="020B0800000000000000" pitchFamily="34" charset="-128"/>
                <a:ea typeface="Adobe Gothic Std B" panose="020B0800000000000000" pitchFamily="34" charset="-128"/>
              </a:rPr>
              <a:t>atau</a:t>
            </a:r>
            <a:r>
              <a:rPr lang="en-US" sz="1350" b="1" dirty="0">
                <a:latin typeface="Adobe Gothic Std B" panose="020B0800000000000000" pitchFamily="34" charset="-128"/>
                <a:ea typeface="Adobe Gothic Std B" panose="020B0800000000000000" pitchFamily="34" charset="-128"/>
              </a:rPr>
              <a:t> </a:t>
            </a:r>
            <a:r>
              <a:rPr lang="en-US" sz="1350" b="1" dirty="0" err="1">
                <a:latin typeface="Adobe Gothic Std B" panose="020B0800000000000000" pitchFamily="34" charset="-128"/>
                <a:ea typeface="Adobe Gothic Std B" panose="020B0800000000000000" pitchFamily="34" charset="-128"/>
              </a:rPr>
              <a:t>belum</a:t>
            </a:r>
            <a:r>
              <a:rPr lang="en-US" sz="1350" b="1" dirty="0">
                <a:latin typeface="Adobe Gothic Std B" panose="020B0800000000000000" pitchFamily="34" charset="-128"/>
                <a:ea typeface="Adobe Gothic Std B" panose="020B0800000000000000" pitchFamily="34" charset="-128"/>
              </a:rPr>
              <a:t> </a:t>
            </a:r>
            <a:r>
              <a:rPr lang="en-US" sz="1350" b="1" dirty="0" err="1">
                <a:latin typeface="Adobe Gothic Std B" panose="020B0800000000000000" pitchFamily="34" charset="-128"/>
                <a:ea typeface="Adobe Gothic Std B" panose="020B0800000000000000" pitchFamily="34" charset="-128"/>
              </a:rPr>
              <a:t>karena</a:t>
            </a:r>
            <a:r>
              <a:rPr lang="en-US" sz="1350" b="1" dirty="0">
                <a:latin typeface="Adobe Gothic Std B" panose="020B0800000000000000" pitchFamily="34" charset="-128"/>
                <a:ea typeface="Adobe Gothic Std B" panose="020B0800000000000000" pitchFamily="34" charset="-128"/>
              </a:rPr>
              <a:t> </a:t>
            </a:r>
            <a:r>
              <a:rPr lang="en-US" sz="1350" b="1" dirty="0" err="1">
                <a:latin typeface="Adobe Gothic Std B" panose="020B0800000000000000" pitchFamily="34" charset="-128"/>
                <a:ea typeface="Adobe Gothic Std B" panose="020B0800000000000000" pitchFamily="34" charset="-128"/>
              </a:rPr>
              <a:t>tidak</a:t>
            </a:r>
            <a:r>
              <a:rPr lang="en-US" sz="1350" b="1" dirty="0">
                <a:latin typeface="Adobe Gothic Std B" panose="020B0800000000000000" pitchFamily="34" charset="-128"/>
                <a:ea typeface="Adobe Gothic Std B" panose="020B0800000000000000" pitchFamily="34" charset="-128"/>
              </a:rPr>
              <a:t> </a:t>
            </a:r>
            <a:r>
              <a:rPr lang="en-US" sz="1350" b="1" dirty="0" err="1">
                <a:latin typeface="Adobe Gothic Std B" panose="020B0800000000000000" pitchFamily="34" charset="-128"/>
                <a:ea typeface="Adobe Gothic Std B" panose="020B0800000000000000" pitchFamily="34" charset="-128"/>
              </a:rPr>
              <a:t>dapat</a:t>
            </a:r>
            <a:r>
              <a:rPr lang="en-US" sz="1350" b="1" dirty="0">
                <a:latin typeface="Adobe Gothic Std B" panose="020B0800000000000000" pitchFamily="34" charset="-128"/>
                <a:ea typeface="Adobe Gothic Std B" panose="020B0800000000000000" pitchFamily="34" charset="-128"/>
              </a:rPr>
              <a:t> </a:t>
            </a:r>
            <a:r>
              <a:rPr lang="en-US" sz="1350" b="1" dirty="0" err="1">
                <a:latin typeface="Adobe Gothic Std B" panose="020B0800000000000000" pitchFamily="34" charset="-128"/>
                <a:ea typeface="Adobe Gothic Std B" panose="020B0800000000000000" pitchFamily="34" charset="-128"/>
              </a:rPr>
              <a:t>diamati</a:t>
            </a:r>
            <a:endParaRPr lang="en-US" sz="1350" b="1" dirty="0">
              <a:latin typeface="Adobe Gothic Std B" panose="020B0800000000000000" pitchFamily="34" charset="-128"/>
              <a:ea typeface="Adobe Gothic Std B" panose="020B0800000000000000" pitchFamily="34" charset="-128"/>
            </a:endParaRPr>
          </a:p>
        </p:txBody>
      </p:sp>
      <p:sp>
        <p:nvSpPr>
          <p:cNvPr id="15" name="Chevron 14"/>
          <p:cNvSpPr/>
          <p:nvPr/>
        </p:nvSpPr>
        <p:spPr>
          <a:xfrm>
            <a:off x="4677215" y="3908452"/>
            <a:ext cx="759106" cy="1303210"/>
          </a:xfrm>
          <a:prstGeom prst="chevron">
            <a:avLst>
              <a:gd name="adj" fmla="val 77848"/>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solidFill>
                <a:schemeClr val="tx1"/>
              </a:solidFill>
            </a:endParaRPr>
          </a:p>
        </p:txBody>
      </p:sp>
    </p:spTree>
    <p:extLst>
      <p:ext uri="{BB962C8B-B14F-4D97-AF65-F5344CB8AC3E}">
        <p14:creationId xmlns:p14="http://schemas.microsoft.com/office/powerpoint/2010/main" val="30309845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122"/>
                                        </p:tgtEl>
                                        <p:attrNameLst>
                                          <p:attrName>style.visibility</p:attrName>
                                        </p:attrNameLst>
                                      </p:cBhvr>
                                      <p:to>
                                        <p:strVal val="visible"/>
                                      </p:to>
                                    </p:set>
                                    <p:anim calcmode="lin" valueType="num">
                                      <p:cBhvr additive="base">
                                        <p:cTn id="7" dur="500" fill="hold"/>
                                        <p:tgtEl>
                                          <p:spTgt spid="5122"/>
                                        </p:tgtEl>
                                        <p:attrNameLst>
                                          <p:attrName>ppt_x</p:attrName>
                                        </p:attrNameLst>
                                      </p:cBhvr>
                                      <p:tavLst>
                                        <p:tav tm="0">
                                          <p:val>
                                            <p:strVal val="#ppt_x"/>
                                          </p:val>
                                        </p:tav>
                                        <p:tav tm="100000">
                                          <p:val>
                                            <p:strVal val="#ppt_x"/>
                                          </p:val>
                                        </p:tav>
                                      </p:tavLst>
                                    </p:anim>
                                    <p:anim calcmode="lin" valueType="num">
                                      <p:cBhvr additive="base">
                                        <p:cTn id="8" dur="500" fill="hold"/>
                                        <p:tgtEl>
                                          <p:spTgt spid="5122"/>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ppt_x"/>
                                          </p:val>
                                        </p:tav>
                                        <p:tav tm="100000">
                                          <p:val>
                                            <p:strVal val="#ppt_x"/>
                                          </p:val>
                                        </p:tav>
                                      </p:tavLst>
                                    </p:anim>
                                    <p:anim calcmode="lin" valueType="num">
                                      <p:cBhvr additive="base">
                                        <p:cTn id="12"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arn(inVertical)">
                                      <p:cBhvr>
                                        <p:cTn id="17" dur="500"/>
                                        <p:tgtEl>
                                          <p:spTgt spid="7"/>
                                        </p:tgtEl>
                                      </p:cBhvr>
                                    </p:animEffect>
                                  </p:childTnLst>
                                </p:cTn>
                              </p:par>
                              <p:par>
                                <p:cTn id="18" presetID="16" presetClass="entr" presetSubtype="21" fill="hold" nodeType="withEffect">
                                  <p:stCondLst>
                                    <p:cond delay="0"/>
                                  </p:stCondLst>
                                  <p:childTnLst>
                                    <p:set>
                                      <p:cBhvr>
                                        <p:cTn id="19" dur="1" fill="hold">
                                          <p:stCondLst>
                                            <p:cond delay="0"/>
                                          </p:stCondLst>
                                        </p:cTn>
                                        <p:tgtEl>
                                          <p:spTgt spid="11"/>
                                        </p:tgtEl>
                                        <p:attrNameLst>
                                          <p:attrName>style.visibility</p:attrName>
                                        </p:attrNameLst>
                                      </p:cBhvr>
                                      <p:to>
                                        <p:strVal val="visible"/>
                                      </p:to>
                                    </p:set>
                                    <p:animEffect transition="in" filter="barn(inVertical)">
                                      <p:cBhvr>
                                        <p:cTn id="20" dur="500"/>
                                        <p:tgtEl>
                                          <p:spTgt spid="11"/>
                                        </p:tgtEl>
                                      </p:cBhvr>
                                    </p:animEffect>
                                  </p:childTnLst>
                                </p:cTn>
                              </p:par>
                              <p:par>
                                <p:cTn id="21" presetID="16" presetClass="entr" presetSubtype="21" fill="hold" grpId="0" nodeType="with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barn(inVertical)">
                                      <p:cBhvr>
                                        <p:cTn id="23" dur="500"/>
                                        <p:tgtEl>
                                          <p:spTgt spid="13"/>
                                        </p:tgtEl>
                                      </p:cBhvr>
                                    </p:animEffect>
                                  </p:childTnLst>
                                </p:cTn>
                              </p:par>
                            </p:childTnLst>
                          </p:cTn>
                        </p:par>
                      </p:childTnLst>
                    </p:cTn>
                  </p:par>
                  <p:par>
                    <p:cTn id="24" fill="hold">
                      <p:stCondLst>
                        <p:cond delay="indefinite"/>
                      </p:stCondLst>
                      <p:childTnLst>
                        <p:par>
                          <p:cTn id="25" fill="hold">
                            <p:stCondLst>
                              <p:cond delay="0"/>
                            </p:stCondLst>
                            <p:childTnLst>
                              <p:par>
                                <p:cTn id="26" presetID="6" presetClass="entr" presetSubtype="16" fill="hold" grpId="0" nodeType="click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circle(in)">
                                      <p:cBhvr>
                                        <p:cTn id="28" dur="2000"/>
                                        <p:tgtEl>
                                          <p:spTgt spid="15"/>
                                        </p:tgtEl>
                                      </p:cBhvr>
                                    </p:animEffect>
                                  </p:childTnLst>
                                </p:cTn>
                              </p:par>
                              <p:par>
                                <p:cTn id="29" presetID="6" presetClass="entr" presetSubtype="16" fill="hold" grpId="0" nodeType="with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circle(in)">
                                      <p:cBhvr>
                                        <p:cTn id="31" dur="2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3" grpId="0" animBg="1"/>
      <p:bldP spid="14" grpId="0" animBg="1"/>
      <p:bldP spid="1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Gambar terkai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2455" y="1052117"/>
            <a:ext cx="1059986" cy="145854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7" name="Vertical Scroll 6"/>
          <p:cNvSpPr/>
          <p:nvPr/>
        </p:nvSpPr>
        <p:spPr>
          <a:xfrm>
            <a:off x="105137" y="2618699"/>
            <a:ext cx="1603800" cy="378140"/>
          </a:xfrm>
          <a:prstGeom prst="verticalScroll">
            <a:avLst/>
          </a:prstGeom>
          <a:solidFill>
            <a:schemeClr val="tx1">
              <a:lumMod val="60000"/>
              <a:lumOff val="40000"/>
              <a:alpha val="86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ID" sz="2101" dirty="0">
                <a:latin typeface="Nueva Std" panose="020B0503070504090203" pitchFamily="34" charset="0"/>
                <a:ea typeface="Adobe Gothic Std B" panose="020B0800000000000000" pitchFamily="34" charset="-128"/>
              </a:rPr>
              <a:t>WATSON</a:t>
            </a:r>
            <a:endParaRPr lang="en-US" sz="2101" dirty="0">
              <a:latin typeface="Nueva Std" panose="020B0503070504090203" pitchFamily="34" charset="0"/>
              <a:ea typeface="Adobe Gothic Std B" panose="020B0800000000000000" pitchFamily="34" charset="-128"/>
            </a:endParaRPr>
          </a:p>
        </p:txBody>
      </p:sp>
      <p:sp>
        <p:nvSpPr>
          <p:cNvPr id="8" name="Rectangle 7"/>
          <p:cNvSpPr/>
          <p:nvPr/>
        </p:nvSpPr>
        <p:spPr>
          <a:xfrm>
            <a:off x="3005418" y="1376237"/>
            <a:ext cx="2701003" cy="81030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1350" b="1" dirty="0" err="1">
                <a:latin typeface="Adobe Gothic Std B" panose="020B0800000000000000" pitchFamily="34" charset="-128"/>
                <a:ea typeface="Adobe Gothic Std B" panose="020B0800000000000000" pitchFamily="34" charset="-128"/>
              </a:rPr>
              <a:t>Emosi</a:t>
            </a:r>
            <a:r>
              <a:rPr lang="en-US" sz="1350" b="1" dirty="0">
                <a:latin typeface="Adobe Gothic Std B" panose="020B0800000000000000" pitchFamily="34" charset="-128"/>
                <a:ea typeface="Adobe Gothic Std B" panose="020B0800000000000000" pitchFamily="34" charset="-128"/>
              </a:rPr>
              <a:t> </a:t>
            </a:r>
            <a:r>
              <a:rPr lang="en-US" sz="1350" b="1" dirty="0" err="1">
                <a:latin typeface="Adobe Gothic Std B" panose="020B0800000000000000" pitchFamily="34" charset="-128"/>
                <a:ea typeface="Adobe Gothic Std B" panose="020B0800000000000000" pitchFamily="34" charset="-128"/>
              </a:rPr>
              <a:t>manusia</a:t>
            </a:r>
            <a:r>
              <a:rPr lang="en-US" sz="1350" b="1" dirty="0">
                <a:latin typeface="Adobe Gothic Std B" panose="020B0800000000000000" pitchFamily="34" charset="-128"/>
                <a:ea typeface="Adobe Gothic Std B" panose="020B0800000000000000" pitchFamily="34" charset="-128"/>
              </a:rPr>
              <a:t> yang fundamental (yang </a:t>
            </a:r>
            <a:r>
              <a:rPr lang="en-US" sz="1350" b="1" dirty="0" err="1">
                <a:latin typeface="Adobe Gothic Std B" panose="020B0800000000000000" pitchFamily="34" charset="-128"/>
                <a:ea typeface="Adobe Gothic Std B" panose="020B0800000000000000" pitchFamily="34" charset="-128"/>
              </a:rPr>
              <a:t>tidak</a:t>
            </a:r>
            <a:r>
              <a:rPr lang="en-US" sz="1350" b="1" dirty="0">
                <a:latin typeface="Adobe Gothic Std B" panose="020B0800000000000000" pitchFamily="34" charset="-128"/>
                <a:ea typeface="Adobe Gothic Std B" panose="020B0800000000000000" pitchFamily="34" charset="-128"/>
              </a:rPr>
              <a:t> </a:t>
            </a:r>
            <a:r>
              <a:rPr lang="en-US" sz="1350" b="1" dirty="0" err="1">
                <a:latin typeface="Adobe Gothic Std B" panose="020B0800000000000000" pitchFamily="34" charset="-128"/>
                <a:ea typeface="Adobe Gothic Std B" panose="020B0800000000000000" pitchFamily="34" charset="-128"/>
              </a:rPr>
              <a:t>dipelajari</a:t>
            </a:r>
            <a:r>
              <a:rPr lang="en-US" sz="1350" b="1" dirty="0">
                <a:latin typeface="Adobe Gothic Std B" panose="020B0800000000000000" pitchFamily="34" charset="-128"/>
                <a:ea typeface="Adobe Gothic Std B" panose="020B0800000000000000" pitchFamily="34" charset="-128"/>
              </a:rPr>
              <a:t>) </a:t>
            </a:r>
            <a:r>
              <a:rPr lang="en-US" sz="1350" b="1" dirty="0" err="1">
                <a:latin typeface="Adobe Gothic Std B" panose="020B0800000000000000" pitchFamily="34" charset="-128"/>
                <a:ea typeface="Adobe Gothic Std B" panose="020B0800000000000000" pitchFamily="34" charset="-128"/>
              </a:rPr>
              <a:t>adalah</a:t>
            </a:r>
            <a:r>
              <a:rPr lang="en-US" sz="1350" b="1" dirty="0">
                <a:latin typeface="Adobe Gothic Std B" panose="020B0800000000000000" pitchFamily="34" charset="-128"/>
                <a:ea typeface="Adobe Gothic Std B" panose="020B0800000000000000" pitchFamily="34" charset="-128"/>
              </a:rPr>
              <a:t> </a:t>
            </a:r>
            <a:r>
              <a:rPr lang="en-US" sz="1350" b="1" dirty="0" err="1">
                <a:latin typeface="Adobe Gothic Std B" panose="020B0800000000000000" pitchFamily="34" charset="-128"/>
                <a:ea typeface="Adobe Gothic Std B" panose="020B0800000000000000" pitchFamily="34" charset="-128"/>
              </a:rPr>
              <a:t>ketakutan</a:t>
            </a:r>
            <a:r>
              <a:rPr lang="en-US" sz="1350" b="1" dirty="0">
                <a:latin typeface="Adobe Gothic Std B" panose="020B0800000000000000" pitchFamily="34" charset="-128"/>
                <a:ea typeface="Adobe Gothic Std B" panose="020B0800000000000000" pitchFamily="34" charset="-128"/>
              </a:rPr>
              <a:t>, </a:t>
            </a:r>
            <a:r>
              <a:rPr lang="en-US" sz="1350" b="1" dirty="0" err="1">
                <a:latin typeface="Adobe Gothic Std B" panose="020B0800000000000000" pitchFamily="34" charset="-128"/>
                <a:ea typeface="Adobe Gothic Std B" panose="020B0800000000000000" pitchFamily="34" charset="-128"/>
              </a:rPr>
              <a:t>kemarahan</a:t>
            </a:r>
            <a:r>
              <a:rPr lang="en-US" sz="1350" b="1" dirty="0">
                <a:latin typeface="Adobe Gothic Std B" panose="020B0800000000000000" pitchFamily="34" charset="-128"/>
                <a:ea typeface="Adobe Gothic Std B" panose="020B0800000000000000" pitchFamily="34" charset="-128"/>
              </a:rPr>
              <a:t> </a:t>
            </a:r>
            <a:r>
              <a:rPr lang="en-US" sz="1350" b="1" dirty="0" err="1">
                <a:latin typeface="Adobe Gothic Std B" panose="020B0800000000000000" pitchFamily="34" charset="-128"/>
                <a:ea typeface="Adobe Gothic Std B" panose="020B0800000000000000" pitchFamily="34" charset="-128"/>
              </a:rPr>
              <a:t>dan</a:t>
            </a:r>
            <a:r>
              <a:rPr lang="en-US" sz="1350" b="1" dirty="0">
                <a:latin typeface="Adobe Gothic Std B" panose="020B0800000000000000" pitchFamily="34" charset="-128"/>
                <a:ea typeface="Adobe Gothic Std B" panose="020B0800000000000000" pitchFamily="34" charset="-128"/>
              </a:rPr>
              <a:t> </a:t>
            </a:r>
            <a:r>
              <a:rPr lang="en-US" sz="1350" b="1" dirty="0" err="1">
                <a:latin typeface="Adobe Gothic Std B" panose="020B0800000000000000" pitchFamily="34" charset="-128"/>
                <a:ea typeface="Adobe Gothic Std B" panose="020B0800000000000000" pitchFamily="34" charset="-128"/>
              </a:rPr>
              <a:t>cinta</a:t>
            </a:r>
            <a:endParaRPr lang="en-US" sz="1350" b="1" dirty="0">
              <a:latin typeface="Adobe Gothic Std B" panose="020B0800000000000000" pitchFamily="34" charset="-128"/>
              <a:ea typeface="Adobe Gothic Std B" panose="020B0800000000000000" pitchFamily="34" charset="-128"/>
            </a:endParaRPr>
          </a:p>
        </p:txBody>
      </p:sp>
      <p:sp>
        <p:nvSpPr>
          <p:cNvPr id="10" name="Rectangle 9"/>
          <p:cNvSpPr/>
          <p:nvPr/>
        </p:nvSpPr>
        <p:spPr>
          <a:xfrm>
            <a:off x="3005418" y="2926415"/>
            <a:ext cx="2701003" cy="77268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id-ID" sz="1350" b="1" dirty="0">
                <a:latin typeface="Adobe Gothic Std B" panose="020B0800000000000000" pitchFamily="34" charset="-128"/>
                <a:ea typeface="Adobe Gothic Std B" panose="020B0800000000000000" pitchFamily="34" charset="-128"/>
              </a:rPr>
              <a:t>Perasaan-perasaan </a:t>
            </a:r>
            <a:r>
              <a:rPr lang="id-ID" sz="1350" b="1" dirty="0">
                <a:latin typeface="Adobe Gothic Std B" panose="020B0800000000000000" pitchFamily="34" charset="-128"/>
                <a:ea typeface="Adobe Gothic Std B" panose="020B0800000000000000" pitchFamily="34" charset="-128"/>
              </a:rPr>
              <a:t>ini dapat melekat pada objek melalui pengondisian </a:t>
            </a:r>
            <a:r>
              <a:rPr lang="id-ID" sz="1350" b="1" dirty="0">
                <a:latin typeface="Adobe Gothic Std B" panose="020B0800000000000000" pitchFamily="34" charset="-128"/>
                <a:ea typeface="Adobe Gothic Std B" panose="020B0800000000000000" pitchFamily="34" charset="-128"/>
              </a:rPr>
              <a:t>stimulus-respons</a:t>
            </a:r>
            <a:endParaRPr lang="en-US" sz="1350" b="1" dirty="0">
              <a:latin typeface="Adobe Gothic Std B" panose="020B0800000000000000" pitchFamily="34" charset="-128"/>
              <a:ea typeface="Adobe Gothic Std B" panose="020B0800000000000000" pitchFamily="34" charset="-128"/>
            </a:endParaRPr>
          </a:p>
        </p:txBody>
      </p:sp>
      <p:sp>
        <p:nvSpPr>
          <p:cNvPr id="14" name="Rectangle 13"/>
          <p:cNvSpPr/>
          <p:nvPr/>
        </p:nvSpPr>
        <p:spPr>
          <a:xfrm>
            <a:off x="6246622" y="1376237"/>
            <a:ext cx="2646983" cy="81030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1350" b="1" dirty="0">
                <a:latin typeface="Adobe Gothic Std B" panose="020B0800000000000000" pitchFamily="34" charset="-128"/>
                <a:ea typeface="Adobe Gothic Std B" panose="020B0800000000000000" pitchFamily="34" charset="-128"/>
              </a:rPr>
              <a:t>Pavlov </a:t>
            </a:r>
            <a:r>
              <a:rPr lang="en-US" sz="1350" b="1" dirty="0" err="1">
                <a:latin typeface="Adobe Gothic Std B" panose="020B0800000000000000" pitchFamily="34" charset="-128"/>
                <a:ea typeface="Adobe Gothic Std B" panose="020B0800000000000000" pitchFamily="34" charset="-128"/>
              </a:rPr>
              <a:t>mendemonstrasikan</a:t>
            </a:r>
            <a:r>
              <a:rPr lang="en-US" sz="1350" b="1" dirty="0">
                <a:latin typeface="Adobe Gothic Std B" panose="020B0800000000000000" pitchFamily="34" charset="-128"/>
                <a:ea typeface="Adobe Gothic Std B" panose="020B0800000000000000" pitchFamily="34" charset="-128"/>
              </a:rPr>
              <a:t> </a:t>
            </a:r>
            <a:r>
              <a:rPr lang="en-US" sz="1350" b="1" dirty="0" err="1">
                <a:latin typeface="Adobe Gothic Std B" panose="020B0800000000000000" pitchFamily="34" charset="-128"/>
                <a:ea typeface="Adobe Gothic Std B" panose="020B0800000000000000" pitchFamily="34" charset="-128"/>
              </a:rPr>
              <a:t>hewan</a:t>
            </a:r>
            <a:r>
              <a:rPr lang="en-US" sz="1350" b="1" dirty="0">
                <a:latin typeface="Adobe Gothic Std B" panose="020B0800000000000000" pitchFamily="34" charset="-128"/>
                <a:ea typeface="Adobe Gothic Std B" panose="020B0800000000000000" pitchFamily="34" charset="-128"/>
              </a:rPr>
              <a:t> </a:t>
            </a:r>
            <a:r>
              <a:rPr lang="en-US" sz="1350" b="1" dirty="0" err="1">
                <a:latin typeface="Adobe Gothic Std B" panose="020B0800000000000000" pitchFamily="34" charset="-128"/>
                <a:ea typeface="Adobe Gothic Std B" panose="020B0800000000000000" pitchFamily="34" charset="-128"/>
              </a:rPr>
              <a:t>dapat</a:t>
            </a:r>
            <a:r>
              <a:rPr lang="en-US" sz="1350" b="1" dirty="0">
                <a:latin typeface="Adobe Gothic Std B" panose="020B0800000000000000" pitchFamily="34" charset="-128"/>
                <a:ea typeface="Adobe Gothic Std B" panose="020B0800000000000000" pitchFamily="34" charset="-128"/>
              </a:rPr>
              <a:t> </a:t>
            </a:r>
            <a:r>
              <a:rPr lang="en-US" sz="1350" b="1" dirty="0" err="1">
                <a:latin typeface="Adobe Gothic Std B" panose="020B0800000000000000" pitchFamily="34" charset="-128"/>
                <a:ea typeface="Adobe Gothic Std B" panose="020B0800000000000000" pitchFamily="34" charset="-128"/>
              </a:rPr>
              <a:t>untuk</a:t>
            </a:r>
            <a:r>
              <a:rPr lang="en-US" sz="1350" b="1" dirty="0">
                <a:latin typeface="Adobe Gothic Std B" panose="020B0800000000000000" pitchFamily="34" charset="-128"/>
                <a:ea typeface="Adobe Gothic Std B" panose="020B0800000000000000" pitchFamily="34" charset="-128"/>
              </a:rPr>
              <a:t> </a:t>
            </a:r>
            <a:r>
              <a:rPr lang="en-US" sz="1350" b="1" dirty="0" err="1">
                <a:latin typeface="Adobe Gothic Std B" panose="020B0800000000000000" pitchFamily="34" charset="-128"/>
                <a:ea typeface="Adobe Gothic Std B" panose="020B0800000000000000" pitchFamily="34" charset="-128"/>
              </a:rPr>
              <a:t>merespon</a:t>
            </a:r>
            <a:r>
              <a:rPr lang="en-US" sz="1350" b="1" dirty="0">
                <a:latin typeface="Adobe Gothic Std B" panose="020B0800000000000000" pitchFamily="34" charset="-128"/>
                <a:ea typeface="Adobe Gothic Std B" panose="020B0800000000000000" pitchFamily="34" charset="-128"/>
              </a:rPr>
              <a:t> </a:t>
            </a:r>
            <a:r>
              <a:rPr lang="en-US" sz="1350" b="1" dirty="0" err="1">
                <a:latin typeface="Adobe Gothic Std B" panose="020B0800000000000000" pitchFamily="34" charset="-128"/>
                <a:ea typeface="Adobe Gothic Std B" panose="020B0800000000000000" pitchFamily="34" charset="-128"/>
              </a:rPr>
              <a:t>tingkah</a:t>
            </a:r>
            <a:r>
              <a:rPr lang="en-US" sz="1350" b="1" dirty="0">
                <a:latin typeface="Adobe Gothic Std B" panose="020B0800000000000000" pitchFamily="34" charset="-128"/>
                <a:ea typeface="Adobe Gothic Std B" panose="020B0800000000000000" pitchFamily="34" charset="-128"/>
              </a:rPr>
              <a:t> </a:t>
            </a:r>
            <a:r>
              <a:rPr lang="en-US" sz="1350" b="1" dirty="0" err="1">
                <a:latin typeface="Adobe Gothic Std B" panose="020B0800000000000000" pitchFamily="34" charset="-128"/>
                <a:ea typeface="Adobe Gothic Std B" panose="020B0800000000000000" pitchFamily="34" charset="-128"/>
              </a:rPr>
              <a:t>laku</a:t>
            </a:r>
            <a:r>
              <a:rPr lang="en-US" sz="1350" b="1" dirty="0">
                <a:latin typeface="Adobe Gothic Std B" panose="020B0800000000000000" pitchFamily="34" charset="-128"/>
                <a:ea typeface="Adobe Gothic Std B" panose="020B0800000000000000" pitchFamily="34" charset="-128"/>
              </a:rPr>
              <a:t> </a:t>
            </a:r>
            <a:r>
              <a:rPr lang="en-US" sz="1350" b="1" dirty="0" err="1">
                <a:latin typeface="Adobe Gothic Std B" panose="020B0800000000000000" pitchFamily="34" charset="-128"/>
                <a:ea typeface="Adobe Gothic Std B" panose="020B0800000000000000" pitchFamily="34" charset="-128"/>
              </a:rPr>
              <a:t>melalui</a:t>
            </a:r>
            <a:r>
              <a:rPr lang="en-US" sz="1350" b="1" dirty="0">
                <a:latin typeface="Adobe Gothic Std B" panose="020B0800000000000000" pitchFamily="34" charset="-128"/>
                <a:ea typeface="Adobe Gothic Std B" panose="020B0800000000000000" pitchFamily="34" charset="-128"/>
              </a:rPr>
              <a:t> </a:t>
            </a:r>
            <a:r>
              <a:rPr lang="en-US" sz="1350" b="1" dirty="0" err="1">
                <a:latin typeface="Adobe Gothic Std B" panose="020B0800000000000000" pitchFamily="34" charset="-128"/>
                <a:ea typeface="Adobe Gothic Std B" panose="020B0800000000000000" pitchFamily="34" charset="-128"/>
              </a:rPr>
              <a:t>pengkondisian</a:t>
            </a:r>
            <a:endParaRPr lang="en-US" sz="1350" b="1" dirty="0">
              <a:latin typeface="Adobe Gothic Std B" panose="020B0800000000000000" pitchFamily="34" charset="-128"/>
              <a:ea typeface="Adobe Gothic Std B" panose="020B0800000000000000" pitchFamily="34" charset="-128"/>
            </a:endParaRPr>
          </a:p>
        </p:txBody>
      </p:sp>
      <p:sp>
        <p:nvSpPr>
          <p:cNvPr id="16" name="Rectangle 15"/>
          <p:cNvSpPr/>
          <p:nvPr/>
        </p:nvSpPr>
        <p:spPr>
          <a:xfrm>
            <a:off x="2951398" y="4492997"/>
            <a:ext cx="2701003" cy="77268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1350" b="1" dirty="0" err="1">
                <a:latin typeface="Adobe Gothic Std B" panose="020B0800000000000000" pitchFamily="34" charset="-128"/>
                <a:ea typeface="Adobe Gothic Std B" panose="020B0800000000000000" pitchFamily="34" charset="-128"/>
              </a:rPr>
              <a:t>Perasaan</a:t>
            </a:r>
            <a:r>
              <a:rPr lang="en-US" sz="1350" b="1" dirty="0">
                <a:latin typeface="Adobe Gothic Std B" panose="020B0800000000000000" pitchFamily="34" charset="-128"/>
                <a:ea typeface="Adobe Gothic Std B" panose="020B0800000000000000" pitchFamily="34" charset="-128"/>
              </a:rPr>
              <a:t>-</a:t>
            </a:r>
            <a:r>
              <a:rPr lang="id-ID" sz="1350" b="1" dirty="0">
                <a:latin typeface="Adobe Gothic Std B" panose="020B0800000000000000" pitchFamily="34" charset="-128"/>
                <a:ea typeface="Adobe Gothic Std B" panose="020B0800000000000000" pitchFamily="34" charset="-128"/>
              </a:rPr>
              <a:t>perasaan ini dapat melekat pada objek melalui pengondisian </a:t>
            </a:r>
            <a:r>
              <a:rPr lang="id-ID" sz="1350" b="1" dirty="0">
                <a:latin typeface="Adobe Gothic Std B" panose="020B0800000000000000" pitchFamily="34" charset="-128"/>
                <a:ea typeface="Adobe Gothic Std B" panose="020B0800000000000000" pitchFamily="34" charset="-128"/>
              </a:rPr>
              <a:t>stimulus-respons</a:t>
            </a:r>
            <a:endParaRPr lang="en-US" sz="1350" b="1" dirty="0">
              <a:latin typeface="Adobe Gothic Std B" panose="020B0800000000000000" pitchFamily="34" charset="-128"/>
              <a:ea typeface="Adobe Gothic Std B" panose="020B0800000000000000" pitchFamily="34" charset="-128"/>
            </a:endParaRPr>
          </a:p>
        </p:txBody>
      </p:sp>
      <p:sp>
        <p:nvSpPr>
          <p:cNvPr id="17" name="Rectangle 16"/>
          <p:cNvSpPr/>
          <p:nvPr/>
        </p:nvSpPr>
        <p:spPr>
          <a:xfrm>
            <a:off x="6192602" y="4492997"/>
            <a:ext cx="2701003" cy="77268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ID" sz="1350" b="1" dirty="0" err="1">
                <a:latin typeface="Adobe Gothic Std B" panose="020B0800000000000000" pitchFamily="34" charset="-128"/>
                <a:ea typeface="Adobe Gothic Std B" panose="020B0800000000000000" pitchFamily="34" charset="-128"/>
              </a:rPr>
              <a:t>Siapapun</a:t>
            </a:r>
            <a:r>
              <a:rPr lang="en-ID" sz="1350" b="1" dirty="0">
                <a:latin typeface="Adobe Gothic Std B" panose="020B0800000000000000" pitchFamily="34" charset="-128"/>
                <a:ea typeface="Adobe Gothic Std B" panose="020B0800000000000000" pitchFamily="34" charset="-128"/>
              </a:rPr>
              <a:t> </a:t>
            </a:r>
            <a:r>
              <a:rPr lang="en-ID" sz="1350" b="1" dirty="0" err="1">
                <a:latin typeface="Adobe Gothic Std B" panose="020B0800000000000000" pitchFamily="34" charset="-128"/>
                <a:ea typeface="Adobe Gothic Std B" panose="020B0800000000000000" pitchFamily="34" charset="-128"/>
              </a:rPr>
              <a:t>terlepas</a:t>
            </a:r>
            <a:r>
              <a:rPr lang="en-ID" sz="1350" b="1" dirty="0">
                <a:latin typeface="Adobe Gothic Std B" panose="020B0800000000000000" pitchFamily="34" charset="-128"/>
                <a:ea typeface="Adobe Gothic Std B" panose="020B0800000000000000" pitchFamily="34" charset="-128"/>
              </a:rPr>
              <a:t> </a:t>
            </a:r>
            <a:r>
              <a:rPr lang="en-ID" sz="1350" b="1" dirty="0" err="1">
                <a:latin typeface="Adobe Gothic Std B" panose="020B0800000000000000" pitchFamily="34" charset="-128"/>
                <a:ea typeface="Adobe Gothic Std B" panose="020B0800000000000000" pitchFamily="34" charset="-128"/>
              </a:rPr>
              <a:t>dari</a:t>
            </a:r>
            <a:r>
              <a:rPr lang="en-ID" sz="1350" b="1" dirty="0">
                <a:latin typeface="Adobe Gothic Std B" panose="020B0800000000000000" pitchFamily="34" charset="-128"/>
                <a:ea typeface="Adobe Gothic Std B" panose="020B0800000000000000" pitchFamily="34" charset="-128"/>
              </a:rPr>
              <a:t> </a:t>
            </a:r>
            <a:r>
              <a:rPr lang="en-ID" sz="1350" b="1" dirty="0" err="1">
                <a:latin typeface="Adobe Gothic Std B" panose="020B0800000000000000" pitchFamily="34" charset="-128"/>
                <a:ea typeface="Adobe Gothic Std B" panose="020B0800000000000000" pitchFamily="34" charset="-128"/>
              </a:rPr>
              <a:t>sifatnya</a:t>
            </a:r>
            <a:r>
              <a:rPr lang="en-ID" sz="1350" b="1" dirty="0">
                <a:latin typeface="Adobe Gothic Std B" panose="020B0800000000000000" pitchFamily="34" charset="-128"/>
                <a:ea typeface="Adobe Gothic Std B" panose="020B0800000000000000" pitchFamily="34" charset="-128"/>
              </a:rPr>
              <a:t>, </a:t>
            </a:r>
            <a:r>
              <a:rPr lang="en-ID" sz="1350" b="1" dirty="0" err="1">
                <a:latin typeface="Adobe Gothic Std B" panose="020B0800000000000000" pitchFamily="34" charset="-128"/>
                <a:ea typeface="Adobe Gothic Std B" panose="020B0800000000000000" pitchFamily="34" charset="-128"/>
              </a:rPr>
              <a:t>dapat</a:t>
            </a:r>
            <a:r>
              <a:rPr lang="en-ID" sz="1350" b="1" dirty="0">
                <a:latin typeface="Adobe Gothic Std B" panose="020B0800000000000000" pitchFamily="34" charset="-128"/>
                <a:ea typeface="Adobe Gothic Std B" panose="020B0800000000000000" pitchFamily="34" charset="-128"/>
              </a:rPr>
              <a:t> </a:t>
            </a:r>
            <a:r>
              <a:rPr lang="en-ID" sz="1350" b="1" dirty="0" err="1">
                <a:latin typeface="Adobe Gothic Std B" panose="020B0800000000000000" pitchFamily="34" charset="-128"/>
                <a:ea typeface="Adobe Gothic Std B" panose="020B0800000000000000" pitchFamily="34" charset="-128"/>
              </a:rPr>
              <a:t>dilatih</a:t>
            </a:r>
            <a:r>
              <a:rPr lang="en-ID" sz="1350" b="1" dirty="0">
                <a:latin typeface="Adobe Gothic Std B" panose="020B0800000000000000" pitchFamily="34" charset="-128"/>
                <a:ea typeface="Adobe Gothic Std B" panose="020B0800000000000000" pitchFamily="34" charset="-128"/>
              </a:rPr>
              <a:t> </a:t>
            </a:r>
            <a:r>
              <a:rPr lang="en-ID" sz="1350" b="1" dirty="0" err="1">
                <a:latin typeface="Adobe Gothic Std B" panose="020B0800000000000000" pitchFamily="34" charset="-128"/>
                <a:ea typeface="Adobe Gothic Std B" panose="020B0800000000000000" pitchFamily="34" charset="-128"/>
              </a:rPr>
              <a:t>menjadi</a:t>
            </a:r>
            <a:r>
              <a:rPr lang="en-ID" sz="1350" b="1" dirty="0">
                <a:latin typeface="Adobe Gothic Std B" panose="020B0800000000000000" pitchFamily="34" charset="-128"/>
                <a:ea typeface="Adobe Gothic Std B" panose="020B0800000000000000" pitchFamily="34" charset="-128"/>
              </a:rPr>
              <a:t> </a:t>
            </a:r>
            <a:r>
              <a:rPr lang="en-ID" sz="1350" b="1" dirty="0" err="1">
                <a:latin typeface="Adobe Gothic Std B" panose="020B0800000000000000" pitchFamily="34" charset="-128"/>
                <a:ea typeface="Adobe Gothic Std B" panose="020B0800000000000000" pitchFamily="34" charset="-128"/>
              </a:rPr>
              <a:t>apapun</a:t>
            </a:r>
            <a:r>
              <a:rPr lang="en-ID" sz="1350" b="1" dirty="0">
                <a:latin typeface="Adobe Gothic Std B" panose="020B0800000000000000" pitchFamily="34" charset="-128"/>
                <a:ea typeface="Adobe Gothic Std B" panose="020B0800000000000000" pitchFamily="34" charset="-128"/>
              </a:rPr>
              <a:t>.</a:t>
            </a:r>
            <a:endParaRPr lang="en-US" sz="1350" b="1" dirty="0">
              <a:latin typeface="Adobe Gothic Std B" panose="020B0800000000000000" pitchFamily="34" charset="-128"/>
              <a:ea typeface="Adobe Gothic Std B" panose="020B0800000000000000" pitchFamily="34" charset="-128"/>
            </a:endParaRPr>
          </a:p>
        </p:txBody>
      </p:sp>
      <p:sp>
        <p:nvSpPr>
          <p:cNvPr id="22" name="Rectangle 21"/>
          <p:cNvSpPr/>
          <p:nvPr/>
        </p:nvSpPr>
        <p:spPr>
          <a:xfrm>
            <a:off x="6246622" y="2926415"/>
            <a:ext cx="2646983" cy="77268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ID" sz="1350" b="1" dirty="0" err="1">
                <a:latin typeface="Adobe Gothic Std B" panose="020B0800000000000000" pitchFamily="34" charset="-128"/>
                <a:ea typeface="Adobe Gothic Std B" panose="020B0800000000000000" pitchFamily="34" charset="-128"/>
              </a:rPr>
              <a:t>Manusia</a:t>
            </a:r>
            <a:r>
              <a:rPr lang="en-ID" sz="1350" b="1" dirty="0">
                <a:latin typeface="Adobe Gothic Std B" panose="020B0800000000000000" pitchFamily="34" charset="-128"/>
                <a:ea typeface="Adobe Gothic Std B" panose="020B0800000000000000" pitchFamily="34" charset="-128"/>
              </a:rPr>
              <a:t> juga </a:t>
            </a:r>
            <a:r>
              <a:rPr lang="en-ID" sz="1350" b="1" dirty="0" err="1">
                <a:latin typeface="Adobe Gothic Std B" panose="020B0800000000000000" pitchFamily="34" charset="-128"/>
                <a:ea typeface="Adobe Gothic Std B" panose="020B0800000000000000" pitchFamily="34" charset="-128"/>
              </a:rPr>
              <a:t>dapat</a:t>
            </a:r>
            <a:r>
              <a:rPr lang="en-ID" sz="1350" b="1" dirty="0">
                <a:latin typeface="Adobe Gothic Std B" panose="020B0800000000000000" pitchFamily="34" charset="-128"/>
                <a:ea typeface="Adobe Gothic Std B" panose="020B0800000000000000" pitchFamily="34" charset="-128"/>
              </a:rPr>
              <a:t> </a:t>
            </a:r>
            <a:r>
              <a:rPr lang="en-ID" sz="1350" b="1" dirty="0" err="1">
                <a:latin typeface="Adobe Gothic Std B" panose="020B0800000000000000" pitchFamily="34" charset="-128"/>
                <a:ea typeface="Adobe Gothic Std B" panose="020B0800000000000000" pitchFamily="34" charset="-128"/>
              </a:rPr>
              <a:t>dikondisikan</a:t>
            </a:r>
            <a:r>
              <a:rPr lang="en-ID" sz="1350" b="1" dirty="0">
                <a:latin typeface="Adobe Gothic Std B" panose="020B0800000000000000" pitchFamily="34" charset="-128"/>
                <a:ea typeface="Adobe Gothic Std B" panose="020B0800000000000000" pitchFamily="34" charset="-128"/>
              </a:rPr>
              <a:t> </a:t>
            </a:r>
            <a:r>
              <a:rPr lang="en-ID" sz="1350" b="1" dirty="0" err="1">
                <a:latin typeface="Adobe Gothic Std B" panose="020B0800000000000000" pitchFamily="34" charset="-128"/>
                <a:ea typeface="Adobe Gothic Std B" panose="020B0800000000000000" pitchFamily="34" charset="-128"/>
              </a:rPr>
              <a:t>untuk</a:t>
            </a:r>
            <a:r>
              <a:rPr lang="en-ID" sz="1350" b="1" dirty="0">
                <a:latin typeface="Adobe Gothic Std B" panose="020B0800000000000000" pitchFamily="34" charset="-128"/>
                <a:ea typeface="Adobe Gothic Std B" panose="020B0800000000000000" pitchFamily="34" charset="-128"/>
              </a:rPr>
              <a:t> </a:t>
            </a:r>
            <a:r>
              <a:rPr lang="en-ID" sz="1350" b="1" dirty="0" err="1">
                <a:latin typeface="Adobe Gothic Std B" panose="020B0800000000000000" pitchFamily="34" charset="-128"/>
                <a:ea typeface="Adobe Gothic Std B" panose="020B0800000000000000" pitchFamily="34" charset="-128"/>
              </a:rPr>
              <a:t>menghasilkan</a:t>
            </a:r>
            <a:r>
              <a:rPr lang="en-ID" sz="1350" b="1" dirty="0">
                <a:latin typeface="Adobe Gothic Std B" panose="020B0800000000000000" pitchFamily="34" charset="-128"/>
                <a:ea typeface="Adobe Gothic Std B" panose="020B0800000000000000" pitchFamily="34" charset="-128"/>
              </a:rPr>
              <a:t> </a:t>
            </a:r>
            <a:r>
              <a:rPr lang="en-ID" sz="1350" b="1" dirty="0" err="1">
                <a:latin typeface="Adobe Gothic Std B" panose="020B0800000000000000" pitchFamily="34" charset="-128"/>
                <a:ea typeface="Adobe Gothic Std B" panose="020B0800000000000000" pitchFamily="34" charset="-128"/>
              </a:rPr>
              <a:t>respons</a:t>
            </a:r>
            <a:r>
              <a:rPr lang="en-ID" sz="1350" b="1" dirty="0">
                <a:latin typeface="Adobe Gothic Std B" panose="020B0800000000000000" pitchFamily="34" charset="-128"/>
                <a:ea typeface="Adobe Gothic Std B" panose="020B0800000000000000" pitchFamily="34" charset="-128"/>
              </a:rPr>
              <a:t> </a:t>
            </a:r>
            <a:r>
              <a:rPr lang="en-ID" sz="1350" b="1" dirty="0" err="1">
                <a:latin typeface="Adobe Gothic Std B" panose="020B0800000000000000" pitchFamily="34" charset="-128"/>
                <a:ea typeface="Adobe Gothic Std B" panose="020B0800000000000000" pitchFamily="34" charset="-128"/>
              </a:rPr>
              <a:t>fisik</a:t>
            </a:r>
            <a:r>
              <a:rPr lang="en-ID" sz="1350" b="1" dirty="0">
                <a:latin typeface="Adobe Gothic Std B" panose="020B0800000000000000" pitchFamily="34" charset="-128"/>
                <a:ea typeface="Adobe Gothic Std B" panose="020B0800000000000000" pitchFamily="34" charset="-128"/>
              </a:rPr>
              <a:t> </a:t>
            </a:r>
            <a:r>
              <a:rPr lang="en-ID" sz="1350" b="1" dirty="0" err="1">
                <a:latin typeface="Adobe Gothic Std B" panose="020B0800000000000000" pitchFamily="34" charset="-128"/>
                <a:ea typeface="Adobe Gothic Std B" panose="020B0800000000000000" pitchFamily="34" charset="-128"/>
              </a:rPr>
              <a:t>terhadap</a:t>
            </a:r>
            <a:r>
              <a:rPr lang="en-ID" sz="1350" b="1" dirty="0">
                <a:latin typeface="Adobe Gothic Std B" panose="020B0800000000000000" pitchFamily="34" charset="-128"/>
                <a:ea typeface="Adobe Gothic Std B" panose="020B0800000000000000" pitchFamily="34" charset="-128"/>
              </a:rPr>
              <a:t> </a:t>
            </a:r>
            <a:r>
              <a:rPr lang="en-ID" sz="1350" b="1" dirty="0" err="1">
                <a:latin typeface="Adobe Gothic Std B" panose="020B0800000000000000" pitchFamily="34" charset="-128"/>
                <a:ea typeface="Adobe Gothic Std B" panose="020B0800000000000000" pitchFamily="34" charset="-128"/>
              </a:rPr>
              <a:t>objek</a:t>
            </a:r>
            <a:r>
              <a:rPr lang="en-ID" sz="1350" b="1" dirty="0">
                <a:latin typeface="Adobe Gothic Std B" panose="020B0800000000000000" pitchFamily="34" charset="-128"/>
                <a:ea typeface="Adobe Gothic Std B" panose="020B0800000000000000" pitchFamily="34" charset="-128"/>
              </a:rPr>
              <a:t> </a:t>
            </a:r>
            <a:r>
              <a:rPr lang="en-ID" sz="1350" b="1" dirty="0" err="1">
                <a:latin typeface="Adobe Gothic Std B" panose="020B0800000000000000" pitchFamily="34" charset="-128"/>
                <a:ea typeface="Adobe Gothic Std B" panose="020B0800000000000000" pitchFamily="34" charset="-128"/>
              </a:rPr>
              <a:t>dan</a:t>
            </a:r>
            <a:r>
              <a:rPr lang="en-ID" sz="1350" b="1" dirty="0">
                <a:latin typeface="Adobe Gothic Std B" panose="020B0800000000000000" pitchFamily="34" charset="-128"/>
                <a:ea typeface="Adobe Gothic Std B" panose="020B0800000000000000" pitchFamily="34" charset="-128"/>
              </a:rPr>
              <a:t> </a:t>
            </a:r>
            <a:r>
              <a:rPr lang="en-ID" sz="1350" b="1" dirty="0" err="1">
                <a:latin typeface="Adobe Gothic Std B" panose="020B0800000000000000" pitchFamily="34" charset="-128"/>
                <a:ea typeface="Adobe Gothic Std B" panose="020B0800000000000000" pitchFamily="34" charset="-128"/>
              </a:rPr>
              <a:t>peristiwa</a:t>
            </a:r>
            <a:endParaRPr lang="en-US" sz="1350" b="1" dirty="0">
              <a:latin typeface="Adobe Gothic Std B" panose="020B0800000000000000" pitchFamily="34" charset="-128"/>
              <a:ea typeface="Adobe Gothic Std B" panose="020B0800000000000000" pitchFamily="34" charset="-128"/>
            </a:endParaRPr>
          </a:p>
        </p:txBody>
      </p:sp>
      <p:cxnSp>
        <p:nvCxnSpPr>
          <p:cNvPr id="26" name="Straight Arrow Connector 25"/>
          <p:cNvCxnSpPr/>
          <p:nvPr/>
        </p:nvCxnSpPr>
        <p:spPr>
          <a:xfrm>
            <a:off x="4301900" y="2256964"/>
            <a:ext cx="0" cy="631836"/>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28" name="Straight Arrow Connector 27"/>
          <p:cNvCxnSpPr/>
          <p:nvPr/>
        </p:nvCxnSpPr>
        <p:spPr>
          <a:xfrm>
            <a:off x="4301900" y="3769525"/>
            <a:ext cx="0" cy="631836"/>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29" name="Straight Arrow Connector 28"/>
          <p:cNvCxnSpPr/>
          <p:nvPr/>
        </p:nvCxnSpPr>
        <p:spPr>
          <a:xfrm>
            <a:off x="7626700" y="3753121"/>
            <a:ext cx="0" cy="631836"/>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30" name="Straight Arrow Connector 29"/>
          <p:cNvCxnSpPr/>
          <p:nvPr/>
        </p:nvCxnSpPr>
        <p:spPr>
          <a:xfrm>
            <a:off x="7597124" y="2256964"/>
            <a:ext cx="0" cy="631836"/>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31" name="Straight Arrow Connector 30"/>
          <p:cNvCxnSpPr/>
          <p:nvPr/>
        </p:nvCxnSpPr>
        <p:spPr>
          <a:xfrm rot="16200000">
            <a:off x="5935981" y="4657982"/>
            <a:ext cx="0" cy="459120"/>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sp>
        <p:nvSpPr>
          <p:cNvPr id="32" name="TextBox 31"/>
          <p:cNvSpPr txBox="1"/>
          <p:nvPr/>
        </p:nvSpPr>
        <p:spPr>
          <a:xfrm>
            <a:off x="142354" y="3483020"/>
            <a:ext cx="2106783" cy="1477328"/>
          </a:xfrm>
          <a:prstGeom prst="rect">
            <a:avLst/>
          </a:prstGeom>
          <a:solidFill>
            <a:schemeClr val="tx1">
              <a:lumMod val="60000"/>
              <a:lumOff val="40000"/>
            </a:schemeClr>
          </a:solidFill>
        </p:spPr>
        <p:style>
          <a:lnRef idx="1">
            <a:schemeClr val="accent2"/>
          </a:lnRef>
          <a:fillRef idx="2">
            <a:schemeClr val="accent2"/>
          </a:fillRef>
          <a:effectRef idx="1">
            <a:schemeClr val="accent2"/>
          </a:effectRef>
          <a:fontRef idx="minor">
            <a:schemeClr val="dk1"/>
          </a:fontRef>
        </p:style>
        <p:txBody>
          <a:bodyPr wrap="square" rtlCol="0">
            <a:spAutoFit/>
          </a:bodyPr>
          <a:lstStyle/>
          <a:p>
            <a:pPr algn="just"/>
            <a:r>
              <a:rPr lang="en-US" sz="1800" b="1" dirty="0" err="1">
                <a:solidFill>
                  <a:schemeClr val="bg1"/>
                </a:solidFill>
                <a:latin typeface="Adobe Gothic Std B" panose="020B0800000000000000" pitchFamily="34" charset="-128"/>
                <a:ea typeface="Adobe Gothic Std B" panose="020B0800000000000000" pitchFamily="34" charset="-128"/>
              </a:rPr>
              <a:t>Pemikiran</a:t>
            </a:r>
            <a:r>
              <a:rPr lang="en-US" sz="1800" b="1" dirty="0">
                <a:solidFill>
                  <a:schemeClr val="bg1"/>
                </a:solidFill>
                <a:latin typeface="Adobe Gothic Std B" panose="020B0800000000000000" pitchFamily="34" charset="-128"/>
                <a:ea typeface="Adobe Gothic Std B" panose="020B0800000000000000" pitchFamily="34" charset="-128"/>
              </a:rPr>
              <a:t> </a:t>
            </a:r>
            <a:r>
              <a:rPr lang="en-US" sz="1800" b="1" dirty="0">
                <a:solidFill>
                  <a:schemeClr val="bg1"/>
                </a:solidFill>
                <a:latin typeface="Adobe Gothic Std B" panose="020B0800000000000000" pitchFamily="34" charset="-128"/>
                <a:ea typeface="Adobe Gothic Std B" panose="020B0800000000000000" pitchFamily="34" charset="-128"/>
              </a:rPr>
              <a:t>Watson (Collin, </a:t>
            </a:r>
            <a:r>
              <a:rPr lang="en-US" sz="1800" b="1" dirty="0" err="1">
                <a:solidFill>
                  <a:schemeClr val="bg1"/>
                </a:solidFill>
                <a:latin typeface="Adobe Gothic Std B" panose="020B0800000000000000" pitchFamily="34" charset="-128"/>
                <a:ea typeface="Adobe Gothic Std B" panose="020B0800000000000000" pitchFamily="34" charset="-128"/>
              </a:rPr>
              <a:t>dkk</a:t>
            </a:r>
            <a:r>
              <a:rPr lang="en-US" sz="1800" b="1" dirty="0">
                <a:solidFill>
                  <a:schemeClr val="bg1"/>
                </a:solidFill>
                <a:latin typeface="Adobe Gothic Std B" panose="020B0800000000000000" pitchFamily="34" charset="-128"/>
                <a:ea typeface="Adobe Gothic Std B" panose="020B0800000000000000" pitchFamily="34" charset="-128"/>
              </a:rPr>
              <a:t>: 2012) </a:t>
            </a:r>
            <a:r>
              <a:rPr lang="en-US" sz="1800" b="1" dirty="0" err="1">
                <a:solidFill>
                  <a:schemeClr val="bg1"/>
                </a:solidFill>
                <a:latin typeface="Adobe Gothic Std B" panose="020B0800000000000000" pitchFamily="34" charset="-128"/>
                <a:ea typeface="Adobe Gothic Std B" panose="020B0800000000000000" pitchFamily="34" charset="-128"/>
              </a:rPr>
              <a:t>dapat</a:t>
            </a:r>
            <a:r>
              <a:rPr lang="en-US" sz="1800" b="1" dirty="0">
                <a:solidFill>
                  <a:schemeClr val="bg1"/>
                </a:solidFill>
                <a:latin typeface="Adobe Gothic Std B" panose="020B0800000000000000" pitchFamily="34" charset="-128"/>
                <a:ea typeface="Adobe Gothic Std B" panose="020B0800000000000000" pitchFamily="34" charset="-128"/>
              </a:rPr>
              <a:t> </a:t>
            </a:r>
            <a:r>
              <a:rPr lang="en-US" sz="1800" b="1" dirty="0" err="1">
                <a:solidFill>
                  <a:schemeClr val="bg1"/>
                </a:solidFill>
                <a:latin typeface="Adobe Gothic Std B" panose="020B0800000000000000" pitchFamily="34" charset="-128"/>
                <a:ea typeface="Adobe Gothic Std B" panose="020B0800000000000000" pitchFamily="34" charset="-128"/>
              </a:rPr>
              <a:t>digambarkan</a:t>
            </a:r>
            <a:r>
              <a:rPr lang="en-US" sz="1800" b="1" dirty="0">
                <a:solidFill>
                  <a:schemeClr val="bg1"/>
                </a:solidFill>
                <a:latin typeface="Adobe Gothic Std B" panose="020B0800000000000000" pitchFamily="34" charset="-128"/>
                <a:ea typeface="Adobe Gothic Std B" panose="020B0800000000000000" pitchFamily="34" charset="-128"/>
              </a:rPr>
              <a:t> </a:t>
            </a:r>
            <a:r>
              <a:rPr lang="en-US" sz="1800" b="1" dirty="0" err="1">
                <a:solidFill>
                  <a:schemeClr val="bg1"/>
                </a:solidFill>
                <a:latin typeface="Adobe Gothic Std B" panose="020B0800000000000000" pitchFamily="34" charset="-128"/>
                <a:ea typeface="Adobe Gothic Std B" panose="020B0800000000000000" pitchFamily="34" charset="-128"/>
              </a:rPr>
              <a:t>sebagai</a:t>
            </a:r>
            <a:r>
              <a:rPr lang="en-US" sz="1800" b="1" dirty="0">
                <a:solidFill>
                  <a:schemeClr val="bg1"/>
                </a:solidFill>
                <a:latin typeface="Adobe Gothic Std B" panose="020B0800000000000000" pitchFamily="34" charset="-128"/>
                <a:ea typeface="Adobe Gothic Std B" panose="020B0800000000000000" pitchFamily="34" charset="-128"/>
              </a:rPr>
              <a:t> :</a:t>
            </a:r>
            <a:endParaRPr lang="en-US" sz="1800" b="1" dirty="0">
              <a:solidFill>
                <a:schemeClr val="bg1"/>
              </a:solidFill>
              <a:latin typeface="Adobe Gothic Std B" panose="020B0800000000000000" pitchFamily="34" charset="-128"/>
              <a:ea typeface="Adobe Gothic Std B" panose="020B0800000000000000" pitchFamily="34" charset="-128"/>
            </a:endParaRPr>
          </a:p>
        </p:txBody>
      </p:sp>
      <p:cxnSp>
        <p:nvCxnSpPr>
          <p:cNvPr id="39" name="Straight Connector 38"/>
          <p:cNvCxnSpPr/>
          <p:nvPr/>
        </p:nvCxnSpPr>
        <p:spPr>
          <a:xfrm>
            <a:off x="2249137" y="4131261"/>
            <a:ext cx="378140" cy="0"/>
          </a:xfrm>
          <a:prstGeom prst="line">
            <a:avLst/>
          </a:prstGeom>
          <a:ln w="57150"/>
        </p:spPr>
        <p:style>
          <a:lnRef idx="1">
            <a:schemeClr val="accent1"/>
          </a:lnRef>
          <a:fillRef idx="0">
            <a:schemeClr val="accent1"/>
          </a:fillRef>
          <a:effectRef idx="0">
            <a:schemeClr val="accent1"/>
          </a:effectRef>
          <a:fontRef idx="minor">
            <a:schemeClr val="tx1"/>
          </a:fontRef>
        </p:style>
      </p:cxnSp>
      <p:cxnSp>
        <p:nvCxnSpPr>
          <p:cNvPr id="42" name="Straight Connector 41"/>
          <p:cNvCxnSpPr/>
          <p:nvPr/>
        </p:nvCxnSpPr>
        <p:spPr>
          <a:xfrm flipV="1">
            <a:off x="2627278" y="1754378"/>
            <a:ext cx="0" cy="2376883"/>
          </a:xfrm>
          <a:prstGeom prst="line">
            <a:avLst/>
          </a:prstGeom>
          <a:ln w="57150"/>
        </p:spPr>
        <p:style>
          <a:lnRef idx="1">
            <a:schemeClr val="accent1"/>
          </a:lnRef>
          <a:fillRef idx="0">
            <a:schemeClr val="accent1"/>
          </a:fillRef>
          <a:effectRef idx="0">
            <a:schemeClr val="accent1"/>
          </a:effectRef>
          <a:fontRef idx="minor">
            <a:schemeClr val="tx1"/>
          </a:fontRef>
        </p:style>
      </p:cxnSp>
      <p:cxnSp>
        <p:nvCxnSpPr>
          <p:cNvPr id="46" name="Straight Arrow Connector 45"/>
          <p:cNvCxnSpPr/>
          <p:nvPr/>
        </p:nvCxnSpPr>
        <p:spPr>
          <a:xfrm>
            <a:off x="2627278" y="1754378"/>
            <a:ext cx="270100" cy="0"/>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5068894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ppt_x"/>
                                          </p:val>
                                        </p:tav>
                                        <p:tav tm="100000">
                                          <p:val>
                                            <p:strVal val="#ppt_x"/>
                                          </p:val>
                                        </p:tav>
                                      </p:tavLst>
                                    </p:anim>
                                    <p:anim calcmode="lin" valueType="num">
                                      <p:cBhvr additive="base">
                                        <p:cTn id="12"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grpId="0" nodeType="clickEffect">
                                  <p:stCondLst>
                                    <p:cond delay="0"/>
                                  </p:stCondLst>
                                  <p:childTnLst>
                                    <p:set>
                                      <p:cBhvr>
                                        <p:cTn id="16" dur="1" fill="hold">
                                          <p:stCondLst>
                                            <p:cond delay="0"/>
                                          </p:stCondLst>
                                        </p:cTn>
                                        <p:tgtEl>
                                          <p:spTgt spid="32"/>
                                        </p:tgtEl>
                                        <p:attrNameLst>
                                          <p:attrName>style.visibility</p:attrName>
                                        </p:attrNameLst>
                                      </p:cBhvr>
                                      <p:to>
                                        <p:strVal val="visible"/>
                                      </p:to>
                                    </p:set>
                                    <p:animEffect transition="in" filter="fade">
                                      <p:cBhvr>
                                        <p:cTn id="17" dur="1000"/>
                                        <p:tgtEl>
                                          <p:spTgt spid="32"/>
                                        </p:tgtEl>
                                      </p:cBhvr>
                                    </p:animEffect>
                                    <p:anim calcmode="lin" valueType="num">
                                      <p:cBhvr>
                                        <p:cTn id="18" dur="1000" fill="hold"/>
                                        <p:tgtEl>
                                          <p:spTgt spid="32"/>
                                        </p:tgtEl>
                                        <p:attrNameLst>
                                          <p:attrName>ppt_x</p:attrName>
                                        </p:attrNameLst>
                                      </p:cBhvr>
                                      <p:tavLst>
                                        <p:tav tm="0">
                                          <p:val>
                                            <p:strVal val="#ppt_x"/>
                                          </p:val>
                                        </p:tav>
                                        <p:tav tm="100000">
                                          <p:val>
                                            <p:strVal val="#ppt_x"/>
                                          </p:val>
                                        </p:tav>
                                      </p:tavLst>
                                    </p:anim>
                                    <p:anim calcmode="lin" valueType="num">
                                      <p:cBhvr>
                                        <p:cTn id="19" dur="1000" fill="hold"/>
                                        <p:tgtEl>
                                          <p:spTgt spid="32"/>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42"/>
                                        </p:tgtEl>
                                        <p:attrNameLst>
                                          <p:attrName>style.visibility</p:attrName>
                                        </p:attrNameLst>
                                      </p:cBhvr>
                                      <p:to>
                                        <p:strVal val="visible"/>
                                      </p:to>
                                    </p:set>
                                    <p:animEffect transition="in" filter="fade">
                                      <p:cBhvr>
                                        <p:cTn id="22" dur="1000"/>
                                        <p:tgtEl>
                                          <p:spTgt spid="42"/>
                                        </p:tgtEl>
                                      </p:cBhvr>
                                    </p:animEffect>
                                    <p:anim calcmode="lin" valueType="num">
                                      <p:cBhvr>
                                        <p:cTn id="23" dur="1000" fill="hold"/>
                                        <p:tgtEl>
                                          <p:spTgt spid="42"/>
                                        </p:tgtEl>
                                        <p:attrNameLst>
                                          <p:attrName>ppt_x</p:attrName>
                                        </p:attrNameLst>
                                      </p:cBhvr>
                                      <p:tavLst>
                                        <p:tav tm="0">
                                          <p:val>
                                            <p:strVal val="#ppt_x"/>
                                          </p:val>
                                        </p:tav>
                                        <p:tav tm="100000">
                                          <p:val>
                                            <p:strVal val="#ppt_x"/>
                                          </p:val>
                                        </p:tav>
                                      </p:tavLst>
                                    </p:anim>
                                    <p:anim calcmode="lin" valueType="num">
                                      <p:cBhvr>
                                        <p:cTn id="24" dur="1000" fill="hold"/>
                                        <p:tgtEl>
                                          <p:spTgt spid="42"/>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46"/>
                                        </p:tgtEl>
                                        <p:attrNameLst>
                                          <p:attrName>style.visibility</p:attrName>
                                        </p:attrNameLst>
                                      </p:cBhvr>
                                      <p:to>
                                        <p:strVal val="visible"/>
                                      </p:to>
                                    </p:set>
                                    <p:animEffect transition="in" filter="fade">
                                      <p:cBhvr>
                                        <p:cTn id="27" dur="1000"/>
                                        <p:tgtEl>
                                          <p:spTgt spid="46"/>
                                        </p:tgtEl>
                                      </p:cBhvr>
                                    </p:animEffect>
                                    <p:anim calcmode="lin" valueType="num">
                                      <p:cBhvr>
                                        <p:cTn id="28" dur="1000" fill="hold"/>
                                        <p:tgtEl>
                                          <p:spTgt spid="46"/>
                                        </p:tgtEl>
                                        <p:attrNameLst>
                                          <p:attrName>ppt_x</p:attrName>
                                        </p:attrNameLst>
                                      </p:cBhvr>
                                      <p:tavLst>
                                        <p:tav tm="0">
                                          <p:val>
                                            <p:strVal val="#ppt_x"/>
                                          </p:val>
                                        </p:tav>
                                        <p:tav tm="100000">
                                          <p:val>
                                            <p:strVal val="#ppt_x"/>
                                          </p:val>
                                        </p:tav>
                                      </p:tavLst>
                                    </p:anim>
                                    <p:anim calcmode="lin" valueType="num">
                                      <p:cBhvr>
                                        <p:cTn id="29" dur="1000" fill="hold"/>
                                        <p:tgtEl>
                                          <p:spTgt spid="46"/>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39"/>
                                        </p:tgtEl>
                                        <p:attrNameLst>
                                          <p:attrName>style.visibility</p:attrName>
                                        </p:attrNameLst>
                                      </p:cBhvr>
                                      <p:to>
                                        <p:strVal val="visible"/>
                                      </p:to>
                                    </p:set>
                                    <p:animEffect transition="in" filter="fade">
                                      <p:cBhvr>
                                        <p:cTn id="32" dur="1000"/>
                                        <p:tgtEl>
                                          <p:spTgt spid="39"/>
                                        </p:tgtEl>
                                      </p:cBhvr>
                                    </p:animEffect>
                                    <p:anim calcmode="lin" valueType="num">
                                      <p:cBhvr>
                                        <p:cTn id="33" dur="1000" fill="hold"/>
                                        <p:tgtEl>
                                          <p:spTgt spid="39"/>
                                        </p:tgtEl>
                                        <p:attrNameLst>
                                          <p:attrName>ppt_x</p:attrName>
                                        </p:attrNameLst>
                                      </p:cBhvr>
                                      <p:tavLst>
                                        <p:tav tm="0">
                                          <p:val>
                                            <p:strVal val="#ppt_x"/>
                                          </p:val>
                                        </p:tav>
                                        <p:tav tm="100000">
                                          <p:val>
                                            <p:strVal val="#ppt_x"/>
                                          </p:val>
                                        </p:tav>
                                      </p:tavLst>
                                    </p:anim>
                                    <p:anim calcmode="lin" valueType="num">
                                      <p:cBhvr>
                                        <p:cTn id="34" dur="1000" fill="hold"/>
                                        <p:tgtEl>
                                          <p:spTgt spid="39"/>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14" presetClass="entr" presetSubtype="10" fill="hold" grpId="0" nodeType="clickEffect">
                                  <p:stCondLst>
                                    <p:cond delay="0"/>
                                  </p:stCondLst>
                                  <p:childTnLst>
                                    <p:set>
                                      <p:cBhvr>
                                        <p:cTn id="38" dur="1" fill="hold">
                                          <p:stCondLst>
                                            <p:cond delay="0"/>
                                          </p:stCondLst>
                                        </p:cTn>
                                        <p:tgtEl>
                                          <p:spTgt spid="8"/>
                                        </p:tgtEl>
                                        <p:attrNameLst>
                                          <p:attrName>style.visibility</p:attrName>
                                        </p:attrNameLst>
                                      </p:cBhvr>
                                      <p:to>
                                        <p:strVal val="visible"/>
                                      </p:to>
                                    </p:set>
                                    <p:animEffect transition="in" filter="randombar(horizontal)">
                                      <p:cBhvr>
                                        <p:cTn id="39" dur="500"/>
                                        <p:tgtEl>
                                          <p:spTgt spid="8"/>
                                        </p:tgtEl>
                                      </p:cBhvr>
                                    </p:animEffect>
                                  </p:childTnLst>
                                </p:cTn>
                              </p:par>
                              <p:par>
                                <p:cTn id="40" presetID="14" presetClass="entr" presetSubtype="10"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randombar(horizontal)">
                                      <p:cBhvr>
                                        <p:cTn id="42" dur="500"/>
                                        <p:tgtEl>
                                          <p:spTgt spid="14"/>
                                        </p:tgtEl>
                                      </p:cBhvr>
                                    </p:animEffect>
                                  </p:childTnLst>
                                </p:cTn>
                              </p:par>
                              <p:par>
                                <p:cTn id="43" presetID="14" presetClass="entr" presetSubtype="10" fill="hold" nodeType="withEffect">
                                  <p:stCondLst>
                                    <p:cond delay="0"/>
                                  </p:stCondLst>
                                  <p:childTnLst>
                                    <p:set>
                                      <p:cBhvr>
                                        <p:cTn id="44" dur="1" fill="hold">
                                          <p:stCondLst>
                                            <p:cond delay="0"/>
                                          </p:stCondLst>
                                        </p:cTn>
                                        <p:tgtEl>
                                          <p:spTgt spid="26"/>
                                        </p:tgtEl>
                                        <p:attrNameLst>
                                          <p:attrName>style.visibility</p:attrName>
                                        </p:attrNameLst>
                                      </p:cBhvr>
                                      <p:to>
                                        <p:strVal val="visible"/>
                                      </p:to>
                                    </p:set>
                                    <p:animEffect transition="in" filter="randombar(horizontal)">
                                      <p:cBhvr>
                                        <p:cTn id="45" dur="500"/>
                                        <p:tgtEl>
                                          <p:spTgt spid="26"/>
                                        </p:tgtEl>
                                      </p:cBhvr>
                                    </p:animEffect>
                                  </p:childTnLst>
                                </p:cTn>
                              </p:par>
                              <p:par>
                                <p:cTn id="46" presetID="14" presetClass="entr" presetSubtype="10" fill="hold" nodeType="withEffect">
                                  <p:stCondLst>
                                    <p:cond delay="0"/>
                                  </p:stCondLst>
                                  <p:childTnLst>
                                    <p:set>
                                      <p:cBhvr>
                                        <p:cTn id="47" dur="1" fill="hold">
                                          <p:stCondLst>
                                            <p:cond delay="0"/>
                                          </p:stCondLst>
                                        </p:cTn>
                                        <p:tgtEl>
                                          <p:spTgt spid="30"/>
                                        </p:tgtEl>
                                        <p:attrNameLst>
                                          <p:attrName>style.visibility</p:attrName>
                                        </p:attrNameLst>
                                      </p:cBhvr>
                                      <p:to>
                                        <p:strVal val="visible"/>
                                      </p:to>
                                    </p:set>
                                    <p:animEffect transition="in" filter="randombar(horizontal)">
                                      <p:cBhvr>
                                        <p:cTn id="48" dur="500"/>
                                        <p:tgtEl>
                                          <p:spTgt spid="30"/>
                                        </p:tgtEl>
                                      </p:cBhvr>
                                    </p:animEffect>
                                  </p:childTnLst>
                                </p:cTn>
                              </p:par>
                              <p:par>
                                <p:cTn id="49" presetID="14" presetClass="entr" presetSubtype="10" fill="hold" grpId="0" nodeType="withEffect">
                                  <p:stCondLst>
                                    <p:cond delay="0"/>
                                  </p:stCondLst>
                                  <p:childTnLst>
                                    <p:set>
                                      <p:cBhvr>
                                        <p:cTn id="50" dur="1" fill="hold">
                                          <p:stCondLst>
                                            <p:cond delay="0"/>
                                          </p:stCondLst>
                                        </p:cTn>
                                        <p:tgtEl>
                                          <p:spTgt spid="10"/>
                                        </p:tgtEl>
                                        <p:attrNameLst>
                                          <p:attrName>style.visibility</p:attrName>
                                        </p:attrNameLst>
                                      </p:cBhvr>
                                      <p:to>
                                        <p:strVal val="visible"/>
                                      </p:to>
                                    </p:set>
                                    <p:animEffect transition="in" filter="randombar(horizontal)">
                                      <p:cBhvr>
                                        <p:cTn id="51" dur="500"/>
                                        <p:tgtEl>
                                          <p:spTgt spid="10"/>
                                        </p:tgtEl>
                                      </p:cBhvr>
                                    </p:animEffect>
                                  </p:childTnLst>
                                </p:cTn>
                              </p:par>
                              <p:par>
                                <p:cTn id="52" presetID="14" presetClass="entr" presetSubtype="10" fill="hold" grpId="0" nodeType="withEffect">
                                  <p:stCondLst>
                                    <p:cond delay="0"/>
                                  </p:stCondLst>
                                  <p:childTnLst>
                                    <p:set>
                                      <p:cBhvr>
                                        <p:cTn id="53" dur="1" fill="hold">
                                          <p:stCondLst>
                                            <p:cond delay="0"/>
                                          </p:stCondLst>
                                        </p:cTn>
                                        <p:tgtEl>
                                          <p:spTgt spid="22"/>
                                        </p:tgtEl>
                                        <p:attrNameLst>
                                          <p:attrName>style.visibility</p:attrName>
                                        </p:attrNameLst>
                                      </p:cBhvr>
                                      <p:to>
                                        <p:strVal val="visible"/>
                                      </p:to>
                                    </p:set>
                                    <p:animEffect transition="in" filter="randombar(horizontal)">
                                      <p:cBhvr>
                                        <p:cTn id="54" dur="500"/>
                                        <p:tgtEl>
                                          <p:spTgt spid="22"/>
                                        </p:tgtEl>
                                      </p:cBhvr>
                                    </p:animEffect>
                                  </p:childTnLst>
                                </p:cTn>
                              </p:par>
                              <p:par>
                                <p:cTn id="55" presetID="14" presetClass="entr" presetSubtype="10" fill="hold" nodeType="withEffect">
                                  <p:stCondLst>
                                    <p:cond delay="0"/>
                                  </p:stCondLst>
                                  <p:childTnLst>
                                    <p:set>
                                      <p:cBhvr>
                                        <p:cTn id="56" dur="1" fill="hold">
                                          <p:stCondLst>
                                            <p:cond delay="0"/>
                                          </p:stCondLst>
                                        </p:cTn>
                                        <p:tgtEl>
                                          <p:spTgt spid="29"/>
                                        </p:tgtEl>
                                        <p:attrNameLst>
                                          <p:attrName>style.visibility</p:attrName>
                                        </p:attrNameLst>
                                      </p:cBhvr>
                                      <p:to>
                                        <p:strVal val="visible"/>
                                      </p:to>
                                    </p:set>
                                    <p:animEffect transition="in" filter="randombar(horizontal)">
                                      <p:cBhvr>
                                        <p:cTn id="57" dur="500"/>
                                        <p:tgtEl>
                                          <p:spTgt spid="29"/>
                                        </p:tgtEl>
                                      </p:cBhvr>
                                    </p:animEffect>
                                  </p:childTnLst>
                                </p:cTn>
                              </p:par>
                              <p:par>
                                <p:cTn id="58" presetID="14" presetClass="entr" presetSubtype="10" fill="hold" grpId="0" nodeType="withEffect">
                                  <p:stCondLst>
                                    <p:cond delay="0"/>
                                  </p:stCondLst>
                                  <p:childTnLst>
                                    <p:set>
                                      <p:cBhvr>
                                        <p:cTn id="59" dur="1" fill="hold">
                                          <p:stCondLst>
                                            <p:cond delay="0"/>
                                          </p:stCondLst>
                                        </p:cTn>
                                        <p:tgtEl>
                                          <p:spTgt spid="17"/>
                                        </p:tgtEl>
                                        <p:attrNameLst>
                                          <p:attrName>style.visibility</p:attrName>
                                        </p:attrNameLst>
                                      </p:cBhvr>
                                      <p:to>
                                        <p:strVal val="visible"/>
                                      </p:to>
                                    </p:set>
                                    <p:animEffect transition="in" filter="randombar(horizontal)">
                                      <p:cBhvr>
                                        <p:cTn id="60" dur="500"/>
                                        <p:tgtEl>
                                          <p:spTgt spid="17"/>
                                        </p:tgtEl>
                                      </p:cBhvr>
                                    </p:animEffect>
                                  </p:childTnLst>
                                </p:cTn>
                              </p:par>
                              <p:par>
                                <p:cTn id="61" presetID="14" presetClass="entr" presetSubtype="10" fill="hold" nodeType="withEffect">
                                  <p:stCondLst>
                                    <p:cond delay="0"/>
                                  </p:stCondLst>
                                  <p:childTnLst>
                                    <p:set>
                                      <p:cBhvr>
                                        <p:cTn id="62" dur="1" fill="hold">
                                          <p:stCondLst>
                                            <p:cond delay="0"/>
                                          </p:stCondLst>
                                        </p:cTn>
                                        <p:tgtEl>
                                          <p:spTgt spid="31"/>
                                        </p:tgtEl>
                                        <p:attrNameLst>
                                          <p:attrName>style.visibility</p:attrName>
                                        </p:attrNameLst>
                                      </p:cBhvr>
                                      <p:to>
                                        <p:strVal val="visible"/>
                                      </p:to>
                                    </p:set>
                                    <p:animEffect transition="in" filter="randombar(horizontal)">
                                      <p:cBhvr>
                                        <p:cTn id="63" dur="500"/>
                                        <p:tgtEl>
                                          <p:spTgt spid="31"/>
                                        </p:tgtEl>
                                      </p:cBhvr>
                                    </p:animEffect>
                                  </p:childTnLst>
                                </p:cTn>
                              </p:par>
                              <p:par>
                                <p:cTn id="64" presetID="14" presetClass="entr" presetSubtype="10" fill="hold" grpId="0" nodeType="withEffect">
                                  <p:stCondLst>
                                    <p:cond delay="0"/>
                                  </p:stCondLst>
                                  <p:childTnLst>
                                    <p:set>
                                      <p:cBhvr>
                                        <p:cTn id="65" dur="1" fill="hold">
                                          <p:stCondLst>
                                            <p:cond delay="0"/>
                                          </p:stCondLst>
                                        </p:cTn>
                                        <p:tgtEl>
                                          <p:spTgt spid="16"/>
                                        </p:tgtEl>
                                        <p:attrNameLst>
                                          <p:attrName>style.visibility</p:attrName>
                                        </p:attrNameLst>
                                      </p:cBhvr>
                                      <p:to>
                                        <p:strVal val="visible"/>
                                      </p:to>
                                    </p:set>
                                    <p:animEffect transition="in" filter="randombar(horizontal)">
                                      <p:cBhvr>
                                        <p:cTn id="66" dur="500"/>
                                        <p:tgtEl>
                                          <p:spTgt spid="16"/>
                                        </p:tgtEl>
                                      </p:cBhvr>
                                    </p:animEffect>
                                  </p:childTnLst>
                                </p:cTn>
                              </p:par>
                              <p:par>
                                <p:cTn id="67" presetID="14" presetClass="entr" presetSubtype="10" fill="hold" nodeType="withEffect">
                                  <p:stCondLst>
                                    <p:cond delay="0"/>
                                  </p:stCondLst>
                                  <p:childTnLst>
                                    <p:set>
                                      <p:cBhvr>
                                        <p:cTn id="68" dur="1" fill="hold">
                                          <p:stCondLst>
                                            <p:cond delay="0"/>
                                          </p:stCondLst>
                                        </p:cTn>
                                        <p:tgtEl>
                                          <p:spTgt spid="28"/>
                                        </p:tgtEl>
                                        <p:attrNameLst>
                                          <p:attrName>style.visibility</p:attrName>
                                        </p:attrNameLst>
                                      </p:cBhvr>
                                      <p:to>
                                        <p:strVal val="visible"/>
                                      </p:to>
                                    </p:set>
                                    <p:animEffect transition="in" filter="randombar(horizontal)">
                                      <p:cBhvr>
                                        <p:cTn id="69"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10" grpId="0" animBg="1"/>
      <p:bldP spid="14" grpId="0" animBg="1"/>
      <p:bldP spid="16" grpId="0" animBg="1"/>
      <p:bldP spid="17" grpId="0" animBg="1"/>
      <p:bldP spid="22" grpId="0" animBg="1"/>
      <p:bldP spid="3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Hasil gambar untuk skinner"/>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26414" r="29159"/>
          <a:stretch/>
        </p:blipFill>
        <p:spPr bwMode="auto">
          <a:xfrm>
            <a:off x="3815719" y="944077"/>
            <a:ext cx="1535927" cy="1944722"/>
          </a:xfrm>
          <a:prstGeom prst="rect">
            <a:avLst/>
          </a:prstGeom>
          <a:noFill/>
          <a:extLst>
            <a:ext uri="{909E8E84-426E-40DD-AFC4-6F175D3DCCD1}">
              <a14:hiddenFill xmlns:a14="http://schemas.microsoft.com/office/drawing/2010/main">
                <a:solidFill>
                  <a:srgbClr val="FFFFFF"/>
                </a:solidFill>
              </a14:hiddenFill>
            </a:ext>
          </a:extLst>
        </p:spPr>
      </p:pic>
      <p:cxnSp>
        <p:nvCxnSpPr>
          <p:cNvPr id="7" name="Elbow Connector 6"/>
          <p:cNvCxnSpPr/>
          <p:nvPr/>
        </p:nvCxnSpPr>
        <p:spPr>
          <a:xfrm rot="10800000" flipV="1">
            <a:off x="2897378" y="2132518"/>
            <a:ext cx="810301" cy="432161"/>
          </a:xfrm>
          <a:prstGeom prst="bentConnector3">
            <a:avLst/>
          </a:prstGeom>
          <a:ln w="50800">
            <a:tailEnd type="triangle"/>
          </a:ln>
        </p:spPr>
        <p:style>
          <a:lnRef idx="1">
            <a:schemeClr val="accent1"/>
          </a:lnRef>
          <a:fillRef idx="0">
            <a:schemeClr val="accent1"/>
          </a:fillRef>
          <a:effectRef idx="0">
            <a:schemeClr val="accent1"/>
          </a:effectRef>
          <a:fontRef idx="minor">
            <a:schemeClr val="tx1"/>
          </a:fontRef>
        </p:style>
      </p:cxnSp>
      <p:sp>
        <p:nvSpPr>
          <p:cNvPr id="8" name="Rounded Rectangle 7"/>
          <p:cNvSpPr/>
          <p:nvPr/>
        </p:nvSpPr>
        <p:spPr>
          <a:xfrm>
            <a:off x="304415" y="1484278"/>
            <a:ext cx="2484923" cy="3295224"/>
          </a:xfrm>
          <a:prstGeom prst="roundRect">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tabLst>
                <a:tab pos="409684" algn="l"/>
              </a:tabLst>
            </a:pPr>
            <a:r>
              <a:rPr lang="en-US" sz="1350" b="1" dirty="0">
                <a:solidFill>
                  <a:schemeClr val="tx1"/>
                </a:solidFill>
                <a:latin typeface="Adobe Gothic Std B" panose="020B0800000000000000" pitchFamily="34" charset="-128"/>
                <a:ea typeface="Adobe Gothic Std B" panose="020B0800000000000000" pitchFamily="34" charset="-128"/>
              </a:rPr>
              <a:t>	</a:t>
            </a:r>
            <a:r>
              <a:rPr lang="en-US" sz="1350" b="1" dirty="0" err="1">
                <a:solidFill>
                  <a:schemeClr val="tx1"/>
                </a:solidFill>
                <a:latin typeface="Adobe Gothic Std B" panose="020B0800000000000000" pitchFamily="34" charset="-128"/>
                <a:ea typeface="Adobe Gothic Std B" panose="020B0800000000000000" pitchFamily="34" charset="-128"/>
              </a:rPr>
              <a:t>Menurut</a:t>
            </a:r>
            <a:r>
              <a:rPr lang="en-US" sz="1350" b="1" dirty="0">
                <a:solidFill>
                  <a:schemeClr val="tx1"/>
                </a:solidFill>
                <a:latin typeface="Adobe Gothic Std B" panose="020B0800000000000000" pitchFamily="34" charset="-128"/>
                <a:ea typeface="Adobe Gothic Std B" panose="020B0800000000000000" pitchFamily="34" charset="-128"/>
              </a:rPr>
              <a:t> </a:t>
            </a:r>
            <a:r>
              <a:rPr lang="en-US" sz="1350" b="1" dirty="0">
                <a:solidFill>
                  <a:schemeClr val="tx1"/>
                </a:solidFill>
                <a:latin typeface="Adobe Gothic Std B" panose="020B0800000000000000" pitchFamily="34" charset="-128"/>
                <a:ea typeface="Adobe Gothic Std B" panose="020B0800000000000000" pitchFamily="34" charset="-128"/>
              </a:rPr>
              <a:t>Skinner, </a:t>
            </a:r>
            <a:r>
              <a:rPr lang="en-US" sz="1350" b="1" dirty="0" err="1">
                <a:solidFill>
                  <a:schemeClr val="tx1"/>
                </a:solidFill>
                <a:latin typeface="Adobe Gothic Std B" panose="020B0800000000000000" pitchFamily="34" charset="-128"/>
                <a:ea typeface="Adobe Gothic Std B" panose="020B0800000000000000" pitchFamily="34" charset="-128"/>
              </a:rPr>
              <a:t>hubungan</a:t>
            </a:r>
            <a:r>
              <a:rPr lang="en-US" sz="1350" b="1" dirty="0">
                <a:solidFill>
                  <a:schemeClr val="tx1"/>
                </a:solidFill>
                <a:latin typeface="Adobe Gothic Std B" panose="020B0800000000000000" pitchFamily="34" charset="-128"/>
                <a:ea typeface="Adobe Gothic Std B" panose="020B0800000000000000" pitchFamily="34" charset="-128"/>
              </a:rPr>
              <a:t> </a:t>
            </a:r>
            <a:r>
              <a:rPr lang="en-US" sz="1350" b="1" dirty="0" err="1">
                <a:solidFill>
                  <a:schemeClr val="tx1"/>
                </a:solidFill>
                <a:latin typeface="Adobe Gothic Std B" panose="020B0800000000000000" pitchFamily="34" charset="-128"/>
                <a:ea typeface="Adobe Gothic Std B" panose="020B0800000000000000" pitchFamily="34" charset="-128"/>
              </a:rPr>
              <a:t>antara</a:t>
            </a:r>
            <a:r>
              <a:rPr lang="en-US" sz="1350" b="1" dirty="0">
                <a:solidFill>
                  <a:schemeClr val="tx1"/>
                </a:solidFill>
                <a:latin typeface="Adobe Gothic Std B" panose="020B0800000000000000" pitchFamily="34" charset="-128"/>
                <a:ea typeface="Adobe Gothic Std B" panose="020B0800000000000000" pitchFamily="34" charset="-128"/>
              </a:rPr>
              <a:t> stimulus </a:t>
            </a:r>
            <a:r>
              <a:rPr lang="en-US" sz="1350" b="1" dirty="0" err="1">
                <a:solidFill>
                  <a:schemeClr val="tx1"/>
                </a:solidFill>
                <a:latin typeface="Adobe Gothic Std B" panose="020B0800000000000000" pitchFamily="34" charset="-128"/>
                <a:ea typeface="Adobe Gothic Std B" panose="020B0800000000000000" pitchFamily="34" charset="-128"/>
              </a:rPr>
              <a:t>dan</a:t>
            </a:r>
            <a:r>
              <a:rPr lang="en-US" sz="1350" b="1" dirty="0">
                <a:solidFill>
                  <a:schemeClr val="tx1"/>
                </a:solidFill>
                <a:latin typeface="Adobe Gothic Std B" panose="020B0800000000000000" pitchFamily="34" charset="-128"/>
                <a:ea typeface="Adobe Gothic Std B" panose="020B0800000000000000" pitchFamily="34" charset="-128"/>
              </a:rPr>
              <a:t> </a:t>
            </a:r>
            <a:r>
              <a:rPr lang="en-US" sz="1350" b="1" dirty="0" err="1">
                <a:solidFill>
                  <a:schemeClr val="tx1"/>
                </a:solidFill>
                <a:latin typeface="Adobe Gothic Std B" panose="020B0800000000000000" pitchFamily="34" charset="-128"/>
                <a:ea typeface="Adobe Gothic Std B" panose="020B0800000000000000" pitchFamily="34" charset="-128"/>
              </a:rPr>
              <a:t>respon</a:t>
            </a:r>
            <a:r>
              <a:rPr lang="en-US" sz="1350" b="1" dirty="0">
                <a:solidFill>
                  <a:schemeClr val="tx1"/>
                </a:solidFill>
                <a:latin typeface="Adobe Gothic Std B" panose="020B0800000000000000" pitchFamily="34" charset="-128"/>
                <a:ea typeface="Adobe Gothic Std B" panose="020B0800000000000000" pitchFamily="34" charset="-128"/>
              </a:rPr>
              <a:t> yang </a:t>
            </a:r>
            <a:r>
              <a:rPr lang="en-US" sz="1350" b="1" dirty="0" err="1">
                <a:solidFill>
                  <a:schemeClr val="tx1"/>
                </a:solidFill>
                <a:latin typeface="Adobe Gothic Std B" panose="020B0800000000000000" pitchFamily="34" charset="-128"/>
                <a:ea typeface="Adobe Gothic Std B" panose="020B0800000000000000" pitchFamily="34" charset="-128"/>
              </a:rPr>
              <a:t>terjadi</a:t>
            </a:r>
            <a:r>
              <a:rPr lang="en-US" sz="1350" b="1" dirty="0">
                <a:solidFill>
                  <a:schemeClr val="tx1"/>
                </a:solidFill>
                <a:latin typeface="Adobe Gothic Std B" panose="020B0800000000000000" pitchFamily="34" charset="-128"/>
                <a:ea typeface="Adobe Gothic Std B" panose="020B0800000000000000" pitchFamily="34" charset="-128"/>
              </a:rPr>
              <a:t> </a:t>
            </a:r>
            <a:r>
              <a:rPr lang="en-US" sz="1350" b="1" dirty="0" err="1">
                <a:solidFill>
                  <a:schemeClr val="tx1"/>
                </a:solidFill>
                <a:latin typeface="Adobe Gothic Std B" panose="020B0800000000000000" pitchFamily="34" charset="-128"/>
                <a:ea typeface="Adobe Gothic Std B" panose="020B0800000000000000" pitchFamily="34" charset="-128"/>
              </a:rPr>
              <a:t>melalui</a:t>
            </a:r>
            <a:r>
              <a:rPr lang="en-US" sz="1350" b="1" dirty="0">
                <a:solidFill>
                  <a:schemeClr val="tx1"/>
                </a:solidFill>
                <a:latin typeface="Adobe Gothic Std B" panose="020B0800000000000000" pitchFamily="34" charset="-128"/>
                <a:ea typeface="Adobe Gothic Std B" panose="020B0800000000000000" pitchFamily="34" charset="-128"/>
              </a:rPr>
              <a:t> </a:t>
            </a:r>
            <a:r>
              <a:rPr lang="en-US" sz="1350" b="1" dirty="0" err="1">
                <a:solidFill>
                  <a:schemeClr val="tx1"/>
                </a:solidFill>
                <a:latin typeface="Adobe Gothic Std B" panose="020B0800000000000000" pitchFamily="34" charset="-128"/>
                <a:ea typeface="Adobe Gothic Std B" panose="020B0800000000000000" pitchFamily="34" charset="-128"/>
              </a:rPr>
              <a:t>interaksi</a:t>
            </a:r>
            <a:r>
              <a:rPr lang="en-US" sz="1350" b="1" dirty="0">
                <a:solidFill>
                  <a:schemeClr val="tx1"/>
                </a:solidFill>
                <a:latin typeface="Adobe Gothic Std B" panose="020B0800000000000000" pitchFamily="34" charset="-128"/>
                <a:ea typeface="Adobe Gothic Std B" panose="020B0800000000000000" pitchFamily="34" charset="-128"/>
              </a:rPr>
              <a:t> </a:t>
            </a:r>
            <a:r>
              <a:rPr lang="en-US" sz="1350" b="1" dirty="0" err="1">
                <a:solidFill>
                  <a:schemeClr val="tx1"/>
                </a:solidFill>
                <a:latin typeface="Adobe Gothic Std B" panose="020B0800000000000000" pitchFamily="34" charset="-128"/>
                <a:ea typeface="Adobe Gothic Std B" panose="020B0800000000000000" pitchFamily="34" charset="-128"/>
              </a:rPr>
              <a:t>dalam</a:t>
            </a:r>
            <a:r>
              <a:rPr lang="en-US" sz="1350" b="1" dirty="0">
                <a:solidFill>
                  <a:schemeClr val="tx1"/>
                </a:solidFill>
                <a:latin typeface="Adobe Gothic Std B" panose="020B0800000000000000" pitchFamily="34" charset="-128"/>
                <a:ea typeface="Adobe Gothic Std B" panose="020B0800000000000000" pitchFamily="34" charset="-128"/>
              </a:rPr>
              <a:t> </a:t>
            </a:r>
            <a:r>
              <a:rPr lang="en-US" sz="1350" b="1" dirty="0" err="1">
                <a:solidFill>
                  <a:schemeClr val="tx1"/>
                </a:solidFill>
                <a:latin typeface="Adobe Gothic Std B" panose="020B0800000000000000" pitchFamily="34" charset="-128"/>
                <a:ea typeface="Adobe Gothic Std B" panose="020B0800000000000000" pitchFamily="34" charset="-128"/>
              </a:rPr>
              <a:t>lingkungannya</a:t>
            </a:r>
            <a:r>
              <a:rPr lang="en-US" sz="1350" b="1" dirty="0">
                <a:solidFill>
                  <a:schemeClr val="tx1"/>
                </a:solidFill>
                <a:latin typeface="Adobe Gothic Std B" panose="020B0800000000000000" pitchFamily="34" charset="-128"/>
                <a:ea typeface="Adobe Gothic Std B" panose="020B0800000000000000" pitchFamily="34" charset="-128"/>
              </a:rPr>
              <a:t>, yang </a:t>
            </a:r>
            <a:r>
              <a:rPr lang="en-US" sz="1350" b="1" dirty="0" err="1">
                <a:solidFill>
                  <a:schemeClr val="tx1"/>
                </a:solidFill>
                <a:latin typeface="Adobe Gothic Std B" panose="020B0800000000000000" pitchFamily="34" charset="-128"/>
                <a:ea typeface="Adobe Gothic Std B" panose="020B0800000000000000" pitchFamily="34" charset="-128"/>
              </a:rPr>
              <a:t>kemudian</a:t>
            </a:r>
            <a:r>
              <a:rPr lang="en-US" sz="1350" b="1" dirty="0">
                <a:solidFill>
                  <a:schemeClr val="tx1"/>
                </a:solidFill>
                <a:latin typeface="Adobe Gothic Std B" panose="020B0800000000000000" pitchFamily="34" charset="-128"/>
                <a:ea typeface="Adobe Gothic Std B" panose="020B0800000000000000" pitchFamily="34" charset="-128"/>
              </a:rPr>
              <a:t> </a:t>
            </a:r>
            <a:r>
              <a:rPr lang="en-US" sz="1350" b="1" dirty="0" err="1">
                <a:solidFill>
                  <a:schemeClr val="tx1"/>
                </a:solidFill>
                <a:latin typeface="Adobe Gothic Std B" panose="020B0800000000000000" pitchFamily="34" charset="-128"/>
                <a:ea typeface="Adobe Gothic Std B" panose="020B0800000000000000" pitchFamily="34" charset="-128"/>
              </a:rPr>
              <a:t>akan</a:t>
            </a:r>
            <a:r>
              <a:rPr lang="en-US" sz="1350" b="1" dirty="0">
                <a:solidFill>
                  <a:schemeClr val="tx1"/>
                </a:solidFill>
                <a:latin typeface="Adobe Gothic Std B" panose="020B0800000000000000" pitchFamily="34" charset="-128"/>
                <a:ea typeface="Adobe Gothic Std B" panose="020B0800000000000000" pitchFamily="34" charset="-128"/>
              </a:rPr>
              <a:t> </a:t>
            </a:r>
            <a:r>
              <a:rPr lang="en-US" sz="1350" b="1" dirty="0" err="1">
                <a:solidFill>
                  <a:schemeClr val="tx1"/>
                </a:solidFill>
                <a:latin typeface="Adobe Gothic Std B" panose="020B0800000000000000" pitchFamily="34" charset="-128"/>
                <a:ea typeface="Adobe Gothic Std B" panose="020B0800000000000000" pitchFamily="34" charset="-128"/>
              </a:rPr>
              <a:t>menimbulkan</a:t>
            </a:r>
            <a:r>
              <a:rPr lang="en-US" sz="1350" b="1" dirty="0">
                <a:solidFill>
                  <a:schemeClr val="tx1"/>
                </a:solidFill>
                <a:latin typeface="Adobe Gothic Std B" panose="020B0800000000000000" pitchFamily="34" charset="-128"/>
                <a:ea typeface="Adobe Gothic Std B" panose="020B0800000000000000" pitchFamily="34" charset="-128"/>
              </a:rPr>
              <a:t> </a:t>
            </a:r>
            <a:r>
              <a:rPr lang="en-US" sz="1350" b="1" dirty="0" err="1">
                <a:solidFill>
                  <a:schemeClr val="tx1"/>
                </a:solidFill>
                <a:latin typeface="Adobe Gothic Std B" panose="020B0800000000000000" pitchFamily="34" charset="-128"/>
                <a:ea typeface="Adobe Gothic Std B" panose="020B0800000000000000" pitchFamily="34" charset="-128"/>
              </a:rPr>
              <a:t>perubahan</a:t>
            </a:r>
            <a:r>
              <a:rPr lang="en-US" sz="1350" b="1" dirty="0">
                <a:solidFill>
                  <a:schemeClr val="tx1"/>
                </a:solidFill>
                <a:latin typeface="Adobe Gothic Std B" panose="020B0800000000000000" pitchFamily="34" charset="-128"/>
                <a:ea typeface="Adobe Gothic Std B" panose="020B0800000000000000" pitchFamily="34" charset="-128"/>
              </a:rPr>
              <a:t> </a:t>
            </a:r>
            <a:r>
              <a:rPr lang="en-US" sz="1350" b="1" dirty="0" err="1">
                <a:solidFill>
                  <a:schemeClr val="tx1"/>
                </a:solidFill>
                <a:latin typeface="Adobe Gothic Std B" panose="020B0800000000000000" pitchFamily="34" charset="-128"/>
                <a:ea typeface="Adobe Gothic Std B" panose="020B0800000000000000" pitchFamily="34" charset="-128"/>
              </a:rPr>
              <a:t>tingkah</a:t>
            </a:r>
            <a:r>
              <a:rPr lang="en-US" sz="1350" b="1" dirty="0">
                <a:solidFill>
                  <a:schemeClr val="tx1"/>
                </a:solidFill>
                <a:latin typeface="Adobe Gothic Std B" panose="020B0800000000000000" pitchFamily="34" charset="-128"/>
                <a:ea typeface="Adobe Gothic Std B" panose="020B0800000000000000" pitchFamily="34" charset="-128"/>
              </a:rPr>
              <a:t> </a:t>
            </a:r>
            <a:r>
              <a:rPr lang="en-US" sz="1350" b="1" dirty="0" err="1">
                <a:solidFill>
                  <a:schemeClr val="tx1"/>
                </a:solidFill>
                <a:latin typeface="Adobe Gothic Std B" panose="020B0800000000000000" pitchFamily="34" charset="-128"/>
                <a:ea typeface="Adobe Gothic Std B" panose="020B0800000000000000" pitchFamily="34" charset="-128"/>
              </a:rPr>
              <a:t>laku</a:t>
            </a:r>
            <a:r>
              <a:rPr lang="en-US" sz="1350" b="1" dirty="0">
                <a:solidFill>
                  <a:schemeClr val="tx1"/>
                </a:solidFill>
                <a:latin typeface="Adobe Gothic Std B" panose="020B0800000000000000" pitchFamily="34" charset="-128"/>
                <a:ea typeface="Adobe Gothic Std B" panose="020B0800000000000000" pitchFamily="34" charset="-128"/>
              </a:rPr>
              <a:t>, </a:t>
            </a:r>
            <a:r>
              <a:rPr lang="en-US" sz="1350" b="1" dirty="0" err="1">
                <a:solidFill>
                  <a:schemeClr val="tx1"/>
                </a:solidFill>
                <a:latin typeface="Adobe Gothic Std B" panose="020B0800000000000000" pitchFamily="34" charset="-128"/>
                <a:ea typeface="Adobe Gothic Std B" panose="020B0800000000000000" pitchFamily="34" charset="-128"/>
              </a:rPr>
              <a:t>tidaklah</a:t>
            </a:r>
            <a:r>
              <a:rPr lang="en-US" sz="1350" b="1" dirty="0">
                <a:solidFill>
                  <a:schemeClr val="tx1"/>
                </a:solidFill>
                <a:latin typeface="Adobe Gothic Std B" panose="020B0800000000000000" pitchFamily="34" charset="-128"/>
                <a:ea typeface="Adobe Gothic Std B" panose="020B0800000000000000" pitchFamily="34" charset="-128"/>
              </a:rPr>
              <a:t> </a:t>
            </a:r>
            <a:r>
              <a:rPr lang="en-US" sz="1350" b="1" dirty="0" err="1">
                <a:solidFill>
                  <a:schemeClr val="tx1"/>
                </a:solidFill>
                <a:latin typeface="Adobe Gothic Std B" panose="020B0800000000000000" pitchFamily="34" charset="-128"/>
                <a:ea typeface="Adobe Gothic Std B" panose="020B0800000000000000" pitchFamily="34" charset="-128"/>
              </a:rPr>
              <a:t>sesederhana</a:t>
            </a:r>
            <a:r>
              <a:rPr lang="en-US" sz="1350" b="1" dirty="0">
                <a:solidFill>
                  <a:schemeClr val="tx1"/>
                </a:solidFill>
                <a:latin typeface="Adobe Gothic Std B" panose="020B0800000000000000" pitchFamily="34" charset="-128"/>
                <a:ea typeface="Adobe Gothic Std B" panose="020B0800000000000000" pitchFamily="34" charset="-128"/>
              </a:rPr>
              <a:t> yang </a:t>
            </a:r>
            <a:r>
              <a:rPr lang="en-US" sz="1350" b="1" dirty="0" err="1">
                <a:solidFill>
                  <a:schemeClr val="tx1"/>
                </a:solidFill>
                <a:latin typeface="Adobe Gothic Std B" panose="020B0800000000000000" pitchFamily="34" charset="-128"/>
                <a:ea typeface="Adobe Gothic Std B" panose="020B0800000000000000" pitchFamily="34" charset="-128"/>
              </a:rPr>
              <a:t>digambarkan</a:t>
            </a:r>
            <a:r>
              <a:rPr lang="en-US" sz="1350" b="1" dirty="0">
                <a:solidFill>
                  <a:schemeClr val="tx1"/>
                </a:solidFill>
                <a:latin typeface="Adobe Gothic Std B" panose="020B0800000000000000" pitchFamily="34" charset="-128"/>
                <a:ea typeface="Adobe Gothic Std B" panose="020B0800000000000000" pitchFamily="34" charset="-128"/>
              </a:rPr>
              <a:t> </a:t>
            </a:r>
            <a:r>
              <a:rPr lang="en-US" sz="1350" b="1" dirty="0" err="1">
                <a:solidFill>
                  <a:schemeClr val="tx1"/>
                </a:solidFill>
                <a:latin typeface="Adobe Gothic Std B" panose="020B0800000000000000" pitchFamily="34" charset="-128"/>
                <a:ea typeface="Adobe Gothic Std B" panose="020B0800000000000000" pitchFamily="34" charset="-128"/>
              </a:rPr>
              <a:t>oleh</a:t>
            </a:r>
            <a:r>
              <a:rPr lang="en-US" sz="1350" b="1" dirty="0">
                <a:solidFill>
                  <a:schemeClr val="tx1"/>
                </a:solidFill>
                <a:latin typeface="Adobe Gothic Std B" panose="020B0800000000000000" pitchFamily="34" charset="-128"/>
                <a:ea typeface="Adobe Gothic Std B" panose="020B0800000000000000" pitchFamily="34" charset="-128"/>
              </a:rPr>
              <a:t> para </a:t>
            </a:r>
            <a:r>
              <a:rPr lang="en-US" sz="1350" b="1" dirty="0" err="1">
                <a:solidFill>
                  <a:schemeClr val="tx1"/>
                </a:solidFill>
                <a:latin typeface="Adobe Gothic Std B" panose="020B0800000000000000" pitchFamily="34" charset="-128"/>
                <a:ea typeface="Adobe Gothic Std B" panose="020B0800000000000000" pitchFamily="34" charset="-128"/>
              </a:rPr>
              <a:t>tokoh</a:t>
            </a:r>
            <a:r>
              <a:rPr lang="en-US" sz="1350" b="1" dirty="0">
                <a:solidFill>
                  <a:schemeClr val="tx1"/>
                </a:solidFill>
                <a:latin typeface="Adobe Gothic Std B" panose="020B0800000000000000" pitchFamily="34" charset="-128"/>
                <a:ea typeface="Adobe Gothic Std B" panose="020B0800000000000000" pitchFamily="34" charset="-128"/>
              </a:rPr>
              <a:t> </a:t>
            </a:r>
            <a:r>
              <a:rPr lang="en-US" sz="1350" b="1" dirty="0" err="1">
                <a:solidFill>
                  <a:schemeClr val="tx1"/>
                </a:solidFill>
                <a:latin typeface="Adobe Gothic Std B" panose="020B0800000000000000" pitchFamily="34" charset="-128"/>
                <a:ea typeface="Adobe Gothic Std B" panose="020B0800000000000000" pitchFamily="34" charset="-128"/>
              </a:rPr>
              <a:t>sebelumnya</a:t>
            </a:r>
            <a:r>
              <a:rPr lang="en-US" sz="1350" b="1" dirty="0">
                <a:solidFill>
                  <a:schemeClr val="tx1"/>
                </a:solidFill>
                <a:latin typeface="Adobe Gothic Std B" panose="020B0800000000000000" pitchFamily="34" charset="-128"/>
                <a:ea typeface="Adobe Gothic Std B" panose="020B0800000000000000" pitchFamily="34" charset="-128"/>
              </a:rPr>
              <a:t>. </a:t>
            </a:r>
            <a:endParaRPr lang="en-US" sz="1350" dirty="0">
              <a:solidFill>
                <a:schemeClr val="tx1"/>
              </a:solidFill>
              <a:latin typeface="Adobe Gothic Std B" panose="020B0800000000000000" pitchFamily="34" charset="-128"/>
              <a:ea typeface="Adobe Gothic Std B" panose="020B0800000000000000" pitchFamily="34" charset="-128"/>
            </a:endParaRPr>
          </a:p>
        </p:txBody>
      </p:sp>
      <p:sp>
        <p:nvSpPr>
          <p:cNvPr id="11" name="Rounded Rectangle 10"/>
          <p:cNvSpPr/>
          <p:nvPr/>
        </p:nvSpPr>
        <p:spPr>
          <a:xfrm>
            <a:off x="6211345" y="2132518"/>
            <a:ext cx="2796039" cy="3422528"/>
          </a:xfrm>
          <a:prstGeom prst="roundRect">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tabLst>
                <a:tab pos="409684" algn="l"/>
              </a:tabLst>
            </a:pPr>
            <a:r>
              <a:rPr lang="en-US" sz="1350" b="1" dirty="0">
                <a:solidFill>
                  <a:schemeClr val="tx1"/>
                </a:solidFill>
                <a:latin typeface="Adobe Gothic Std B" panose="020B0800000000000000" pitchFamily="34" charset="-128"/>
                <a:ea typeface="Adobe Gothic Std B" panose="020B0800000000000000" pitchFamily="34" charset="-128"/>
              </a:rPr>
              <a:t>	</a:t>
            </a:r>
            <a:r>
              <a:rPr lang="en-US" sz="1350" b="1" dirty="0" err="1">
                <a:solidFill>
                  <a:schemeClr val="tx1"/>
                </a:solidFill>
                <a:latin typeface="Adobe Gothic Std B" panose="020B0800000000000000" pitchFamily="34" charset="-128"/>
                <a:ea typeface="Adobe Gothic Std B" panose="020B0800000000000000" pitchFamily="34" charset="-128"/>
              </a:rPr>
              <a:t>Teori</a:t>
            </a:r>
            <a:r>
              <a:rPr lang="en-US" sz="1350" b="1" dirty="0">
                <a:solidFill>
                  <a:schemeClr val="tx1"/>
                </a:solidFill>
                <a:latin typeface="Adobe Gothic Std B" panose="020B0800000000000000" pitchFamily="34" charset="-128"/>
                <a:ea typeface="Adobe Gothic Std B" panose="020B0800000000000000" pitchFamily="34" charset="-128"/>
              </a:rPr>
              <a:t> </a:t>
            </a:r>
            <a:r>
              <a:rPr lang="en-US" sz="1350" b="1" dirty="0" err="1">
                <a:solidFill>
                  <a:schemeClr val="tx1"/>
                </a:solidFill>
                <a:latin typeface="Adobe Gothic Std B" panose="020B0800000000000000" pitchFamily="34" charset="-128"/>
                <a:ea typeface="Adobe Gothic Std B" panose="020B0800000000000000" pitchFamily="34" charset="-128"/>
              </a:rPr>
              <a:t>ini</a:t>
            </a:r>
            <a:r>
              <a:rPr lang="en-US" sz="1350" b="1" dirty="0">
                <a:solidFill>
                  <a:schemeClr val="tx1"/>
                </a:solidFill>
                <a:latin typeface="Adobe Gothic Std B" panose="020B0800000000000000" pitchFamily="34" charset="-128"/>
                <a:ea typeface="Adobe Gothic Std B" panose="020B0800000000000000" pitchFamily="34" charset="-128"/>
              </a:rPr>
              <a:t> yang paling </a:t>
            </a:r>
            <a:r>
              <a:rPr lang="en-US" sz="1350" b="1" dirty="0" err="1">
                <a:solidFill>
                  <a:schemeClr val="tx1"/>
                </a:solidFill>
                <a:latin typeface="Adobe Gothic Std B" panose="020B0800000000000000" pitchFamily="34" charset="-128"/>
                <a:ea typeface="Adobe Gothic Std B" panose="020B0800000000000000" pitchFamily="34" charset="-128"/>
              </a:rPr>
              <a:t>besar</a:t>
            </a:r>
            <a:r>
              <a:rPr lang="en-US" sz="1350" b="1" dirty="0">
                <a:solidFill>
                  <a:schemeClr val="tx1"/>
                </a:solidFill>
                <a:latin typeface="Adobe Gothic Std B" panose="020B0800000000000000" pitchFamily="34" charset="-128"/>
                <a:ea typeface="Adobe Gothic Std B" panose="020B0800000000000000" pitchFamily="34" charset="-128"/>
              </a:rPr>
              <a:t> </a:t>
            </a:r>
            <a:r>
              <a:rPr lang="en-US" sz="1350" b="1" dirty="0" err="1">
                <a:solidFill>
                  <a:schemeClr val="tx1"/>
                </a:solidFill>
                <a:latin typeface="Adobe Gothic Std B" panose="020B0800000000000000" pitchFamily="34" charset="-128"/>
                <a:ea typeface="Adobe Gothic Std B" panose="020B0800000000000000" pitchFamily="34" charset="-128"/>
              </a:rPr>
              <a:t>pengaruhnya</a:t>
            </a:r>
            <a:r>
              <a:rPr lang="en-US" sz="1350" b="1" dirty="0">
                <a:solidFill>
                  <a:schemeClr val="tx1"/>
                </a:solidFill>
                <a:latin typeface="Adobe Gothic Std B" panose="020B0800000000000000" pitchFamily="34" charset="-128"/>
                <a:ea typeface="Adobe Gothic Std B" panose="020B0800000000000000" pitchFamily="34" charset="-128"/>
              </a:rPr>
              <a:t> </a:t>
            </a:r>
            <a:r>
              <a:rPr lang="en-US" sz="1350" b="1" dirty="0" err="1">
                <a:solidFill>
                  <a:schemeClr val="tx1"/>
                </a:solidFill>
                <a:latin typeface="Adobe Gothic Std B" panose="020B0800000000000000" pitchFamily="34" charset="-128"/>
                <a:ea typeface="Adobe Gothic Std B" panose="020B0800000000000000" pitchFamily="34" charset="-128"/>
              </a:rPr>
              <a:t>terhadap</a:t>
            </a:r>
            <a:r>
              <a:rPr lang="en-US" sz="1350" b="1" dirty="0">
                <a:solidFill>
                  <a:schemeClr val="tx1"/>
                </a:solidFill>
                <a:latin typeface="Adobe Gothic Std B" panose="020B0800000000000000" pitchFamily="34" charset="-128"/>
                <a:ea typeface="Adobe Gothic Std B" panose="020B0800000000000000" pitchFamily="34" charset="-128"/>
              </a:rPr>
              <a:t> </a:t>
            </a:r>
            <a:r>
              <a:rPr lang="en-US" sz="1350" b="1" dirty="0" err="1">
                <a:solidFill>
                  <a:schemeClr val="tx1"/>
                </a:solidFill>
                <a:latin typeface="Adobe Gothic Std B" panose="020B0800000000000000" pitchFamily="34" charset="-128"/>
                <a:ea typeface="Adobe Gothic Std B" panose="020B0800000000000000" pitchFamily="34" charset="-128"/>
              </a:rPr>
              <a:t>perkembangan</a:t>
            </a:r>
            <a:r>
              <a:rPr lang="en-US" sz="1350" b="1" dirty="0">
                <a:solidFill>
                  <a:schemeClr val="tx1"/>
                </a:solidFill>
                <a:latin typeface="Adobe Gothic Std B" panose="020B0800000000000000" pitchFamily="34" charset="-128"/>
                <a:ea typeface="Adobe Gothic Std B" panose="020B0800000000000000" pitchFamily="34" charset="-128"/>
              </a:rPr>
              <a:t> </a:t>
            </a:r>
            <a:r>
              <a:rPr lang="en-US" sz="1350" b="1" dirty="0" err="1">
                <a:solidFill>
                  <a:schemeClr val="tx1"/>
                </a:solidFill>
                <a:latin typeface="Adobe Gothic Std B" panose="020B0800000000000000" pitchFamily="34" charset="-128"/>
                <a:ea typeface="Adobe Gothic Std B" panose="020B0800000000000000" pitchFamily="34" charset="-128"/>
              </a:rPr>
              <a:t>teori</a:t>
            </a:r>
            <a:r>
              <a:rPr lang="en-US" sz="1350" b="1" dirty="0">
                <a:solidFill>
                  <a:schemeClr val="tx1"/>
                </a:solidFill>
                <a:latin typeface="Adobe Gothic Std B" panose="020B0800000000000000" pitchFamily="34" charset="-128"/>
                <a:ea typeface="Adobe Gothic Std B" panose="020B0800000000000000" pitchFamily="34" charset="-128"/>
              </a:rPr>
              <a:t> </a:t>
            </a:r>
            <a:r>
              <a:rPr lang="en-US" sz="1350" b="1" dirty="0" err="1">
                <a:solidFill>
                  <a:schemeClr val="tx1"/>
                </a:solidFill>
                <a:latin typeface="Adobe Gothic Std B" panose="020B0800000000000000" pitchFamily="34" charset="-128"/>
                <a:ea typeface="Adobe Gothic Std B" panose="020B0800000000000000" pitchFamily="34" charset="-128"/>
              </a:rPr>
              <a:t>belajar</a:t>
            </a:r>
            <a:r>
              <a:rPr lang="en-US" sz="1350" b="1" dirty="0">
                <a:solidFill>
                  <a:schemeClr val="tx1"/>
                </a:solidFill>
                <a:latin typeface="Adobe Gothic Std B" panose="020B0800000000000000" pitchFamily="34" charset="-128"/>
                <a:ea typeface="Adobe Gothic Std B" panose="020B0800000000000000" pitchFamily="34" charset="-128"/>
              </a:rPr>
              <a:t> </a:t>
            </a:r>
            <a:r>
              <a:rPr lang="en-US" sz="1350" b="1" dirty="0" err="1">
                <a:solidFill>
                  <a:schemeClr val="tx1"/>
                </a:solidFill>
                <a:latin typeface="Adobe Gothic Std B" panose="020B0800000000000000" pitchFamily="34" charset="-128"/>
                <a:ea typeface="Adobe Gothic Std B" panose="020B0800000000000000" pitchFamily="34" charset="-128"/>
              </a:rPr>
              <a:t>behavioristik</a:t>
            </a:r>
            <a:r>
              <a:rPr lang="en-US" sz="1350" b="1" dirty="0">
                <a:solidFill>
                  <a:schemeClr val="tx1"/>
                </a:solidFill>
                <a:latin typeface="Adobe Gothic Std B" panose="020B0800000000000000" pitchFamily="34" charset="-128"/>
                <a:ea typeface="Adobe Gothic Std B" panose="020B0800000000000000" pitchFamily="34" charset="-128"/>
              </a:rPr>
              <a:t>. </a:t>
            </a:r>
            <a:r>
              <a:rPr lang="en-US" sz="1350" b="1" dirty="0">
                <a:solidFill>
                  <a:schemeClr val="tx1"/>
                </a:solidFill>
                <a:latin typeface="Adobe Gothic Std B" panose="020B0800000000000000" pitchFamily="34" charset="-128"/>
                <a:ea typeface="Adobe Gothic Std B" panose="020B0800000000000000" pitchFamily="34" charset="-128"/>
              </a:rPr>
              <a:t>Program -program </a:t>
            </a:r>
            <a:r>
              <a:rPr lang="en-US" sz="1350" b="1" dirty="0" err="1">
                <a:solidFill>
                  <a:schemeClr val="tx1"/>
                </a:solidFill>
                <a:latin typeface="Adobe Gothic Std B" panose="020B0800000000000000" pitchFamily="34" charset="-128"/>
                <a:ea typeface="Adobe Gothic Std B" panose="020B0800000000000000" pitchFamily="34" charset="-128"/>
              </a:rPr>
              <a:t>pembelajaran</a:t>
            </a:r>
            <a:r>
              <a:rPr lang="en-US" sz="1350" b="1" dirty="0">
                <a:solidFill>
                  <a:schemeClr val="tx1"/>
                </a:solidFill>
                <a:latin typeface="Adobe Gothic Std B" panose="020B0800000000000000" pitchFamily="34" charset="-128"/>
                <a:ea typeface="Adobe Gothic Std B" panose="020B0800000000000000" pitchFamily="34" charset="-128"/>
              </a:rPr>
              <a:t> yang </a:t>
            </a:r>
            <a:r>
              <a:rPr lang="en-US" sz="1350" b="1" dirty="0" err="1">
                <a:solidFill>
                  <a:schemeClr val="tx1"/>
                </a:solidFill>
                <a:latin typeface="Adobe Gothic Std B" panose="020B0800000000000000" pitchFamily="34" charset="-128"/>
                <a:ea typeface="Adobe Gothic Std B" panose="020B0800000000000000" pitchFamily="34" charset="-128"/>
              </a:rPr>
              <a:t>dikemukakan</a:t>
            </a:r>
            <a:r>
              <a:rPr lang="en-US" sz="1350" b="1" dirty="0">
                <a:solidFill>
                  <a:schemeClr val="tx1"/>
                </a:solidFill>
                <a:latin typeface="Adobe Gothic Std B" panose="020B0800000000000000" pitchFamily="34" charset="-128"/>
                <a:ea typeface="Adobe Gothic Std B" panose="020B0800000000000000" pitchFamily="34" charset="-128"/>
              </a:rPr>
              <a:t> </a:t>
            </a:r>
            <a:r>
              <a:rPr lang="en-US" sz="1350" b="1" dirty="0" err="1">
                <a:solidFill>
                  <a:schemeClr val="tx1"/>
                </a:solidFill>
                <a:latin typeface="Adobe Gothic Std B" panose="020B0800000000000000" pitchFamily="34" charset="-128"/>
                <a:ea typeface="Adobe Gothic Std B" panose="020B0800000000000000" pitchFamily="34" charset="-128"/>
              </a:rPr>
              <a:t>oleh</a:t>
            </a:r>
            <a:r>
              <a:rPr lang="en-US" sz="1350" b="1" dirty="0">
                <a:solidFill>
                  <a:schemeClr val="tx1"/>
                </a:solidFill>
                <a:latin typeface="Adobe Gothic Std B" panose="020B0800000000000000" pitchFamily="34" charset="-128"/>
                <a:ea typeface="Adobe Gothic Std B" panose="020B0800000000000000" pitchFamily="34" charset="-128"/>
              </a:rPr>
              <a:t> Skinner </a:t>
            </a:r>
            <a:r>
              <a:rPr lang="en-US" sz="1350" b="1" dirty="0" err="1">
                <a:solidFill>
                  <a:schemeClr val="tx1"/>
                </a:solidFill>
                <a:latin typeface="Adobe Gothic Std B" panose="020B0800000000000000" pitchFamily="34" charset="-128"/>
                <a:ea typeface="Adobe Gothic Std B" panose="020B0800000000000000" pitchFamily="34" charset="-128"/>
              </a:rPr>
              <a:t>seperti</a:t>
            </a:r>
            <a:r>
              <a:rPr lang="en-US" sz="1350" b="1" dirty="0">
                <a:solidFill>
                  <a:schemeClr val="tx1"/>
                </a:solidFill>
                <a:latin typeface="Adobe Gothic Std B" panose="020B0800000000000000" pitchFamily="34" charset="-128"/>
                <a:ea typeface="Adobe Gothic Std B" panose="020B0800000000000000" pitchFamily="34" charset="-128"/>
              </a:rPr>
              <a:t> </a:t>
            </a:r>
            <a:r>
              <a:rPr lang="en-US" sz="1350" b="1" i="1" dirty="0">
                <a:solidFill>
                  <a:schemeClr val="tx1"/>
                </a:solidFill>
                <a:latin typeface="Adobe Gothic Std B" panose="020B0800000000000000" pitchFamily="34" charset="-128"/>
                <a:ea typeface="Adobe Gothic Std B" panose="020B0800000000000000" pitchFamily="34" charset="-128"/>
              </a:rPr>
              <a:t>Teaching Machine</a:t>
            </a:r>
            <a:r>
              <a:rPr lang="en-US" sz="1350" b="1" dirty="0">
                <a:solidFill>
                  <a:schemeClr val="tx1"/>
                </a:solidFill>
                <a:latin typeface="Adobe Gothic Std B" panose="020B0800000000000000" pitchFamily="34" charset="-128"/>
                <a:ea typeface="Adobe Gothic Std B" panose="020B0800000000000000" pitchFamily="34" charset="-128"/>
              </a:rPr>
              <a:t>, </a:t>
            </a:r>
            <a:r>
              <a:rPr lang="en-US" sz="1350" b="1" dirty="0" err="1">
                <a:solidFill>
                  <a:schemeClr val="tx1"/>
                </a:solidFill>
                <a:latin typeface="Adobe Gothic Std B" panose="020B0800000000000000" pitchFamily="34" charset="-128"/>
                <a:ea typeface="Adobe Gothic Std B" panose="020B0800000000000000" pitchFamily="34" charset="-128"/>
              </a:rPr>
              <a:t>Pembelajaran</a:t>
            </a:r>
            <a:r>
              <a:rPr lang="en-US" sz="1350" b="1" dirty="0">
                <a:solidFill>
                  <a:schemeClr val="tx1"/>
                </a:solidFill>
                <a:latin typeface="Adobe Gothic Std B" panose="020B0800000000000000" pitchFamily="34" charset="-128"/>
                <a:ea typeface="Adobe Gothic Std B" panose="020B0800000000000000" pitchFamily="34" charset="-128"/>
              </a:rPr>
              <a:t> </a:t>
            </a:r>
            <a:r>
              <a:rPr lang="en-US" sz="1350" b="1" dirty="0" err="1">
                <a:solidFill>
                  <a:schemeClr val="tx1"/>
                </a:solidFill>
                <a:latin typeface="Adobe Gothic Std B" panose="020B0800000000000000" pitchFamily="34" charset="-128"/>
                <a:ea typeface="Adobe Gothic Std B" panose="020B0800000000000000" pitchFamily="34" charset="-128"/>
              </a:rPr>
              <a:t>berprogram</a:t>
            </a:r>
            <a:r>
              <a:rPr lang="en-US" sz="1350" b="1" dirty="0">
                <a:solidFill>
                  <a:schemeClr val="tx1"/>
                </a:solidFill>
                <a:latin typeface="Adobe Gothic Std B" panose="020B0800000000000000" pitchFamily="34" charset="-128"/>
                <a:ea typeface="Adobe Gothic Std B" panose="020B0800000000000000" pitchFamily="34" charset="-128"/>
              </a:rPr>
              <a:t>, </a:t>
            </a:r>
            <a:r>
              <a:rPr lang="en-US" sz="1350" b="1" dirty="0" err="1">
                <a:solidFill>
                  <a:schemeClr val="tx1"/>
                </a:solidFill>
                <a:latin typeface="Adobe Gothic Std B" panose="020B0800000000000000" pitchFamily="34" charset="-128"/>
                <a:ea typeface="Adobe Gothic Std B" panose="020B0800000000000000" pitchFamily="34" charset="-128"/>
              </a:rPr>
              <a:t>modul</a:t>
            </a:r>
            <a:r>
              <a:rPr lang="en-US" sz="1350" b="1" dirty="0">
                <a:solidFill>
                  <a:schemeClr val="tx1"/>
                </a:solidFill>
                <a:latin typeface="Adobe Gothic Std B" panose="020B0800000000000000" pitchFamily="34" charset="-128"/>
                <a:ea typeface="Adobe Gothic Std B" panose="020B0800000000000000" pitchFamily="34" charset="-128"/>
              </a:rPr>
              <a:t>, </a:t>
            </a:r>
            <a:r>
              <a:rPr lang="en-US" sz="1350" b="1" dirty="0" err="1">
                <a:solidFill>
                  <a:schemeClr val="tx1"/>
                </a:solidFill>
                <a:latin typeface="Adobe Gothic Std B" panose="020B0800000000000000" pitchFamily="34" charset="-128"/>
                <a:ea typeface="Adobe Gothic Std B" panose="020B0800000000000000" pitchFamily="34" charset="-128"/>
              </a:rPr>
              <a:t>dan</a:t>
            </a:r>
            <a:r>
              <a:rPr lang="en-US" sz="1350" b="1" dirty="0">
                <a:solidFill>
                  <a:schemeClr val="tx1"/>
                </a:solidFill>
                <a:latin typeface="Adobe Gothic Std B" panose="020B0800000000000000" pitchFamily="34" charset="-128"/>
                <a:ea typeface="Adobe Gothic Std B" panose="020B0800000000000000" pitchFamily="34" charset="-128"/>
              </a:rPr>
              <a:t> program-program </a:t>
            </a:r>
            <a:r>
              <a:rPr lang="en-US" sz="1350" b="1" dirty="0" err="1">
                <a:solidFill>
                  <a:schemeClr val="tx1"/>
                </a:solidFill>
                <a:latin typeface="Adobe Gothic Std B" panose="020B0800000000000000" pitchFamily="34" charset="-128"/>
                <a:ea typeface="Adobe Gothic Std B" panose="020B0800000000000000" pitchFamily="34" charset="-128"/>
              </a:rPr>
              <a:t>pembelajaran</a:t>
            </a:r>
            <a:r>
              <a:rPr lang="en-US" sz="1350" b="1" dirty="0">
                <a:solidFill>
                  <a:schemeClr val="tx1"/>
                </a:solidFill>
                <a:latin typeface="Adobe Gothic Std B" panose="020B0800000000000000" pitchFamily="34" charset="-128"/>
                <a:ea typeface="Adobe Gothic Std B" panose="020B0800000000000000" pitchFamily="34" charset="-128"/>
              </a:rPr>
              <a:t> lain yang </a:t>
            </a:r>
            <a:r>
              <a:rPr lang="en-US" sz="1350" b="1" dirty="0" err="1">
                <a:solidFill>
                  <a:schemeClr val="tx1"/>
                </a:solidFill>
                <a:latin typeface="Adobe Gothic Std B" panose="020B0800000000000000" pitchFamily="34" charset="-128"/>
                <a:ea typeface="Adobe Gothic Std B" panose="020B0800000000000000" pitchFamily="34" charset="-128"/>
              </a:rPr>
              <a:t>berpijak</a:t>
            </a:r>
            <a:r>
              <a:rPr lang="en-US" sz="1350" b="1" dirty="0">
                <a:solidFill>
                  <a:schemeClr val="tx1"/>
                </a:solidFill>
                <a:latin typeface="Adobe Gothic Std B" panose="020B0800000000000000" pitchFamily="34" charset="-128"/>
                <a:ea typeface="Adobe Gothic Std B" panose="020B0800000000000000" pitchFamily="34" charset="-128"/>
              </a:rPr>
              <a:t> </a:t>
            </a:r>
            <a:r>
              <a:rPr lang="en-US" sz="1350" b="1" dirty="0" err="1">
                <a:solidFill>
                  <a:schemeClr val="tx1"/>
                </a:solidFill>
                <a:latin typeface="Adobe Gothic Std B" panose="020B0800000000000000" pitchFamily="34" charset="-128"/>
                <a:ea typeface="Adobe Gothic Std B" panose="020B0800000000000000" pitchFamily="34" charset="-128"/>
              </a:rPr>
              <a:t>pada</a:t>
            </a:r>
            <a:r>
              <a:rPr lang="en-US" sz="1350" b="1" dirty="0">
                <a:solidFill>
                  <a:schemeClr val="tx1"/>
                </a:solidFill>
                <a:latin typeface="Adobe Gothic Std B" panose="020B0800000000000000" pitchFamily="34" charset="-128"/>
                <a:ea typeface="Adobe Gothic Std B" panose="020B0800000000000000" pitchFamily="34" charset="-128"/>
              </a:rPr>
              <a:t> </a:t>
            </a:r>
            <a:r>
              <a:rPr lang="en-US" sz="1350" b="1" dirty="0" err="1">
                <a:solidFill>
                  <a:schemeClr val="tx1"/>
                </a:solidFill>
                <a:latin typeface="Adobe Gothic Std B" panose="020B0800000000000000" pitchFamily="34" charset="-128"/>
                <a:ea typeface="Adobe Gothic Std B" panose="020B0800000000000000" pitchFamily="34" charset="-128"/>
              </a:rPr>
              <a:t>konsep</a:t>
            </a:r>
            <a:r>
              <a:rPr lang="en-US" sz="1350" b="1" dirty="0">
                <a:solidFill>
                  <a:schemeClr val="tx1"/>
                </a:solidFill>
                <a:latin typeface="Adobe Gothic Std B" panose="020B0800000000000000" pitchFamily="34" charset="-128"/>
                <a:ea typeface="Adobe Gothic Std B" panose="020B0800000000000000" pitchFamily="34" charset="-128"/>
              </a:rPr>
              <a:t> </a:t>
            </a:r>
            <a:r>
              <a:rPr lang="en-US" sz="1350" b="1" dirty="0" err="1">
                <a:solidFill>
                  <a:schemeClr val="tx1"/>
                </a:solidFill>
                <a:latin typeface="Adobe Gothic Std B" panose="020B0800000000000000" pitchFamily="34" charset="-128"/>
                <a:ea typeface="Adobe Gothic Std B" panose="020B0800000000000000" pitchFamily="34" charset="-128"/>
              </a:rPr>
              <a:t>hubungan</a:t>
            </a:r>
            <a:r>
              <a:rPr lang="en-US" sz="1350" b="1" dirty="0">
                <a:solidFill>
                  <a:schemeClr val="tx1"/>
                </a:solidFill>
                <a:latin typeface="Adobe Gothic Std B" panose="020B0800000000000000" pitchFamily="34" charset="-128"/>
                <a:ea typeface="Adobe Gothic Std B" panose="020B0800000000000000" pitchFamily="34" charset="-128"/>
              </a:rPr>
              <a:t> stimulus– </a:t>
            </a:r>
            <a:r>
              <a:rPr lang="en-US" sz="1350" b="1" dirty="0" err="1">
                <a:solidFill>
                  <a:schemeClr val="tx1"/>
                </a:solidFill>
                <a:latin typeface="Adobe Gothic Std B" panose="020B0800000000000000" pitchFamily="34" charset="-128"/>
                <a:ea typeface="Adobe Gothic Std B" panose="020B0800000000000000" pitchFamily="34" charset="-128"/>
              </a:rPr>
              <a:t>respons</a:t>
            </a:r>
            <a:r>
              <a:rPr lang="en-US" sz="1350" b="1" dirty="0">
                <a:solidFill>
                  <a:schemeClr val="tx1"/>
                </a:solidFill>
                <a:latin typeface="Adobe Gothic Std B" panose="020B0800000000000000" pitchFamily="34" charset="-128"/>
                <a:ea typeface="Adobe Gothic Std B" panose="020B0800000000000000" pitchFamily="34" charset="-128"/>
              </a:rPr>
              <a:t> </a:t>
            </a:r>
            <a:r>
              <a:rPr lang="en-US" sz="1350" b="1" dirty="0" err="1">
                <a:solidFill>
                  <a:schemeClr val="tx1"/>
                </a:solidFill>
                <a:latin typeface="Adobe Gothic Std B" panose="020B0800000000000000" pitchFamily="34" charset="-128"/>
                <a:ea typeface="Adobe Gothic Std B" panose="020B0800000000000000" pitchFamily="34" charset="-128"/>
              </a:rPr>
              <a:t>serta</a:t>
            </a:r>
            <a:r>
              <a:rPr lang="en-US" sz="1350" b="1" dirty="0">
                <a:solidFill>
                  <a:schemeClr val="tx1"/>
                </a:solidFill>
                <a:latin typeface="Adobe Gothic Std B" panose="020B0800000000000000" pitchFamily="34" charset="-128"/>
                <a:ea typeface="Adobe Gothic Std B" panose="020B0800000000000000" pitchFamily="34" charset="-128"/>
              </a:rPr>
              <a:t> </a:t>
            </a:r>
            <a:r>
              <a:rPr lang="en-US" sz="1350" b="1" dirty="0" err="1">
                <a:solidFill>
                  <a:schemeClr val="tx1"/>
                </a:solidFill>
                <a:latin typeface="Adobe Gothic Std B" panose="020B0800000000000000" pitchFamily="34" charset="-128"/>
                <a:ea typeface="Adobe Gothic Std B" panose="020B0800000000000000" pitchFamily="34" charset="-128"/>
              </a:rPr>
              <a:t>mementingkan</a:t>
            </a:r>
            <a:r>
              <a:rPr lang="en-US" sz="1350" b="1" dirty="0">
                <a:solidFill>
                  <a:schemeClr val="tx1"/>
                </a:solidFill>
                <a:latin typeface="Adobe Gothic Std B" panose="020B0800000000000000" pitchFamily="34" charset="-128"/>
                <a:ea typeface="Adobe Gothic Std B" panose="020B0800000000000000" pitchFamily="34" charset="-128"/>
              </a:rPr>
              <a:t> </a:t>
            </a:r>
            <a:r>
              <a:rPr lang="en-US" sz="1350" b="1" dirty="0" err="1">
                <a:solidFill>
                  <a:schemeClr val="tx1"/>
                </a:solidFill>
                <a:latin typeface="Adobe Gothic Std B" panose="020B0800000000000000" pitchFamily="34" charset="-128"/>
                <a:ea typeface="Adobe Gothic Std B" panose="020B0800000000000000" pitchFamily="34" charset="-128"/>
              </a:rPr>
              <a:t>faktor-faktor</a:t>
            </a:r>
            <a:r>
              <a:rPr lang="en-US" sz="1350" b="1" dirty="0">
                <a:solidFill>
                  <a:schemeClr val="tx1"/>
                </a:solidFill>
                <a:latin typeface="Adobe Gothic Std B" panose="020B0800000000000000" pitchFamily="34" charset="-128"/>
                <a:ea typeface="Adobe Gothic Std B" panose="020B0800000000000000" pitchFamily="34" charset="-128"/>
              </a:rPr>
              <a:t> </a:t>
            </a:r>
            <a:r>
              <a:rPr lang="en-US" sz="1350" b="1" dirty="0" err="1">
                <a:solidFill>
                  <a:schemeClr val="tx1"/>
                </a:solidFill>
                <a:latin typeface="Adobe Gothic Std B" panose="020B0800000000000000" pitchFamily="34" charset="-128"/>
                <a:ea typeface="Adobe Gothic Std B" panose="020B0800000000000000" pitchFamily="34" charset="-128"/>
              </a:rPr>
              <a:t>penguat</a:t>
            </a:r>
            <a:r>
              <a:rPr lang="en-US" sz="1350" b="1" dirty="0">
                <a:solidFill>
                  <a:schemeClr val="tx1"/>
                </a:solidFill>
                <a:latin typeface="Adobe Gothic Std B" panose="020B0800000000000000" pitchFamily="34" charset="-128"/>
                <a:ea typeface="Adobe Gothic Std B" panose="020B0800000000000000" pitchFamily="34" charset="-128"/>
              </a:rPr>
              <a:t> </a:t>
            </a:r>
            <a:r>
              <a:rPr lang="en-US" sz="1350" b="1" i="1" dirty="0">
                <a:solidFill>
                  <a:schemeClr val="tx1"/>
                </a:solidFill>
                <a:latin typeface="Adobe Gothic Std B" panose="020B0800000000000000" pitchFamily="34" charset="-128"/>
                <a:ea typeface="Adobe Gothic Std B" panose="020B0800000000000000" pitchFamily="34" charset="-128"/>
              </a:rPr>
              <a:t>(reinforcement).</a:t>
            </a:r>
            <a:endParaRPr lang="en-US" sz="1350" dirty="0">
              <a:solidFill>
                <a:schemeClr val="tx1"/>
              </a:solidFill>
              <a:latin typeface="Adobe Gothic Std B" panose="020B0800000000000000" pitchFamily="34" charset="-128"/>
              <a:ea typeface="Adobe Gothic Std B" panose="020B0800000000000000" pitchFamily="34" charset="-128"/>
            </a:endParaRPr>
          </a:p>
        </p:txBody>
      </p:sp>
      <p:cxnSp>
        <p:nvCxnSpPr>
          <p:cNvPr id="14" name="Elbow Connector 13"/>
          <p:cNvCxnSpPr/>
          <p:nvPr/>
        </p:nvCxnSpPr>
        <p:spPr>
          <a:xfrm>
            <a:off x="5401044" y="2132518"/>
            <a:ext cx="810301" cy="675251"/>
          </a:xfrm>
          <a:prstGeom prst="bentConnector3">
            <a:avLst/>
          </a:prstGeom>
          <a:ln w="50800">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6130245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790595" y="760375"/>
            <a:ext cx="7620000" cy="1048023"/>
          </a:xfrm>
        </p:spPr>
        <p:txBody>
          <a:bodyPr>
            <a:normAutofit/>
          </a:bodyPr>
          <a:lstStyle/>
          <a:p>
            <a:pPr algn="ctr"/>
            <a:r>
              <a:rPr lang="en-US" sz="2701" dirty="0" err="1">
                <a:latin typeface="Nueva Std" panose="020B0503070504090203" pitchFamily="34" charset="0"/>
              </a:rPr>
              <a:t>Aplikasi</a:t>
            </a:r>
            <a:r>
              <a:rPr lang="en-US" sz="2701" dirty="0">
                <a:latin typeface="Nueva Std" panose="020B0503070504090203" pitchFamily="34" charset="0"/>
              </a:rPr>
              <a:t> </a:t>
            </a:r>
            <a:r>
              <a:rPr lang="en-US" sz="2701" dirty="0" err="1">
                <a:latin typeface="Nueva Std" panose="020B0503070504090203" pitchFamily="34" charset="0"/>
              </a:rPr>
              <a:t>Teori</a:t>
            </a:r>
            <a:r>
              <a:rPr lang="en-US" sz="2701" dirty="0">
                <a:latin typeface="Nueva Std" panose="020B0503070504090203" pitchFamily="34" charset="0"/>
              </a:rPr>
              <a:t> </a:t>
            </a:r>
            <a:r>
              <a:rPr lang="en-US" sz="2701" dirty="0" err="1">
                <a:latin typeface="Nueva Std" panose="020B0503070504090203" pitchFamily="34" charset="0"/>
              </a:rPr>
              <a:t>Behavioristik</a:t>
            </a:r>
            <a:r>
              <a:rPr lang="en-US" sz="2701" dirty="0">
                <a:latin typeface="Nueva Std" panose="020B0503070504090203" pitchFamily="34" charset="0"/>
              </a:rPr>
              <a:t> </a:t>
            </a:r>
            <a:r>
              <a:rPr lang="en-US" sz="2701" dirty="0" err="1">
                <a:latin typeface="Nueva Std" panose="020B0503070504090203" pitchFamily="34" charset="0"/>
              </a:rPr>
              <a:t>dalam</a:t>
            </a:r>
            <a:r>
              <a:rPr lang="en-US" sz="2701" dirty="0">
                <a:latin typeface="Nueva Std" panose="020B0503070504090203" pitchFamily="34" charset="0"/>
              </a:rPr>
              <a:t> </a:t>
            </a:r>
            <a:r>
              <a:rPr lang="en-US" sz="2701" dirty="0" err="1">
                <a:latin typeface="Nueva Std" panose="020B0503070504090203" pitchFamily="34" charset="0"/>
              </a:rPr>
              <a:t>Kegiatan</a:t>
            </a:r>
            <a:r>
              <a:rPr lang="en-US" sz="2701" dirty="0">
                <a:latin typeface="Nueva Std" panose="020B0503070504090203" pitchFamily="34" charset="0"/>
              </a:rPr>
              <a:t> </a:t>
            </a:r>
            <a:r>
              <a:rPr lang="en-US" sz="2701" dirty="0" err="1">
                <a:latin typeface="Nueva Std" panose="020B0503070504090203" pitchFamily="34" charset="0"/>
              </a:rPr>
              <a:t>Pembelajaran</a:t>
            </a:r>
            <a:endParaRPr lang="en-US" sz="2701" dirty="0">
              <a:latin typeface="Nueva Std" panose="020B0503070504090203" pitchFamily="34" charset="0"/>
            </a:endParaRPr>
          </a:p>
        </p:txBody>
      </p:sp>
      <p:sp>
        <p:nvSpPr>
          <p:cNvPr id="6" name="Rectangle 5"/>
          <p:cNvSpPr/>
          <p:nvPr/>
        </p:nvSpPr>
        <p:spPr>
          <a:xfrm>
            <a:off x="250395" y="1970458"/>
            <a:ext cx="3565324" cy="361934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defTabSz="409684"/>
            <a:r>
              <a:rPr lang="en-US" sz="1500" b="1" dirty="0">
                <a:latin typeface="Adobe Gothic Std B" panose="020B0800000000000000" pitchFamily="34" charset="-128"/>
                <a:ea typeface="Adobe Gothic Std B" panose="020B0800000000000000" pitchFamily="34" charset="-128"/>
              </a:rPr>
              <a:t>	</a:t>
            </a:r>
            <a:r>
              <a:rPr lang="en-US" sz="1500" b="1" dirty="0" err="1">
                <a:latin typeface="Adobe Gothic Std B" panose="020B0800000000000000" pitchFamily="34" charset="-128"/>
                <a:ea typeface="Adobe Gothic Std B" panose="020B0800000000000000" pitchFamily="34" charset="-128"/>
              </a:rPr>
              <a:t>Aplikasi</a:t>
            </a:r>
            <a:r>
              <a:rPr lang="en-US" sz="1500" b="1" dirty="0">
                <a:latin typeface="Adobe Gothic Std B" panose="020B0800000000000000" pitchFamily="34" charset="-128"/>
                <a:ea typeface="Adobe Gothic Std B" panose="020B0800000000000000" pitchFamily="34" charset="-128"/>
              </a:rPr>
              <a:t> </a:t>
            </a:r>
            <a:r>
              <a:rPr lang="en-US" sz="1500" b="1" dirty="0" err="1">
                <a:latin typeface="Adobe Gothic Std B" panose="020B0800000000000000" pitchFamily="34" charset="-128"/>
                <a:ea typeface="Adobe Gothic Std B" panose="020B0800000000000000" pitchFamily="34" charset="-128"/>
              </a:rPr>
              <a:t>teori</a:t>
            </a:r>
            <a:r>
              <a:rPr lang="en-US" sz="1500" b="1" dirty="0">
                <a:latin typeface="Adobe Gothic Std B" panose="020B0800000000000000" pitchFamily="34" charset="-128"/>
                <a:ea typeface="Adobe Gothic Std B" panose="020B0800000000000000" pitchFamily="34" charset="-128"/>
              </a:rPr>
              <a:t> </a:t>
            </a:r>
            <a:r>
              <a:rPr lang="en-US" sz="1500" b="1" dirty="0" err="1">
                <a:latin typeface="Adobe Gothic Std B" panose="020B0800000000000000" pitchFamily="34" charset="-128"/>
                <a:ea typeface="Adobe Gothic Std B" panose="020B0800000000000000" pitchFamily="34" charset="-128"/>
              </a:rPr>
              <a:t>ini</a:t>
            </a:r>
            <a:r>
              <a:rPr lang="en-US" sz="1500" b="1" dirty="0">
                <a:latin typeface="Adobe Gothic Std B" panose="020B0800000000000000" pitchFamily="34" charset="-128"/>
                <a:ea typeface="Adobe Gothic Std B" panose="020B0800000000000000" pitchFamily="34" charset="-128"/>
              </a:rPr>
              <a:t> </a:t>
            </a:r>
            <a:r>
              <a:rPr lang="en-US" sz="1500" b="1" dirty="0" err="1">
                <a:latin typeface="Adobe Gothic Std B" panose="020B0800000000000000" pitchFamily="34" charset="-128"/>
                <a:ea typeface="Adobe Gothic Std B" panose="020B0800000000000000" pitchFamily="34" charset="-128"/>
              </a:rPr>
              <a:t>dalam</a:t>
            </a:r>
            <a:r>
              <a:rPr lang="en-US" sz="1500" b="1" dirty="0">
                <a:latin typeface="Adobe Gothic Std B" panose="020B0800000000000000" pitchFamily="34" charset="-128"/>
                <a:ea typeface="Adobe Gothic Std B" panose="020B0800000000000000" pitchFamily="34" charset="-128"/>
              </a:rPr>
              <a:t> </a:t>
            </a:r>
            <a:r>
              <a:rPr lang="en-US" sz="1500" b="1" dirty="0" err="1">
                <a:latin typeface="Adobe Gothic Std B" panose="020B0800000000000000" pitchFamily="34" charset="-128"/>
                <a:ea typeface="Adobe Gothic Std B" panose="020B0800000000000000" pitchFamily="34" charset="-128"/>
              </a:rPr>
              <a:t>pembelajaran</a:t>
            </a:r>
            <a:r>
              <a:rPr lang="en-US" sz="1500" b="1" dirty="0">
                <a:latin typeface="Adobe Gothic Std B" panose="020B0800000000000000" pitchFamily="34" charset="-128"/>
                <a:ea typeface="Adobe Gothic Std B" panose="020B0800000000000000" pitchFamily="34" charset="-128"/>
              </a:rPr>
              <a:t>, </a:t>
            </a:r>
            <a:r>
              <a:rPr lang="en-US" sz="1500" b="1" dirty="0" err="1">
                <a:latin typeface="Adobe Gothic Std B" panose="020B0800000000000000" pitchFamily="34" charset="-128"/>
                <a:ea typeface="Adobe Gothic Std B" panose="020B0800000000000000" pitchFamily="34" charset="-128"/>
              </a:rPr>
              <a:t>bahwa</a:t>
            </a:r>
            <a:r>
              <a:rPr lang="en-US" sz="1500" b="1" dirty="0">
                <a:latin typeface="Adobe Gothic Std B" panose="020B0800000000000000" pitchFamily="34" charset="-128"/>
                <a:ea typeface="Adobe Gothic Std B" panose="020B0800000000000000" pitchFamily="34" charset="-128"/>
              </a:rPr>
              <a:t> </a:t>
            </a:r>
            <a:r>
              <a:rPr lang="en-US" sz="1500" b="1" dirty="0" err="1">
                <a:latin typeface="Adobe Gothic Std B" panose="020B0800000000000000" pitchFamily="34" charset="-128"/>
                <a:ea typeface="Adobe Gothic Std B" panose="020B0800000000000000" pitchFamily="34" charset="-128"/>
              </a:rPr>
              <a:t>kegiatan</a:t>
            </a:r>
            <a:r>
              <a:rPr lang="en-US" sz="1500" b="1" dirty="0">
                <a:latin typeface="Adobe Gothic Std B" panose="020B0800000000000000" pitchFamily="34" charset="-128"/>
                <a:ea typeface="Adobe Gothic Std B" panose="020B0800000000000000" pitchFamily="34" charset="-128"/>
              </a:rPr>
              <a:t> </a:t>
            </a:r>
            <a:r>
              <a:rPr lang="en-US" sz="1500" b="1" dirty="0" err="1">
                <a:latin typeface="Adobe Gothic Std B" panose="020B0800000000000000" pitchFamily="34" charset="-128"/>
                <a:ea typeface="Adobe Gothic Std B" panose="020B0800000000000000" pitchFamily="34" charset="-128"/>
              </a:rPr>
              <a:t>belajar</a:t>
            </a:r>
            <a:r>
              <a:rPr lang="en-US" sz="1500" b="1" dirty="0">
                <a:latin typeface="Adobe Gothic Std B" panose="020B0800000000000000" pitchFamily="34" charset="-128"/>
                <a:ea typeface="Adobe Gothic Std B" panose="020B0800000000000000" pitchFamily="34" charset="-128"/>
              </a:rPr>
              <a:t> </a:t>
            </a:r>
            <a:r>
              <a:rPr lang="en-US" sz="1500" b="1" dirty="0" err="1">
                <a:latin typeface="Adobe Gothic Std B" panose="020B0800000000000000" pitchFamily="34" charset="-128"/>
                <a:ea typeface="Adobe Gothic Std B" panose="020B0800000000000000" pitchFamily="34" charset="-128"/>
              </a:rPr>
              <a:t>ditekankan</a:t>
            </a:r>
            <a:r>
              <a:rPr lang="en-US" sz="1500" b="1" dirty="0">
                <a:latin typeface="Adobe Gothic Std B" panose="020B0800000000000000" pitchFamily="34" charset="-128"/>
                <a:ea typeface="Adobe Gothic Std B" panose="020B0800000000000000" pitchFamily="34" charset="-128"/>
              </a:rPr>
              <a:t> </a:t>
            </a:r>
            <a:r>
              <a:rPr lang="en-US" sz="1500" b="1" dirty="0" err="1">
                <a:latin typeface="Adobe Gothic Std B" panose="020B0800000000000000" pitchFamily="34" charset="-128"/>
                <a:ea typeface="Adobe Gothic Std B" panose="020B0800000000000000" pitchFamily="34" charset="-128"/>
              </a:rPr>
              <a:t>sebagai</a:t>
            </a:r>
            <a:r>
              <a:rPr lang="en-US" sz="1500" b="1" dirty="0">
                <a:latin typeface="Adobe Gothic Std B" panose="020B0800000000000000" pitchFamily="34" charset="-128"/>
                <a:ea typeface="Adobe Gothic Std B" panose="020B0800000000000000" pitchFamily="34" charset="-128"/>
              </a:rPr>
              <a:t> </a:t>
            </a:r>
            <a:r>
              <a:rPr lang="en-US" sz="1500" b="1" dirty="0" err="1">
                <a:latin typeface="Adobe Gothic Std B" panose="020B0800000000000000" pitchFamily="34" charset="-128"/>
                <a:ea typeface="Adobe Gothic Std B" panose="020B0800000000000000" pitchFamily="34" charset="-128"/>
              </a:rPr>
              <a:t>aktifitas</a:t>
            </a:r>
            <a:r>
              <a:rPr lang="en-US" sz="1500" b="1" dirty="0">
                <a:latin typeface="Adobe Gothic Std B" panose="020B0800000000000000" pitchFamily="34" charset="-128"/>
                <a:ea typeface="Adobe Gothic Std B" panose="020B0800000000000000" pitchFamily="34" charset="-128"/>
              </a:rPr>
              <a:t> </a:t>
            </a:r>
            <a:r>
              <a:rPr lang="en-US" sz="1500" b="1" i="1" dirty="0">
                <a:latin typeface="Adobe Gothic Std B" panose="020B0800000000000000" pitchFamily="34" charset="-128"/>
                <a:ea typeface="Adobe Gothic Std B" panose="020B0800000000000000" pitchFamily="34" charset="-128"/>
              </a:rPr>
              <a:t>“mimetic”</a:t>
            </a:r>
            <a:r>
              <a:rPr lang="en-US" sz="1500" b="1" dirty="0">
                <a:latin typeface="Adobe Gothic Std B" panose="020B0800000000000000" pitchFamily="34" charset="-128"/>
                <a:ea typeface="Adobe Gothic Std B" panose="020B0800000000000000" pitchFamily="34" charset="-128"/>
              </a:rPr>
              <a:t> yang </a:t>
            </a:r>
            <a:r>
              <a:rPr lang="en-US" sz="1500" b="1" dirty="0" err="1">
                <a:latin typeface="Adobe Gothic Std B" panose="020B0800000000000000" pitchFamily="34" charset="-128"/>
                <a:ea typeface="Adobe Gothic Std B" panose="020B0800000000000000" pitchFamily="34" charset="-128"/>
              </a:rPr>
              <a:t>menuntut</a:t>
            </a:r>
            <a:r>
              <a:rPr lang="en-US" sz="1500" b="1" dirty="0">
                <a:latin typeface="Adobe Gothic Std B" panose="020B0800000000000000" pitchFamily="34" charset="-128"/>
                <a:ea typeface="Adobe Gothic Std B" panose="020B0800000000000000" pitchFamily="34" charset="-128"/>
              </a:rPr>
              <a:t> </a:t>
            </a:r>
            <a:r>
              <a:rPr lang="en-US" sz="1500" b="1" dirty="0" err="1">
                <a:latin typeface="Adobe Gothic Std B" panose="020B0800000000000000" pitchFamily="34" charset="-128"/>
                <a:ea typeface="Adobe Gothic Std B" panose="020B0800000000000000" pitchFamily="34" charset="-128"/>
              </a:rPr>
              <a:t>siswa</a:t>
            </a:r>
            <a:r>
              <a:rPr lang="en-US" sz="1500" b="1" dirty="0">
                <a:latin typeface="Adobe Gothic Std B" panose="020B0800000000000000" pitchFamily="34" charset="-128"/>
                <a:ea typeface="Adobe Gothic Std B" panose="020B0800000000000000" pitchFamily="34" charset="-128"/>
              </a:rPr>
              <a:t> </a:t>
            </a:r>
            <a:r>
              <a:rPr lang="en-US" sz="1500" b="1" dirty="0" err="1">
                <a:latin typeface="Adobe Gothic Std B" panose="020B0800000000000000" pitchFamily="34" charset="-128"/>
                <a:ea typeface="Adobe Gothic Std B" panose="020B0800000000000000" pitchFamily="34" charset="-128"/>
              </a:rPr>
              <a:t>untuk</a:t>
            </a:r>
            <a:r>
              <a:rPr lang="en-US" sz="1500" b="1" dirty="0">
                <a:latin typeface="Adobe Gothic Std B" panose="020B0800000000000000" pitchFamily="34" charset="-128"/>
                <a:ea typeface="Adobe Gothic Std B" panose="020B0800000000000000" pitchFamily="34" charset="-128"/>
              </a:rPr>
              <a:t> </a:t>
            </a:r>
            <a:r>
              <a:rPr lang="en-US" sz="1500" b="1" dirty="0" err="1">
                <a:latin typeface="Adobe Gothic Std B" panose="020B0800000000000000" pitchFamily="34" charset="-128"/>
                <a:ea typeface="Adobe Gothic Std B" panose="020B0800000000000000" pitchFamily="34" charset="-128"/>
              </a:rPr>
              <a:t>mengungkapkan</a:t>
            </a:r>
            <a:r>
              <a:rPr lang="en-US" sz="1500" b="1" dirty="0">
                <a:latin typeface="Adobe Gothic Std B" panose="020B0800000000000000" pitchFamily="34" charset="-128"/>
                <a:ea typeface="Adobe Gothic Std B" panose="020B0800000000000000" pitchFamily="34" charset="-128"/>
              </a:rPr>
              <a:t> </a:t>
            </a:r>
            <a:r>
              <a:rPr lang="en-US" sz="1500" b="1" dirty="0" err="1">
                <a:latin typeface="Adobe Gothic Std B" panose="020B0800000000000000" pitchFamily="34" charset="-128"/>
                <a:ea typeface="Adobe Gothic Std B" panose="020B0800000000000000" pitchFamily="34" charset="-128"/>
              </a:rPr>
              <a:t>kembali</a:t>
            </a:r>
            <a:r>
              <a:rPr lang="en-US" sz="1500" b="1" dirty="0">
                <a:latin typeface="Adobe Gothic Std B" panose="020B0800000000000000" pitchFamily="34" charset="-128"/>
                <a:ea typeface="Adobe Gothic Std B" panose="020B0800000000000000" pitchFamily="34" charset="-128"/>
              </a:rPr>
              <a:t> </a:t>
            </a:r>
            <a:r>
              <a:rPr lang="en-US" sz="1500" b="1" dirty="0" err="1">
                <a:latin typeface="Adobe Gothic Std B" panose="020B0800000000000000" pitchFamily="34" charset="-128"/>
                <a:ea typeface="Adobe Gothic Std B" panose="020B0800000000000000" pitchFamily="34" charset="-128"/>
              </a:rPr>
              <a:t>pengetahuan</a:t>
            </a:r>
            <a:r>
              <a:rPr lang="en-US" sz="1500" b="1" dirty="0">
                <a:latin typeface="Adobe Gothic Std B" panose="020B0800000000000000" pitchFamily="34" charset="-128"/>
                <a:ea typeface="Adobe Gothic Std B" panose="020B0800000000000000" pitchFamily="34" charset="-128"/>
              </a:rPr>
              <a:t> yang </a:t>
            </a:r>
            <a:r>
              <a:rPr lang="en-US" sz="1500" b="1" dirty="0" err="1">
                <a:latin typeface="Adobe Gothic Std B" panose="020B0800000000000000" pitchFamily="34" charset="-128"/>
                <a:ea typeface="Adobe Gothic Std B" panose="020B0800000000000000" pitchFamily="34" charset="-128"/>
              </a:rPr>
              <a:t>sudah</a:t>
            </a:r>
            <a:r>
              <a:rPr lang="en-US" sz="1500" b="1" dirty="0">
                <a:latin typeface="Adobe Gothic Std B" panose="020B0800000000000000" pitchFamily="34" charset="-128"/>
                <a:ea typeface="Adobe Gothic Std B" panose="020B0800000000000000" pitchFamily="34" charset="-128"/>
              </a:rPr>
              <a:t> </a:t>
            </a:r>
            <a:r>
              <a:rPr lang="en-US" sz="1500" b="1" dirty="0" err="1">
                <a:latin typeface="Adobe Gothic Std B" panose="020B0800000000000000" pitchFamily="34" charset="-128"/>
                <a:ea typeface="Adobe Gothic Std B" panose="020B0800000000000000" pitchFamily="34" charset="-128"/>
              </a:rPr>
              <a:t>dipelajari</a:t>
            </a:r>
            <a:r>
              <a:rPr lang="en-US" sz="1500" b="1" dirty="0">
                <a:latin typeface="Adobe Gothic Std B" panose="020B0800000000000000" pitchFamily="34" charset="-128"/>
                <a:ea typeface="Adobe Gothic Std B" panose="020B0800000000000000" pitchFamily="34" charset="-128"/>
              </a:rPr>
              <a:t>. </a:t>
            </a:r>
            <a:r>
              <a:rPr lang="fi-FI" sz="1500" b="1" dirty="0">
                <a:latin typeface="Adobe Gothic Std B" panose="020B0800000000000000" pitchFamily="34" charset="-128"/>
                <a:ea typeface="Adobe Gothic Std B" panose="020B0800000000000000" pitchFamily="34" charset="-128"/>
              </a:rPr>
              <a:t>Penyajian materi pelajaran mengikuti urutan dari bagian-bagian ke keseluruhan. Pembelajaran dan evaluasi menekankan pada hasil, dan evaluasi menuntut satu jawaban benar. Jawaban yang benar menunjukkan bahwa siswa telah menyelesaikan tugas belajarnya. </a:t>
            </a:r>
            <a:endParaRPr lang="en-US" sz="1500" dirty="0">
              <a:latin typeface="Adobe Gothic Std B" panose="020B0800000000000000" pitchFamily="34" charset="-128"/>
              <a:ea typeface="Adobe Gothic Std B" panose="020B0800000000000000" pitchFamily="34" charset="-128"/>
            </a:endParaRPr>
          </a:p>
        </p:txBody>
      </p:sp>
      <p:sp>
        <p:nvSpPr>
          <p:cNvPr id="7" name="Rectangle 6"/>
          <p:cNvSpPr/>
          <p:nvPr/>
        </p:nvSpPr>
        <p:spPr>
          <a:xfrm>
            <a:off x="5112200" y="1970458"/>
            <a:ext cx="3619345" cy="361934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defTabSz="409684"/>
            <a:r>
              <a:rPr lang="en-US" sz="1500" b="1" dirty="0">
                <a:latin typeface="Adobe Gothic Std B" panose="020B0800000000000000" pitchFamily="34" charset="-128"/>
                <a:ea typeface="Adobe Gothic Std B" panose="020B0800000000000000" pitchFamily="34" charset="-128"/>
              </a:rPr>
              <a:t>	</a:t>
            </a:r>
            <a:r>
              <a:rPr lang="en-US" sz="1500" b="1" dirty="0" err="1">
                <a:latin typeface="Adobe Gothic Std B" panose="020B0800000000000000" pitchFamily="34" charset="-128"/>
                <a:ea typeface="Adobe Gothic Std B" panose="020B0800000000000000" pitchFamily="34" charset="-128"/>
              </a:rPr>
              <a:t>Contoh</a:t>
            </a:r>
            <a:r>
              <a:rPr lang="en-US" sz="1500" b="1" dirty="0">
                <a:latin typeface="Adobe Gothic Std B" panose="020B0800000000000000" pitchFamily="34" charset="-128"/>
                <a:ea typeface="Adobe Gothic Std B" panose="020B0800000000000000" pitchFamily="34" charset="-128"/>
              </a:rPr>
              <a:t> </a:t>
            </a:r>
            <a:r>
              <a:rPr lang="en-US" sz="1500" b="1" dirty="0" err="1">
                <a:latin typeface="Adobe Gothic Std B" panose="020B0800000000000000" pitchFamily="34" charset="-128"/>
                <a:ea typeface="Adobe Gothic Std B" panose="020B0800000000000000" pitchFamily="34" charset="-128"/>
              </a:rPr>
              <a:t>dari</a:t>
            </a:r>
            <a:r>
              <a:rPr lang="en-US" sz="1500" b="1" dirty="0">
                <a:latin typeface="Adobe Gothic Std B" panose="020B0800000000000000" pitchFamily="34" charset="-128"/>
                <a:ea typeface="Adobe Gothic Std B" panose="020B0800000000000000" pitchFamily="34" charset="-128"/>
              </a:rPr>
              <a:t> </a:t>
            </a:r>
            <a:r>
              <a:rPr lang="en-US" sz="1500" b="1" dirty="0" err="1">
                <a:latin typeface="Adobe Gothic Std B" panose="020B0800000000000000" pitchFamily="34" charset="-128"/>
                <a:ea typeface="Adobe Gothic Std B" panose="020B0800000000000000" pitchFamily="34" charset="-128"/>
              </a:rPr>
              <a:t>pembelajaran</a:t>
            </a:r>
            <a:r>
              <a:rPr lang="en-US" sz="1500" b="1" dirty="0">
                <a:latin typeface="Adobe Gothic Std B" panose="020B0800000000000000" pitchFamily="34" charset="-128"/>
                <a:ea typeface="Adobe Gothic Std B" panose="020B0800000000000000" pitchFamily="34" charset="-128"/>
              </a:rPr>
              <a:t> </a:t>
            </a:r>
            <a:r>
              <a:rPr lang="en-US" sz="1400" b="1" dirty="0">
                <a:latin typeface="Adobe Gothic Std B" panose="020B0800000000000000" pitchFamily="34" charset="-128"/>
                <a:ea typeface="Adobe Gothic Std B" panose="020B0800000000000000" pitchFamily="34" charset="-128"/>
              </a:rPr>
              <a:t>behavioristic </a:t>
            </a:r>
            <a:r>
              <a:rPr lang="en-US" sz="1400" b="1" dirty="0" err="1">
                <a:latin typeface="Adobe Gothic Std B" panose="020B0800000000000000" pitchFamily="34" charset="-128"/>
                <a:ea typeface="Adobe Gothic Std B" panose="020B0800000000000000" pitchFamily="34" charset="-128"/>
              </a:rPr>
              <a:t>lainnya</a:t>
            </a:r>
            <a:r>
              <a:rPr lang="en-US" sz="1400" b="1" dirty="0">
                <a:latin typeface="Adobe Gothic Std B" panose="020B0800000000000000" pitchFamily="34" charset="-128"/>
                <a:ea typeface="Adobe Gothic Std B" panose="020B0800000000000000" pitchFamily="34" charset="-128"/>
              </a:rPr>
              <a:t> </a:t>
            </a:r>
            <a:r>
              <a:rPr lang="en-US" sz="1400" b="1" dirty="0" err="1">
                <a:latin typeface="Adobe Gothic Std B" panose="020B0800000000000000" pitchFamily="34" charset="-128"/>
                <a:ea typeface="Adobe Gothic Std B" panose="020B0800000000000000" pitchFamily="34" charset="-128"/>
              </a:rPr>
              <a:t>adalah</a:t>
            </a:r>
            <a:r>
              <a:rPr lang="en-US" sz="1400" b="1" dirty="0">
                <a:latin typeface="Adobe Gothic Std B" panose="020B0800000000000000" pitchFamily="34" charset="-128"/>
                <a:ea typeface="Adobe Gothic Std B" panose="020B0800000000000000" pitchFamily="34" charset="-128"/>
              </a:rPr>
              <a:t> </a:t>
            </a:r>
            <a:r>
              <a:rPr lang="en-US" sz="1400" b="1" dirty="0" err="1">
                <a:latin typeface="Adobe Gothic Std B" panose="020B0800000000000000" pitchFamily="34" charset="-128"/>
                <a:ea typeface="Adobe Gothic Std B" panose="020B0800000000000000" pitchFamily="34" charset="-128"/>
              </a:rPr>
              <a:t>pembelajaran</a:t>
            </a:r>
            <a:r>
              <a:rPr lang="en-US" sz="1400" b="1" dirty="0">
                <a:latin typeface="Adobe Gothic Std B" panose="020B0800000000000000" pitchFamily="34" charset="-128"/>
                <a:ea typeface="Adobe Gothic Std B" panose="020B0800000000000000" pitchFamily="34" charset="-128"/>
              </a:rPr>
              <a:t> </a:t>
            </a:r>
            <a:r>
              <a:rPr lang="en-US" sz="1400" b="1" dirty="0" err="1">
                <a:latin typeface="Adobe Gothic Std B" panose="020B0800000000000000" pitchFamily="34" charset="-128"/>
                <a:ea typeface="Adobe Gothic Std B" panose="020B0800000000000000" pitchFamily="34" charset="-128"/>
              </a:rPr>
              <a:t>terprogram</a:t>
            </a:r>
            <a:r>
              <a:rPr lang="en-US" sz="1400" b="1" dirty="0">
                <a:latin typeface="Adobe Gothic Std B" panose="020B0800000000000000" pitchFamily="34" charset="-128"/>
                <a:ea typeface="Adobe Gothic Std B" panose="020B0800000000000000" pitchFamily="34" charset="-128"/>
              </a:rPr>
              <a:t> (PI</a:t>
            </a:r>
            <a:r>
              <a:rPr lang="en-US" sz="1400" b="1" dirty="0">
                <a:latin typeface="Adobe Gothic Std B" panose="020B0800000000000000" pitchFamily="34" charset="-128"/>
                <a:ea typeface="Adobe Gothic Std B" panose="020B0800000000000000" pitchFamily="34" charset="-128"/>
              </a:rPr>
              <a:t>/ Programmed </a:t>
            </a:r>
            <a:r>
              <a:rPr lang="en-US" sz="1400" b="1" dirty="0">
                <a:latin typeface="Adobe Gothic Std B" panose="020B0800000000000000" pitchFamily="34" charset="-128"/>
                <a:ea typeface="Adobe Gothic Std B" panose="020B0800000000000000" pitchFamily="34" charset="-128"/>
              </a:rPr>
              <a:t>Instruction), </a:t>
            </a:r>
            <a:r>
              <a:rPr lang="en-US" sz="1400" b="1" dirty="0" err="1">
                <a:latin typeface="Adobe Gothic Std B" panose="020B0800000000000000" pitchFamily="34" charset="-128"/>
                <a:ea typeface="Adobe Gothic Std B" panose="020B0800000000000000" pitchFamily="34" charset="-128"/>
              </a:rPr>
              <a:t>dimana</a:t>
            </a:r>
            <a:r>
              <a:rPr lang="en-US" sz="1400" b="1" dirty="0">
                <a:latin typeface="Adobe Gothic Std B" panose="020B0800000000000000" pitchFamily="34" charset="-128"/>
                <a:ea typeface="Adobe Gothic Std B" panose="020B0800000000000000" pitchFamily="34" charset="-128"/>
              </a:rPr>
              <a:t> </a:t>
            </a:r>
            <a:r>
              <a:rPr lang="en-US" sz="1400" b="1" dirty="0" err="1">
                <a:latin typeface="Adobe Gothic Std B" panose="020B0800000000000000" pitchFamily="34" charset="-128"/>
                <a:ea typeface="Adobe Gothic Std B" panose="020B0800000000000000" pitchFamily="34" charset="-128"/>
              </a:rPr>
              <a:t>pembelajaran</a:t>
            </a:r>
            <a:r>
              <a:rPr lang="en-US" sz="1400" b="1" dirty="0">
                <a:latin typeface="Adobe Gothic Std B" panose="020B0800000000000000" pitchFamily="34" charset="-128"/>
                <a:ea typeface="Adobe Gothic Std B" panose="020B0800000000000000" pitchFamily="34" charset="-128"/>
              </a:rPr>
              <a:t> </a:t>
            </a:r>
            <a:r>
              <a:rPr lang="en-US" sz="1400" b="1" dirty="0" err="1">
                <a:latin typeface="Adobe Gothic Std B" panose="020B0800000000000000" pitchFamily="34" charset="-128"/>
                <a:ea typeface="Adobe Gothic Std B" panose="020B0800000000000000" pitchFamily="34" charset="-128"/>
              </a:rPr>
              <a:t>terprogram</a:t>
            </a:r>
            <a:r>
              <a:rPr lang="en-US" sz="1400" b="1" dirty="0">
                <a:latin typeface="Adobe Gothic Std B" panose="020B0800000000000000" pitchFamily="34" charset="-128"/>
                <a:ea typeface="Adobe Gothic Std B" panose="020B0800000000000000" pitchFamily="34" charset="-128"/>
              </a:rPr>
              <a:t> </a:t>
            </a:r>
            <a:r>
              <a:rPr lang="en-US" sz="1400" b="1" dirty="0" err="1">
                <a:latin typeface="Adobe Gothic Std B" panose="020B0800000000000000" pitchFamily="34" charset="-128"/>
                <a:ea typeface="Adobe Gothic Std B" panose="020B0800000000000000" pitchFamily="34" charset="-128"/>
              </a:rPr>
              <a:t>ini</a:t>
            </a:r>
            <a:r>
              <a:rPr lang="en-US" sz="1400" b="1" dirty="0">
                <a:latin typeface="Adobe Gothic Std B" panose="020B0800000000000000" pitchFamily="34" charset="-128"/>
                <a:ea typeface="Adobe Gothic Std B" panose="020B0800000000000000" pitchFamily="34" charset="-128"/>
              </a:rPr>
              <a:t> </a:t>
            </a:r>
            <a:r>
              <a:rPr lang="en-US" sz="1400" b="1" dirty="0" err="1">
                <a:latin typeface="Adobe Gothic Std B" panose="020B0800000000000000" pitchFamily="34" charset="-128"/>
                <a:ea typeface="Adobe Gothic Std B" panose="020B0800000000000000" pitchFamily="34" charset="-128"/>
              </a:rPr>
              <a:t>merupakan</a:t>
            </a:r>
            <a:r>
              <a:rPr lang="en-US" sz="1400" b="1" dirty="0">
                <a:latin typeface="Adobe Gothic Std B" panose="020B0800000000000000" pitchFamily="34" charset="-128"/>
                <a:ea typeface="Adobe Gothic Std B" panose="020B0800000000000000" pitchFamily="34" charset="-128"/>
              </a:rPr>
              <a:t> </a:t>
            </a:r>
            <a:r>
              <a:rPr lang="en-US" sz="1400" b="1" dirty="0" err="1">
                <a:latin typeface="Adobe Gothic Std B" panose="020B0800000000000000" pitchFamily="34" charset="-128"/>
                <a:ea typeface="Adobe Gothic Std B" panose="020B0800000000000000" pitchFamily="34" charset="-128"/>
              </a:rPr>
              <a:t>pengembangan</a:t>
            </a:r>
            <a:r>
              <a:rPr lang="en-US" sz="1400" b="1" dirty="0">
                <a:latin typeface="Adobe Gothic Std B" panose="020B0800000000000000" pitchFamily="34" charset="-128"/>
                <a:ea typeface="Adobe Gothic Std B" panose="020B0800000000000000" pitchFamily="34" charset="-128"/>
              </a:rPr>
              <a:t> </a:t>
            </a:r>
            <a:r>
              <a:rPr lang="en-US" sz="1400" b="1" dirty="0" err="1">
                <a:latin typeface="Adobe Gothic Std B" panose="020B0800000000000000" pitchFamily="34" charset="-128"/>
                <a:ea typeface="Adobe Gothic Std B" panose="020B0800000000000000" pitchFamily="34" charset="-128"/>
              </a:rPr>
              <a:t>dari</a:t>
            </a:r>
            <a:r>
              <a:rPr lang="en-US" sz="1400" b="1" dirty="0">
                <a:latin typeface="Adobe Gothic Std B" panose="020B0800000000000000" pitchFamily="34" charset="-128"/>
                <a:ea typeface="Adobe Gothic Std B" panose="020B0800000000000000" pitchFamily="34" charset="-128"/>
              </a:rPr>
              <a:t> </a:t>
            </a:r>
            <a:r>
              <a:rPr lang="en-US" sz="1400" b="1" dirty="0" err="1">
                <a:latin typeface="Adobe Gothic Std B" panose="020B0800000000000000" pitchFamily="34" charset="-128"/>
                <a:ea typeface="Adobe Gothic Std B" panose="020B0800000000000000" pitchFamily="34" charset="-128"/>
              </a:rPr>
              <a:t>prinsip-prinsip</a:t>
            </a:r>
            <a:r>
              <a:rPr lang="en-US" sz="1400" b="1" dirty="0">
                <a:latin typeface="Adobe Gothic Std B" panose="020B0800000000000000" pitchFamily="34" charset="-128"/>
                <a:ea typeface="Adobe Gothic Std B" panose="020B0800000000000000" pitchFamily="34" charset="-128"/>
              </a:rPr>
              <a:t> </a:t>
            </a:r>
            <a:r>
              <a:rPr lang="en-US" sz="1400" b="1" dirty="0" err="1">
                <a:latin typeface="Adobe Gothic Std B" panose="020B0800000000000000" pitchFamily="34" charset="-128"/>
                <a:ea typeface="Adobe Gothic Std B" panose="020B0800000000000000" pitchFamily="34" charset="-128"/>
              </a:rPr>
              <a:t>pembelajaran</a:t>
            </a:r>
            <a:r>
              <a:rPr lang="en-US" sz="1400" b="1" dirty="0">
                <a:latin typeface="Adobe Gothic Std B" panose="020B0800000000000000" pitchFamily="34" charset="-128"/>
                <a:ea typeface="Adobe Gothic Std B" panose="020B0800000000000000" pitchFamily="34" charset="-128"/>
              </a:rPr>
              <a:t> Operant conditioning yang di </a:t>
            </a:r>
            <a:r>
              <a:rPr lang="en-US" sz="1400" b="1" dirty="0" err="1">
                <a:latin typeface="Adobe Gothic Std B" panose="020B0800000000000000" pitchFamily="34" charset="-128"/>
                <a:ea typeface="Adobe Gothic Std B" panose="020B0800000000000000" pitchFamily="34" charset="-128"/>
              </a:rPr>
              <a:t>bawa</a:t>
            </a:r>
            <a:r>
              <a:rPr lang="en-US" sz="1400" b="1" dirty="0">
                <a:latin typeface="Adobe Gothic Std B" panose="020B0800000000000000" pitchFamily="34" charset="-128"/>
                <a:ea typeface="Adobe Gothic Std B" panose="020B0800000000000000" pitchFamily="34" charset="-128"/>
              </a:rPr>
              <a:t> </a:t>
            </a:r>
            <a:r>
              <a:rPr lang="en-US" sz="1400" b="1" dirty="0" err="1">
                <a:latin typeface="Adobe Gothic Std B" panose="020B0800000000000000" pitchFamily="34" charset="-128"/>
                <a:ea typeface="Adobe Gothic Std B" panose="020B0800000000000000" pitchFamily="34" charset="-128"/>
              </a:rPr>
              <a:t>oleh</a:t>
            </a:r>
            <a:r>
              <a:rPr lang="en-US" sz="1400" b="1" dirty="0">
                <a:latin typeface="Adobe Gothic Std B" panose="020B0800000000000000" pitchFamily="34" charset="-128"/>
                <a:ea typeface="Adobe Gothic Std B" panose="020B0800000000000000" pitchFamily="34" charset="-128"/>
              </a:rPr>
              <a:t> Skinner. </a:t>
            </a:r>
            <a:endParaRPr lang="en-US" sz="1400" b="1" dirty="0">
              <a:latin typeface="Adobe Gothic Std B" panose="020B0800000000000000" pitchFamily="34" charset="-128"/>
              <a:ea typeface="Adobe Gothic Std B" panose="020B0800000000000000" pitchFamily="34" charset="-128"/>
            </a:endParaRPr>
          </a:p>
          <a:p>
            <a:pPr algn="just" defTabSz="409684"/>
            <a:r>
              <a:rPr lang="en-US" sz="1400" b="1" dirty="0">
                <a:latin typeface="Adobe Gothic Std B" panose="020B0800000000000000" pitchFamily="34" charset="-128"/>
                <a:ea typeface="Adobe Gothic Std B" panose="020B0800000000000000" pitchFamily="34" charset="-128"/>
              </a:rPr>
              <a:t>	</a:t>
            </a:r>
            <a:r>
              <a:rPr lang="en-US" sz="1400" b="1" dirty="0" err="1">
                <a:latin typeface="Adobe Gothic Std B" panose="020B0800000000000000" pitchFamily="34" charset="-128"/>
                <a:ea typeface="Adobe Gothic Std B" panose="020B0800000000000000" pitchFamily="34" charset="-128"/>
              </a:rPr>
              <a:t>Dalam</a:t>
            </a:r>
            <a:r>
              <a:rPr lang="en-US" sz="1400" b="1" dirty="0">
                <a:latin typeface="Adobe Gothic Std B" panose="020B0800000000000000" pitchFamily="34" charset="-128"/>
                <a:ea typeface="Adobe Gothic Std B" panose="020B0800000000000000" pitchFamily="34" charset="-128"/>
              </a:rPr>
              <a:t> </a:t>
            </a:r>
            <a:r>
              <a:rPr lang="en-US" sz="1400" b="1" dirty="0" err="1">
                <a:latin typeface="Adobe Gothic Std B" panose="020B0800000000000000" pitchFamily="34" charset="-128"/>
                <a:ea typeface="Adobe Gothic Std B" panose="020B0800000000000000" pitchFamily="34" charset="-128"/>
              </a:rPr>
              <a:t>Schunk</a:t>
            </a:r>
            <a:r>
              <a:rPr lang="en-US" sz="1400" b="1" dirty="0">
                <a:latin typeface="Adobe Gothic Std B" panose="020B0800000000000000" pitchFamily="34" charset="-128"/>
                <a:ea typeface="Adobe Gothic Std B" panose="020B0800000000000000" pitchFamily="34" charset="-128"/>
              </a:rPr>
              <a:t> (2012) PI </a:t>
            </a:r>
            <a:r>
              <a:rPr lang="en-US" sz="1400" b="1" dirty="0" err="1">
                <a:latin typeface="Adobe Gothic Std B" panose="020B0800000000000000" pitchFamily="34" charset="-128"/>
                <a:ea typeface="Adobe Gothic Std B" panose="020B0800000000000000" pitchFamily="34" charset="-128"/>
              </a:rPr>
              <a:t>melibatkan</a:t>
            </a:r>
            <a:r>
              <a:rPr lang="en-US" sz="1400" b="1" dirty="0">
                <a:latin typeface="Adobe Gothic Std B" panose="020B0800000000000000" pitchFamily="34" charset="-128"/>
                <a:ea typeface="Adobe Gothic Std B" panose="020B0800000000000000" pitchFamily="34" charset="-128"/>
              </a:rPr>
              <a:t> </a:t>
            </a:r>
            <a:r>
              <a:rPr lang="en-US" sz="1400" b="1" dirty="0" err="1">
                <a:latin typeface="Adobe Gothic Std B" panose="020B0800000000000000" pitchFamily="34" charset="-128"/>
                <a:ea typeface="Adobe Gothic Std B" panose="020B0800000000000000" pitchFamily="34" charset="-128"/>
              </a:rPr>
              <a:t>beberapa</a:t>
            </a:r>
            <a:r>
              <a:rPr lang="en-US" sz="1400" b="1" dirty="0">
                <a:latin typeface="Adobe Gothic Std B" panose="020B0800000000000000" pitchFamily="34" charset="-128"/>
                <a:ea typeface="Adobe Gothic Std B" panose="020B0800000000000000" pitchFamily="34" charset="-128"/>
              </a:rPr>
              <a:t> </a:t>
            </a:r>
            <a:r>
              <a:rPr lang="en-US" sz="1400" b="1" dirty="0" err="1">
                <a:latin typeface="Adobe Gothic Std B" panose="020B0800000000000000" pitchFamily="34" charset="-128"/>
                <a:ea typeface="Adobe Gothic Std B" panose="020B0800000000000000" pitchFamily="34" charset="-128"/>
              </a:rPr>
              <a:t>prinsip</a:t>
            </a:r>
            <a:r>
              <a:rPr lang="en-US" sz="1400" b="1" dirty="0">
                <a:latin typeface="Adobe Gothic Std B" panose="020B0800000000000000" pitchFamily="34" charset="-128"/>
                <a:ea typeface="Adobe Gothic Std B" panose="020B0800000000000000" pitchFamily="34" charset="-128"/>
              </a:rPr>
              <a:t> </a:t>
            </a:r>
            <a:r>
              <a:rPr lang="en-US" sz="1400" b="1" dirty="0" err="1">
                <a:latin typeface="Adobe Gothic Std B" panose="020B0800000000000000" pitchFamily="34" charset="-128"/>
                <a:ea typeface="Adobe Gothic Std B" panose="020B0800000000000000" pitchFamily="34" charset="-128"/>
              </a:rPr>
              <a:t>pembelajaran</a:t>
            </a:r>
            <a:r>
              <a:rPr lang="en-US" sz="1400" b="1" dirty="0">
                <a:latin typeface="Adobe Gothic Std B" panose="020B0800000000000000" pitchFamily="34" charset="-128"/>
                <a:ea typeface="Adobe Gothic Std B" panose="020B0800000000000000" pitchFamily="34" charset="-128"/>
              </a:rPr>
              <a:t>. </a:t>
            </a:r>
            <a:r>
              <a:rPr lang="en-US" sz="1400" b="1" dirty="0" err="1">
                <a:latin typeface="Adobe Gothic Std B" panose="020B0800000000000000" pitchFamily="34" charset="-128"/>
                <a:ea typeface="Adobe Gothic Std B" panose="020B0800000000000000" pitchFamily="34" charset="-128"/>
              </a:rPr>
              <a:t>Dalam</a:t>
            </a:r>
            <a:r>
              <a:rPr lang="en-US" sz="1400" b="1" dirty="0">
                <a:latin typeface="Adobe Gothic Std B" panose="020B0800000000000000" pitchFamily="34" charset="-128"/>
                <a:ea typeface="Adobe Gothic Std B" panose="020B0800000000000000" pitchFamily="34" charset="-128"/>
              </a:rPr>
              <a:t> </a:t>
            </a:r>
            <a:r>
              <a:rPr lang="en-US" sz="1400" b="1" dirty="0" err="1">
                <a:latin typeface="Adobe Gothic Std B" panose="020B0800000000000000" pitchFamily="34" charset="-128"/>
                <a:ea typeface="Adobe Gothic Std B" panose="020B0800000000000000" pitchFamily="34" charset="-128"/>
              </a:rPr>
              <a:t>pembelajaran</a:t>
            </a:r>
            <a:r>
              <a:rPr lang="en-US" sz="1400" b="1" dirty="0">
                <a:latin typeface="Adobe Gothic Std B" panose="020B0800000000000000" pitchFamily="34" charset="-128"/>
                <a:ea typeface="Adobe Gothic Std B" panose="020B0800000000000000" pitchFamily="34" charset="-128"/>
              </a:rPr>
              <a:t> </a:t>
            </a:r>
            <a:r>
              <a:rPr lang="en-US" sz="1400" b="1" dirty="0" err="1">
                <a:latin typeface="Adobe Gothic Std B" panose="020B0800000000000000" pitchFamily="34" charset="-128"/>
                <a:ea typeface="Adobe Gothic Std B" panose="020B0800000000000000" pitchFamily="34" charset="-128"/>
              </a:rPr>
              <a:t>terprogram</a:t>
            </a:r>
            <a:r>
              <a:rPr lang="en-US" sz="1400" b="1" dirty="0">
                <a:latin typeface="Adobe Gothic Std B" panose="020B0800000000000000" pitchFamily="34" charset="-128"/>
                <a:ea typeface="Adobe Gothic Std B" panose="020B0800000000000000" pitchFamily="34" charset="-128"/>
              </a:rPr>
              <a:t>, </a:t>
            </a:r>
            <a:r>
              <a:rPr lang="en-US" sz="1400" b="1" dirty="0" err="1">
                <a:latin typeface="Adobe Gothic Std B" panose="020B0800000000000000" pitchFamily="34" charset="-128"/>
                <a:ea typeface="Adobe Gothic Std B" panose="020B0800000000000000" pitchFamily="34" charset="-128"/>
              </a:rPr>
              <a:t>materi</a:t>
            </a:r>
            <a:r>
              <a:rPr lang="en-US" sz="1400" b="1" dirty="0">
                <a:latin typeface="Adobe Gothic Std B" panose="020B0800000000000000" pitchFamily="34" charset="-128"/>
                <a:ea typeface="Adobe Gothic Std B" panose="020B0800000000000000" pitchFamily="34" charset="-128"/>
              </a:rPr>
              <a:t> </a:t>
            </a:r>
            <a:r>
              <a:rPr lang="en-US" sz="1400" b="1" dirty="0" err="1">
                <a:latin typeface="Adobe Gothic Std B" panose="020B0800000000000000" pitchFamily="34" charset="-128"/>
                <a:ea typeface="Adobe Gothic Std B" panose="020B0800000000000000" pitchFamily="34" charset="-128"/>
              </a:rPr>
              <a:t>dibagi</a:t>
            </a:r>
            <a:r>
              <a:rPr lang="en-US" sz="1400" b="1" dirty="0">
                <a:latin typeface="Adobe Gothic Std B" panose="020B0800000000000000" pitchFamily="34" charset="-128"/>
                <a:ea typeface="Adobe Gothic Std B" panose="020B0800000000000000" pitchFamily="34" charset="-128"/>
              </a:rPr>
              <a:t> </a:t>
            </a:r>
            <a:r>
              <a:rPr lang="en-US" sz="1400" b="1" dirty="0" err="1">
                <a:latin typeface="Adobe Gothic Std B" panose="020B0800000000000000" pitchFamily="34" charset="-128"/>
                <a:ea typeface="Adobe Gothic Std B" panose="020B0800000000000000" pitchFamily="34" charset="-128"/>
              </a:rPr>
              <a:t>menjadi</a:t>
            </a:r>
            <a:r>
              <a:rPr lang="en-US" sz="1400" b="1" dirty="0">
                <a:latin typeface="Adobe Gothic Std B" panose="020B0800000000000000" pitchFamily="34" charset="-128"/>
                <a:ea typeface="Adobe Gothic Std B" panose="020B0800000000000000" pitchFamily="34" charset="-128"/>
              </a:rPr>
              <a:t> frame-frame </a:t>
            </a:r>
            <a:r>
              <a:rPr lang="en-US" sz="1400" b="1" dirty="0" err="1">
                <a:latin typeface="Adobe Gothic Std B" panose="020B0800000000000000" pitchFamily="34" charset="-128"/>
                <a:ea typeface="Adobe Gothic Std B" panose="020B0800000000000000" pitchFamily="34" charset="-128"/>
              </a:rPr>
              <a:t>secara</a:t>
            </a:r>
            <a:r>
              <a:rPr lang="en-US" sz="1400" b="1" dirty="0">
                <a:latin typeface="Adobe Gothic Std B" panose="020B0800000000000000" pitchFamily="34" charset="-128"/>
                <a:ea typeface="Adobe Gothic Std B" panose="020B0800000000000000" pitchFamily="34" charset="-128"/>
              </a:rPr>
              <a:t> </a:t>
            </a:r>
            <a:r>
              <a:rPr lang="en-US" sz="1400" b="1" dirty="0" err="1">
                <a:latin typeface="Adobe Gothic Std B" panose="020B0800000000000000" pitchFamily="34" charset="-128"/>
                <a:ea typeface="Adobe Gothic Std B" panose="020B0800000000000000" pitchFamily="34" charset="-128"/>
              </a:rPr>
              <a:t>berurutan</a:t>
            </a:r>
            <a:r>
              <a:rPr lang="en-US" sz="1400" b="1" dirty="0">
                <a:latin typeface="Adobe Gothic Std B" panose="020B0800000000000000" pitchFamily="34" charset="-128"/>
                <a:ea typeface="Adobe Gothic Std B" panose="020B0800000000000000" pitchFamily="34" charset="-128"/>
              </a:rPr>
              <a:t> yang </a:t>
            </a:r>
            <a:r>
              <a:rPr lang="en-US" sz="1400" b="1" dirty="0" err="1">
                <a:latin typeface="Adobe Gothic Std B" panose="020B0800000000000000" pitchFamily="34" charset="-128"/>
                <a:ea typeface="Adobe Gothic Std B" panose="020B0800000000000000" pitchFamily="34" charset="-128"/>
              </a:rPr>
              <a:t>setiap</a:t>
            </a:r>
            <a:r>
              <a:rPr lang="en-US" sz="1400" b="1" dirty="0">
                <a:latin typeface="Adobe Gothic Std B" panose="020B0800000000000000" pitchFamily="34" charset="-128"/>
                <a:ea typeface="Adobe Gothic Std B" panose="020B0800000000000000" pitchFamily="34" charset="-128"/>
              </a:rPr>
              <a:t> frame </a:t>
            </a:r>
            <a:r>
              <a:rPr lang="en-US" sz="1400" b="1" dirty="0" err="1">
                <a:latin typeface="Adobe Gothic Std B" panose="020B0800000000000000" pitchFamily="34" charset="-128"/>
                <a:ea typeface="Adobe Gothic Std B" panose="020B0800000000000000" pitchFamily="34" charset="-128"/>
              </a:rPr>
              <a:t>memberikan</a:t>
            </a:r>
            <a:r>
              <a:rPr lang="en-US" sz="1400" b="1" dirty="0">
                <a:latin typeface="Adobe Gothic Std B" panose="020B0800000000000000" pitchFamily="34" charset="-128"/>
                <a:ea typeface="Adobe Gothic Std B" panose="020B0800000000000000" pitchFamily="34" charset="-128"/>
              </a:rPr>
              <a:t> </a:t>
            </a:r>
            <a:r>
              <a:rPr lang="en-US" sz="1400" b="1" dirty="0" err="1">
                <a:latin typeface="Adobe Gothic Std B" panose="020B0800000000000000" pitchFamily="34" charset="-128"/>
                <a:ea typeface="Adobe Gothic Std B" panose="020B0800000000000000" pitchFamily="34" charset="-128"/>
              </a:rPr>
              <a:t>informasi</a:t>
            </a:r>
            <a:r>
              <a:rPr lang="en-US" sz="1400" b="1" dirty="0">
                <a:latin typeface="Adobe Gothic Std B" panose="020B0800000000000000" pitchFamily="34" charset="-128"/>
                <a:ea typeface="Adobe Gothic Std B" panose="020B0800000000000000" pitchFamily="34" charset="-128"/>
              </a:rPr>
              <a:t> </a:t>
            </a:r>
            <a:r>
              <a:rPr lang="en-US" sz="1400" b="1" dirty="0" err="1">
                <a:latin typeface="Adobe Gothic Std B" panose="020B0800000000000000" pitchFamily="34" charset="-128"/>
                <a:ea typeface="Adobe Gothic Std B" panose="020B0800000000000000" pitchFamily="34" charset="-128"/>
              </a:rPr>
              <a:t>dalam</a:t>
            </a:r>
            <a:r>
              <a:rPr lang="en-US" sz="1400" b="1" dirty="0">
                <a:latin typeface="Adobe Gothic Std B" panose="020B0800000000000000" pitchFamily="34" charset="-128"/>
                <a:ea typeface="Adobe Gothic Std B" panose="020B0800000000000000" pitchFamily="34" charset="-128"/>
              </a:rPr>
              <a:t> </a:t>
            </a:r>
            <a:r>
              <a:rPr lang="en-US" sz="1400" b="1" dirty="0" err="1">
                <a:latin typeface="Adobe Gothic Std B" panose="020B0800000000000000" pitchFamily="34" charset="-128"/>
                <a:ea typeface="Adobe Gothic Std B" panose="020B0800000000000000" pitchFamily="34" charset="-128"/>
              </a:rPr>
              <a:t>potongan</a:t>
            </a:r>
            <a:r>
              <a:rPr lang="en-US" sz="1400" b="1" dirty="0">
                <a:latin typeface="Adobe Gothic Std B" panose="020B0800000000000000" pitchFamily="34" charset="-128"/>
                <a:ea typeface="Adobe Gothic Std B" panose="020B0800000000000000" pitchFamily="34" charset="-128"/>
              </a:rPr>
              <a:t> </a:t>
            </a:r>
            <a:r>
              <a:rPr lang="en-US" sz="1400" b="1" dirty="0" err="1">
                <a:latin typeface="Adobe Gothic Std B" panose="020B0800000000000000" pitchFamily="34" charset="-128"/>
                <a:ea typeface="Adobe Gothic Std B" panose="020B0800000000000000" pitchFamily="34" charset="-128"/>
              </a:rPr>
              <a:t>kecil</a:t>
            </a:r>
            <a:r>
              <a:rPr lang="en-US" sz="1400" b="1" dirty="0">
                <a:latin typeface="Adobe Gothic Std B" panose="020B0800000000000000" pitchFamily="34" charset="-128"/>
                <a:ea typeface="Adobe Gothic Std B" panose="020B0800000000000000" pitchFamily="34" charset="-128"/>
              </a:rPr>
              <a:t> </a:t>
            </a:r>
            <a:r>
              <a:rPr lang="en-US" sz="1400" b="1" dirty="0" err="1">
                <a:latin typeface="Adobe Gothic Std B" panose="020B0800000000000000" pitchFamily="34" charset="-128"/>
                <a:ea typeface="Adobe Gothic Std B" panose="020B0800000000000000" pitchFamily="34" charset="-128"/>
              </a:rPr>
              <a:t>dan</a:t>
            </a:r>
            <a:r>
              <a:rPr lang="en-US" sz="1400" b="1" dirty="0">
                <a:latin typeface="Adobe Gothic Std B" panose="020B0800000000000000" pitchFamily="34" charset="-128"/>
                <a:ea typeface="Adobe Gothic Std B" panose="020B0800000000000000" pitchFamily="34" charset="-128"/>
              </a:rPr>
              <a:t> </a:t>
            </a:r>
            <a:r>
              <a:rPr lang="en-US" sz="1400" b="1" dirty="0" err="1">
                <a:latin typeface="Adobe Gothic Std B" panose="020B0800000000000000" pitchFamily="34" charset="-128"/>
                <a:ea typeface="Adobe Gothic Std B" panose="020B0800000000000000" pitchFamily="34" charset="-128"/>
              </a:rPr>
              <a:t>dilengkapi</a:t>
            </a:r>
            <a:r>
              <a:rPr lang="en-US" sz="1400" b="1" dirty="0">
                <a:latin typeface="Adobe Gothic Std B" panose="020B0800000000000000" pitchFamily="34" charset="-128"/>
                <a:ea typeface="Adobe Gothic Std B" panose="020B0800000000000000" pitchFamily="34" charset="-128"/>
              </a:rPr>
              <a:t> </a:t>
            </a:r>
            <a:r>
              <a:rPr lang="en-US" sz="1400" b="1" dirty="0" err="1">
                <a:latin typeface="Adobe Gothic Std B" panose="020B0800000000000000" pitchFamily="34" charset="-128"/>
                <a:ea typeface="Adobe Gothic Std B" panose="020B0800000000000000" pitchFamily="34" charset="-128"/>
              </a:rPr>
              <a:t>dengan</a:t>
            </a:r>
            <a:r>
              <a:rPr lang="en-US" sz="1400" b="1" dirty="0">
                <a:latin typeface="Adobe Gothic Std B" panose="020B0800000000000000" pitchFamily="34" charset="-128"/>
                <a:ea typeface="Adobe Gothic Std B" panose="020B0800000000000000" pitchFamily="34" charset="-128"/>
              </a:rPr>
              <a:t> test yang </a:t>
            </a:r>
            <a:r>
              <a:rPr lang="en-US" sz="1400" b="1" dirty="0" err="1">
                <a:latin typeface="Adobe Gothic Std B" panose="020B0800000000000000" pitchFamily="34" charset="-128"/>
                <a:ea typeface="Adobe Gothic Std B" panose="020B0800000000000000" pitchFamily="34" charset="-128"/>
              </a:rPr>
              <a:t>akan</a:t>
            </a:r>
            <a:r>
              <a:rPr lang="en-US" sz="1400" b="1" dirty="0">
                <a:latin typeface="Adobe Gothic Std B" panose="020B0800000000000000" pitchFamily="34" charset="-128"/>
                <a:ea typeface="Adobe Gothic Std B" panose="020B0800000000000000" pitchFamily="34" charset="-128"/>
              </a:rPr>
              <a:t> </a:t>
            </a:r>
            <a:r>
              <a:rPr lang="en-US" sz="1400" b="1" dirty="0" err="1">
                <a:latin typeface="Adobe Gothic Std B" panose="020B0800000000000000" pitchFamily="34" charset="-128"/>
                <a:ea typeface="Adobe Gothic Std B" panose="020B0800000000000000" pitchFamily="34" charset="-128"/>
              </a:rPr>
              <a:t>direspon</a:t>
            </a:r>
            <a:r>
              <a:rPr lang="en-US" sz="1400" b="1" dirty="0">
                <a:latin typeface="Adobe Gothic Std B" panose="020B0800000000000000" pitchFamily="34" charset="-128"/>
                <a:ea typeface="Adobe Gothic Std B" panose="020B0800000000000000" pitchFamily="34" charset="-128"/>
              </a:rPr>
              <a:t> </a:t>
            </a:r>
            <a:r>
              <a:rPr lang="en-US" sz="1400" b="1" dirty="0" err="1">
                <a:latin typeface="Adobe Gothic Std B" panose="020B0800000000000000" pitchFamily="34" charset="-128"/>
                <a:ea typeface="Adobe Gothic Std B" panose="020B0800000000000000" pitchFamily="34" charset="-128"/>
              </a:rPr>
              <a:t>oleh</a:t>
            </a:r>
            <a:r>
              <a:rPr lang="en-US" sz="1400" b="1" dirty="0">
                <a:latin typeface="Adobe Gothic Std B" panose="020B0800000000000000" pitchFamily="34" charset="-128"/>
                <a:ea typeface="Adobe Gothic Std B" panose="020B0800000000000000" pitchFamily="34" charset="-128"/>
              </a:rPr>
              <a:t> </a:t>
            </a:r>
            <a:r>
              <a:rPr lang="en-US" sz="1400" b="1" dirty="0" err="1">
                <a:latin typeface="Adobe Gothic Std B" panose="020B0800000000000000" pitchFamily="34" charset="-128"/>
                <a:ea typeface="Adobe Gothic Std B" panose="020B0800000000000000" pitchFamily="34" charset="-128"/>
              </a:rPr>
              <a:t>siswa</a:t>
            </a:r>
            <a:endParaRPr lang="en-US" sz="1400" b="1" dirty="0">
              <a:latin typeface="Adobe Gothic Std B" panose="020B0800000000000000" pitchFamily="34" charset="-128"/>
              <a:ea typeface="Adobe Gothic Std B" panose="020B0800000000000000" pitchFamily="34" charset="-128"/>
            </a:endParaRPr>
          </a:p>
        </p:txBody>
      </p:sp>
    </p:spTree>
    <p:extLst>
      <p:ext uri="{BB962C8B-B14F-4D97-AF65-F5344CB8AC3E}">
        <p14:creationId xmlns:p14="http://schemas.microsoft.com/office/powerpoint/2010/main" val="3579716724"/>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913745"/>
            <a:ext cx="7620000" cy="4784098"/>
          </a:xfrm>
        </p:spPr>
        <p:txBody>
          <a:bodyPr>
            <a:normAutofit fontScale="90000"/>
          </a:bodyPr>
          <a:lstStyle/>
          <a:p>
            <a:r>
              <a:rPr lang="en-US" dirty="0" smtClean="0"/>
              <a:t>TUGAS</a:t>
            </a:r>
            <a:br>
              <a:rPr lang="en-US" dirty="0" smtClean="0"/>
            </a:br>
            <a:r>
              <a:rPr lang="en-US" dirty="0" err="1" smtClean="0"/>
              <a:t>Coba</a:t>
            </a:r>
            <a:r>
              <a:rPr lang="en-US" dirty="0" smtClean="0"/>
              <a:t> </a:t>
            </a:r>
            <a:r>
              <a:rPr lang="en-US" dirty="0" err="1" smtClean="0"/>
              <a:t>Ibu</a:t>
            </a:r>
            <a:r>
              <a:rPr lang="en-US" dirty="0" smtClean="0"/>
              <a:t>/</a:t>
            </a:r>
            <a:r>
              <a:rPr lang="en-US" dirty="0" err="1" smtClean="0"/>
              <a:t>Bapak</a:t>
            </a:r>
            <a:r>
              <a:rPr lang="en-US" dirty="0" smtClean="0"/>
              <a:t> </a:t>
            </a:r>
            <a:r>
              <a:rPr lang="en-US" dirty="0" err="1" smtClean="0"/>
              <a:t>identifikasi</a:t>
            </a:r>
            <a:r>
              <a:rPr lang="en-US" dirty="0" smtClean="0"/>
              <a:t> </a:t>
            </a:r>
            <a:r>
              <a:rPr lang="en-US" dirty="0" err="1" smtClean="0"/>
              <a:t>bentuk-bentuk</a:t>
            </a:r>
            <a:r>
              <a:rPr lang="en-US" dirty="0" smtClean="0"/>
              <a:t> </a:t>
            </a:r>
            <a:r>
              <a:rPr lang="en-US" dirty="0" err="1" smtClean="0"/>
              <a:t>stimulasi</a:t>
            </a:r>
            <a:r>
              <a:rPr lang="en-US" dirty="0" smtClean="0"/>
              <a:t> yang </a:t>
            </a:r>
            <a:r>
              <a:rPr lang="en-US" dirty="0" err="1" smtClean="0"/>
              <a:t>Bapak</a:t>
            </a:r>
            <a:r>
              <a:rPr lang="en-US" dirty="0" smtClean="0"/>
              <a:t>/</a:t>
            </a:r>
            <a:r>
              <a:rPr lang="en-US" dirty="0" err="1" smtClean="0"/>
              <a:t>Ibu</a:t>
            </a:r>
            <a:r>
              <a:rPr lang="en-US" dirty="0" smtClean="0"/>
              <a:t> </a:t>
            </a:r>
            <a:r>
              <a:rPr lang="en-US" dirty="0" err="1" smtClean="0"/>
              <a:t>lakukan</a:t>
            </a:r>
            <a:r>
              <a:rPr lang="en-US" dirty="0" smtClean="0"/>
              <a:t> </a:t>
            </a:r>
            <a:r>
              <a:rPr lang="en-US" dirty="0" err="1" smtClean="0"/>
              <a:t>dalam</a:t>
            </a:r>
            <a:r>
              <a:rPr lang="en-US" dirty="0" smtClean="0"/>
              <a:t> </a:t>
            </a:r>
            <a:r>
              <a:rPr lang="en-US" dirty="0" err="1" smtClean="0"/>
              <a:t>kegiatan</a:t>
            </a:r>
            <a:r>
              <a:rPr lang="en-US" dirty="0" smtClean="0"/>
              <a:t> </a:t>
            </a:r>
            <a:r>
              <a:rPr lang="en-US" dirty="0" err="1" smtClean="0"/>
              <a:t>pembelajaran</a:t>
            </a:r>
            <a:r>
              <a:rPr lang="en-US" dirty="0" smtClean="0"/>
              <a:t> </a:t>
            </a:r>
            <a:r>
              <a:rPr lang="en-US" dirty="0" err="1" smtClean="0"/>
              <a:t>untuk</a:t>
            </a:r>
            <a:r>
              <a:rPr lang="en-US" dirty="0" smtClean="0"/>
              <a:t> </a:t>
            </a:r>
            <a:r>
              <a:rPr lang="en-US" dirty="0" err="1" smtClean="0"/>
              <a:t>meningkatkan</a:t>
            </a:r>
            <a:r>
              <a:rPr lang="en-US" dirty="0" smtClean="0"/>
              <a:t> </a:t>
            </a:r>
            <a:r>
              <a:rPr lang="en-US" dirty="0" err="1" smtClean="0"/>
              <a:t>respon</a:t>
            </a:r>
            <a:r>
              <a:rPr lang="en-US" dirty="0" smtClean="0"/>
              <a:t> </a:t>
            </a:r>
            <a:r>
              <a:rPr lang="en-US" dirty="0" err="1" smtClean="0"/>
              <a:t>siswa</a:t>
            </a:r>
            <a:r>
              <a:rPr lang="en-US" dirty="0" smtClean="0"/>
              <a:t> </a:t>
            </a:r>
            <a:br>
              <a:rPr lang="en-US" dirty="0" smtClean="0"/>
            </a:br>
            <a:r>
              <a:rPr lang="en-US" dirty="0" err="1" smtClean="0"/>
              <a:t>contoh</a:t>
            </a:r>
            <a:r>
              <a:rPr lang="en-US" dirty="0" smtClean="0"/>
              <a:t> : </a:t>
            </a:r>
            <a:br>
              <a:rPr lang="en-US" dirty="0" smtClean="0"/>
            </a:br>
            <a:r>
              <a:rPr lang="en-US" dirty="0" smtClean="0"/>
              <a:t>1. </a:t>
            </a:r>
            <a:r>
              <a:rPr lang="en-US" dirty="0" err="1" smtClean="0"/>
              <a:t>memberikan</a:t>
            </a:r>
            <a:r>
              <a:rPr lang="en-US" dirty="0" smtClean="0"/>
              <a:t> </a:t>
            </a:r>
            <a:r>
              <a:rPr lang="en-US" dirty="0" err="1" smtClean="0"/>
              <a:t>senyuman</a:t>
            </a:r>
            <a:r>
              <a:rPr lang="en-US" dirty="0" smtClean="0"/>
              <a:t/>
            </a:r>
            <a:br>
              <a:rPr lang="en-US" dirty="0" smtClean="0"/>
            </a:br>
            <a:r>
              <a:rPr lang="en-US" dirty="0" smtClean="0"/>
              <a:t>2………………………………</a:t>
            </a:r>
            <a:br>
              <a:rPr lang="en-US" dirty="0" smtClean="0"/>
            </a:br>
            <a:r>
              <a:rPr lang="en-US" dirty="0" smtClean="0"/>
              <a:t>3………………………………</a:t>
            </a:r>
            <a:br>
              <a:rPr lang="en-US" dirty="0" smtClean="0"/>
            </a:br>
            <a:r>
              <a:rPr lang="en-US" dirty="0" smtClean="0"/>
              <a:t>4……………………………….</a:t>
            </a:r>
            <a:br>
              <a:rPr lang="en-US" dirty="0" smtClean="0"/>
            </a:br>
            <a:r>
              <a:rPr lang="en-US" dirty="0" err="1" smtClean="0"/>
              <a:t>dst</a:t>
            </a:r>
            <a:endParaRPr lang="en-US" dirty="0"/>
          </a:p>
        </p:txBody>
      </p:sp>
    </p:spTree>
    <p:extLst>
      <p:ext uri="{BB962C8B-B14F-4D97-AF65-F5344CB8AC3E}">
        <p14:creationId xmlns:p14="http://schemas.microsoft.com/office/powerpoint/2010/main" val="37969650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nip and Round Single Corner Rectangle 5"/>
          <p:cNvSpPr/>
          <p:nvPr/>
        </p:nvSpPr>
        <p:spPr>
          <a:xfrm>
            <a:off x="574515" y="1484278"/>
            <a:ext cx="2268843" cy="810301"/>
          </a:xfrm>
          <a:prstGeom prst="snipRoundRect">
            <a:avLst/>
          </a:prstGeom>
          <a:solidFill>
            <a:schemeClr val="accent1">
              <a:lumMod val="60000"/>
              <a:lumOff val="40000"/>
              <a:alpha val="99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ID" sz="1800" b="1" dirty="0" err="1">
                <a:latin typeface="Adobe Gothic Std B" panose="020B0800000000000000" pitchFamily="34" charset="-128"/>
                <a:ea typeface="Adobe Gothic Std B" panose="020B0800000000000000" pitchFamily="34" charset="-128"/>
              </a:rPr>
              <a:t>Teori</a:t>
            </a:r>
            <a:r>
              <a:rPr lang="en-ID" sz="1800" b="1" dirty="0">
                <a:latin typeface="Adobe Gothic Std B" panose="020B0800000000000000" pitchFamily="34" charset="-128"/>
                <a:ea typeface="Adobe Gothic Std B" panose="020B0800000000000000" pitchFamily="34" charset="-128"/>
              </a:rPr>
              <a:t> </a:t>
            </a:r>
            <a:r>
              <a:rPr lang="en-ID" sz="1800" b="1" dirty="0" err="1">
                <a:latin typeface="Adobe Gothic Std B" panose="020B0800000000000000" pitchFamily="34" charset="-128"/>
                <a:ea typeface="Adobe Gothic Std B" panose="020B0800000000000000" pitchFamily="34" charset="-128"/>
              </a:rPr>
              <a:t>Belajar</a:t>
            </a:r>
            <a:r>
              <a:rPr lang="en-ID" sz="1800" b="1" dirty="0">
                <a:latin typeface="Adobe Gothic Std B" panose="020B0800000000000000" pitchFamily="34" charset="-128"/>
                <a:ea typeface="Adobe Gothic Std B" panose="020B0800000000000000" pitchFamily="34" charset="-128"/>
              </a:rPr>
              <a:t> </a:t>
            </a:r>
            <a:r>
              <a:rPr lang="en-ID" sz="1800" b="1" dirty="0" err="1">
                <a:latin typeface="Adobe Gothic Std B" panose="020B0800000000000000" pitchFamily="34" charset="-128"/>
                <a:ea typeface="Adobe Gothic Std B" panose="020B0800000000000000" pitchFamily="34" charset="-128"/>
              </a:rPr>
              <a:t>Kognitif</a:t>
            </a:r>
            <a:r>
              <a:rPr lang="en-ID" sz="1800" b="1" dirty="0">
                <a:latin typeface="Adobe Gothic Std B" panose="020B0800000000000000" pitchFamily="34" charset="-128"/>
                <a:ea typeface="Adobe Gothic Std B" panose="020B0800000000000000" pitchFamily="34" charset="-128"/>
              </a:rPr>
              <a:t> </a:t>
            </a:r>
            <a:endParaRPr lang="en-US" sz="1800" b="1" dirty="0">
              <a:latin typeface="Adobe Gothic Std B" panose="020B0800000000000000" pitchFamily="34" charset="-128"/>
              <a:ea typeface="Adobe Gothic Std B" panose="020B0800000000000000" pitchFamily="34" charset="-128"/>
            </a:endParaRPr>
          </a:p>
        </p:txBody>
      </p:sp>
      <p:sp>
        <p:nvSpPr>
          <p:cNvPr id="8" name="Rectangle 7"/>
          <p:cNvSpPr/>
          <p:nvPr/>
        </p:nvSpPr>
        <p:spPr>
          <a:xfrm>
            <a:off x="304414" y="3374980"/>
            <a:ext cx="2809044" cy="2336366"/>
          </a:xfrm>
          <a:prstGeom prst="rect">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1500" b="1" dirty="0" err="1">
                <a:latin typeface="Adobe Gothic Std B" panose="020B0800000000000000" pitchFamily="34" charset="-128"/>
                <a:ea typeface="Adobe Gothic Std B" panose="020B0800000000000000" pitchFamily="34" charset="-128"/>
              </a:rPr>
              <a:t>L</a:t>
            </a:r>
            <a:r>
              <a:rPr lang="en-US" sz="1500" b="1" dirty="0" err="1">
                <a:latin typeface="Adobe Gothic Std B" panose="020B0800000000000000" pitchFamily="34" charset="-128"/>
                <a:ea typeface="Adobe Gothic Std B" panose="020B0800000000000000" pitchFamily="34" charset="-128"/>
              </a:rPr>
              <a:t>ebih</a:t>
            </a:r>
            <a:r>
              <a:rPr lang="en-US" sz="1500" b="1" dirty="0">
                <a:latin typeface="Adobe Gothic Std B" panose="020B0800000000000000" pitchFamily="34" charset="-128"/>
                <a:ea typeface="Adobe Gothic Std B" panose="020B0800000000000000" pitchFamily="34" charset="-128"/>
              </a:rPr>
              <a:t> </a:t>
            </a:r>
            <a:r>
              <a:rPr lang="en-US" sz="1500" b="1" dirty="0" err="1">
                <a:latin typeface="Adobe Gothic Std B" panose="020B0800000000000000" pitchFamily="34" charset="-128"/>
                <a:ea typeface="Adobe Gothic Std B" panose="020B0800000000000000" pitchFamily="34" charset="-128"/>
              </a:rPr>
              <a:t>mementingkan</a:t>
            </a:r>
            <a:r>
              <a:rPr lang="en-US" sz="1500" b="1" dirty="0">
                <a:latin typeface="Adobe Gothic Std B" panose="020B0800000000000000" pitchFamily="34" charset="-128"/>
                <a:ea typeface="Adobe Gothic Std B" panose="020B0800000000000000" pitchFamily="34" charset="-128"/>
              </a:rPr>
              <a:t> proses </a:t>
            </a:r>
            <a:r>
              <a:rPr lang="en-US" sz="1500" b="1" dirty="0" err="1">
                <a:latin typeface="Adobe Gothic Std B" panose="020B0800000000000000" pitchFamily="34" charset="-128"/>
                <a:ea typeface="Adobe Gothic Std B" panose="020B0800000000000000" pitchFamily="34" charset="-128"/>
              </a:rPr>
              <a:t>belajar</a:t>
            </a:r>
            <a:r>
              <a:rPr lang="en-US" sz="1500" b="1" dirty="0">
                <a:latin typeface="Adobe Gothic Std B" panose="020B0800000000000000" pitchFamily="34" charset="-128"/>
                <a:ea typeface="Adobe Gothic Std B" panose="020B0800000000000000" pitchFamily="34" charset="-128"/>
              </a:rPr>
              <a:t> </a:t>
            </a:r>
            <a:r>
              <a:rPr lang="en-US" sz="1500" b="1" dirty="0" err="1">
                <a:latin typeface="Adobe Gothic Std B" panose="020B0800000000000000" pitchFamily="34" charset="-128"/>
                <a:ea typeface="Adobe Gothic Std B" panose="020B0800000000000000" pitchFamily="34" charset="-128"/>
              </a:rPr>
              <a:t>dari</a:t>
            </a:r>
            <a:r>
              <a:rPr lang="en-US" sz="1500" b="1" dirty="0">
                <a:latin typeface="Adobe Gothic Std B" panose="020B0800000000000000" pitchFamily="34" charset="-128"/>
                <a:ea typeface="Adobe Gothic Std B" panose="020B0800000000000000" pitchFamily="34" charset="-128"/>
              </a:rPr>
              <a:t> </a:t>
            </a:r>
            <a:r>
              <a:rPr lang="en-US" sz="1500" b="1" dirty="0" err="1">
                <a:latin typeface="Adobe Gothic Std B" panose="020B0800000000000000" pitchFamily="34" charset="-128"/>
                <a:ea typeface="Adobe Gothic Std B" panose="020B0800000000000000" pitchFamily="34" charset="-128"/>
              </a:rPr>
              <a:t>pada</a:t>
            </a:r>
            <a:r>
              <a:rPr lang="en-US" sz="1500" b="1" dirty="0">
                <a:latin typeface="Adobe Gothic Std B" panose="020B0800000000000000" pitchFamily="34" charset="-128"/>
                <a:ea typeface="Adobe Gothic Std B" panose="020B0800000000000000" pitchFamily="34" charset="-128"/>
              </a:rPr>
              <a:t> </a:t>
            </a:r>
            <a:r>
              <a:rPr lang="en-US" sz="1500" b="1" dirty="0" err="1">
                <a:latin typeface="Adobe Gothic Std B" panose="020B0800000000000000" pitchFamily="34" charset="-128"/>
                <a:ea typeface="Adobe Gothic Std B" panose="020B0800000000000000" pitchFamily="34" charset="-128"/>
              </a:rPr>
              <a:t>hasil</a:t>
            </a:r>
            <a:r>
              <a:rPr lang="en-US" sz="1500" b="1" dirty="0">
                <a:latin typeface="Adobe Gothic Std B" panose="020B0800000000000000" pitchFamily="34" charset="-128"/>
                <a:ea typeface="Adobe Gothic Std B" panose="020B0800000000000000" pitchFamily="34" charset="-128"/>
              </a:rPr>
              <a:t> </a:t>
            </a:r>
            <a:r>
              <a:rPr lang="en-US" sz="1500" b="1" dirty="0" err="1">
                <a:latin typeface="Adobe Gothic Std B" panose="020B0800000000000000" pitchFamily="34" charset="-128"/>
                <a:ea typeface="Adobe Gothic Std B" panose="020B0800000000000000" pitchFamily="34" charset="-128"/>
              </a:rPr>
              <a:t>belajarnya</a:t>
            </a:r>
            <a:r>
              <a:rPr lang="en-US" sz="1500" b="1" dirty="0">
                <a:latin typeface="Adobe Gothic Std B" panose="020B0800000000000000" pitchFamily="34" charset="-128"/>
                <a:ea typeface="Adobe Gothic Std B" panose="020B0800000000000000" pitchFamily="34" charset="-128"/>
              </a:rPr>
              <a:t>. Para </a:t>
            </a:r>
            <a:r>
              <a:rPr lang="en-US" sz="1500" b="1" dirty="0" err="1">
                <a:latin typeface="Adobe Gothic Std B" panose="020B0800000000000000" pitchFamily="34" charset="-128"/>
                <a:ea typeface="Adobe Gothic Std B" panose="020B0800000000000000" pitchFamily="34" charset="-128"/>
              </a:rPr>
              <a:t>penganut</a:t>
            </a:r>
            <a:r>
              <a:rPr lang="en-US" sz="1500" b="1" dirty="0">
                <a:latin typeface="Adobe Gothic Std B" panose="020B0800000000000000" pitchFamily="34" charset="-128"/>
                <a:ea typeface="Adobe Gothic Std B" panose="020B0800000000000000" pitchFamily="34" charset="-128"/>
              </a:rPr>
              <a:t> </a:t>
            </a:r>
            <a:r>
              <a:rPr lang="en-US" sz="1500" b="1" dirty="0" err="1">
                <a:latin typeface="Adobe Gothic Std B" panose="020B0800000000000000" pitchFamily="34" charset="-128"/>
                <a:ea typeface="Adobe Gothic Std B" panose="020B0800000000000000" pitchFamily="34" charset="-128"/>
              </a:rPr>
              <a:t>aliran</a:t>
            </a:r>
            <a:r>
              <a:rPr lang="en-US" sz="1500" b="1" dirty="0">
                <a:latin typeface="Adobe Gothic Std B" panose="020B0800000000000000" pitchFamily="34" charset="-128"/>
                <a:ea typeface="Adobe Gothic Std B" panose="020B0800000000000000" pitchFamily="34" charset="-128"/>
              </a:rPr>
              <a:t> </a:t>
            </a:r>
            <a:r>
              <a:rPr lang="en-US" sz="1500" b="1" dirty="0" err="1">
                <a:latin typeface="Adobe Gothic Std B" panose="020B0800000000000000" pitchFamily="34" charset="-128"/>
                <a:ea typeface="Adobe Gothic Std B" panose="020B0800000000000000" pitchFamily="34" charset="-128"/>
              </a:rPr>
              <a:t>kognitif</a:t>
            </a:r>
            <a:r>
              <a:rPr lang="en-US" sz="1500" b="1" dirty="0">
                <a:latin typeface="Adobe Gothic Std B" panose="020B0800000000000000" pitchFamily="34" charset="-128"/>
                <a:ea typeface="Adobe Gothic Std B" panose="020B0800000000000000" pitchFamily="34" charset="-128"/>
              </a:rPr>
              <a:t> </a:t>
            </a:r>
            <a:r>
              <a:rPr lang="en-US" sz="1500" b="1" dirty="0" err="1">
                <a:latin typeface="Adobe Gothic Std B" panose="020B0800000000000000" pitchFamily="34" charset="-128"/>
                <a:ea typeface="Adobe Gothic Std B" panose="020B0800000000000000" pitchFamily="34" charset="-128"/>
              </a:rPr>
              <a:t>mengatakan</a:t>
            </a:r>
            <a:r>
              <a:rPr lang="en-US" sz="1500" b="1" dirty="0">
                <a:latin typeface="Adobe Gothic Std B" panose="020B0800000000000000" pitchFamily="34" charset="-128"/>
                <a:ea typeface="Adobe Gothic Std B" panose="020B0800000000000000" pitchFamily="34" charset="-128"/>
              </a:rPr>
              <a:t> </a:t>
            </a:r>
            <a:r>
              <a:rPr lang="en-US" sz="1500" b="1" dirty="0" err="1">
                <a:latin typeface="Adobe Gothic Std B" panose="020B0800000000000000" pitchFamily="34" charset="-128"/>
                <a:ea typeface="Adobe Gothic Std B" panose="020B0800000000000000" pitchFamily="34" charset="-128"/>
              </a:rPr>
              <a:t>bahwa</a:t>
            </a:r>
            <a:r>
              <a:rPr lang="en-US" sz="1500" b="1" dirty="0">
                <a:latin typeface="Adobe Gothic Std B" panose="020B0800000000000000" pitchFamily="34" charset="-128"/>
                <a:ea typeface="Adobe Gothic Std B" panose="020B0800000000000000" pitchFamily="34" charset="-128"/>
              </a:rPr>
              <a:t> </a:t>
            </a:r>
            <a:r>
              <a:rPr lang="en-US" sz="1500" b="1" dirty="0" err="1">
                <a:latin typeface="Adobe Gothic Std B" panose="020B0800000000000000" pitchFamily="34" charset="-128"/>
                <a:ea typeface="Adobe Gothic Std B" panose="020B0800000000000000" pitchFamily="34" charset="-128"/>
              </a:rPr>
              <a:t>belajar</a:t>
            </a:r>
            <a:r>
              <a:rPr lang="en-US" sz="1500" b="1" dirty="0">
                <a:latin typeface="Adobe Gothic Std B" panose="020B0800000000000000" pitchFamily="34" charset="-128"/>
                <a:ea typeface="Adobe Gothic Std B" panose="020B0800000000000000" pitchFamily="34" charset="-128"/>
              </a:rPr>
              <a:t> </a:t>
            </a:r>
            <a:r>
              <a:rPr lang="en-US" sz="1500" b="1" dirty="0" err="1">
                <a:latin typeface="Adobe Gothic Std B" panose="020B0800000000000000" pitchFamily="34" charset="-128"/>
                <a:ea typeface="Adobe Gothic Std B" panose="020B0800000000000000" pitchFamily="34" charset="-128"/>
              </a:rPr>
              <a:t>tidak</a:t>
            </a:r>
            <a:r>
              <a:rPr lang="en-US" sz="1500" b="1" dirty="0">
                <a:latin typeface="Adobe Gothic Std B" panose="020B0800000000000000" pitchFamily="34" charset="-128"/>
                <a:ea typeface="Adobe Gothic Std B" panose="020B0800000000000000" pitchFamily="34" charset="-128"/>
              </a:rPr>
              <a:t> </a:t>
            </a:r>
            <a:r>
              <a:rPr lang="en-US" sz="1500" b="1" dirty="0" err="1">
                <a:latin typeface="Adobe Gothic Std B" panose="020B0800000000000000" pitchFamily="34" charset="-128"/>
                <a:ea typeface="Adobe Gothic Std B" panose="020B0800000000000000" pitchFamily="34" charset="-128"/>
              </a:rPr>
              <a:t>sekedar</a:t>
            </a:r>
            <a:r>
              <a:rPr lang="en-US" sz="1500" b="1" dirty="0">
                <a:latin typeface="Adobe Gothic Std B" panose="020B0800000000000000" pitchFamily="34" charset="-128"/>
                <a:ea typeface="Adobe Gothic Std B" panose="020B0800000000000000" pitchFamily="34" charset="-128"/>
              </a:rPr>
              <a:t> </a:t>
            </a:r>
            <a:r>
              <a:rPr lang="en-US" sz="1500" b="1" dirty="0" err="1">
                <a:latin typeface="Adobe Gothic Std B" panose="020B0800000000000000" pitchFamily="34" charset="-128"/>
                <a:ea typeface="Adobe Gothic Std B" panose="020B0800000000000000" pitchFamily="34" charset="-128"/>
              </a:rPr>
              <a:t>melibatkan</a:t>
            </a:r>
            <a:r>
              <a:rPr lang="en-US" sz="1500" b="1" dirty="0">
                <a:latin typeface="Adobe Gothic Std B" panose="020B0800000000000000" pitchFamily="34" charset="-128"/>
                <a:ea typeface="Adobe Gothic Std B" panose="020B0800000000000000" pitchFamily="34" charset="-128"/>
              </a:rPr>
              <a:t> </a:t>
            </a:r>
            <a:r>
              <a:rPr lang="en-US" sz="1500" b="1" dirty="0" err="1">
                <a:latin typeface="Adobe Gothic Std B" panose="020B0800000000000000" pitchFamily="34" charset="-128"/>
                <a:ea typeface="Adobe Gothic Std B" panose="020B0800000000000000" pitchFamily="34" charset="-128"/>
              </a:rPr>
              <a:t>hubungan</a:t>
            </a:r>
            <a:r>
              <a:rPr lang="en-US" sz="1500" b="1" dirty="0">
                <a:latin typeface="Adobe Gothic Std B" panose="020B0800000000000000" pitchFamily="34" charset="-128"/>
                <a:ea typeface="Adobe Gothic Std B" panose="020B0800000000000000" pitchFamily="34" charset="-128"/>
              </a:rPr>
              <a:t> </a:t>
            </a:r>
            <a:r>
              <a:rPr lang="en-US" sz="1500" b="1" dirty="0" err="1">
                <a:latin typeface="Adobe Gothic Std B" panose="020B0800000000000000" pitchFamily="34" charset="-128"/>
                <a:ea typeface="Adobe Gothic Std B" panose="020B0800000000000000" pitchFamily="34" charset="-128"/>
              </a:rPr>
              <a:t>antara</a:t>
            </a:r>
            <a:r>
              <a:rPr lang="en-US" sz="1500" b="1" dirty="0">
                <a:latin typeface="Adobe Gothic Std B" panose="020B0800000000000000" pitchFamily="34" charset="-128"/>
                <a:ea typeface="Adobe Gothic Std B" panose="020B0800000000000000" pitchFamily="34" charset="-128"/>
              </a:rPr>
              <a:t> stimulus </a:t>
            </a:r>
            <a:r>
              <a:rPr lang="en-US" sz="1500" b="1" dirty="0" err="1">
                <a:latin typeface="Adobe Gothic Std B" panose="020B0800000000000000" pitchFamily="34" charset="-128"/>
                <a:ea typeface="Adobe Gothic Std B" panose="020B0800000000000000" pitchFamily="34" charset="-128"/>
              </a:rPr>
              <a:t>dan</a:t>
            </a:r>
            <a:r>
              <a:rPr lang="en-US" sz="1500" b="1" dirty="0">
                <a:latin typeface="Adobe Gothic Std B" panose="020B0800000000000000" pitchFamily="34" charset="-128"/>
                <a:ea typeface="Adobe Gothic Std B" panose="020B0800000000000000" pitchFamily="34" charset="-128"/>
              </a:rPr>
              <a:t> </a:t>
            </a:r>
            <a:r>
              <a:rPr lang="en-US" sz="1500" b="1" dirty="0" err="1">
                <a:latin typeface="Adobe Gothic Std B" panose="020B0800000000000000" pitchFamily="34" charset="-128"/>
                <a:ea typeface="Adobe Gothic Std B" panose="020B0800000000000000" pitchFamily="34" charset="-128"/>
              </a:rPr>
              <a:t>respon</a:t>
            </a:r>
            <a:endParaRPr lang="en-US" sz="1500" dirty="0">
              <a:latin typeface="Adobe Gothic Std B" panose="020B0800000000000000" pitchFamily="34" charset="-128"/>
              <a:ea typeface="Adobe Gothic Std B" panose="020B0800000000000000" pitchFamily="34" charset="-128"/>
            </a:endParaRPr>
          </a:p>
        </p:txBody>
      </p:sp>
      <p:cxnSp>
        <p:nvCxnSpPr>
          <p:cNvPr id="15" name="Elbow Connector 14"/>
          <p:cNvCxnSpPr/>
          <p:nvPr/>
        </p:nvCxnSpPr>
        <p:spPr>
          <a:xfrm rot="16200000" flipH="1">
            <a:off x="1438839" y="2510659"/>
            <a:ext cx="864319" cy="648240"/>
          </a:xfrm>
          <a:prstGeom prst="bentConnector3">
            <a:avLst/>
          </a:prstGeom>
          <a:ln w="41275" cmpd="sng">
            <a:tailEnd type="triangle"/>
          </a:ln>
        </p:spPr>
        <p:style>
          <a:lnRef idx="1">
            <a:schemeClr val="accent1"/>
          </a:lnRef>
          <a:fillRef idx="0">
            <a:schemeClr val="accent1"/>
          </a:fillRef>
          <a:effectRef idx="0">
            <a:schemeClr val="accent1"/>
          </a:effectRef>
          <a:fontRef idx="minor">
            <a:schemeClr val="tx1"/>
          </a:fontRef>
        </p:style>
      </p:cxnSp>
      <p:cxnSp>
        <p:nvCxnSpPr>
          <p:cNvPr id="18" name="Elbow Connector 17"/>
          <p:cNvCxnSpPr/>
          <p:nvPr/>
        </p:nvCxnSpPr>
        <p:spPr>
          <a:xfrm>
            <a:off x="3275518" y="1646338"/>
            <a:ext cx="3133164" cy="1026381"/>
          </a:xfrm>
          <a:prstGeom prst="bentConnector3">
            <a:avLst/>
          </a:prstGeom>
          <a:ln w="50800">
            <a:tailEnd type="triangle"/>
          </a:ln>
        </p:spPr>
        <p:style>
          <a:lnRef idx="1">
            <a:schemeClr val="accent1"/>
          </a:lnRef>
          <a:fillRef idx="0">
            <a:schemeClr val="accent1"/>
          </a:fillRef>
          <a:effectRef idx="0">
            <a:schemeClr val="accent1"/>
          </a:effectRef>
          <a:fontRef idx="minor">
            <a:schemeClr val="tx1"/>
          </a:fontRef>
        </p:style>
      </p:cxnSp>
      <p:sp>
        <p:nvSpPr>
          <p:cNvPr id="60" name="Rounded Rectangle 59"/>
          <p:cNvSpPr/>
          <p:nvPr/>
        </p:nvSpPr>
        <p:spPr>
          <a:xfrm>
            <a:off x="6570742" y="1092632"/>
            <a:ext cx="2310563" cy="2619973"/>
          </a:xfrm>
          <a:prstGeom prst="roundRect">
            <a:avLst/>
          </a:prstGeom>
          <a:solidFill>
            <a:schemeClr val="tx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1500" b="1" dirty="0" err="1">
                <a:latin typeface="Adobe Gothic Std B" panose="020B0800000000000000" pitchFamily="34" charset="-128"/>
                <a:ea typeface="Adobe Gothic Std B" panose="020B0800000000000000" pitchFamily="34" charset="-128"/>
              </a:rPr>
              <a:t>Teori</a:t>
            </a:r>
            <a:r>
              <a:rPr lang="en-US" sz="1500" b="1" dirty="0">
                <a:latin typeface="Adobe Gothic Std B" panose="020B0800000000000000" pitchFamily="34" charset="-128"/>
                <a:ea typeface="Adobe Gothic Std B" panose="020B0800000000000000" pitchFamily="34" charset="-128"/>
              </a:rPr>
              <a:t> </a:t>
            </a:r>
            <a:r>
              <a:rPr lang="en-US" sz="1500" b="1" dirty="0" err="1">
                <a:latin typeface="Adobe Gothic Std B" panose="020B0800000000000000" pitchFamily="34" charset="-128"/>
                <a:ea typeface="Adobe Gothic Std B" panose="020B0800000000000000" pitchFamily="34" charset="-128"/>
              </a:rPr>
              <a:t>ini</a:t>
            </a:r>
            <a:r>
              <a:rPr lang="en-US" sz="1500" b="1" dirty="0">
                <a:latin typeface="Adobe Gothic Std B" panose="020B0800000000000000" pitchFamily="34" charset="-128"/>
                <a:ea typeface="Adobe Gothic Std B" panose="020B0800000000000000" pitchFamily="34" charset="-128"/>
              </a:rPr>
              <a:t> </a:t>
            </a:r>
            <a:r>
              <a:rPr lang="en-US" sz="1500" b="1" dirty="0" err="1">
                <a:latin typeface="Adobe Gothic Std B" panose="020B0800000000000000" pitchFamily="34" charset="-128"/>
                <a:ea typeface="Adobe Gothic Std B" panose="020B0800000000000000" pitchFamily="34" charset="-128"/>
              </a:rPr>
              <a:t>berpandangan</a:t>
            </a:r>
            <a:r>
              <a:rPr lang="en-US" sz="1500" b="1" dirty="0">
                <a:latin typeface="Adobe Gothic Std B" panose="020B0800000000000000" pitchFamily="34" charset="-128"/>
                <a:ea typeface="Adobe Gothic Std B" panose="020B0800000000000000" pitchFamily="34" charset="-128"/>
              </a:rPr>
              <a:t> </a:t>
            </a:r>
            <a:r>
              <a:rPr lang="en-US" sz="1500" b="1" dirty="0" err="1">
                <a:latin typeface="Adobe Gothic Std B" panose="020B0800000000000000" pitchFamily="34" charset="-128"/>
                <a:ea typeface="Adobe Gothic Std B" panose="020B0800000000000000" pitchFamily="34" charset="-128"/>
              </a:rPr>
              <a:t>bahwa</a:t>
            </a:r>
            <a:r>
              <a:rPr lang="en-US" sz="1500" b="1" dirty="0">
                <a:latin typeface="Adobe Gothic Std B" panose="020B0800000000000000" pitchFamily="34" charset="-128"/>
                <a:ea typeface="Adobe Gothic Std B" panose="020B0800000000000000" pitchFamily="34" charset="-128"/>
              </a:rPr>
              <a:t> </a:t>
            </a:r>
            <a:r>
              <a:rPr lang="en-US" sz="1500" b="1" dirty="0" err="1">
                <a:latin typeface="Adobe Gothic Std B" panose="020B0800000000000000" pitchFamily="34" charset="-128"/>
                <a:ea typeface="Adobe Gothic Std B" panose="020B0800000000000000" pitchFamily="34" charset="-128"/>
              </a:rPr>
              <a:t>belajar</a:t>
            </a:r>
            <a:r>
              <a:rPr lang="en-US" sz="1500" b="1" dirty="0">
                <a:latin typeface="Adobe Gothic Std B" panose="020B0800000000000000" pitchFamily="34" charset="-128"/>
                <a:ea typeface="Adobe Gothic Std B" panose="020B0800000000000000" pitchFamily="34" charset="-128"/>
              </a:rPr>
              <a:t> </a:t>
            </a:r>
            <a:r>
              <a:rPr lang="en-US" sz="1500" b="1" dirty="0" err="1">
                <a:latin typeface="Adobe Gothic Std B" panose="020B0800000000000000" pitchFamily="34" charset="-128"/>
                <a:ea typeface="Adobe Gothic Std B" panose="020B0800000000000000" pitchFamily="34" charset="-128"/>
              </a:rPr>
              <a:t>merupakan</a:t>
            </a:r>
            <a:r>
              <a:rPr lang="en-US" sz="1500" b="1" dirty="0">
                <a:latin typeface="Adobe Gothic Std B" panose="020B0800000000000000" pitchFamily="34" charset="-128"/>
                <a:ea typeface="Adobe Gothic Std B" panose="020B0800000000000000" pitchFamily="34" charset="-128"/>
              </a:rPr>
              <a:t> </a:t>
            </a:r>
            <a:r>
              <a:rPr lang="en-US" sz="1500" b="1" dirty="0" err="1">
                <a:latin typeface="Adobe Gothic Std B" panose="020B0800000000000000" pitchFamily="34" charset="-128"/>
                <a:ea typeface="Adobe Gothic Std B" panose="020B0800000000000000" pitchFamily="34" charset="-128"/>
              </a:rPr>
              <a:t>suatu</a:t>
            </a:r>
            <a:r>
              <a:rPr lang="en-US" sz="1500" b="1" dirty="0">
                <a:latin typeface="Adobe Gothic Std B" panose="020B0800000000000000" pitchFamily="34" charset="-128"/>
                <a:ea typeface="Adobe Gothic Std B" panose="020B0800000000000000" pitchFamily="34" charset="-128"/>
              </a:rPr>
              <a:t> proses internal yang </a:t>
            </a:r>
            <a:r>
              <a:rPr lang="en-US" sz="1500" b="1" dirty="0" err="1">
                <a:latin typeface="Adobe Gothic Std B" panose="020B0800000000000000" pitchFamily="34" charset="-128"/>
                <a:ea typeface="Adobe Gothic Std B" panose="020B0800000000000000" pitchFamily="34" charset="-128"/>
              </a:rPr>
              <a:t>mencakup</a:t>
            </a:r>
            <a:r>
              <a:rPr lang="en-US" sz="1500" b="1" dirty="0">
                <a:latin typeface="Adobe Gothic Std B" panose="020B0800000000000000" pitchFamily="34" charset="-128"/>
                <a:ea typeface="Adobe Gothic Std B" panose="020B0800000000000000" pitchFamily="34" charset="-128"/>
              </a:rPr>
              <a:t> </a:t>
            </a:r>
            <a:r>
              <a:rPr lang="en-US" sz="1500" b="1" dirty="0" err="1">
                <a:latin typeface="Adobe Gothic Std B" panose="020B0800000000000000" pitchFamily="34" charset="-128"/>
                <a:ea typeface="Adobe Gothic Std B" panose="020B0800000000000000" pitchFamily="34" charset="-128"/>
              </a:rPr>
              <a:t>ingatan</a:t>
            </a:r>
            <a:r>
              <a:rPr lang="en-US" sz="1500" b="1" dirty="0">
                <a:latin typeface="Adobe Gothic Std B" panose="020B0800000000000000" pitchFamily="34" charset="-128"/>
                <a:ea typeface="Adobe Gothic Std B" panose="020B0800000000000000" pitchFamily="34" charset="-128"/>
              </a:rPr>
              <a:t>, </a:t>
            </a:r>
            <a:r>
              <a:rPr lang="en-US" sz="1500" b="1" dirty="0" err="1">
                <a:latin typeface="Adobe Gothic Std B" panose="020B0800000000000000" pitchFamily="34" charset="-128"/>
                <a:ea typeface="Adobe Gothic Std B" panose="020B0800000000000000" pitchFamily="34" charset="-128"/>
              </a:rPr>
              <a:t>retensi</a:t>
            </a:r>
            <a:r>
              <a:rPr lang="en-US" sz="1500" b="1" dirty="0">
                <a:latin typeface="Adobe Gothic Std B" panose="020B0800000000000000" pitchFamily="34" charset="-128"/>
                <a:ea typeface="Adobe Gothic Std B" panose="020B0800000000000000" pitchFamily="34" charset="-128"/>
              </a:rPr>
              <a:t>, </a:t>
            </a:r>
            <a:r>
              <a:rPr lang="en-US" sz="1500" b="1" dirty="0" err="1">
                <a:latin typeface="Adobe Gothic Std B" panose="020B0800000000000000" pitchFamily="34" charset="-128"/>
                <a:ea typeface="Adobe Gothic Std B" panose="020B0800000000000000" pitchFamily="34" charset="-128"/>
              </a:rPr>
              <a:t>pengolahan</a:t>
            </a:r>
            <a:r>
              <a:rPr lang="en-US" sz="1500" b="1" dirty="0">
                <a:latin typeface="Adobe Gothic Std B" panose="020B0800000000000000" pitchFamily="34" charset="-128"/>
                <a:ea typeface="Adobe Gothic Std B" panose="020B0800000000000000" pitchFamily="34" charset="-128"/>
              </a:rPr>
              <a:t> </a:t>
            </a:r>
            <a:r>
              <a:rPr lang="en-US" sz="1500" b="1" dirty="0" err="1">
                <a:latin typeface="Adobe Gothic Std B" panose="020B0800000000000000" pitchFamily="34" charset="-128"/>
                <a:ea typeface="Adobe Gothic Std B" panose="020B0800000000000000" pitchFamily="34" charset="-128"/>
              </a:rPr>
              <a:t>informasi</a:t>
            </a:r>
            <a:r>
              <a:rPr lang="en-US" sz="1500" b="1" dirty="0">
                <a:latin typeface="Adobe Gothic Std B" panose="020B0800000000000000" pitchFamily="34" charset="-128"/>
                <a:ea typeface="Adobe Gothic Std B" panose="020B0800000000000000" pitchFamily="34" charset="-128"/>
              </a:rPr>
              <a:t>, </a:t>
            </a:r>
            <a:r>
              <a:rPr lang="en-US" sz="1500" b="1" dirty="0" err="1">
                <a:latin typeface="Adobe Gothic Std B" panose="020B0800000000000000" pitchFamily="34" charset="-128"/>
                <a:ea typeface="Adobe Gothic Std B" panose="020B0800000000000000" pitchFamily="34" charset="-128"/>
              </a:rPr>
              <a:t>emosi</a:t>
            </a:r>
            <a:r>
              <a:rPr lang="en-US" sz="1500" b="1" dirty="0">
                <a:latin typeface="Adobe Gothic Std B" panose="020B0800000000000000" pitchFamily="34" charset="-128"/>
                <a:ea typeface="Adobe Gothic Std B" panose="020B0800000000000000" pitchFamily="34" charset="-128"/>
              </a:rPr>
              <a:t>, </a:t>
            </a:r>
            <a:r>
              <a:rPr lang="en-US" sz="1500" b="1" dirty="0" err="1">
                <a:latin typeface="Adobe Gothic Std B" panose="020B0800000000000000" pitchFamily="34" charset="-128"/>
                <a:ea typeface="Adobe Gothic Std B" panose="020B0800000000000000" pitchFamily="34" charset="-128"/>
              </a:rPr>
              <a:t>dan</a:t>
            </a:r>
            <a:r>
              <a:rPr lang="en-US" sz="1500" b="1" dirty="0">
                <a:latin typeface="Adobe Gothic Std B" panose="020B0800000000000000" pitchFamily="34" charset="-128"/>
                <a:ea typeface="Adobe Gothic Std B" panose="020B0800000000000000" pitchFamily="34" charset="-128"/>
              </a:rPr>
              <a:t> </a:t>
            </a:r>
            <a:r>
              <a:rPr lang="en-US" sz="1500" b="1" dirty="0" err="1">
                <a:latin typeface="Adobe Gothic Std B" panose="020B0800000000000000" pitchFamily="34" charset="-128"/>
                <a:ea typeface="Adobe Gothic Std B" panose="020B0800000000000000" pitchFamily="34" charset="-128"/>
              </a:rPr>
              <a:t>aspek-aspek</a:t>
            </a:r>
            <a:r>
              <a:rPr lang="en-US" sz="1500" b="1" dirty="0">
                <a:latin typeface="Adobe Gothic Std B" panose="020B0800000000000000" pitchFamily="34" charset="-128"/>
                <a:ea typeface="Adobe Gothic Std B" panose="020B0800000000000000" pitchFamily="34" charset="-128"/>
              </a:rPr>
              <a:t> </a:t>
            </a:r>
            <a:r>
              <a:rPr lang="en-US" sz="1500" b="1" dirty="0" err="1">
                <a:latin typeface="Adobe Gothic Std B" panose="020B0800000000000000" pitchFamily="34" charset="-128"/>
                <a:ea typeface="Adobe Gothic Std B" panose="020B0800000000000000" pitchFamily="34" charset="-128"/>
              </a:rPr>
              <a:t>kejiwaan</a:t>
            </a:r>
            <a:r>
              <a:rPr lang="en-US" sz="1500" b="1" dirty="0">
                <a:latin typeface="Adobe Gothic Std B" panose="020B0800000000000000" pitchFamily="34" charset="-128"/>
                <a:ea typeface="Adobe Gothic Std B" panose="020B0800000000000000" pitchFamily="34" charset="-128"/>
              </a:rPr>
              <a:t> </a:t>
            </a:r>
            <a:r>
              <a:rPr lang="en-US" sz="1500" b="1" dirty="0" err="1">
                <a:latin typeface="Adobe Gothic Std B" panose="020B0800000000000000" pitchFamily="34" charset="-128"/>
                <a:ea typeface="Adobe Gothic Std B" panose="020B0800000000000000" pitchFamily="34" charset="-128"/>
              </a:rPr>
              <a:t>lainnya</a:t>
            </a:r>
            <a:r>
              <a:rPr lang="en-US" sz="1500" b="1" dirty="0">
                <a:latin typeface="Adobe Gothic Std B" panose="020B0800000000000000" pitchFamily="34" charset="-128"/>
                <a:ea typeface="Adobe Gothic Std B" panose="020B0800000000000000" pitchFamily="34" charset="-128"/>
              </a:rPr>
              <a:t>. </a:t>
            </a:r>
            <a:endParaRPr lang="en-US" sz="1500" dirty="0">
              <a:latin typeface="Adobe Gothic Std B" panose="020B0800000000000000" pitchFamily="34" charset="-128"/>
              <a:ea typeface="Adobe Gothic Std B" panose="020B0800000000000000" pitchFamily="34" charset="-128"/>
            </a:endParaRPr>
          </a:p>
        </p:txBody>
      </p:sp>
      <p:cxnSp>
        <p:nvCxnSpPr>
          <p:cNvPr id="66" name="Elbow Connector 65"/>
          <p:cNvCxnSpPr/>
          <p:nvPr/>
        </p:nvCxnSpPr>
        <p:spPr>
          <a:xfrm rot="16200000" flipH="1">
            <a:off x="2954774" y="2284450"/>
            <a:ext cx="1748900" cy="1107411"/>
          </a:xfrm>
          <a:prstGeom prst="bentConnector3">
            <a:avLst>
              <a:gd name="adj1" fmla="val 50000"/>
            </a:avLst>
          </a:prstGeom>
          <a:ln w="50800">
            <a:tailEnd type="triangle"/>
          </a:ln>
        </p:spPr>
        <p:style>
          <a:lnRef idx="1">
            <a:schemeClr val="accent1"/>
          </a:lnRef>
          <a:fillRef idx="0">
            <a:schemeClr val="accent1"/>
          </a:fillRef>
          <a:effectRef idx="0">
            <a:schemeClr val="accent1"/>
          </a:effectRef>
          <a:fontRef idx="minor">
            <a:schemeClr val="tx1"/>
          </a:fontRef>
        </p:style>
      </p:cxnSp>
      <p:sp>
        <p:nvSpPr>
          <p:cNvPr id="67" name="Rectangle 66"/>
          <p:cNvSpPr/>
          <p:nvPr/>
        </p:nvSpPr>
        <p:spPr>
          <a:xfrm>
            <a:off x="3599639" y="3807140"/>
            <a:ext cx="3511304" cy="1904206"/>
          </a:xfrm>
          <a:prstGeom prst="rect">
            <a:avLst/>
          </a:prstGeom>
          <a:solidFill>
            <a:schemeClr val="tx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1500" b="1" dirty="0">
                <a:latin typeface="Adobe Gothic Std B" panose="020B0800000000000000" pitchFamily="34" charset="-128"/>
                <a:ea typeface="Adobe Gothic Std B" panose="020B0800000000000000" pitchFamily="34" charset="-128"/>
              </a:rPr>
              <a:t>Proses </a:t>
            </a:r>
            <a:r>
              <a:rPr lang="en-US" sz="1500" b="1" dirty="0" err="1">
                <a:latin typeface="Adobe Gothic Std B" panose="020B0800000000000000" pitchFamily="34" charset="-128"/>
                <a:ea typeface="Adobe Gothic Std B" panose="020B0800000000000000" pitchFamily="34" charset="-128"/>
              </a:rPr>
              <a:t>belajar</a:t>
            </a:r>
            <a:r>
              <a:rPr lang="en-US" sz="1500" b="1" dirty="0">
                <a:latin typeface="Adobe Gothic Std B" panose="020B0800000000000000" pitchFamily="34" charset="-128"/>
                <a:ea typeface="Adobe Gothic Std B" panose="020B0800000000000000" pitchFamily="34" charset="-128"/>
              </a:rPr>
              <a:t> </a:t>
            </a:r>
            <a:r>
              <a:rPr lang="en-US" sz="1500" b="1" dirty="0" err="1">
                <a:latin typeface="Adobe Gothic Std B" panose="020B0800000000000000" pitchFamily="34" charset="-128"/>
                <a:ea typeface="Adobe Gothic Std B" panose="020B0800000000000000" pitchFamily="34" charset="-128"/>
              </a:rPr>
              <a:t>terjadi</a:t>
            </a:r>
            <a:r>
              <a:rPr lang="en-US" sz="1500" b="1" dirty="0">
                <a:latin typeface="Adobe Gothic Std B" panose="020B0800000000000000" pitchFamily="34" charset="-128"/>
                <a:ea typeface="Adobe Gothic Std B" panose="020B0800000000000000" pitchFamily="34" charset="-128"/>
              </a:rPr>
              <a:t> </a:t>
            </a:r>
            <a:r>
              <a:rPr lang="en-US" sz="1500" b="1" dirty="0" err="1">
                <a:latin typeface="Adobe Gothic Std B" panose="020B0800000000000000" pitchFamily="34" charset="-128"/>
                <a:ea typeface="Adobe Gothic Std B" panose="020B0800000000000000" pitchFamily="34" charset="-128"/>
              </a:rPr>
              <a:t>antara</a:t>
            </a:r>
            <a:r>
              <a:rPr lang="en-US" sz="1500" b="1" dirty="0">
                <a:latin typeface="Adobe Gothic Std B" panose="020B0800000000000000" pitchFamily="34" charset="-128"/>
                <a:ea typeface="Adobe Gothic Std B" panose="020B0800000000000000" pitchFamily="34" charset="-128"/>
              </a:rPr>
              <a:t> lain </a:t>
            </a:r>
            <a:r>
              <a:rPr lang="en-US" sz="1500" b="1" dirty="0" err="1">
                <a:latin typeface="Adobe Gothic Std B" panose="020B0800000000000000" pitchFamily="34" charset="-128"/>
                <a:ea typeface="Adobe Gothic Std B" panose="020B0800000000000000" pitchFamily="34" charset="-128"/>
              </a:rPr>
              <a:t>mencakup</a:t>
            </a:r>
            <a:r>
              <a:rPr lang="en-US" sz="1500" b="1" dirty="0">
                <a:latin typeface="Adobe Gothic Std B" panose="020B0800000000000000" pitchFamily="34" charset="-128"/>
                <a:ea typeface="Adobe Gothic Std B" panose="020B0800000000000000" pitchFamily="34" charset="-128"/>
              </a:rPr>
              <a:t> </a:t>
            </a:r>
            <a:r>
              <a:rPr lang="en-US" sz="1500" b="1" dirty="0" err="1">
                <a:latin typeface="Adobe Gothic Std B" panose="020B0800000000000000" pitchFamily="34" charset="-128"/>
                <a:ea typeface="Adobe Gothic Std B" panose="020B0800000000000000" pitchFamily="34" charset="-128"/>
              </a:rPr>
              <a:t>pengaturan</a:t>
            </a:r>
            <a:r>
              <a:rPr lang="en-US" sz="1500" b="1" dirty="0">
                <a:latin typeface="Adobe Gothic Std B" panose="020B0800000000000000" pitchFamily="34" charset="-128"/>
                <a:ea typeface="Adobe Gothic Std B" panose="020B0800000000000000" pitchFamily="34" charset="-128"/>
              </a:rPr>
              <a:t> stimulus yang </a:t>
            </a:r>
            <a:r>
              <a:rPr lang="en-US" sz="1500" b="1" dirty="0" err="1">
                <a:latin typeface="Adobe Gothic Std B" panose="020B0800000000000000" pitchFamily="34" charset="-128"/>
                <a:ea typeface="Adobe Gothic Std B" panose="020B0800000000000000" pitchFamily="34" charset="-128"/>
              </a:rPr>
              <a:t>diterima</a:t>
            </a:r>
            <a:r>
              <a:rPr lang="en-US" sz="1500" b="1" dirty="0">
                <a:latin typeface="Adobe Gothic Std B" panose="020B0800000000000000" pitchFamily="34" charset="-128"/>
                <a:ea typeface="Adobe Gothic Std B" panose="020B0800000000000000" pitchFamily="34" charset="-128"/>
              </a:rPr>
              <a:t> </a:t>
            </a:r>
            <a:r>
              <a:rPr lang="en-US" sz="1500" b="1" dirty="0" err="1">
                <a:latin typeface="Adobe Gothic Std B" panose="020B0800000000000000" pitchFamily="34" charset="-128"/>
                <a:ea typeface="Adobe Gothic Std B" panose="020B0800000000000000" pitchFamily="34" charset="-128"/>
              </a:rPr>
              <a:t>dan</a:t>
            </a:r>
            <a:r>
              <a:rPr lang="en-US" sz="1500" b="1" dirty="0">
                <a:latin typeface="Adobe Gothic Std B" panose="020B0800000000000000" pitchFamily="34" charset="-128"/>
                <a:ea typeface="Adobe Gothic Std B" panose="020B0800000000000000" pitchFamily="34" charset="-128"/>
              </a:rPr>
              <a:t> </a:t>
            </a:r>
            <a:r>
              <a:rPr lang="en-US" sz="1500" b="1" dirty="0" err="1">
                <a:latin typeface="Adobe Gothic Std B" panose="020B0800000000000000" pitchFamily="34" charset="-128"/>
                <a:ea typeface="Adobe Gothic Std B" panose="020B0800000000000000" pitchFamily="34" charset="-128"/>
              </a:rPr>
              <a:t>menyesuaikannya</a:t>
            </a:r>
            <a:r>
              <a:rPr lang="en-US" sz="1500" b="1" dirty="0">
                <a:latin typeface="Adobe Gothic Std B" panose="020B0800000000000000" pitchFamily="34" charset="-128"/>
                <a:ea typeface="Adobe Gothic Std B" panose="020B0800000000000000" pitchFamily="34" charset="-128"/>
              </a:rPr>
              <a:t> </a:t>
            </a:r>
            <a:r>
              <a:rPr lang="en-US" sz="1500" b="1" dirty="0" err="1">
                <a:latin typeface="Adobe Gothic Std B" panose="020B0800000000000000" pitchFamily="34" charset="-128"/>
                <a:ea typeface="Adobe Gothic Std B" panose="020B0800000000000000" pitchFamily="34" charset="-128"/>
              </a:rPr>
              <a:t>dengan</a:t>
            </a:r>
            <a:r>
              <a:rPr lang="en-US" sz="1500" b="1" dirty="0">
                <a:latin typeface="Adobe Gothic Std B" panose="020B0800000000000000" pitchFamily="34" charset="-128"/>
                <a:ea typeface="Adobe Gothic Std B" panose="020B0800000000000000" pitchFamily="34" charset="-128"/>
              </a:rPr>
              <a:t> </a:t>
            </a:r>
            <a:r>
              <a:rPr lang="en-US" sz="1500" b="1" dirty="0" err="1">
                <a:latin typeface="Adobe Gothic Std B" panose="020B0800000000000000" pitchFamily="34" charset="-128"/>
                <a:ea typeface="Adobe Gothic Std B" panose="020B0800000000000000" pitchFamily="34" charset="-128"/>
              </a:rPr>
              <a:t>struktur</a:t>
            </a:r>
            <a:r>
              <a:rPr lang="en-US" sz="1500" b="1" dirty="0">
                <a:latin typeface="Adobe Gothic Std B" panose="020B0800000000000000" pitchFamily="34" charset="-128"/>
                <a:ea typeface="Adobe Gothic Std B" panose="020B0800000000000000" pitchFamily="34" charset="-128"/>
              </a:rPr>
              <a:t> </a:t>
            </a:r>
            <a:r>
              <a:rPr lang="en-US" sz="1500" b="1" dirty="0" err="1">
                <a:latin typeface="Adobe Gothic Std B" panose="020B0800000000000000" pitchFamily="34" charset="-128"/>
                <a:ea typeface="Adobe Gothic Std B" panose="020B0800000000000000" pitchFamily="34" charset="-128"/>
              </a:rPr>
              <a:t>kognitif</a:t>
            </a:r>
            <a:r>
              <a:rPr lang="en-US" sz="1500" b="1" dirty="0">
                <a:latin typeface="Adobe Gothic Std B" panose="020B0800000000000000" pitchFamily="34" charset="-128"/>
                <a:ea typeface="Adobe Gothic Std B" panose="020B0800000000000000" pitchFamily="34" charset="-128"/>
              </a:rPr>
              <a:t> yang </a:t>
            </a:r>
            <a:r>
              <a:rPr lang="en-US" sz="1500" b="1" dirty="0" err="1">
                <a:latin typeface="Adobe Gothic Std B" panose="020B0800000000000000" pitchFamily="34" charset="-128"/>
                <a:ea typeface="Adobe Gothic Std B" panose="020B0800000000000000" pitchFamily="34" charset="-128"/>
              </a:rPr>
              <a:t>sudah</a:t>
            </a:r>
            <a:r>
              <a:rPr lang="en-US" sz="1500" b="1" dirty="0">
                <a:latin typeface="Adobe Gothic Std B" panose="020B0800000000000000" pitchFamily="34" charset="-128"/>
                <a:ea typeface="Adobe Gothic Std B" panose="020B0800000000000000" pitchFamily="34" charset="-128"/>
              </a:rPr>
              <a:t> </a:t>
            </a:r>
            <a:r>
              <a:rPr lang="en-US" sz="1500" b="1" dirty="0" err="1">
                <a:latin typeface="Adobe Gothic Std B" panose="020B0800000000000000" pitchFamily="34" charset="-128"/>
                <a:ea typeface="Adobe Gothic Std B" panose="020B0800000000000000" pitchFamily="34" charset="-128"/>
              </a:rPr>
              <a:t>dimiliki</a:t>
            </a:r>
            <a:r>
              <a:rPr lang="en-US" sz="1500" b="1" dirty="0">
                <a:latin typeface="Adobe Gothic Std B" panose="020B0800000000000000" pitchFamily="34" charset="-128"/>
                <a:ea typeface="Adobe Gothic Std B" panose="020B0800000000000000" pitchFamily="34" charset="-128"/>
              </a:rPr>
              <a:t> </a:t>
            </a:r>
            <a:r>
              <a:rPr lang="en-US" sz="1500" b="1" dirty="0" err="1">
                <a:latin typeface="Adobe Gothic Std B" panose="020B0800000000000000" pitchFamily="34" charset="-128"/>
                <a:ea typeface="Adobe Gothic Std B" panose="020B0800000000000000" pitchFamily="34" charset="-128"/>
              </a:rPr>
              <a:t>dan</a:t>
            </a:r>
            <a:r>
              <a:rPr lang="en-US" sz="1500" b="1" dirty="0">
                <a:latin typeface="Adobe Gothic Std B" panose="020B0800000000000000" pitchFamily="34" charset="-128"/>
                <a:ea typeface="Adobe Gothic Std B" panose="020B0800000000000000" pitchFamily="34" charset="-128"/>
              </a:rPr>
              <a:t> </a:t>
            </a:r>
            <a:r>
              <a:rPr lang="en-US" sz="1500" b="1" dirty="0" err="1">
                <a:latin typeface="Adobe Gothic Std B" panose="020B0800000000000000" pitchFamily="34" charset="-128"/>
                <a:ea typeface="Adobe Gothic Std B" panose="020B0800000000000000" pitchFamily="34" charset="-128"/>
              </a:rPr>
              <a:t>terbentuk</a:t>
            </a:r>
            <a:r>
              <a:rPr lang="en-US" sz="1500" b="1" dirty="0">
                <a:latin typeface="Adobe Gothic Std B" panose="020B0800000000000000" pitchFamily="34" charset="-128"/>
                <a:ea typeface="Adobe Gothic Std B" panose="020B0800000000000000" pitchFamily="34" charset="-128"/>
              </a:rPr>
              <a:t> di </a:t>
            </a:r>
            <a:r>
              <a:rPr lang="en-US" sz="1500" b="1" dirty="0" err="1">
                <a:latin typeface="Adobe Gothic Std B" panose="020B0800000000000000" pitchFamily="34" charset="-128"/>
                <a:ea typeface="Adobe Gothic Std B" panose="020B0800000000000000" pitchFamily="34" charset="-128"/>
              </a:rPr>
              <a:t>dalam</a:t>
            </a:r>
            <a:r>
              <a:rPr lang="en-US" sz="1500" b="1" dirty="0">
                <a:latin typeface="Adobe Gothic Std B" panose="020B0800000000000000" pitchFamily="34" charset="-128"/>
                <a:ea typeface="Adobe Gothic Std B" panose="020B0800000000000000" pitchFamily="34" charset="-128"/>
              </a:rPr>
              <a:t> </a:t>
            </a:r>
            <a:r>
              <a:rPr lang="en-US" sz="1500" b="1" dirty="0" err="1">
                <a:latin typeface="Adobe Gothic Std B" panose="020B0800000000000000" pitchFamily="34" charset="-128"/>
                <a:ea typeface="Adobe Gothic Std B" panose="020B0800000000000000" pitchFamily="34" charset="-128"/>
              </a:rPr>
              <a:t>pikiran</a:t>
            </a:r>
            <a:r>
              <a:rPr lang="en-US" sz="1500" b="1" dirty="0">
                <a:latin typeface="Adobe Gothic Std B" panose="020B0800000000000000" pitchFamily="34" charset="-128"/>
                <a:ea typeface="Adobe Gothic Std B" panose="020B0800000000000000" pitchFamily="34" charset="-128"/>
              </a:rPr>
              <a:t> </a:t>
            </a:r>
            <a:r>
              <a:rPr lang="en-US" sz="1500" b="1" dirty="0" err="1">
                <a:latin typeface="Adobe Gothic Std B" panose="020B0800000000000000" pitchFamily="34" charset="-128"/>
                <a:ea typeface="Adobe Gothic Std B" panose="020B0800000000000000" pitchFamily="34" charset="-128"/>
              </a:rPr>
              <a:t>seseorang</a:t>
            </a:r>
            <a:r>
              <a:rPr lang="en-US" sz="1500" b="1" dirty="0">
                <a:latin typeface="Adobe Gothic Std B" panose="020B0800000000000000" pitchFamily="34" charset="-128"/>
                <a:ea typeface="Adobe Gothic Std B" panose="020B0800000000000000" pitchFamily="34" charset="-128"/>
              </a:rPr>
              <a:t> </a:t>
            </a:r>
            <a:r>
              <a:rPr lang="en-US" sz="1500" b="1" dirty="0" err="1">
                <a:latin typeface="Adobe Gothic Std B" panose="020B0800000000000000" pitchFamily="34" charset="-128"/>
                <a:ea typeface="Adobe Gothic Std B" panose="020B0800000000000000" pitchFamily="34" charset="-128"/>
              </a:rPr>
              <a:t>berdasarkan</a:t>
            </a:r>
            <a:r>
              <a:rPr lang="en-US" sz="1500" b="1" dirty="0">
                <a:latin typeface="Adobe Gothic Std B" panose="020B0800000000000000" pitchFamily="34" charset="-128"/>
                <a:ea typeface="Adobe Gothic Std B" panose="020B0800000000000000" pitchFamily="34" charset="-128"/>
              </a:rPr>
              <a:t> </a:t>
            </a:r>
            <a:r>
              <a:rPr lang="en-US" sz="1500" b="1" dirty="0" err="1">
                <a:latin typeface="Adobe Gothic Std B" panose="020B0800000000000000" pitchFamily="34" charset="-128"/>
                <a:ea typeface="Adobe Gothic Std B" panose="020B0800000000000000" pitchFamily="34" charset="-128"/>
              </a:rPr>
              <a:t>pemahaman</a:t>
            </a:r>
            <a:r>
              <a:rPr lang="en-US" sz="1500" b="1" dirty="0">
                <a:latin typeface="Adobe Gothic Std B" panose="020B0800000000000000" pitchFamily="34" charset="-128"/>
                <a:ea typeface="Adobe Gothic Std B" panose="020B0800000000000000" pitchFamily="34" charset="-128"/>
              </a:rPr>
              <a:t> </a:t>
            </a:r>
            <a:r>
              <a:rPr lang="en-US" sz="1500" b="1" dirty="0" err="1">
                <a:latin typeface="Adobe Gothic Std B" panose="020B0800000000000000" pitchFamily="34" charset="-128"/>
                <a:ea typeface="Adobe Gothic Std B" panose="020B0800000000000000" pitchFamily="34" charset="-128"/>
              </a:rPr>
              <a:t>dan</a:t>
            </a:r>
            <a:r>
              <a:rPr lang="en-US" sz="1500" b="1" dirty="0">
                <a:latin typeface="Adobe Gothic Std B" panose="020B0800000000000000" pitchFamily="34" charset="-128"/>
                <a:ea typeface="Adobe Gothic Std B" panose="020B0800000000000000" pitchFamily="34" charset="-128"/>
              </a:rPr>
              <a:t> </a:t>
            </a:r>
            <a:r>
              <a:rPr lang="en-US" sz="1500" b="1" dirty="0" err="1">
                <a:latin typeface="Adobe Gothic Std B" panose="020B0800000000000000" pitchFamily="34" charset="-128"/>
                <a:ea typeface="Adobe Gothic Std B" panose="020B0800000000000000" pitchFamily="34" charset="-128"/>
              </a:rPr>
              <a:t>pengalaman-pengalaman</a:t>
            </a:r>
            <a:r>
              <a:rPr lang="en-US" sz="1500" b="1" dirty="0">
                <a:latin typeface="Adobe Gothic Std B" panose="020B0800000000000000" pitchFamily="34" charset="-128"/>
                <a:ea typeface="Adobe Gothic Std B" panose="020B0800000000000000" pitchFamily="34" charset="-128"/>
              </a:rPr>
              <a:t> </a:t>
            </a:r>
            <a:r>
              <a:rPr lang="en-US" sz="1500" b="1" dirty="0" err="1">
                <a:latin typeface="Adobe Gothic Std B" panose="020B0800000000000000" pitchFamily="34" charset="-128"/>
                <a:ea typeface="Adobe Gothic Std B" panose="020B0800000000000000" pitchFamily="34" charset="-128"/>
              </a:rPr>
              <a:t>sebelumnya</a:t>
            </a:r>
            <a:endParaRPr lang="en-US" sz="1500" dirty="0">
              <a:latin typeface="Adobe Gothic Std B" panose="020B0800000000000000" pitchFamily="34" charset="-128"/>
              <a:ea typeface="Adobe Gothic Std B" panose="020B0800000000000000" pitchFamily="34" charset="-128"/>
            </a:endParaRPr>
          </a:p>
        </p:txBody>
      </p:sp>
      <p:sp>
        <p:nvSpPr>
          <p:cNvPr id="9" name="Horizontal Scroll 8"/>
          <p:cNvSpPr/>
          <p:nvPr/>
        </p:nvSpPr>
        <p:spPr>
          <a:xfrm>
            <a:off x="250395" y="998097"/>
            <a:ext cx="3997485" cy="486181"/>
          </a:xfrm>
          <a:prstGeom prst="horizontalScrol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ID" sz="1800" b="1" dirty="0" err="1"/>
              <a:t>Teori</a:t>
            </a:r>
            <a:r>
              <a:rPr lang="en-ID" sz="1800" b="1" dirty="0"/>
              <a:t> </a:t>
            </a:r>
            <a:r>
              <a:rPr lang="en-ID" sz="1800" b="1" dirty="0" err="1"/>
              <a:t>B</a:t>
            </a:r>
            <a:r>
              <a:rPr lang="en-ID" sz="1800" b="1" dirty="0" err="1"/>
              <a:t>elajar</a:t>
            </a:r>
            <a:r>
              <a:rPr lang="en-ID" sz="1800" b="1" dirty="0"/>
              <a:t> </a:t>
            </a:r>
            <a:r>
              <a:rPr lang="en-US" sz="1800" b="1" dirty="0" err="1"/>
              <a:t>Kognitif</a:t>
            </a:r>
            <a:endParaRPr lang="en-US" sz="1800" b="1" dirty="0"/>
          </a:p>
        </p:txBody>
      </p:sp>
    </p:spTree>
    <p:extLst>
      <p:ext uri="{BB962C8B-B14F-4D97-AF65-F5344CB8AC3E}">
        <p14:creationId xmlns:p14="http://schemas.microsoft.com/office/powerpoint/2010/main" val="8723222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ppt_x"/>
                                          </p:val>
                                        </p:tav>
                                        <p:tav tm="100000">
                                          <p:val>
                                            <p:strVal val="#ppt_x"/>
                                          </p:val>
                                        </p:tav>
                                      </p:tavLst>
                                    </p:anim>
                                    <p:anim calcmode="lin" valueType="num">
                                      <p:cBhvr additive="base">
                                        <p:cTn id="12" dur="500" fill="hold"/>
                                        <p:tgtEl>
                                          <p:spTgt spid="8"/>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5"/>
                                        </p:tgtEl>
                                        <p:attrNameLst>
                                          <p:attrName>style.visibility</p:attrName>
                                        </p:attrNameLst>
                                      </p:cBhvr>
                                      <p:to>
                                        <p:strVal val="visible"/>
                                      </p:to>
                                    </p:set>
                                    <p:anim calcmode="lin" valueType="num">
                                      <p:cBhvr additive="base">
                                        <p:cTn id="15" dur="500" fill="hold"/>
                                        <p:tgtEl>
                                          <p:spTgt spid="15"/>
                                        </p:tgtEl>
                                        <p:attrNameLst>
                                          <p:attrName>ppt_x</p:attrName>
                                        </p:attrNameLst>
                                      </p:cBhvr>
                                      <p:tavLst>
                                        <p:tav tm="0">
                                          <p:val>
                                            <p:strVal val="#ppt_x"/>
                                          </p:val>
                                        </p:tav>
                                        <p:tav tm="100000">
                                          <p:val>
                                            <p:strVal val="#ppt_x"/>
                                          </p:val>
                                        </p:tav>
                                      </p:tavLst>
                                    </p:anim>
                                    <p:anim calcmode="lin" valueType="num">
                                      <p:cBhvr additive="base">
                                        <p:cTn id="16"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6" presetClass="entr" presetSubtype="21" fill="hold" nodeType="clickEffect">
                                  <p:stCondLst>
                                    <p:cond delay="0"/>
                                  </p:stCondLst>
                                  <p:childTnLst>
                                    <p:set>
                                      <p:cBhvr>
                                        <p:cTn id="20" dur="1" fill="hold">
                                          <p:stCondLst>
                                            <p:cond delay="0"/>
                                          </p:stCondLst>
                                        </p:cTn>
                                        <p:tgtEl>
                                          <p:spTgt spid="18"/>
                                        </p:tgtEl>
                                        <p:attrNameLst>
                                          <p:attrName>style.visibility</p:attrName>
                                        </p:attrNameLst>
                                      </p:cBhvr>
                                      <p:to>
                                        <p:strVal val="visible"/>
                                      </p:to>
                                    </p:set>
                                    <p:animEffect transition="in" filter="barn(inVertical)">
                                      <p:cBhvr>
                                        <p:cTn id="21" dur="500"/>
                                        <p:tgtEl>
                                          <p:spTgt spid="18"/>
                                        </p:tgtEl>
                                      </p:cBhvr>
                                    </p:animEffect>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fade">
                                      <p:cBhvr>
                                        <p:cTn id="26" dur="1000"/>
                                        <p:tgtEl>
                                          <p:spTgt spid="9"/>
                                        </p:tgtEl>
                                      </p:cBhvr>
                                    </p:animEffect>
                                    <p:anim calcmode="lin" valueType="num">
                                      <p:cBhvr>
                                        <p:cTn id="27" dur="1000" fill="hold"/>
                                        <p:tgtEl>
                                          <p:spTgt spid="9"/>
                                        </p:tgtEl>
                                        <p:attrNameLst>
                                          <p:attrName>ppt_x</p:attrName>
                                        </p:attrNameLst>
                                      </p:cBhvr>
                                      <p:tavLst>
                                        <p:tav tm="0">
                                          <p:val>
                                            <p:strVal val="#ppt_x"/>
                                          </p:val>
                                        </p:tav>
                                        <p:tav tm="100000">
                                          <p:val>
                                            <p:strVal val="#ppt_x"/>
                                          </p:val>
                                        </p:tav>
                                      </p:tavLst>
                                    </p:anim>
                                    <p:anim calcmode="lin" valueType="num">
                                      <p:cBhvr>
                                        <p:cTn id="28"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P spid="9"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descr="Gambar terkai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70742" y="1041393"/>
            <a:ext cx="2268843" cy="1696071"/>
          </a:xfrm>
          <a:prstGeom prst="rect">
            <a:avLst/>
          </a:prstGeom>
          <a:solidFill>
            <a:schemeClr val="accent1"/>
          </a:solidFill>
          <a:ln>
            <a:noFill/>
          </a:ln>
          <a:effectLst>
            <a:softEdge rad="112500"/>
          </a:effectLst>
          <a:extLst/>
        </p:spPr>
      </p:pic>
      <p:sp>
        <p:nvSpPr>
          <p:cNvPr id="9" name="TextBox 8"/>
          <p:cNvSpPr txBox="1"/>
          <p:nvPr/>
        </p:nvSpPr>
        <p:spPr>
          <a:xfrm>
            <a:off x="6732803" y="2611454"/>
            <a:ext cx="1879416" cy="923586"/>
          </a:xfrm>
          <a:prstGeom prst="rect">
            <a:avLst/>
          </a:prstGeom>
          <a:noFill/>
        </p:spPr>
        <p:txBody>
          <a:bodyPr wrap="square" rtlCol="0">
            <a:spAutoFit/>
          </a:bodyPr>
          <a:lstStyle/>
          <a:p>
            <a:pPr algn="ctr"/>
            <a:r>
              <a:rPr lang="en-ID" sz="2701" b="1" i="1" dirty="0">
                <a:latin typeface="Nueva Std" panose="020B0503070504090203" pitchFamily="34" charset="0"/>
              </a:rPr>
              <a:t>JEAN PIAGET</a:t>
            </a:r>
          </a:p>
        </p:txBody>
      </p:sp>
      <p:sp>
        <p:nvSpPr>
          <p:cNvPr id="27" name="Rounded Rectangle 26"/>
          <p:cNvSpPr/>
          <p:nvPr/>
        </p:nvSpPr>
        <p:spPr>
          <a:xfrm>
            <a:off x="6354662" y="3692951"/>
            <a:ext cx="2484923" cy="1200740"/>
          </a:xfrm>
          <a:prstGeom prst="roundRect">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defTabSz="337037"/>
            <a:r>
              <a:rPr lang="en-US" sz="1200" b="1" dirty="0">
                <a:solidFill>
                  <a:schemeClr val="bg1"/>
                </a:solidFill>
                <a:latin typeface="Adobe Gothic Std B" panose="020B0800000000000000" pitchFamily="34" charset="-128"/>
                <a:ea typeface="Adobe Gothic Std B" panose="020B0800000000000000" pitchFamily="34" charset="-128"/>
              </a:rPr>
              <a:t>	</a:t>
            </a:r>
            <a:r>
              <a:rPr lang="en-US" sz="1200" b="1" dirty="0" err="1">
                <a:solidFill>
                  <a:schemeClr val="bg1"/>
                </a:solidFill>
                <a:latin typeface="Adobe Gothic Std B" panose="020B0800000000000000" pitchFamily="34" charset="-128"/>
                <a:ea typeface="Adobe Gothic Std B" panose="020B0800000000000000" pitchFamily="34" charset="-128"/>
              </a:rPr>
              <a:t>Seorang</a:t>
            </a:r>
            <a:r>
              <a:rPr lang="en-US" sz="1200" b="1" dirty="0">
                <a:solidFill>
                  <a:schemeClr val="bg1"/>
                </a:solidFill>
                <a:latin typeface="Adobe Gothic Std B" panose="020B0800000000000000" pitchFamily="34" charset="-128"/>
                <a:ea typeface="Adobe Gothic Std B" panose="020B0800000000000000" pitchFamily="34" charset="-128"/>
              </a:rPr>
              <a:t> </a:t>
            </a:r>
            <a:r>
              <a:rPr lang="en-US" sz="1200" b="1" dirty="0" err="1">
                <a:solidFill>
                  <a:schemeClr val="bg1"/>
                </a:solidFill>
                <a:latin typeface="Adobe Gothic Std B" panose="020B0800000000000000" pitchFamily="34" charset="-128"/>
                <a:ea typeface="Adobe Gothic Std B" panose="020B0800000000000000" pitchFamily="34" charset="-128"/>
              </a:rPr>
              <a:t>tokoh</a:t>
            </a:r>
            <a:r>
              <a:rPr lang="en-US" sz="1200" b="1" dirty="0">
                <a:solidFill>
                  <a:schemeClr val="bg1"/>
                </a:solidFill>
                <a:latin typeface="Adobe Gothic Std B" panose="020B0800000000000000" pitchFamily="34" charset="-128"/>
                <a:ea typeface="Adobe Gothic Std B" panose="020B0800000000000000" pitchFamily="34" charset="-128"/>
              </a:rPr>
              <a:t> </a:t>
            </a:r>
            <a:r>
              <a:rPr lang="en-US" sz="1200" b="1" dirty="0" err="1">
                <a:solidFill>
                  <a:schemeClr val="bg1"/>
                </a:solidFill>
                <a:latin typeface="Adobe Gothic Std B" panose="020B0800000000000000" pitchFamily="34" charset="-128"/>
                <a:ea typeface="Adobe Gothic Std B" panose="020B0800000000000000" pitchFamily="34" charset="-128"/>
              </a:rPr>
              <a:t>psikologi</a:t>
            </a:r>
            <a:r>
              <a:rPr lang="en-US" sz="1200" b="1" dirty="0">
                <a:solidFill>
                  <a:schemeClr val="bg1"/>
                </a:solidFill>
                <a:latin typeface="Adobe Gothic Std B" panose="020B0800000000000000" pitchFamily="34" charset="-128"/>
                <a:ea typeface="Adobe Gothic Std B" panose="020B0800000000000000" pitchFamily="34" charset="-128"/>
              </a:rPr>
              <a:t> </a:t>
            </a:r>
            <a:r>
              <a:rPr lang="en-US" sz="1200" b="1" dirty="0" err="1">
                <a:solidFill>
                  <a:schemeClr val="bg1"/>
                </a:solidFill>
                <a:latin typeface="Adobe Gothic Std B" panose="020B0800000000000000" pitchFamily="34" charset="-128"/>
                <a:ea typeface="Adobe Gothic Std B" panose="020B0800000000000000" pitchFamily="34" charset="-128"/>
              </a:rPr>
              <a:t>kognitif</a:t>
            </a:r>
            <a:r>
              <a:rPr lang="en-US" sz="1200" b="1" dirty="0">
                <a:solidFill>
                  <a:schemeClr val="bg1"/>
                </a:solidFill>
                <a:latin typeface="Adobe Gothic Std B" panose="020B0800000000000000" pitchFamily="34" charset="-128"/>
                <a:ea typeface="Adobe Gothic Std B" panose="020B0800000000000000" pitchFamily="34" charset="-128"/>
              </a:rPr>
              <a:t> yang </a:t>
            </a:r>
            <a:r>
              <a:rPr lang="en-US" sz="1200" b="1" dirty="0" err="1">
                <a:solidFill>
                  <a:schemeClr val="bg1"/>
                </a:solidFill>
                <a:latin typeface="Adobe Gothic Std B" panose="020B0800000000000000" pitchFamily="34" charset="-128"/>
                <a:ea typeface="Adobe Gothic Std B" panose="020B0800000000000000" pitchFamily="34" charset="-128"/>
              </a:rPr>
              <a:t>besar</a:t>
            </a:r>
            <a:r>
              <a:rPr lang="en-US" sz="1200" b="1" dirty="0">
                <a:solidFill>
                  <a:schemeClr val="bg1"/>
                </a:solidFill>
                <a:latin typeface="Adobe Gothic Std B" panose="020B0800000000000000" pitchFamily="34" charset="-128"/>
                <a:ea typeface="Adobe Gothic Std B" panose="020B0800000000000000" pitchFamily="34" charset="-128"/>
              </a:rPr>
              <a:t> </a:t>
            </a:r>
            <a:r>
              <a:rPr lang="en-US" sz="1200" b="1" dirty="0" err="1">
                <a:solidFill>
                  <a:schemeClr val="bg1"/>
                </a:solidFill>
                <a:latin typeface="Adobe Gothic Std B" panose="020B0800000000000000" pitchFamily="34" charset="-128"/>
                <a:ea typeface="Adobe Gothic Std B" panose="020B0800000000000000" pitchFamily="34" charset="-128"/>
              </a:rPr>
              <a:t>pengaruhnya</a:t>
            </a:r>
            <a:r>
              <a:rPr lang="en-US" sz="1200" b="1" dirty="0">
                <a:solidFill>
                  <a:schemeClr val="bg1"/>
                </a:solidFill>
                <a:latin typeface="Adobe Gothic Std B" panose="020B0800000000000000" pitchFamily="34" charset="-128"/>
                <a:ea typeface="Adobe Gothic Std B" panose="020B0800000000000000" pitchFamily="34" charset="-128"/>
              </a:rPr>
              <a:t> </a:t>
            </a:r>
            <a:r>
              <a:rPr lang="en-US" sz="1200" b="1" dirty="0" err="1">
                <a:solidFill>
                  <a:schemeClr val="bg1"/>
                </a:solidFill>
                <a:latin typeface="Adobe Gothic Std B" panose="020B0800000000000000" pitchFamily="34" charset="-128"/>
                <a:ea typeface="Adobe Gothic Std B" panose="020B0800000000000000" pitchFamily="34" charset="-128"/>
              </a:rPr>
              <a:t>terhadap</a:t>
            </a:r>
            <a:r>
              <a:rPr lang="en-US" sz="1200" b="1" dirty="0">
                <a:solidFill>
                  <a:schemeClr val="bg1"/>
                </a:solidFill>
                <a:latin typeface="Adobe Gothic Std B" panose="020B0800000000000000" pitchFamily="34" charset="-128"/>
                <a:ea typeface="Adobe Gothic Std B" panose="020B0800000000000000" pitchFamily="34" charset="-128"/>
              </a:rPr>
              <a:t> </a:t>
            </a:r>
            <a:r>
              <a:rPr lang="en-US" sz="1200" b="1" dirty="0" err="1">
                <a:solidFill>
                  <a:schemeClr val="bg1"/>
                </a:solidFill>
                <a:latin typeface="Adobe Gothic Std B" panose="020B0800000000000000" pitchFamily="34" charset="-128"/>
                <a:ea typeface="Adobe Gothic Std B" panose="020B0800000000000000" pitchFamily="34" charset="-128"/>
              </a:rPr>
              <a:t>perkembangan</a:t>
            </a:r>
            <a:r>
              <a:rPr lang="en-US" sz="1200" b="1" dirty="0">
                <a:solidFill>
                  <a:schemeClr val="bg1"/>
                </a:solidFill>
                <a:latin typeface="Adobe Gothic Std B" panose="020B0800000000000000" pitchFamily="34" charset="-128"/>
                <a:ea typeface="Adobe Gothic Std B" panose="020B0800000000000000" pitchFamily="34" charset="-128"/>
              </a:rPr>
              <a:t> </a:t>
            </a:r>
            <a:r>
              <a:rPr lang="en-US" sz="1200" b="1" dirty="0" err="1">
                <a:solidFill>
                  <a:schemeClr val="bg1"/>
                </a:solidFill>
                <a:latin typeface="Adobe Gothic Std B" panose="020B0800000000000000" pitchFamily="34" charset="-128"/>
                <a:ea typeface="Adobe Gothic Std B" panose="020B0800000000000000" pitchFamily="34" charset="-128"/>
              </a:rPr>
              <a:t>pemikiran</a:t>
            </a:r>
            <a:r>
              <a:rPr lang="en-US" sz="1200" b="1" dirty="0">
                <a:solidFill>
                  <a:schemeClr val="bg1"/>
                </a:solidFill>
                <a:latin typeface="Adobe Gothic Std B" panose="020B0800000000000000" pitchFamily="34" charset="-128"/>
                <a:ea typeface="Adobe Gothic Std B" panose="020B0800000000000000" pitchFamily="34" charset="-128"/>
              </a:rPr>
              <a:t> para </a:t>
            </a:r>
            <a:r>
              <a:rPr lang="en-US" sz="1200" b="1" dirty="0" err="1">
                <a:solidFill>
                  <a:schemeClr val="bg1"/>
                </a:solidFill>
                <a:latin typeface="Adobe Gothic Std B" panose="020B0800000000000000" pitchFamily="34" charset="-128"/>
                <a:ea typeface="Adobe Gothic Std B" panose="020B0800000000000000" pitchFamily="34" charset="-128"/>
              </a:rPr>
              <a:t>pakar</a:t>
            </a:r>
            <a:r>
              <a:rPr lang="en-US" sz="1200" b="1" dirty="0">
                <a:solidFill>
                  <a:schemeClr val="bg1"/>
                </a:solidFill>
                <a:latin typeface="Adobe Gothic Std B" panose="020B0800000000000000" pitchFamily="34" charset="-128"/>
                <a:ea typeface="Adobe Gothic Std B" panose="020B0800000000000000" pitchFamily="34" charset="-128"/>
              </a:rPr>
              <a:t> </a:t>
            </a:r>
            <a:r>
              <a:rPr lang="en-US" sz="1200" b="1" dirty="0" err="1">
                <a:solidFill>
                  <a:schemeClr val="bg1"/>
                </a:solidFill>
                <a:latin typeface="Adobe Gothic Std B" panose="020B0800000000000000" pitchFamily="34" charset="-128"/>
                <a:ea typeface="Adobe Gothic Std B" panose="020B0800000000000000" pitchFamily="34" charset="-128"/>
              </a:rPr>
              <a:t>kognitif</a:t>
            </a:r>
            <a:r>
              <a:rPr lang="en-US" sz="1200" b="1" dirty="0">
                <a:solidFill>
                  <a:schemeClr val="bg1"/>
                </a:solidFill>
                <a:latin typeface="Adobe Gothic Std B" panose="020B0800000000000000" pitchFamily="34" charset="-128"/>
                <a:ea typeface="Adobe Gothic Std B" panose="020B0800000000000000" pitchFamily="34" charset="-128"/>
              </a:rPr>
              <a:t> </a:t>
            </a:r>
            <a:r>
              <a:rPr lang="en-US" sz="1200" b="1" dirty="0" err="1">
                <a:solidFill>
                  <a:schemeClr val="bg1"/>
                </a:solidFill>
                <a:latin typeface="Adobe Gothic Std B" panose="020B0800000000000000" pitchFamily="34" charset="-128"/>
                <a:ea typeface="Adobe Gothic Std B" panose="020B0800000000000000" pitchFamily="34" charset="-128"/>
              </a:rPr>
              <a:t>lainnya</a:t>
            </a:r>
            <a:endParaRPr lang="en-US" sz="1200" b="1" dirty="0">
              <a:solidFill>
                <a:schemeClr val="bg1"/>
              </a:solidFill>
              <a:latin typeface="Adobe Gothic Std B" panose="020B0800000000000000" pitchFamily="34" charset="-128"/>
              <a:ea typeface="Adobe Gothic Std B" panose="020B0800000000000000" pitchFamily="34" charset="-128"/>
            </a:endParaRPr>
          </a:p>
        </p:txBody>
      </p:sp>
      <p:sp>
        <p:nvSpPr>
          <p:cNvPr id="43" name="Rounded Rectangle 42"/>
          <p:cNvSpPr/>
          <p:nvPr/>
        </p:nvSpPr>
        <p:spPr>
          <a:xfrm>
            <a:off x="1330796" y="1041392"/>
            <a:ext cx="3403264" cy="1026381"/>
          </a:xfrm>
          <a:prstGeom prst="roundRect">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1350" b="1" dirty="0" err="1">
                <a:solidFill>
                  <a:schemeClr val="bg1"/>
                </a:solidFill>
                <a:latin typeface="Adobe Gothic Std B" panose="020B0800000000000000" pitchFamily="34" charset="-128"/>
                <a:ea typeface="Adobe Gothic Std B" panose="020B0800000000000000" pitchFamily="34" charset="-128"/>
              </a:rPr>
              <a:t>Menurut</a:t>
            </a:r>
            <a:r>
              <a:rPr lang="en-US" sz="1350" b="1" dirty="0">
                <a:solidFill>
                  <a:schemeClr val="bg1"/>
                </a:solidFill>
                <a:latin typeface="Adobe Gothic Std B" panose="020B0800000000000000" pitchFamily="34" charset="-128"/>
                <a:ea typeface="Adobe Gothic Std B" panose="020B0800000000000000" pitchFamily="34" charset="-128"/>
              </a:rPr>
              <a:t> Piaget, proses </a:t>
            </a:r>
            <a:r>
              <a:rPr lang="en-US" sz="1350" b="1" dirty="0" err="1">
                <a:solidFill>
                  <a:schemeClr val="bg1"/>
                </a:solidFill>
                <a:latin typeface="Adobe Gothic Std B" panose="020B0800000000000000" pitchFamily="34" charset="-128"/>
                <a:ea typeface="Adobe Gothic Std B" panose="020B0800000000000000" pitchFamily="34" charset="-128"/>
              </a:rPr>
              <a:t>belajar</a:t>
            </a:r>
            <a:r>
              <a:rPr lang="en-US" sz="1350" b="1" dirty="0">
                <a:solidFill>
                  <a:schemeClr val="bg1"/>
                </a:solidFill>
                <a:latin typeface="Adobe Gothic Std B" panose="020B0800000000000000" pitchFamily="34" charset="-128"/>
                <a:ea typeface="Adobe Gothic Std B" panose="020B0800000000000000" pitchFamily="34" charset="-128"/>
              </a:rPr>
              <a:t> </a:t>
            </a:r>
            <a:r>
              <a:rPr lang="en-US" sz="1350" b="1" dirty="0" err="1">
                <a:solidFill>
                  <a:schemeClr val="bg1"/>
                </a:solidFill>
                <a:latin typeface="Adobe Gothic Std B" panose="020B0800000000000000" pitchFamily="34" charset="-128"/>
                <a:ea typeface="Adobe Gothic Std B" panose="020B0800000000000000" pitchFamily="34" charset="-128"/>
              </a:rPr>
              <a:t>akan</a:t>
            </a:r>
            <a:r>
              <a:rPr lang="en-US" sz="1350" b="1" dirty="0">
                <a:solidFill>
                  <a:schemeClr val="bg1"/>
                </a:solidFill>
                <a:latin typeface="Adobe Gothic Std B" panose="020B0800000000000000" pitchFamily="34" charset="-128"/>
                <a:ea typeface="Adobe Gothic Std B" panose="020B0800000000000000" pitchFamily="34" charset="-128"/>
              </a:rPr>
              <a:t> </a:t>
            </a:r>
            <a:r>
              <a:rPr lang="en-US" sz="1350" b="1" dirty="0" err="1">
                <a:solidFill>
                  <a:schemeClr val="bg1"/>
                </a:solidFill>
                <a:latin typeface="Adobe Gothic Std B" panose="020B0800000000000000" pitchFamily="34" charset="-128"/>
                <a:ea typeface="Adobe Gothic Std B" panose="020B0800000000000000" pitchFamily="34" charset="-128"/>
              </a:rPr>
              <a:t>terjadi</a:t>
            </a:r>
            <a:r>
              <a:rPr lang="en-US" sz="1350" b="1" dirty="0">
                <a:solidFill>
                  <a:schemeClr val="bg1"/>
                </a:solidFill>
                <a:latin typeface="Adobe Gothic Std B" panose="020B0800000000000000" pitchFamily="34" charset="-128"/>
                <a:ea typeface="Adobe Gothic Std B" panose="020B0800000000000000" pitchFamily="34" charset="-128"/>
              </a:rPr>
              <a:t> </a:t>
            </a:r>
            <a:r>
              <a:rPr lang="en-US" sz="1350" b="1" dirty="0" err="1">
                <a:solidFill>
                  <a:schemeClr val="bg1"/>
                </a:solidFill>
                <a:latin typeface="Adobe Gothic Std B" panose="020B0800000000000000" pitchFamily="34" charset="-128"/>
                <a:ea typeface="Adobe Gothic Std B" panose="020B0800000000000000" pitchFamily="34" charset="-128"/>
              </a:rPr>
              <a:t>jika</a:t>
            </a:r>
            <a:r>
              <a:rPr lang="en-US" sz="1350" b="1" dirty="0">
                <a:solidFill>
                  <a:schemeClr val="bg1"/>
                </a:solidFill>
                <a:latin typeface="Adobe Gothic Std B" panose="020B0800000000000000" pitchFamily="34" charset="-128"/>
                <a:ea typeface="Adobe Gothic Std B" panose="020B0800000000000000" pitchFamily="34" charset="-128"/>
              </a:rPr>
              <a:t> </a:t>
            </a:r>
            <a:r>
              <a:rPr lang="en-US" sz="1350" b="1" dirty="0" err="1">
                <a:solidFill>
                  <a:schemeClr val="bg1"/>
                </a:solidFill>
                <a:latin typeface="Adobe Gothic Std B" panose="020B0800000000000000" pitchFamily="34" charset="-128"/>
                <a:ea typeface="Adobe Gothic Std B" panose="020B0800000000000000" pitchFamily="34" charset="-128"/>
              </a:rPr>
              <a:t>mengikuti</a:t>
            </a:r>
            <a:r>
              <a:rPr lang="en-US" sz="1350" b="1" dirty="0">
                <a:solidFill>
                  <a:schemeClr val="bg1"/>
                </a:solidFill>
                <a:latin typeface="Adobe Gothic Std B" panose="020B0800000000000000" pitchFamily="34" charset="-128"/>
                <a:ea typeface="Adobe Gothic Std B" panose="020B0800000000000000" pitchFamily="34" charset="-128"/>
              </a:rPr>
              <a:t> </a:t>
            </a:r>
            <a:r>
              <a:rPr lang="en-US" sz="1350" b="1" dirty="0" err="1">
                <a:solidFill>
                  <a:schemeClr val="bg1"/>
                </a:solidFill>
                <a:latin typeface="Adobe Gothic Std B" panose="020B0800000000000000" pitchFamily="34" charset="-128"/>
                <a:ea typeface="Adobe Gothic Std B" panose="020B0800000000000000" pitchFamily="34" charset="-128"/>
              </a:rPr>
              <a:t>tahap-tahap</a:t>
            </a:r>
            <a:r>
              <a:rPr lang="en-US" sz="1350" b="1" dirty="0">
                <a:solidFill>
                  <a:schemeClr val="bg1"/>
                </a:solidFill>
                <a:latin typeface="Adobe Gothic Std B" panose="020B0800000000000000" pitchFamily="34" charset="-128"/>
                <a:ea typeface="Adobe Gothic Std B" panose="020B0800000000000000" pitchFamily="34" charset="-128"/>
              </a:rPr>
              <a:t> </a:t>
            </a:r>
            <a:r>
              <a:rPr lang="en-US" sz="1350" b="1" dirty="0" err="1">
                <a:solidFill>
                  <a:schemeClr val="bg1"/>
                </a:solidFill>
                <a:latin typeface="Adobe Gothic Std B" panose="020B0800000000000000" pitchFamily="34" charset="-128"/>
                <a:ea typeface="Adobe Gothic Std B" panose="020B0800000000000000" pitchFamily="34" charset="-128"/>
              </a:rPr>
              <a:t>asimilasi</a:t>
            </a:r>
            <a:r>
              <a:rPr lang="en-US" sz="1350" b="1" dirty="0">
                <a:solidFill>
                  <a:schemeClr val="bg1"/>
                </a:solidFill>
                <a:latin typeface="Adobe Gothic Std B" panose="020B0800000000000000" pitchFamily="34" charset="-128"/>
                <a:ea typeface="Adobe Gothic Std B" panose="020B0800000000000000" pitchFamily="34" charset="-128"/>
              </a:rPr>
              <a:t>, </a:t>
            </a:r>
            <a:r>
              <a:rPr lang="en-US" sz="1350" b="1" dirty="0" err="1">
                <a:solidFill>
                  <a:schemeClr val="bg1"/>
                </a:solidFill>
                <a:latin typeface="Adobe Gothic Std B" panose="020B0800000000000000" pitchFamily="34" charset="-128"/>
                <a:ea typeface="Adobe Gothic Std B" panose="020B0800000000000000" pitchFamily="34" charset="-128"/>
              </a:rPr>
              <a:t>akomodasi</a:t>
            </a:r>
            <a:r>
              <a:rPr lang="en-US" sz="1350" b="1" dirty="0">
                <a:solidFill>
                  <a:schemeClr val="bg1"/>
                </a:solidFill>
                <a:latin typeface="Adobe Gothic Std B" panose="020B0800000000000000" pitchFamily="34" charset="-128"/>
                <a:ea typeface="Adobe Gothic Std B" panose="020B0800000000000000" pitchFamily="34" charset="-128"/>
              </a:rPr>
              <a:t>, </a:t>
            </a:r>
            <a:r>
              <a:rPr lang="en-US" sz="1350" b="1" dirty="0" err="1">
                <a:solidFill>
                  <a:schemeClr val="bg1"/>
                </a:solidFill>
                <a:latin typeface="Adobe Gothic Std B" panose="020B0800000000000000" pitchFamily="34" charset="-128"/>
                <a:ea typeface="Adobe Gothic Std B" panose="020B0800000000000000" pitchFamily="34" charset="-128"/>
              </a:rPr>
              <a:t>dan</a:t>
            </a:r>
            <a:r>
              <a:rPr lang="en-US" sz="1350" b="1" dirty="0">
                <a:solidFill>
                  <a:schemeClr val="bg1"/>
                </a:solidFill>
                <a:latin typeface="Adobe Gothic Std B" panose="020B0800000000000000" pitchFamily="34" charset="-128"/>
                <a:ea typeface="Adobe Gothic Std B" panose="020B0800000000000000" pitchFamily="34" charset="-128"/>
              </a:rPr>
              <a:t> </a:t>
            </a:r>
            <a:r>
              <a:rPr lang="en-US" sz="1350" b="1" dirty="0" err="1">
                <a:solidFill>
                  <a:schemeClr val="bg1"/>
                </a:solidFill>
                <a:latin typeface="Adobe Gothic Std B" panose="020B0800000000000000" pitchFamily="34" charset="-128"/>
                <a:ea typeface="Adobe Gothic Std B" panose="020B0800000000000000" pitchFamily="34" charset="-128"/>
              </a:rPr>
              <a:t>ekuilibrasi</a:t>
            </a:r>
            <a:r>
              <a:rPr lang="en-US" sz="1350" b="1" dirty="0">
                <a:solidFill>
                  <a:schemeClr val="bg1"/>
                </a:solidFill>
                <a:latin typeface="Adobe Gothic Std B" panose="020B0800000000000000" pitchFamily="34" charset="-128"/>
                <a:ea typeface="Adobe Gothic Std B" panose="020B0800000000000000" pitchFamily="34" charset="-128"/>
              </a:rPr>
              <a:t> (</a:t>
            </a:r>
            <a:r>
              <a:rPr lang="en-US" sz="1350" b="1" dirty="0" err="1">
                <a:solidFill>
                  <a:schemeClr val="bg1"/>
                </a:solidFill>
                <a:latin typeface="Adobe Gothic Std B" panose="020B0800000000000000" pitchFamily="34" charset="-128"/>
                <a:ea typeface="Adobe Gothic Std B" panose="020B0800000000000000" pitchFamily="34" charset="-128"/>
              </a:rPr>
              <a:t>penyeimbangan</a:t>
            </a:r>
            <a:r>
              <a:rPr lang="en-US" sz="1350" b="1" dirty="0">
                <a:solidFill>
                  <a:schemeClr val="bg1"/>
                </a:solidFill>
                <a:latin typeface="Adobe Gothic Std B" panose="020B0800000000000000" pitchFamily="34" charset="-128"/>
                <a:ea typeface="Adobe Gothic Std B" panose="020B0800000000000000" pitchFamily="34" charset="-128"/>
              </a:rPr>
              <a:t>). </a:t>
            </a:r>
          </a:p>
        </p:txBody>
      </p:sp>
      <p:sp>
        <p:nvSpPr>
          <p:cNvPr id="45" name="Rectangle 44"/>
          <p:cNvSpPr/>
          <p:nvPr/>
        </p:nvSpPr>
        <p:spPr>
          <a:xfrm>
            <a:off x="358435" y="2510659"/>
            <a:ext cx="3349244" cy="1035728"/>
          </a:xfrm>
          <a:prstGeom prst="rect">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1350" b="1" dirty="0">
                <a:solidFill>
                  <a:schemeClr val="bg1"/>
                </a:solidFill>
                <a:latin typeface="Adobe Gothic Std B" panose="020B0800000000000000" pitchFamily="34" charset="-128"/>
                <a:ea typeface="Adobe Gothic Std B" panose="020B0800000000000000" pitchFamily="34" charset="-128"/>
              </a:rPr>
              <a:t>Proses </a:t>
            </a:r>
            <a:r>
              <a:rPr lang="en-US" sz="1350" b="1" dirty="0" err="1">
                <a:solidFill>
                  <a:schemeClr val="bg1"/>
                </a:solidFill>
                <a:latin typeface="Adobe Gothic Std B" panose="020B0800000000000000" pitchFamily="34" charset="-128"/>
                <a:ea typeface="Adobe Gothic Std B" panose="020B0800000000000000" pitchFamily="34" charset="-128"/>
              </a:rPr>
              <a:t>asimilasi</a:t>
            </a:r>
            <a:r>
              <a:rPr lang="en-US" sz="1350" b="1" dirty="0">
                <a:solidFill>
                  <a:schemeClr val="bg1"/>
                </a:solidFill>
                <a:latin typeface="Adobe Gothic Std B" panose="020B0800000000000000" pitchFamily="34" charset="-128"/>
                <a:ea typeface="Adobe Gothic Std B" panose="020B0800000000000000" pitchFamily="34" charset="-128"/>
              </a:rPr>
              <a:t> </a:t>
            </a:r>
            <a:r>
              <a:rPr lang="en-US" sz="1350" b="1" dirty="0" err="1">
                <a:solidFill>
                  <a:schemeClr val="bg1"/>
                </a:solidFill>
                <a:latin typeface="Adobe Gothic Std B" panose="020B0800000000000000" pitchFamily="34" charset="-128"/>
                <a:ea typeface="Adobe Gothic Std B" panose="020B0800000000000000" pitchFamily="34" charset="-128"/>
              </a:rPr>
              <a:t>merupakan</a:t>
            </a:r>
            <a:r>
              <a:rPr lang="en-US" sz="1350" b="1" dirty="0">
                <a:solidFill>
                  <a:schemeClr val="bg1"/>
                </a:solidFill>
                <a:latin typeface="Adobe Gothic Std B" panose="020B0800000000000000" pitchFamily="34" charset="-128"/>
                <a:ea typeface="Adobe Gothic Std B" panose="020B0800000000000000" pitchFamily="34" charset="-128"/>
              </a:rPr>
              <a:t> proses </a:t>
            </a:r>
            <a:r>
              <a:rPr lang="en-US" sz="1350" b="1" dirty="0" err="1">
                <a:solidFill>
                  <a:schemeClr val="bg1"/>
                </a:solidFill>
                <a:latin typeface="Adobe Gothic Std B" panose="020B0800000000000000" pitchFamily="34" charset="-128"/>
                <a:ea typeface="Adobe Gothic Std B" panose="020B0800000000000000" pitchFamily="34" charset="-128"/>
              </a:rPr>
              <a:t>pengintegrasian</a:t>
            </a:r>
            <a:r>
              <a:rPr lang="en-US" sz="1350" b="1" dirty="0">
                <a:solidFill>
                  <a:schemeClr val="bg1"/>
                </a:solidFill>
                <a:latin typeface="Adobe Gothic Std B" panose="020B0800000000000000" pitchFamily="34" charset="-128"/>
                <a:ea typeface="Adobe Gothic Std B" panose="020B0800000000000000" pitchFamily="34" charset="-128"/>
              </a:rPr>
              <a:t> </a:t>
            </a:r>
            <a:r>
              <a:rPr lang="en-US" sz="1350" b="1" dirty="0" err="1">
                <a:solidFill>
                  <a:schemeClr val="bg1"/>
                </a:solidFill>
                <a:latin typeface="Adobe Gothic Std B" panose="020B0800000000000000" pitchFamily="34" charset="-128"/>
                <a:ea typeface="Adobe Gothic Std B" panose="020B0800000000000000" pitchFamily="34" charset="-128"/>
              </a:rPr>
              <a:t>atau</a:t>
            </a:r>
            <a:r>
              <a:rPr lang="en-US" sz="1350" b="1" dirty="0">
                <a:solidFill>
                  <a:schemeClr val="bg1"/>
                </a:solidFill>
                <a:latin typeface="Adobe Gothic Std B" panose="020B0800000000000000" pitchFamily="34" charset="-128"/>
                <a:ea typeface="Adobe Gothic Std B" panose="020B0800000000000000" pitchFamily="34" charset="-128"/>
              </a:rPr>
              <a:t> </a:t>
            </a:r>
            <a:r>
              <a:rPr lang="en-US" sz="1350" b="1" dirty="0" err="1">
                <a:solidFill>
                  <a:schemeClr val="bg1"/>
                </a:solidFill>
                <a:latin typeface="Adobe Gothic Std B" panose="020B0800000000000000" pitchFamily="34" charset="-128"/>
                <a:ea typeface="Adobe Gothic Std B" panose="020B0800000000000000" pitchFamily="34" charset="-128"/>
              </a:rPr>
              <a:t>penyatuan</a:t>
            </a:r>
            <a:r>
              <a:rPr lang="en-US" sz="1350" b="1" dirty="0">
                <a:solidFill>
                  <a:schemeClr val="bg1"/>
                </a:solidFill>
                <a:latin typeface="Adobe Gothic Std B" panose="020B0800000000000000" pitchFamily="34" charset="-128"/>
                <a:ea typeface="Adobe Gothic Std B" panose="020B0800000000000000" pitchFamily="34" charset="-128"/>
              </a:rPr>
              <a:t> </a:t>
            </a:r>
            <a:r>
              <a:rPr lang="en-US" sz="1350" b="1" dirty="0" err="1">
                <a:solidFill>
                  <a:schemeClr val="bg1"/>
                </a:solidFill>
                <a:latin typeface="Adobe Gothic Std B" panose="020B0800000000000000" pitchFamily="34" charset="-128"/>
                <a:ea typeface="Adobe Gothic Std B" panose="020B0800000000000000" pitchFamily="34" charset="-128"/>
              </a:rPr>
              <a:t>informasi</a:t>
            </a:r>
            <a:r>
              <a:rPr lang="en-US" sz="1350" b="1" dirty="0">
                <a:solidFill>
                  <a:schemeClr val="bg1"/>
                </a:solidFill>
                <a:latin typeface="Adobe Gothic Std B" panose="020B0800000000000000" pitchFamily="34" charset="-128"/>
                <a:ea typeface="Adobe Gothic Std B" panose="020B0800000000000000" pitchFamily="34" charset="-128"/>
              </a:rPr>
              <a:t> </a:t>
            </a:r>
            <a:r>
              <a:rPr lang="en-US" sz="1350" b="1" dirty="0" err="1">
                <a:solidFill>
                  <a:schemeClr val="bg1"/>
                </a:solidFill>
                <a:latin typeface="Adobe Gothic Std B" panose="020B0800000000000000" pitchFamily="34" charset="-128"/>
                <a:ea typeface="Adobe Gothic Std B" panose="020B0800000000000000" pitchFamily="34" charset="-128"/>
              </a:rPr>
              <a:t>baru</a:t>
            </a:r>
            <a:r>
              <a:rPr lang="en-US" sz="1350" b="1" dirty="0">
                <a:solidFill>
                  <a:schemeClr val="bg1"/>
                </a:solidFill>
                <a:latin typeface="Adobe Gothic Std B" panose="020B0800000000000000" pitchFamily="34" charset="-128"/>
                <a:ea typeface="Adobe Gothic Std B" panose="020B0800000000000000" pitchFamily="34" charset="-128"/>
              </a:rPr>
              <a:t> </a:t>
            </a:r>
            <a:r>
              <a:rPr lang="en-US" sz="1350" b="1" dirty="0" err="1">
                <a:solidFill>
                  <a:schemeClr val="bg1"/>
                </a:solidFill>
                <a:latin typeface="Adobe Gothic Std B" panose="020B0800000000000000" pitchFamily="34" charset="-128"/>
                <a:ea typeface="Adobe Gothic Std B" panose="020B0800000000000000" pitchFamily="34" charset="-128"/>
              </a:rPr>
              <a:t>ke</a:t>
            </a:r>
            <a:r>
              <a:rPr lang="en-US" sz="1350" b="1" dirty="0">
                <a:solidFill>
                  <a:schemeClr val="bg1"/>
                </a:solidFill>
                <a:latin typeface="Adobe Gothic Std B" panose="020B0800000000000000" pitchFamily="34" charset="-128"/>
                <a:ea typeface="Adobe Gothic Std B" panose="020B0800000000000000" pitchFamily="34" charset="-128"/>
              </a:rPr>
              <a:t> </a:t>
            </a:r>
            <a:r>
              <a:rPr lang="en-US" sz="1350" b="1" dirty="0" err="1">
                <a:solidFill>
                  <a:schemeClr val="bg1"/>
                </a:solidFill>
                <a:latin typeface="Adobe Gothic Std B" panose="020B0800000000000000" pitchFamily="34" charset="-128"/>
                <a:ea typeface="Adobe Gothic Std B" panose="020B0800000000000000" pitchFamily="34" charset="-128"/>
              </a:rPr>
              <a:t>dalam</a:t>
            </a:r>
            <a:r>
              <a:rPr lang="en-US" sz="1350" b="1" dirty="0">
                <a:solidFill>
                  <a:schemeClr val="bg1"/>
                </a:solidFill>
                <a:latin typeface="Adobe Gothic Std B" panose="020B0800000000000000" pitchFamily="34" charset="-128"/>
                <a:ea typeface="Adobe Gothic Std B" panose="020B0800000000000000" pitchFamily="34" charset="-128"/>
              </a:rPr>
              <a:t> </a:t>
            </a:r>
            <a:r>
              <a:rPr lang="en-US" sz="1350" b="1" dirty="0" err="1">
                <a:solidFill>
                  <a:schemeClr val="bg1"/>
                </a:solidFill>
                <a:latin typeface="Adobe Gothic Std B" panose="020B0800000000000000" pitchFamily="34" charset="-128"/>
                <a:ea typeface="Adobe Gothic Std B" panose="020B0800000000000000" pitchFamily="34" charset="-128"/>
              </a:rPr>
              <a:t>struktur</a:t>
            </a:r>
            <a:r>
              <a:rPr lang="en-US" sz="1350" b="1" dirty="0">
                <a:solidFill>
                  <a:schemeClr val="bg1"/>
                </a:solidFill>
                <a:latin typeface="Adobe Gothic Std B" panose="020B0800000000000000" pitchFamily="34" charset="-128"/>
                <a:ea typeface="Adobe Gothic Std B" panose="020B0800000000000000" pitchFamily="34" charset="-128"/>
              </a:rPr>
              <a:t> </a:t>
            </a:r>
            <a:r>
              <a:rPr lang="en-US" sz="1350" b="1" dirty="0" err="1">
                <a:solidFill>
                  <a:schemeClr val="bg1"/>
                </a:solidFill>
                <a:latin typeface="Adobe Gothic Std B" panose="020B0800000000000000" pitchFamily="34" charset="-128"/>
                <a:ea typeface="Adobe Gothic Std B" panose="020B0800000000000000" pitchFamily="34" charset="-128"/>
              </a:rPr>
              <a:t>kognitif</a:t>
            </a:r>
            <a:r>
              <a:rPr lang="en-US" sz="1350" b="1" dirty="0">
                <a:solidFill>
                  <a:schemeClr val="bg1"/>
                </a:solidFill>
                <a:latin typeface="Adobe Gothic Std B" panose="020B0800000000000000" pitchFamily="34" charset="-128"/>
                <a:ea typeface="Adobe Gothic Std B" panose="020B0800000000000000" pitchFamily="34" charset="-128"/>
              </a:rPr>
              <a:t> yang </a:t>
            </a:r>
            <a:r>
              <a:rPr lang="en-US" sz="1350" b="1" dirty="0" err="1">
                <a:solidFill>
                  <a:schemeClr val="bg1"/>
                </a:solidFill>
                <a:latin typeface="Adobe Gothic Std B" panose="020B0800000000000000" pitchFamily="34" charset="-128"/>
                <a:ea typeface="Adobe Gothic Std B" panose="020B0800000000000000" pitchFamily="34" charset="-128"/>
              </a:rPr>
              <a:t>telah</a:t>
            </a:r>
            <a:r>
              <a:rPr lang="en-US" sz="1350" b="1" dirty="0">
                <a:solidFill>
                  <a:schemeClr val="bg1"/>
                </a:solidFill>
                <a:latin typeface="Adobe Gothic Std B" panose="020B0800000000000000" pitchFamily="34" charset="-128"/>
                <a:ea typeface="Adobe Gothic Std B" panose="020B0800000000000000" pitchFamily="34" charset="-128"/>
              </a:rPr>
              <a:t> </a:t>
            </a:r>
            <a:r>
              <a:rPr lang="en-US" sz="1350" b="1" dirty="0" err="1">
                <a:solidFill>
                  <a:schemeClr val="bg1"/>
                </a:solidFill>
                <a:latin typeface="Adobe Gothic Std B" panose="020B0800000000000000" pitchFamily="34" charset="-128"/>
                <a:ea typeface="Adobe Gothic Std B" panose="020B0800000000000000" pitchFamily="34" charset="-128"/>
              </a:rPr>
              <a:t>dimiliki</a:t>
            </a:r>
            <a:r>
              <a:rPr lang="en-US" sz="1350" b="1" dirty="0">
                <a:solidFill>
                  <a:schemeClr val="bg1"/>
                </a:solidFill>
                <a:latin typeface="Adobe Gothic Std B" panose="020B0800000000000000" pitchFamily="34" charset="-128"/>
                <a:ea typeface="Adobe Gothic Std B" panose="020B0800000000000000" pitchFamily="34" charset="-128"/>
              </a:rPr>
              <a:t> </a:t>
            </a:r>
            <a:r>
              <a:rPr lang="en-US" sz="1350" b="1" dirty="0" err="1">
                <a:solidFill>
                  <a:schemeClr val="bg1"/>
                </a:solidFill>
                <a:latin typeface="Adobe Gothic Std B" panose="020B0800000000000000" pitchFamily="34" charset="-128"/>
                <a:ea typeface="Adobe Gothic Std B" panose="020B0800000000000000" pitchFamily="34" charset="-128"/>
              </a:rPr>
              <a:t>oleh</a:t>
            </a:r>
            <a:r>
              <a:rPr lang="en-US" sz="1350" b="1" dirty="0">
                <a:solidFill>
                  <a:schemeClr val="bg1"/>
                </a:solidFill>
                <a:latin typeface="Adobe Gothic Std B" panose="020B0800000000000000" pitchFamily="34" charset="-128"/>
                <a:ea typeface="Adobe Gothic Std B" panose="020B0800000000000000" pitchFamily="34" charset="-128"/>
              </a:rPr>
              <a:t> </a:t>
            </a:r>
            <a:r>
              <a:rPr lang="en-US" sz="1350" b="1" dirty="0" err="1">
                <a:solidFill>
                  <a:schemeClr val="bg1"/>
                </a:solidFill>
                <a:latin typeface="Adobe Gothic Std B" panose="020B0800000000000000" pitchFamily="34" charset="-128"/>
                <a:ea typeface="Adobe Gothic Std B" panose="020B0800000000000000" pitchFamily="34" charset="-128"/>
              </a:rPr>
              <a:t>individu</a:t>
            </a:r>
            <a:r>
              <a:rPr lang="en-US" sz="1350" b="1" dirty="0">
                <a:solidFill>
                  <a:schemeClr val="bg1"/>
                </a:solidFill>
                <a:latin typeface="Adobe Gothic Std B" panose="020B0800000000000000" pitchFamily="34" charset="-128"/>
                <a:ea typeface="Adobe Gothic Std B" panose="020B0800000000000000" pitchFamily="34" charset="-128"/>
              </a:rPr>
              <a:t>.</a:t>
            </a:r>
          </a:p>
        </p:txBody>
      </p:sp>
      <p:sp>
        <p:nvSpPr>
          <p:cNvPr id="46" name="Rectangle 45"/>
          <p:cNvSpPr/>
          <p:nvPr/>
        </p:nvSpPr>
        <p:spPr>
          <a:xfrm>
            <a:off x="361328" y="4779502"/>
            <a:ext cx="3241204" cy="864321"/>
          </a:xfrm>
          <a:prstGeom prst="rect">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1500" b="1" dirty="0">
                <a:solidFill>
                  <a:schemeClr val="bg1"/>
                </a:solidFill>
                <a:latin typeface="Adobe Gothic Std B" panose="020B0800000000000000" pitchFamily="34" charset="-128"/>
                <a:ea typeface="Adobe Gothic Std B" panose="020B0800000000000000" pitchFamily="34" charset="-128"/>
              </a:rPr>
              <a:t>Proses </a:t>
            </a:r>
            <a:r>
              <a:rPr lang="en-US" sz="1500" b="1" dirty="0" err="1">
                <a:solidFill>
                  <a:schemeClr val="bg1"/>
                </a:solidFill>
                <a:latin typeface="Adobe Gothic Std B" panose="020B0800000000000000" pitchFamily="34" charset="-128"/>
                <a:ea typeface="Adobe Gothic Std B" panose="020B0800000000000000" pitchFamily="34" charset="-128"/>
              </a:rPr>
              <a:t>ekuilibrasi</a:t>
            </a:r>
            <a:r>
              <a:rPr lang="en-US" sz="1500" b="1" dirty="0">
                <a:solidFill>
                  <a:schemeClr val="bg1"/>
                </a:solidFill>
                <a:latin typeface="Adobe Gothic Std B" panose="020B0800000000000000" pitchFamily="34" charset="-128"/>
                <a:ea typeface="Adobe Gothic Std B" panose="020B0800000000000000" pitchFamily="34" charset="-128"/>
              </a:rPr>
              <a:t> </a:t>
            </a:r>
            <a:r>
              <a:rPr lang="en-US" sz="1500" b="1" dirty="0" err="1">
                <a:solidFill>
                  <a:schemeClr val="bg1"/>
                </a:solidFill>
                <a:latin typeface="Adobe Gothic Std B" panose="020B0800000000000000" pitchFamily="34" charset="-128"/>
                <a:ea typeface="Adobe Gothic Std B" panose="020B0800000000000000" pitchFamily="34" charset="-128"/>
              </a:rPr>
              <a:t>adalah</a:t>
            </a:r>
            <a:r>
              <a:rPr lang="en-US" sz="1500" b="1" dirty="0">
                <a:solidFill>
                  <a:schemeClr val="bg1"/>
                </a:solidFill>
                <a:latin typeface="Adobe Gothic Std B" panose="020B0800000000000000" pitchFamily="34" charset="-128"/>
                <a:ea typeface="Adobe Gothic Std B" panose="020B0800000000000000" pitchFamily="34" charset="-128"/>
              </a:rPr>
              <a:t> </a:t>
            </a:r>
            <a:r>
              <a:rPr lang="en-US" sz="1500" b="1" dirty="0" err="1">
                <a:solidFill>
                  <a:schemeClr val="bg1"/>
                </a:solidFill>
                <a:latin typeface="Adobe Gothic Std B" panose="020B0800000000000000" pitchFamily="34" charset="-128"/>
                <a:ea typeface="Adobe Gothic Std B" panose="020B0800000000000000" pitchFamily="34" charset="-128"/>
              </a:rPr>
              <a:t>penyesuaian</a:t>
            </a:r>
            <a:r>
              <a:rPr lang="en-US" sz="1500" b="1" dirty="0">
                <a:solidFill>
                  <a:schemeClr val="bg1"/>
                </a:solidFill>
                <a:latin typeface="Adobe Gothic Std B" panose="020B0800000000000000" pitchFamily="34" charset="-128"/>
                <a:ea typeface="Adobe Gothic Std B" panose="020B0800000000000000" pitchFamily="34" charset="-128"/>
              </a:rPr>
              <a:t> </a:t>
            </a:r>
            <a:r>
              <a:rPr lang="en-US" sz="1500" b="1" dirty="0" err="1">
                <a:solidFill>
                  <a:schemeClr val="bg1"/>
                </a:solidFill>
                <a:latin typeface="Adobe Gothic Std B" panose="020B0800000000000000" pitchFamily="34" charset="-128"/>
                <a:ea typeface="Adobe Gothic Std B" panose="020B0800000000000000" pitchFamily="34" charset="-128"/>
              </a:rPr>
              <a:t>berkesinambungan</a:t>
            </a:r>
            <a:r>
              <a:rPr lang="en-US" sz="1500" b="1" dirty="0">
                <a:solidFill>
                  <a:schemeClr val="bg1"/>
                </a:solidFill>
                <a:latin typeface="Adobe Gothic Std B" panose="020B0800000000000000" pitchFamily="34" charset="-128"/>
                <a:ea typeface="Adobe Gothic Std B" panose="020B0800000000000000" pitchFamily="34" charset="-128"/>
              </a:rPr>
              <a:t> </a:t>
            </a:r>
            <a:r>
              <a:rPr lang="en-US" sz="1500" b="1" dirty="0" err="1">
                <a:solidFill>
                  <a:schemeClr val="bg1"/>
                </a:solidFill>
                <a:latin typeface="Adobe Gothic Std B" panose="020B0800000000000000" pitchFamily="34" charset="-128"/>
                <a:ea typeface="Adobe Gothic Std B" panose="020B0800000000000000" pitchFamily="34" charset="-128"/>
              </a:rPr>
              <a:t>antara</a:t>
            </a:r>
            <a:r>
              <a:rPr lang="en-US" sz="1500" b="1" dirty="0">
                <a:solidFill>
                  <a:schemeClr val="bg1"/>
                </a:solidFill>
                <a:latin typeface="Adobe Gothic Std B" panose="020B0800000000000000" pitchFamily="34" charset="-128"/>
                <a:ea typeface="Adobe Gothic Std B" panose="020B0800000000000000" pitchFamily="34" charset="-128"/>
              </a:rPr>
              <a:t> </a:t>
            </a:r>
            <a:r>
              <a:rPr lang="en-US" sz="1500" b="1" dirty="0" err="1">
                <a:solidFill>
                  <a:schemeClr val="bg1"/>
                </a:solidFill>
                <a:latin typeface="Adobe Gothic Std B" panose="020B0800000000000000" pitchFamily="34" charset="-128"/>
                <a:ea typeface="Adobe Gothic Std B" panose="020B0800000000000000" pitchFamily="34" charset="-128"/>
              </a:rPr>
              <a:t>asimilasi</a:t>
            </a:r>
            <a:r>
              <a:rPr lang="en-US" sz="1500" b="1" dirty="0">
                <a:solidFill>
                  <a:schemeClr val="bg1"/>
                </a:solidFill>
                <a:latin typeface="Adobe Gothic Std B" panose="020B0800000000000000" pitchFamily="34" charset="-128"/>
                <a:ea typeface="Adobe Gothic Std B" panose="020B0800000000000000" pitchFamily="34" charset="-128"/>
              </a:rPr>
              <a:t> </a:t>
            </a:r>
            <a:r>
              <a:rPr lang="en-US" sz="1500" b="1" dirty="0" err="1">
                <a:solidFill>
                  <a:schemeClr val="bg1"/>
                </a:solidFill>
                <a:latin typeface="Adobe Gothic Std B" panose="020B0800000000000000" pitchFamily="34" charset="-128"/>
                <a:ea typeface="Adobe Gothic Std B" panose="020B0800000000000000" pitchFamily="34" charset="-128"/>
              </a:rPr>
              <a:t>dan</a:t>
            </a:r>
            <a:r>
              <a:rPr lang="en-US" sz="1500" b="1" dirty="0">
                <a:solidFill>
                  <a:schemeClr val="bg1"/>
                </a:solidFill>
                <a:latin typeface="Adobe Gothic Std B" panose="020B0800000000000000" pitchFamily="34" charset="-128"/>
                <a:ea typeface="Adobe Gothic Std B" panose="020B0800000000000000" pitchFamily="34" charset="-128"/>
              </a:rPr>
              <a:t> </a:t>
            </a:r>
            <a:r>
              <a:rPr lang="en-US" sz="1500" b="1" dirty="0" err="1">
                <a:solidFill>
                  <a:schemeClr val="bg1"/>
                </a:solidFill>
                <a:latin typeface="Adobe Gothic Std B" panose="020B0800000000000000" pitchFamily="34" charset="-128"/>
                <a:ea typeface="Adobe Gothic Std B" panose="020B0800000000000000" pitchFamily="34" charset="-128"/>
              </a:rPr>
              <a:t>akomodasi</a:t>
            </a:r>
            <a:endParaRPr lang="en-US" sz="1500" b="1" dirty="0">
              <a:solidFill>
                <a:schemeClr val="bg1"/>
              </a:solidFill>
              <a:latin typeface="Adobe Gothic Std B" panose="020B0800000000000000" pitchFamily="34" charset="-128"/>
              <a:ea typeface="Adobe Gothic Std B" panose="020B0800000000000000" pitchFamily="34" charset="-128"/>
            </a:endParaRPr>
          </a:p>
        </p:txBody>
      </p:sp>
      <p:sp>
        <p:nvSpPr>
          <p:cNvPr id="47" name="Rectangle 46"/>
          <p:cNvSpPr/>
          <p:nvPr/>
        </p:nvSpPr>
        <p:spPr>
          <a:xfrm>
            <a:off x="2519237" y="3692951"/>
            <a:ext cx="2809044" cy="924491"/>
          </a:xfrm>
          <a:prstGeom prst="rect">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1350" b="1" dirty="0">
                <a:solidFill>
                  <a:schemeClr val="bg1"/>
                </a:solidFill>
                <a:latin typeface="Adobe Gothic Std B" panose="020B0800000000000000" pitchFamily="34" charset="-128"/>
                <a:ea typeface="Adobe Gothic Std B" panose="020B0800000000000000" pitchFamily="34" charset="-128"/>
              </a:rPr>
              <a:t>Proses </a:t>
            </a:r>
            <a:r>
              <a:rPr lang="en-US" sz="1350" b="1" dirty="0" err="1">
                <a:solidFill>
                  <a:schemeClr val="bg1"/>
                </a:solidFill>
                <a:latin typeface="Adobe Gothic Std B" panose="020B0800000000000000" pitchFamily="34" charset="-128"/>
                <a:ea typeface="Adobe Gothic Std B" panose="020B0800000000000000" pitchFamily="34" charset="-128"/>
              </a:rPr>
              <a:t>akomodasi</a:t>
            </a:r>
            <a:r>
              <a:rPr lang="en-US" sz="1350" b="1" dirty="0">
                <a:solidFill>
                  <a:schemeClr val="bg1"/>
                </a:solidFill>
                <a:latin typeface="Adobe Gothic Std B" panose="020B0800000000000000" pitchFamily="34" charset="-128"/>
                <a:ea typeface="Adobe Gothic Std B" panose="020B0800000000000000" pitchFamily="34" charset="-128"/>
              </a:rPr>
              <a:t> </a:t>
            </a:r>
            <a:r>
              <a:rPr lang="en-US" sz="1350" b="1" dirty="0" err="1">
                <a:solidFill>
                  <a:schemeClr val="bg1"/>
                </a:solidFill>
                <a:latin typeface="Adobe Gothic Std B" panose="020B0800000000000000" pitchFamily="34" charset="-128"/>
                <a:ea typeface="Adobe Gothic Std B" panose="020B0800000000000000" pitchFamily="34" charset="-128"/>
              </a:rPr>
              <a:t>merupakan</a:t>
            </a:r>
            <a:r>
              <a:rPr lang="en-US" sz="1350" b="1" dirty="0">
                <a:solidFill>
                  <a:schemeClr val="bg1"/>
                </a:solidFill>
                <a:latin typeface="Adobe Gothic Std B" panose="020B0800000000000000" pitchFamily="34" charset="-128"/>
                <a:ea typeface="Adobe Gothic Std B" panose="020B0800000000000000" pitchFamily="34" charset="-128"/>
              </a:rPr>
              <a:t> proses </a:t>
            </a:r>
            <a:r>
              <a:rPr lang="en-US" sz="1350" b="1" dirty="0" err="1">
                <a:solidFill>
                  <a:schemeClr val="bg1"/>
                </a:solidFill>
                <a:latin typeface="Adobe Gothic Std B" panose="020B0800000000000000" pitchFamily="34" charset="-128"/>
                <a:ea typeface="Adobe Gothic Std B" panose="020B0800000000000000" pitchFamily="34" charset="-128"/>
              </a:rPr>
              <a:t>penyesuaian</a:t>
            </a:r>
            <a:r>
              <a:rPr lang="en-US" sz="1350" b="1" dirty="0">
                <a:solidFill>
                  <a:schemeClr val="bg1"/>
                </a:solidFill>
                <a:latin typeface="Adobe Gothic Std B" panose="020B0800000000000000" pitchFamily="34" charset="-128"/>
                <a:ea typeface="Adobe Gothic Std B" panose="020B0800000000000000" pitchFamily="34" charset="-128"/>
              </a:rPr>
              <a:t> </a:t>
            </a:r>
            <a:r>
              <a:rPr lang="en-US" sz="1350" b="1" dirty="0" err="1">
                <a:solidFill>
                  <a:schemeClr val="bg1"/>
                </a:solidFill>
                <a:latin typeface="Adobe Gothic Std B" panose="020B0800000000000000" pitchFamily="34" charset="-128"/>
                <a:ea typeface="Adobe Gothic Std B" panose="020B0800000000000000" pitchFamily="34" charset="-128"/>
              </a:rPr>
              <a:t>struktur</a:t>
            </a:r>
            <a:r>
              <a:rPr lang="en-US" sz="1350" b="1" dirty="0">
                <a:solidFill>
                  <a:schemeClr val="bg1"/>
                </a:solidFill>
                <a:latin typeface="Adobe Gothic Std B" panose="020B0800000000000000" pitchFamily="34" charset="-128"/>
                <a:ea typeface="Adobe Gothic Std B" panose="020B0800000000000000" pitchFamily="34" charset="-128"/>
              </a:rPr>
              <a:t> </a:t>
            </a:r>
            <a:r>
              <a:rPr lang="en-US" sz="1350" b="1" dirty="0" err="1">
                <a:solidFill>
                  <a:schemeClr val="bg1"/>
                </a:solidFill>
                <a:latin typeface="Adobe Gothic Std B" panose="020B0800000000000000" pitchFamily="34" charset="-128"/>
                <a:ea typeface="Adobe Gothic Std B" panose="020B0800000000000000" pitchFamily="34" charset="-128"/>
              </a:rPr>
              <a:t>kognitif</a:t>
            </a:r>
            <a:r>
              <a:rPr lang="en-US" sz="1350" b="1" dirty="0">
                <a:solidFill>
                  <a:schemeClr val="bg1"/>
                </a:solidFill>
                <a:latin typeface="Adobe Gothic Std B" panose="020B0800000000000000" pitchFamily="34" charset="-128"/>
                <a:ea typeface="Adobe Gothic Std B" panose="020B0800000000000000" pitchFamily="34" charset="-128"/>
              </a:rPr>
              <a:t> </a:t>
            </a:r>
            <a:r>
              <a:rPr lang="en-US" sz="1350" b="1" dirty="0" err="1">
                <a:solidFill>
                  <a:schemeClr val="bg1"/>
                </a:solidFill>
                <a:latin typeface="Adobe Gothic Std B" panose="020B0800000000000000" pitchFamily="34" charset="-128"/>
                <a:ea typeface="Adobe Gothic Std B" panose="020B0800000000000000" pitchFamily="34" charset="-128"/>
              </a:rPr>
              <a:t>ke</a:t>
            </a:r>
            <a:r>
              <a:rPr lang="en-US" sz="1350" b="1" dirty="0">
                <a:solidFill>
                  <a:schemeClr val="bg1"/>
                </a:solidFill>
                <a:latin typeface="Adobe Gothic Std B" panose="020B0800000000000000" pitchFamily="34" charset="-128"/>
                <a:ea typeface="Adobe Gothic Std B" panose="020B0800000000000000" pitchFamily="34" charset="-128"/>
              </a:rPr>
              <a:t> </a:t>
            </a:r>
            <a:r>
              <a:rPr lang="en-US" sz="1350" b="1" dirty="0" err="1">
                <a:solidFill>
                  <a:schemeClr val="bg1"/>
                </a:solidFill>
                <a:latin typeface="Adobe Gothic Std B" panose="020B0800000000000000" pitchFamily="34" charset="-128"/>
                <a:ea typeface="Adobe Gothic Std B" panose="020B0800000000000000" pitchFamily="34" charset="-128"/>
              </a:rPr>
              <a:t>dalam</a:t>
            </a:r>
            <a:r>
              <a:rPr lang="en-US" sz="1350" b="1" dirty="0">
                <a:solidFill>
                  <a:schemeClr val="bg1"/>
                </a:solidFill>
                <a:latin typeface="Adobe Gothic Std B" panose="020B0800000000000000" pitchFamily="34" charset="-128"/>
                <a:ea typeface="Adobe Gothic Std B" panose="020B0800000000000000" pitchFamily="34" charset="-128"/>
              </a:rPr>
              <a:t> </a:t>
            </a:r>
            <a:r>
              <a:rPr lang="en-US" sz="1350" b="1" dirty="0" err="1">
                <a:solidFill>
                  <a:schemeClr val="bg1"/>
                </a:solidFill>
                <a:latin typeface="Adobe Gothic Std B" panose="020B0800000000000000" pitchFamily="34" charset="-128"/>
                <a:ea typeface="Adobe Gothic Std B" panose="020B0800000000000000" pitchFamily="34" charset="-128"/>
              </a:rPr>
              <a:t>situasi</a:t>
            </a:r>
            <a:r>
              <a:rPr lang="en-US" sz="1350" b="1" dirty="0">
                <a:solidFill>
                  <a:schemeClr val="bg1"/>
                </a:solidFill>
                <a:latin typeface="Adobe Gothic Std B" panose="020B0800000000000000" pitchFamily="34" charset="-128"/>
                <a:ea typeface="Adobe Gothic Std B" panose="020B0800000000000000" pitchFamily="34" charset="-128"/>
              </a:rPr>
              <a:t> yang </a:t>
            </a:r>
            <a:r>
              <a:rPr lang="en-US" sz="1350" b="1" dirty="0" err="1">
                <a:solidFill>
                  <a:schemeClr val="bg1"/>
                </a:solidFill>
                <a:latin typeface="Adobe Gothic Std B" panose="020B0800000000000000" pitchFamily="34" charset="-128"/>
                <a:ea typeface="Adobe Gothic Std B" panose="020B0800000000000000" pitchFamily="34" charset="-128"/>
              </a:rPr>
              <a:t>baru</a:t>
            </a:r>
            <a:endParaRPr lang="en-US" sz="1350" b="1" dirty="0">
              <a:solidFill>
                <a:schemeClr val="bg1"/>
              </a:solidFill>
              <a:latin typeface="Adobe Gothic Std B" panose="020B0800000000000000" pitchFamily="34" charset="-128"/>
              <a:ea typeface="Adobe Gothic Std B" panose="020B0800000000000000" pitchFamily="34" charset="-128"/>
            </a:endParaRPr>
          </a:p>
        </p:txBody>
      </p:sp>
      <p:sp>
        <p:nvSpPr>
          <p:cNvPr id="48" name="Left Arrow 47"/>
          <p:cNvSpPr/>
          <p:nvPr/>
        </p:nvSpPr>
        <p:spPr>
          <a:xfrm>
            <a:off x="4950141" y="1376237"/>
            <a:ext cx="1395816" cy="264030"/>
          </a:xfrm>
          <a:prstGeom prst="leftArrow">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b="1">
              <a:solidFill>
                <a:schemeClr val="bg1"/>
              </a:solidFill>
            </a:endParaRPr>
          </a:p>
        </p:txBody>
      </p:sp>
      <p:cxnSp>
        <p:nvCxnSpPr>
          <p:cNvPr id="54" name="Straight Connector 53"/>
          <p:cNvCxnSpPr/>
          <p:nvPr/>
        </p:nvCxnSpPr>
        <p:spPr>
          <a:xfrm>
            <a:off x="3815719" y="2942819"/>
            <a:ext cx="486181" cy="0"/>
          </a:xfrm>
          <a:prstGeom prst="line">
            <a:avLst/>
          </a:prstGeom>
          <a:ln w="47625" cmpd="sng"/>
        </p:spPr>
        <p:style>
          <a:lnRef idx="1">
            <a:schemeClr val="accent1"/>
          </a:lnRef>
          <a:fillRef idx="0">
            <a:schemeClr val="accent1"/>
          </a:fillRef>
          <a:effectRef idx="0">
            <a:schemeClr val="accent1"/>
          </a:effectRef>
          <a:fontRef idx="minor">
            <a:schemeClr val="tx1"/>
          </a:fontRef>
        </p:style>
      </p:cxnSp>
      <p:cxnSp>
        <p:nvCxnSpPr>
          <p:cNvPr id="56" name="Straight Arrow Connector 55"/>
          <p:cNvCxnSpPr/>
          <p:nvPr/>
        </p:nvCxnSpPr>
        <p:spPr>
          <a:xfrm>
            <a:off x="4301900" y="2942819"/>
            <a:ext cx="0" cy="650343"/>
          </a:xfrm>
          <a:prstGeom prst="straightConnector1">
            <a:avLst/>
          </a:prstGeom>
          <a:ln w="47625" cmpd="sng">
            <a:tailEnd type="triangle"/>
          </a:ln>
        </p:spPr>
        <p:style>
          <a:lnRef idx="1">
            <a:schemeClr val="accent1"/>
          </a:lnRef>
          <a:fillRef idx="0">
            <a:schemeClr val="accent1"/>
          </a:fillRef>
          <a:effectRef idx="0">
            <a:schemeClr val="accent1"/>
          </a:effectRef>
          <a:fontRef idx="minor">
            <a:schemeClr val="tx1"/>
          </a:fontRef>
        </p:style>
      </p:cxnSp>
      <p:cxnSp>
        <p:nvCxnSpPr>
          <p:cNvPr id="57" name="Straight Connector 56"/>
          <p:cNvCxnSpPr/>
          <p:nvPr/>
        </p:nvCxnSpPr>
        <p:spPr>
          <a:xfrm flipH="1">
            <a:off x="1925016" y="4023221"/>
            <a:ext cx="486181" cy="0"/>
          </a:xfrm>
          <a:prstGeom prst="line">
            <a:avLst/>
          </a:prstGeom>
          <a:ln w="47625" cmpd="sng"/>
        </p:spPr>
        <p:style>
          <a:lnRef idx="1">
            <a:schemeClr val="accent1"/>
          </a:lnRef>
          <a:fillRef idx="0">
            <a:schemeClr val="accent1"/>
          </a:fillRef>
          <a:effectRef idx="0">
            <a:schemeClr val="accent1"/>
          </a:effectRef>
          <a:fontRef idx="minor">
            <a:schemeClr val="tx1"/>
          </a:fontRef>
        </p:style>
      </p:cxnSp>
      <p:cxnSp>
        <p:nvCxnSpPr>
          <p:cNvPr id="58" name="Straight Arrow Connector 57"/>
          <p:cNvCxnSpPr/>
          <p:nvPr/>
        </p:nvCxnSpPr>
        <p:spPr>
          <a:xfrm flipH="1">
            <a:off x="1925017" y="4023221"/>
            <a:ext cx="0" cy="650343"/>
          </a:xfrm>
          <a:prstGeom prst="straightConnector1">
            <a:avLst/>
          </a:prstGeom>
          <a:ln w="47625" cmpd="sng">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403576"/>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barn(inVertical)">
                                      <p:cBhvr>
                                        <p:cTn id="10" dur="500"/>
                                        <p:tgtEl>
                                          <p:spTgt spid="9"/>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27"/>
                                        </p:tgtEl>
                                        <p:attrNameLst>
                                          <p:attrName>style.visibility</p:attrName>
                                        </p:attrNameLst>
                                      </p:cBhvr>
                                      <p:to>
                                        <p:strVal val="visible"/>
                                      </p:to>
                                    </p:set>
                                    <p:animEffect transition="in" filter="barn(inVertical)">
                                      <p:cBhvr>
                                        <p:cTn id="13" dur="500"/>
                                        <p:tgtEl>
                                          <p:spTgt spid="27"/>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43"/>
                                        </p:tgtEl>
                                        <p:attrNameLst>
                                          <p:attrName>style.visibility</p:attrName>
                                        </p:attrNameLst>
                                      </p:cBhvr>
                                      <p:to>
                                        <p:strVal val="visible"/>
                                      </p:to>
                                    </p:set>
                                    <p:anim calcmode="lin" valueType="num">
                                      <p:cBhvr additive="base">
                                        <p:cTn id="18" dur="500" fill="hold"/>
                                        <p:tgtEl>
                                          <p:spTgt spid="43"/>
                                        </p:tgtEl>
                                        <p:attrNameLst>
                                          <p:attrName>ppt_x</p:attrName>
                                        </p:attrNameLst>
                                      </p:cBhvr>
                                      <p:tavLst>
                                        <p:tav tm="0">
                                          <p:val>
                                            <p:strVal val="#ppt_x"/>
                                          </p:val>
                                        </p:tav>
                                        <p:tav tm="100000">
                                          <p:val>
                                            <p:strVal val="#ppt_x"/>
                                          </p:val>
                                        </p:tav>
                                      </p:tavLst>
                                    </p:anim>
                                    <p:anim calcmode="lin" valueType="num">
                                      <p:cBhvr additive="base">
                                        <p:cTn id="19" dur="500" fill="hold"/>
                                        <p:tgtEl>
                                          <p:spTgt spid="43"/>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48"/>
                                        </p:tgtEl>
                                        <p:attrNameLst>
                                          <p:attrName>style.visibility</p:attrName>
                                        </p:attrNameLst>
                                      </p:cBhvr>
                                      <p:to>
                                        <p:strVal val="visible"/>
                                      </p:to>
                                    </p:set>
                                    <p:anim calcmode="lin" valueType="num">
                                      <p:cBhvr additive="base">
                                        <p:cTn id="22" dur="500" fill="hold"/>
                                        <p:tgtEl>
                                          <p:spTgt spid="48"/>
                                        </p:tgtEl>
                                        <p:attrNameLst>
                                          <p:attrName>ppt_x</p:attrName>
                                        </p:attrNameLst>
                                      </p:cBhvr>
                                      <p:tavLst>
                                        <p:tav tm="0">
                                          <p:val>
                                            <p:strVal val="#ppt_x"/>
                                          </p:val>
                                        </p:tav>
                                        <p:tav tm="100000">
                                          <p:val>
                                            <p:strVal val="#ppt_x"/>
                                          </p:val>
                                        </p:tav>
                                      </p:tavLst>
                                    </p:anim>
                                    <p:anim calcmode="lin" valueType="num">
                                      <p:cBhvr additive="base">
                                        <p:cTn id="23" dur="500" fill="hold"/>
                                        <p:tgtEl>
                                          <p:spTgt spid="4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45"/>
                                        </p:tgtEl>
                                        <p:attrNameLst>
                                          <p:attrName>style.visibility</p:attrName>
                                        </p:attrNameLst>
                                      </p:cBhvr>
                                      <p:to>
                                        <p:strVal val="visible"/>
                                      </p:to>
                                    </p:set>
                                    <p:anim calcmode="lin" valueType="num">
                                      <p:cBhvr additive="base">
                                        <p:cTn id="26" dur="500" fill="hold"/>
                                        <p:tgtEl>
                                          <p:spTgt spid="45"/>
                                        </p:tgtEl>
                                        <p:attrNameLst>
                                          <p:attrName>ppt_x</p:attrName>
                                        </p:attrNameLst>
                                      </p:cBhvr>
                                      <p:tavLst>
                                        <p:tav tm="0">
                                          <p:val>
                                            <p:strVal val="#ppt_x"/>
                                          </p:val>
                                        </p:tav>
                                        <p:tav tm="100000">
                                          <p:val>
                                            <p:strVal val="#ppt_x"/>
                                          </p:val>
                                        </p:tav>
                                      </p:tavLst>
                                    </p:anim>
                                    <p:anim calcmode="lin" valueType="num">
                                      <p:cBhvr additive="base">
                                        <p:cTn id="27" dur="500" fill="hold"/>
                                        <p:tgtEl>
                                          <p:spTgt spid="45"/>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0"/>
                                  </p:stCondLst>
                                  <p:childTnLst>
                                    <p:set>
                                      <p:cBhvr>
                                        <p:cTn id="29" dur="1" fill="hold">
                                          <p:stCondLst>
                                            <p:cond delay="0"/>
                                          </p:stCondLst>
                                        </p:cTn>
                                        <p:tgtEl>
                                          <p:spTgt spid="54"/>
                                        </p:tgtEl>
                                        <p:attrNameLst>
                                          <p:attrName>style.visibility</p:attrName>
                                        </p:attrNameLst>
                                      </p:cBhvr>
                                      <p:to>
                                        <p:strVal val="visible"/>
                                      </p:to>
                                    </p:set>
                                    <p:anim calcmode="lin" valueType="num">
                                      <p:cBhvr additive="base">
                                        <p:cTn id="30" dur="500" fill="hold"/>
                                        <p:tgtEl>
                                          <p:spTgt spid="54"/>
                                        </p:tgtEl>
                                        <p:attrNameLst>
                                          <p:attrName>ppt_x</p:attrName>
                                        </p:attrNameLst>
                                      </p:cBhvr>
                                      <p:tavLst>
                                        <p:tav tm="0">
                                          <p:val>
                                            <p:strVal val="#ppt_x"/>
                                          </p:val>
                                        </p:tav>
                                        <p:tav tm="100000">
                                          <p:val>
                                            <p:strVal val="#ppt_x"/>
                                          </p:val>
                                        </p:tav>
                                      </p:tavLst>
                                    </p:anim>
                                    <p:anim calcmode="lin" valueType="num">
                                      <p:cBhvr additive="base">
                                        <p:cTn id="31" dur="500" fill="hold"/>
                                        <p:tgtEl>
                                          <p:spTgt spid="54"/>
                                        </p:tgtEl>
                                        <p:attrNameLst>
                                          <p:attrName>ppt_y</p:attrName>
                                        </p:attrNameLst>
                                      </p:cBhvr>
                                      <p:tavLst>
                                        <p:tav tm="0">
                                          <p:val>
                                            <p:strVal val="1+#ppt_h/2"/>
                                          </p:val>
                                        </p:tav>
                                        <p:tav tm="100000">
                                          <p:val>
                                            <p:strVal val="#ppt_y"/>
                                          </p:val>
                                        </p:tav>
                                      </p:tavLst>
                                    </p:anim>
                                  </p:childTnLst>
                                </p:cTn>
                              </p:par>
                              <p:par>
                                <p:cTn id="32" presetID="2" presetClass="entr" presetSubtype="4" fill="hold" nodeType="withEffect">
                                  <p:stCondLst>
                                    <p:cond delay="0"/>
                                  </p:stCondLst>
                                  <p:childTnLst>
                                    <p:set>
                                      <p:cBhvr>
                                        <p:cTn id="33" dur="1" fill="hold">
                                          <p:stCondLst>
                                            <p:cond delay="0"/>
                                          </p:stCondLst>
                                        </p:cTn>
                                        <p:tgtEl>
                                          <p:spTgt spid="56"/>
                                        </p:tgtEl>
                                        <p:attrNameLst>
                                          <p:attrName>style.visibility</p:attrName>
                                        </p:attrNameLst>
                                      </p:cBhvr>
                                      <p:to>
                                        <p:strVal val="visible"/>
                                      </p:to>
                                    </p:set>
                                    <p:anim calcmode="lin" valueType="num">
                                      <p:cBhvr additive="base">
                                        <p:cTn id="34" dur="500" fill="hold"/>
                                        <p:tgtEl>
                                          <p:spTgt spid="56"/>
                                        </p:tgtEl>
                                        <p:attrNameLst>
                                          <p:attrName>ppt_x</p:attrName>
                                        </p:attrNameLst>
                                      </p:cBhvr>
                                      <p:tavLst>
                                        <p:tav tm="0">
                                          <p:val>
                                            <p:strVal val="#ppt_x"/>
                                          </p:val>
                                        </p:tav>
                                        <p:tav tm="100000">
                                          <p:val>
                                            <p:strVal val="#ppt_x"/>
                                          </p:val>
                                        </p:tav>
                                      </p:tavLst>
                                    </p:anim>
                                    <p:anim calcmode="lin" valueType="num">
                                      <p:cBhvr additive="base">
                                        <p:cTn id="35" dur="500" fill="hold"/>
                                        <p:tgtEl>
                                          <p:spTgt spid="56"/>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47"/>
                                        </p:tgtEl>
                                        <p:attrNameLst>
                                          <p:attrName>style.visibility</p:attrName>
                                        </p:attrNameLst>
                                      </p:cBhvr>
                                      <p:to>
                                        <p:strVal val="visible"/>
                                      </p:to>
                                    </p:set>
                                    <p:anim calcmode="lin" valueType="num">
                                      <p:cBhvr additive="base">
                                        <p:cTn id="38" dur="500" fill="hold"/>
                                        <p:tgtEl>
                                          <p:spTgt spid="47"/>
                                        </p:tgtEl>
                                        <p:attrNameLst>
                                          <p:attrName>ppt_x</p:attrName>
                                        </p:attrNameLst>
                                      </p:cBhvr>
                                      <p:tavLst>
                                        <p:tav tm="0">
                                          <p:val>
                                            <p:strVal val="#ppt_x"/>
                                          </p:val>
                                        </p:tav>
                                        <p:tav tm="100000">
                                          <p:val>
                                            <p:strVal val="#ppt_x"/>
                                          </p:val>
                                        </p:tav>
                                      </p:tavLst>
                                    </p:anim>
                                    <p:anim calcmode="lin" valueType="num">
                                      <p:cBhvr additive="base">
                                        <p:cTn id="39" dur="500" fill="hold"/>
                                        <p:tgtEl>
                                          <p:spTgt spid="47"/>
                                        </p:tgtEl>
                                        <p:attrNameLst>
                                          <p:attrName>ppt_y</p:attrName>
                                        </p:attrNameLst>
                                      </p:cBhvr>
                                      <p:tavLst>
                                        <p:tav tm="0">
                                          <p:val>
                                            <p:strVal val="1+#ppt_h/2"/>
                                          </p:val>
                                        </p:tav>
                                        <p:tav tm="100000">
                                          <p:val>
                                            <p:strVal val="#ppt_y"/>
                                          </p:val>
                                        </p:tav>
                                      </p:tavLst>
                                    </p:anim>
                                  </p:childTnLst>
                                </p:cTn>
                              </p:par>
                              <p:par>
                                <p:cTn id="40" presetID="2" presetClass="entr" presetSubtype="4" fill="hold" nodeType="withEffect">
                                  <p:stCondLst>
                                    <p:cond delay="0"/>
                                  </p:stCondLst>
                                  <p:childTnLst>
                                    <p:set>
                                      <p:cBhvr>
                                        <p:cTn id="41" dur="1" fill="hold">
                                          <p:stCondLst>
                                            <p:cond delay="0"/>
                                          </p:stCondLst>
                                        </p:cTn>
                                        <p:tgtEl>
                                          <p:spTgt spid="57"/>
                                        </p:tgtEl>
                                        <p:attrNameLst>
                                          <p:attrName>style.visibility</p:attrName>
                                        </p:attrNameLst>
                                      </p:cBhvr>
                                      <p:to>
                                        <p:strVal val="visible"/>
                                      </p:to>
                                    </p:set>
                                    <p:anim calcmode="lin" valueType="num">
                                      <p:cBhvr additive="base">
                                        <p:cTn id="42" dur="500" fill="hold"/>
                                        <p:tgtEl>
                                          <p:spTgt spid="57"/>
                                        </p:tgtEl>
                                        <p:attrNameLst>
                                          <p:attrName>ppt_x</p:attrName>
                                        </p:attrNameLst>
                                      </p:cBhvr>
                                      <p:tavLst>
                                        <p:tav tm="0">
                                          <p:val>
                                            <p:strVal val="#ppt_x"/>
                                          </p:val>
                                        </p:tav>
                                        <p:tav tm="100000">
                                          <p:val>
                                            <p:strVal val="#ppt_x"/>
                                          </p:val>
                                        </p:tav>
                                      </p:tavLst>
                                    </p:anim>
                                    <p:anim calcmode="lin" valueType="num">
                                      <p:cBhvr additive="base">
                                        <p:cTn id="43" dur="500" fill="hold"/>
                                        <p:tgtEl>
                                          <p:spTgt spid="57"/>
                                        </p:tgtEl>
                                        <p:attrNameLst>
                                          <p:attrName>ppt_y</p:attrName>
                                        </p:attrNameLst>
                                      </p:cBhvr>
                                      <p:tavLst>
                                        <p:tav tm="0">
                                          <p:val>
                                            <p:strVal val="1+#ppt_h/2"/>
                                          </p:val>
                                        </p:tav>
                                        <p:tav tm="100000">
                                          <p:val>
                                            <p:strVal val="#ppt_y"/>
                                          </p:val>
                                        </p:tav>
                                      </p:tavLst>
                                    </p:anim>
                                  </p:childTnLst>
                                </p:cTn>
                              </p:par>
                              <p:par>
                                <p:cTn id="44" presetID="2" presetClass="entr" presetSubtype="4" fill="hold" nodeType="withEffect">
                                  <p:stCondLst>
                                    <p:cond delay="0"/>
                                  </p:stCondLst>
                                  <p:childTnLst>
                                    <p:set>
                                      <p:cBhvr>
                                        <p:cTn id="45" dur="1" fill="hold">
                                          <p:stCondLst>
                                            <p:cond delay="0"/>
                                          </p:stCondLst>
                                        </p:cTn>
                                        <p:tgtEl>
                                          <p:spTgt spid="58"/>
                                        </p:tgtEl>
                                        <p:attrNameLst>
                                          <p:attrName>style.visibility</p:attrName>
                                        </p:attrNameLst>
                                      </p:cBhvr>
                                      <p:to>
                                        <p:strVal val="visible"/>
                                      </p:to>
                                    </p:set>
                                    <p:anim calcmode="lin" valueType="num">
                                      <p:cBhvr additive="base">
                                        <p:cTn id="46" dur="500" fill="hold"/>
                                        <p:tgtEl>
                                          <p:spTgt spid="58"/>
                                        </p:tgtEl>
                                        <p:attrNameLst>
                                          <p:attrName>ppt_x</p:attrName>
                                        </p:attrNameLst>
                                      </p:cBhvr>
                                      <p:tavLst>
                                        <p:tav tm="0">
                                          <p:val>
                                            <p:strVal val="#ppt_x"/>
                                          </p:val>
                                        </p:tav>
                                        <p:tav tm="100000">
                                          <p:val>
                                            <p:strVal val="#ppt_x"/>
                                          </p:val>
                                        </p:tav>
                                      </p:tavLst>
                                    </p:anim>
                                    <p:anim calcmode="lin" valueType="num">
                                      <p:cBhvr additive="base">
                                        <p:cTn id="47" dur="500" fill="hold"/>
                                        <p:tgtEl>
                                          <p:spTgt spid="58"/>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46"/>
                                        </p:tgtEl>
                                        <p:attrNameLst>
                                          <p:attrName>style.visibility</p:attrName>
                                        </p:attrNameLst>
                                      </p:cBhvr>
                                      <p:to>
                                        <p:strVal val="visible"/>
                                      </p:to>
                                    </p:set>
                                    <p:anim calcmode="lin" valueType="num">
                                      <p:cBhvr additive="base">
                                        <p:cTn id="50" dur="500" fill="hold"/>
                                        <p:tgtEl>
                                          <p:spTgt spid="46"/>
                                        </p:tgtEl>
                                        <p:attrNameLst>
                                          <p:attrName>ppt_x</p:attrName>
                                        </p:attrNameLst>
                                      </p:cBhvr>
                                      <p:tavLst>
                                        <p:tav tm="0">
                                          <p:val>
                                            <p:strVal val="#ppt_x"/>
                                          </p:val>
                                        </p:tav>
                                        <p:tav tm="100000">
                                          <p:val>
                                            <p:strVal val="#ppt_x"/>
                                          </p:val>
                                        </p:tav>
                                      </p:tavLst>
                                    </p:anim>
                                    <p:anim calcmode="lin" valueType="num">
                                      <p:cBhvr additive="base">
                                        <p:cTn id="51" dur="500" fill="hold"/>
                                        <p:tgtEl>
                                          <p:spTgt spid="4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27" grpId="0" animBg="1"/>
      <p:bldP spid="43" grpId="0" animBg="1"/>
      <p:bldP spid="45" grpId="0" animBg="1"/>
      <p:bldP spid="46" grpId="0" animBg="1"/>
      <p:bldP spid="47" grpId="0" animBg="1"/>
      <p:bldP spid="48"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ectangle 19"/>
          <p:cNvSpPr/>
          <p:nvPr/>
        </p:nvSpPr>
        <p:spPr>
          <a:xfrm>
            <a:off x="88334" y="944077"/>
            <a:ext cx="3673365" cy="1997262"/>
          </a:xfrm>
          <a:prstGeom prst="rect">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1500" b="1" dirty="0" err="1">
                <a:solidFill>
                  <a:schemeClr val="bg1"/>
                </a:solidFill>
                <a:latin typeface="Adobe Gothic Std B" panose="020B0800000000000000" pitchFamily="34" charset="-128"/>
                <a:ea typeface="Adobe Gothic Std B" panose="020B0800000000000000" pitchFamily="34" charset="-128"/>
              </a:rPr>
              <a:t>Menurut</a:t>
            </a:r>
            <a:r>
              <a:rPr lang="en-US" sz="1500" b="1" dirty="0">
                <a:solidFill>
                  <a:schemeClr val="bg1"/>
                </a:solidFill>
                <a:latin typeface="Adobe Gothic Std B" panose="020B0800000000000000" pitchFamily="34" charset="-128"/>
                <a:ea typeface="Adobe Gothic Std B" panose="020B0800000000000000" pitchFamily="34" charset="-128"/>
              </a:rPr>
              <a:t> Piaget, proses </a:t>
            </a:r>
            <a:r>
              <a:rPr lang="en-US" sz="1500" b="1" dirty="0" err="1">
                <a:solidFill>
                  <a:schemeClr val="bg1"/>
                </a:solidFill>
                <a:latin typeface="Adobe Gothic Std B" panose="020B0800000000000000" pitchFamily="34" charset="-128"/>
                <a:ea typeface="Adobe Gothic Std B" panose="020B0800000000000000" pitchFamily="34" charset="-128"/>
              </a:rPr>
              <a:t>belajar</a:t>
            </a:r>
            <a:r>
              <a:rPr lang="en-US" sz="1500" b="1" dirty="0">
                <a:solidFill>
                  <a:schemeClr val="bg1"/>
                </a:solidFill>
                <a:latin typeface="Adobe Gothic Std B" panose="020B0800000000000000" pitchFamily="34" charset="-128"/>
                <a:ea typeface="Adobe Gothic Std B" panose="020B0800000000000000" pitchFamily="34" charset="-128"/>
              </a:rPr>
              <a:t> </a:t>
            </a:r>
            <a:r>
              <a:rPr lang="en-US" sz="1500" b="1" dirty="0" err="1">
                <a:solidFill>
                  <a:schemeClr val="bg1"/>
                </a:solidFill>
                <a:latin typeface="Adobe Gothic Std B" panose="020B0800000000000000" pitchFamily="34" charset="-128"/>
                <a:ea typeface="Adobe Gothic Std B" panose="020B0800000000000000" pitchFamily="34" charset="-128"/>
              </a:rPr>
              <a:t>seseorang</a:t>
            </a:r>
            <a:r>
              <a:rPr lang="en-US" sz="1500" b="1" dirty="0">
                <a:solidFill>
                  <a:schemeClr val="bg1"/>
                </a:solidFill>
                <a:latin typeface="Adobe Gothic Std B" panose="020B0800000000000000" pitchFamily="34" charset="-128"/>
                <a:ea typeface="Adobe Gothic Std B" panose="020B0800000000000000" pitchFamily="34" charset="-128"/>
              </a:rPr>
              <a:t> </a:t>
            </a:r>
            <a:r>
              <a:rPr lang="en-US" sz="1500" b="1" dirty="0" err="1">
                <a:solidFill>
                  <a:schemeClr val="bg1"/>
                </a:solidFill>
                <a:latin typeface="Adobe Gothic Std B" panose="020B0800000000000000" pitchFamily="34" charset="-128"/>
                <a:ea typeface="Adobe Gothic Std B" panose="020B0800000000000000" pitchFamily="34" charset="-128"/>
              </a:rPr>
              <a:t>akan</a:t>
            </a:r>
            <a:r>
              <a:rPr lang="en-US" sz="1500" b="1" dirty="0">
                <a:solidFill>
                  <a:schemeClr val="bg1"/>
                </a:solidFill>
                <a:latin typeface="Adobe Gothic Std B" panose="020B0800000000000000" pitchFamily="34" charset="-128"/>
                <a:ea typeface="Adobe Gothic Std B" panose="020B0800000000000000" pitchFamily="34" charset="-128"/>
              </a:rPr>
              <a:t>  </a:t>
            </a:r>
            <a:r>
              <a:rPr lang="en-US" sz="1500" b="1" dirty="0" err="1">
                <a:solidFill>
                  <a:schemeClr val="bg1"/>
                </a:solidFill>
                <a:latin typeface="Adobe Gothic Std B" panose="020B0800000000000000" pitchFamily="34" charset="-128"/>
                <a:ea typeface="Adobe Gothic Std B" panose="020B0800000000000000" pitchFamily="34" charset="-128"/>
              </a:rPr>
              <a:t>mengikuti</a:t>
            </a:r>
            <a:r>
              <a:rPr lang="en-US" sz="1500" b="1" dirty="0">
                <a:solidFill>
                  <a:schemeClr val="bg1"/>
                </a:solidFill>
                <a:latin typeface="Adobe Gothic Std B" panose="020B0800000000000000" pitchFamily="34" charset="-128"/>
                <a:ea typeface="Adobe Gothic Std B" panose="020B0800000000000000" pitchFamily="34" charset="-128"/>
              </a:rPr>
              <a:t> </a:t>
            </a:r>
            <a:r>
              <a:rPr lang="en-US" sz="1500" b="1" dirty="0" err="1">
                <a:solidFill>
                  <a:schemeClr val="bg1"/>
                </a:solidFill>
                <a:latin typeface="Adobe Gothic Std B" panose="020B0800000000000000" pitchFamily="34" charset="-128"/>
                <a:ea typeface="Adobe Gothic Std B" panose="020B0800000000000000" pitchFamily="34" charset="-128"/>
              </a:rPr>
              <a:t>pola</a:t>
            </a:r>
            <a:r>
              <a:rPr lang="en-US" sz="1500" b="1" dirty="0">
                <a:solidFill>
                  <a:schemeClr val="bg1"/>
                </a:solidFill>
                <a:latin typeface="Adobe Gothic Std B" panose="020B0800000000000000" pitchFamily="34" charset="-128"/>
                <a:ea typeface="Adobe Gothic Std B" panose="020B0800000000000000" pitchFamily="34" charset="-128"/>
              </a:rPr>
              <a:t> </a:t>
            </a:r>
            <a:r>
              <a:rPr lang="en-US" sz="1500" b="1" dirty="0" err="1">
                <a:solidFill>
                  <a:schemeClr val="bg1"/>
                </a:solidFill>
                <a:latin typeface="Adobe Gothic Std B" panose="020B0800000000000000" pitchFamily="34" charset="-128"/>
                <a:ea typeface="Adobe Gothic Std B" panose="020B0800000000000000" pitchFamily="34" charset="-128"/>
              </a:rPr>
              <a:t>dan</a:t>
            </a:r>
            <a:r>
              <a:rPr lang="en-US" sz="1500" b="1" dirty="0">
                <a:solidFill>
                  <a:schemeClr val="bg1"/>
                </a:solidFill>
                <a:latin typeface="Adobe Gothic Std B" panose="020B0800000000000000" pitchFamily="34" charset="-128"/>
                <a:ea typeface="Adobe Gothic Std B" panose="020B0800000000000000" pitchFamily="34" charset="-128"/>
              </a:rPr>
              <a:t> </a:t>
            </a:r>
            <a:r>
              <a:rPr lang="en-US" sz="1500" b="1" dirty="0" err="1">
                <a:solidFill>
                  <a:schemeClr val="bg1"/>
                </a:solidFill>
                <a:latin typeface="Adobe Gothic Std B" panose="020B0800000000000000" pitchFamily="34" charset="-128"/>
                <a:ea typeface="Adobe Gothic Std B" panose="020B0800000000000000" pitchFamily="34" charset="-128"/>
              </a:rPr>
              <a:t>tahap-tahap</a:t>
            </a:r>
            <a:r>
              <a:rPr lang="en-US" sz="1500" b="1" dirty="0">
                <a:solidFill>
                  <a:schemeClr val="bg1"/>
                </a:solidFill>
                <a:latin typeface="Adobe Gothic Std B" panose="020B0800000000000000" pitchFamily="34" charset="-128"/>
                <a:ea typeface="Adobe Gothic Std B" panose="020B0800000000000000" pitchFamily="34" charset="-128"/>
              </a:rPr>
              <a:t> </a:t>
            </a:r>
            <a:r>
              <a:rPr lang="en-US" sz="1500" b="1" dirty="0" err="1">
                <a:solidFill>
                  <a:schemeClr val="bg1"/>
                </a:solidFill>
                <a:latin typeface="Adobe Gothic Std B" panose="020B0800000000000000" pitchFamily="34" charset="-128"/>
                <a:ea typeface="Adobe Gothic Std B" panose="020B0800000000000000" pitchFamily="34" charset="-128"/>
              </a:rPr>
              <a:t>perkembangan</a:t>
            </a:r>
            <a:r>
              <a:rPr lang="en-US" sz="1500" b="1" dirty="0">
                <a:solidFill>
                  <a:schemeClr val="bg1"/>
                </a:solidFill>
                <a:latin typeface="Adobe Gothic Std B" panose="020B0800000000000000" pitchFamily="34" charset="-128"/>
                <a:ea typeface="Adobe Gothic Std B" panose="020B0800000000000000" pitchFamily="34" charset="-128"/>
              </a:rPr>
              <a:t> </a:t>
            </a:r>
            <a:r>
              <a:rPr lang="en-US" sz="1500" b="1" dirty="0" err="1">
                <a:solidFill>
                  <a:schemeClr val="bg1"/>
                </a:solidFill>
                <a:latin typeface="Adobe Gothic Std B" panose="020B0800000000000000" pitchFamily="34" charset="-128"/>
                <a:ea typeface="Adobe Gothic Std B" panose="020B0800000000000000" pitchFamily="34" charset="-128"/>
              </a:rPr>
              <a:t>sesuai</a:t>
            </a:r>
            <a:r>
              <a:rPr lang="en-US" sz="1500" b="1" dirty="0">
                <a:solidFill>
                  <a:schemeClr val="bg1"/>
                </a:solidFill>
                <a:latin typeface="Adobe Gothic Std B" panose="020B0800000000000000" pitchFamily="34" charset="-128"/>
                <a:ea typeface="Adobe Gothic Std B" panose="020B0800000000000000" pitchFamily="34" charset="-128"/>
              </a:rPr>
              <a:t> </a:t>
            </a:r>
            <a:r>
              <a:rPr lang="en-US" sz="1500" b="1" dirty="0" err="1">
                <a:solidFill>
                  <a:schemeClr val="bg1"/>
                </a:solidFill>
                <a:latin typeface="Adobe Gothic Std B" panose="020B0800000000000000" pitchFamily="34" charset="-128"/>
                <a:ea typeface="Adobe Gothic Std B" panose="020B0800000000000000" pitchFamily="34" charset="-128"/>
              </a:rPr>
              <a:t>dengan</a:t>
            </a:r>
            <a:r>
              <a:rPr lang="en-US" sz="1500" b="1" dirty="0">
                <a:solidFill>
                  <a:schemeClr val="bg1"/>
                </a:solidFill>
                <a:latin typeface="Adobe Gothic Std B" panose="020B0800000000000000" pitchFamily="34" charset="-128"/>
                <a:ea typeface="Adobe Gothic Std B" panose="020B0800000000000000" pitchFamily="34" charset="-128"/>
              </a:rPr>
              <a:t> </a:t>
            </a:r>
            <a:r>
              <a:rPr lang="en-US" sz="1500" b="1" dirty="0" err="1">
                <a:solidFill>
                  <a:schemeClr val="bg1"/>
                </a:solidFill>
                <a:latin typeface="Adobe Gothic Std B" panose="020B0800000000000000" pitchFamily="34" charset="-128"/>
                <a:ea typeface="Adobe Gothic Std B" panose="020B0800000000000000" pitchFamily="34" charset="-128"/>
              </a:rPr>
              <a:t>umurnya</a:t>
            </a:r>
            <a:r>
              <a:rPr lang="en-US" sz="1500" b="1" dirty="0">
                <a:solidFill>
                  <a:schemeClr val="bg1"/>
                </a:solidFill>
                <a:latin typeface="Adobe Gothic Std B" panose="020B0800000000000000" pitchFamily="34" charset="-128"/>
                <a:ea typeface="Adobe Gothic Std B" panose="020B0800000000000000" pitchFamily="34" charset="-128"/>
              </a:rPr>
              <a:t>. </a:t>
            </a:r>
            <a:r>
              <a:rPr lang="en-US" sz="1500" b="1" dirty="0" err="1">
                <a:solidFill>
                  <a:schemeClr val="bg1"/>
                </a:solidFill>
                <a:latin typeface="Adobe Gothic Std B" panose="020B0800000000000000" pitchFamily="34" charset="-128"/>
                <a:ea typeface="Adobe Gothic Std B" panose="020B0800000000000000" pitchFamily="34" charset="-128"/>
              </a:rPr>
              <a:t>Pola</a:t>
            </a:r>
            <a:r>
              <a:rPr lang="en-US" sz="1500" b="1" dirty="0">
                <a:solidFill>
                  <a:schemeClr val="bg1"/>
                </a:solidFill>
                <a:latin typeface="Adobe Gothic Std B" panose="020B0800000000000000" pitchFamily="34" charset="-128"/>
                <a:ea typeface="Adobe Gothic Std B" panose="020B0800000000000000" pitchFamily="34" charset="-128"/>
              </a:rPr>
              <a:t> </a:t>
            </a:r>
            <a:r>
              <a:rPr lang="en-US" sz="1500" b="1" dirty="0" err="1">
                <a:solidFill>
                  <a:schemeClr val="bg1"/>
                </a:solidFill>
                <a:latin typeface="Adobe Gothic Std B" panose="020B0800000000000000" pitchFamily="34" charset="-128"/>
                <a:ea typeface="Adobe Gothic Std B" panose="020B0800000000000000" pitchFamily="34" charset="-128"/>
              </a:rPr>
              <a:t>dan</a:t>
            </a:r>
            <a:r>
              <a:rPr lang="en-US" sz="1500" b="1" dirty="0">
                <a:solidFill>
                  <a:schemeClr val="bg1"/>
                </a:solidFill>
                <a:latin typeface="Adobe Gothic Std B" panose="020B0800000000000000" pitchFamily="34" charset="-128"/>
                <a:ea typeface="Adobe Gothic Std B" panose="020B0800000000000000" pitchFamily="34" charset="-128"/>
              </a:rPr>
              <a:t> </a:t>
            </a:r>
            <a:r>
              <a:rPr lang="en-US" sz="1500" b="1" dirty="0" err="1">
                <a:solidFill>
                  <a:schemeClr val="bg1"/>
                </a:solidFill>
                <a:latin typeface="Adobe Gothic Std B" panose="020B0800000000000000" pitchFamily="34" charset="-128"/>
                <a:ea typeface="Adobe Gothic Std B" panose="020B0800000000000000" pitchFamily="34" charset="-128"/>
              </a:rPr>
              <a:t>tahap-tahap</a:t>
            </a:r>
            <a:r>
              <a:rPr lang="en-US" sz="1500" b="1" dirty="0">
                <a:solidFill>
                  <a:schemeClr val="bg1"/>
                </a:solidFill>
                <a:latin typeface="Adobe Gothic Std B" panose="020B0800000000000000" pitchFamily="34" charset="-128"/>
                <a:ea typeface="Adobe Gothic Std B" panose="020B0800000000000000" pitchFamily="34" charset="-128"/>
              </a:rPr>
              <a:t> </a:t>
            </a:r>
            <a:r>
              <a:rPr lang="en-US" sz="1500" b="1" dirty="0" err="1">
                <a:solidFill>
                  <a:schemeClr val="bg1"/>
                </a:solidFill>
                <a:latin typeface="Adobe Gothic Std B" panose="020B0800000000000000" pitchFamily="34" charset="-128"/>
                <a:ea typeface="Adobe Gothic Std B" panose="020B0800000000000000" pitchFamily="34" charset="-128"/>
              </a:rPr>
              <a:t>ini</a:t>
            </a:r>
            <a:r>
              <a:rPr lang="en-US" sz="1500" b="1" dirty="0">
                <a:solidFill>
                  <a:schemeClr val="bg1"/>
                </a:solidFill>
                <a:latin typeface="Adobe Gothic Std B" panose="020B0800000000000000" pitchFamily="34" charset="-128"/>
                <a:ea typeface="Adobe Gothic Std B" panose="020B0800000000000000" pitchFamily="34" charset="-128"/>
              </a:rPr>
              <a:t> </a:t>
            </a:r>
            <a:r>
              <a:rPr lang="en-US" sz="1500" b="1" dirty="0" err="1">
                <a:solidFill>
                  <a:schemeClr val="bg1"/>
                </a:solidFill>
                <a:latin typeface="Adobe Gothic Std B" panose="020B0800000000000000" pitchFamily="34" charset="-128"/>
                <a:ea typeface="Adobe Gothic Std B" panose="020B0800000000000000" pitchFamily="34" charset="-128"/>
              </a:rPr>
              <a:t>bersifat</a:t>
            </a:r>
            <a:r>
              <a:rPr lang="en-US" sz="1500" b="1" dirty="0">
                <a:solidFill>
                  <a:schemeClr val="bg1"/>
                </a:solidFill>
                <a:latin typeface="Adobe Gothic Std B" panose="020B0800000000000000" pitchFamily="34" charset="-128"/>
                <a:ea typeface="Adobe Gothic Std B" panose="020B0800000000000000" pitchFamily="34" charset="-128"/>
              </a:rPr>
              <a:t> </a:t>
            </a:r>
            <a:r>
              <a:rPr lang="en-US" sz="1500" b="1" dirty="0" err="1">
                <a:solidFill>
                  <a:schemeClr val="bg1"/>
                </a:solidFill>
                <a:latin typeface="Adobe Gothic Std B" panose="020B0800000000000000" pitchFamily="34" charset="-128"/>
                <a:ea typeface="Adobe Gothic Std B" panose="020B0800000000000000" pitchFamily="34" charset="-128"/>
              </a:rPr>
              <a:t>hirarkhis</a:t>
            </a:r>
            <a:r>
              <a:rPr lang="en-US" sz="1500" b="1" dirty="0">
                <a:solidFill>
                  <a:schemeClr val="bg1"/>
                </a:solidFill>
                <a:latin typeface="Adobe Gothic Std B" panose="020B0800000000000000" pitchFamily="34" charset="-128"/>
                <a:ea typeface="Adobe Gothic Std B" panose="020B0800000000000000" pitchFamily="34" charset="-128"/>
              </a:rPr>
              <a:t>, </a:t>
            </a:r>
            <a:r>
              <a:rPr lang="en-US" sz="1500" b="1" dirty="0" err="1">
                <a:solidFill>
                  <a:schemeClr val="bg1"/>
                </a:solidFill>
                <a:latin typeface="Adobe Gothic Std B" panose="020B0800000000000000" pitchFamily="34" charset="-128"/>
                <a:ea typeface="Adobe Gothic Std B" panose="020B0800000000000000" pitchFamily="34" charset="-128"/>
              </a:rPr>
              <a:t>artinya</a:t>
            </a:r>
            <a:r>
              <a:rPr lang="en-US" sz="1500" b="1" dirty="0">
                <a:solidFill>
                  <a:schemeClr val="bg1"/>
                </a:solidFill>
                <a:latin typeface="Adobe Gothic Std B" panose="020B0800000000000000" pitchFamily="34" charset="-128"/>
                <a:ea typeface="Adobe Gothic Std B" panose="020B0800000000000000" pitchFamily="34" charset="-128"/>
              </a:rPr>
              <a:t> </a:t>
            </a:r>
            <a:r>
              <a:rPr lang="en-US" sz="1500" b="1" dirty="0" err="1">
                <a:solidFill>
                  <a:schemeClr val="bg1"/>
                </a:solidFill>
                <a:latin typeface="Adobe Gothic Std B" panose="020B0800000000000000" pitchFamily="34" charset="-128"/>
                <a:ea typeface="Adobe Gothic Std B" panose="020B0800000000000000" pitchFamily="34" charset="-128"/>
              </a:rPr>
              <a:t>harus</a:t>
            </a:r>
            <a:r>
              <a:rPr lang="en-US" sz="1500" b="1" dirty="0">
                <a:solidFill>
                  <a:schemeClr val="bg1"/>
                </a:solidFill>
                <a:latin typeface="Adobe Gothic Std B" panose="020B0800000000000000" pitchFamily="34" charset="-128"/>
                <a:ea typeface="Adobe Gothic Std B" panose="020B0800000000000000" pitchFamily="34" charset="-128"/>
              </a:rPr>
              <a:t> </a:t>
            </a:r>
            <a:r>
              <a:rPr lang="en-US" sz="1500" b="1" dirty="0" err="1">
                <a:solidFill>
                  <a:schemeClr val="bg1"/>
                </a:solidFill>
                <a:latin typeface="Adobe Gothic Std B" panose="020B0800000000000000" pitchFamily="34" charset="-128"/>
                <a:ea typeface="Adobe Gothic Std B" panose="020B0800000000000000" pitchFamily="34" charset="-128"/>
              </a:rPr>
              <a:t>dilalui</a:t>
            </a:r>
            <a:r>
              <a:rPr lang="en-US" sz="1500" b="1" dirty="0">
                <a:solidFill>
                  <a:schemeClr val="bg1"/>
                </a:solidFill>
                <a:latin typeface="Adobe Gothic Std B" panose="020B0800000000000000" pitchFamily="34" charset="-128"/>
                <a:ea typeface="Adobe Gothic Std B" panose="020B0800000000000000" pitchFamily="34" charset="-128"/>
              </a:rPr>
              <a:t> </a:t>
            </a:r>
            <a:r>
              <a:rPr lang="en-US" sz="1500" b="1" dirty="0" err="1">
                <a:solidFill>
                  <a:schemeClr val="bg1"/>
                </a:solidFill>
                <a:latin typeface="Adobe Gothic Std B" panose="020B0800000000000000" pitchFamily="34" charset="-128"/>
                <a:ea typeface="Adobe Gothic Std B" panose="020B0800000000000000" pitchFamily="34" charset="-128"/>
              </a:rPr>
              <a:t>berdasarkan</a:t>
            </a:r>
            <a:r>
              <a:rPr lang="en-US" sz="1500" b="1" dirty="0">
                <a:solidFill>
                  <a:schemeClr val="bg1"/>
                </a:solidFill>
                <a:latin typeface="Adobe Gothic Std B" panose="020B0800000000000000" pitchFamily="34" charset="-128"/>
                <a:ea typeface="Adobe Gothic Std B" panose="020B0800000000000000" pitchFamily="34" charset="-128"/>
              </a:rPr>
              <a:t> </a:t>
            </a:r>
            <a:r>
              <a:rPr lang="en-US" sz="1500" b="1" dirty="0" err="1">
                <a:solidFill>
                  <a:schemeClr val="bg1"/>
                </a:solidFill>
                <a:latin typeface="Adobe Gothic Std B" panose="020B0800000000000000" pitchFamily="34" charset="-128"/>
                <a:ea typeface="Adobe Gothic Std B" panose="020B0800000000000000" pitchFamily="34" charset="-128"/>
              </a:rPr>
              <a:t>urutan</a:t>
            </a:r>
            <a:r>
              <a:rPr lang="en-US" sz="1500" b="1" dirty="0">
                <a:solidFill>
                  <a:schemeClr val="bg1"/>
                </a:solidFill>
                <a:latin typeface="Adobe Gothic Std B" panose="020B0800000000000000" pitchFamily="34" charset="-128"/>
                <a:ea typeface="Adobe Gothic Std B" panose="020B0800000000000000" pitchFamily="34" charset="-128"/>
              </a:rPr>
              <a:t> </a:t>
            </a:r>
            <a:r>
              <a:rPr lang="en-US" sz="1500" b="1" dirty="0" err="1">
                <a:solidFill>
                  <a:schemeClr val="bg1"/>
                </a:solidFill>
                <a:latin typeface="Adobe Gothic Std B" panose="020B0800000000000000" pitchFamily="34" charset="-128"/>
                <a:ea typeface="Adobe Gothic Std B" panose="020B0800000000000000" pitchFamily="34" charset="-128"/>
              </a:rPr>
              <a:t>tertentu</a:t>
            </a:r>
            <a:r>
              <a:rPr lang="en-US" sz="1500" b="1" dirty="0">
                <a:solidFill>
                  <a:schemeClr val="bg1"/>
                </a:solidFill>
                <a:latin typeface="Adobe Gothic Std B" panose="020B0800000000000000" pitchFamily="34" charset="-128"/>
                <a:ea typeface="Adobe Gothic Std B" panose="020B0800000000000000" pitchFamily="34" charset="-128"/>
              </a:rPr>
              <a:t> </a:t>
            </a:r>
            <a:r>
              <a:rPr lang="en-US" sz="1500" b="1" dirty="0" err="1">
                <a:solidFill>
                  <a:schemeClr val="bg1"/>
                </a:solidFill>
                <a:latin typeface="Adobe Gothic Std B" panose="020B0800000000000000" pitchFamily="34" charset="-128"/>
                <a:ea typeface="Adobe Gothic Std B" panose="020B0800000000000000" pitchFamily="34" charset="-128"/>
              </a:rPr>
              <a:t>dan</a:t>
            </a:r>
            <a:r>
              <a:rPr lang="en-US" sz="1500" b="1" dirty="0">
                <a:solidFill>
                  <a:schemeClr val="bg1"/>
                </a:solidFill>
                <a:latin typeface="Adobe Gothic Std B" panose="020B0800000000000000" pitchFamily="34" charset="-128"/>
                <a:ea typeface="Adobe Gothic Std B" panose="020B0800000000000000" pitchFamily="34" charset="-128"/>
              </a:rPr>
              <a:t> </a:t>
            </a:r>
            <a:r>
              <a:rPr lang="en-US" sz="1500" b="1" dirty="0" err="1">
                <a:solidFill>
                  <a:schemeClr val="bg1"/>
                </a:solidFill>
                <a:latin typeface="Adobe Gothic Std B" panose="020B0800000000000000" pitchFamily="34" charset="-128"/>
                <a:ea typeface="Adobe Gothic Std B" panose="020B0800000000000000" pitchFamily="34" charset="-128"/>
              </a:rPr>
              <a:t>seseorang</a:t>
            </a:r>
            <a:r>
              <a:rPr lang="en-US" sz="1500" b="1" dirty="0">
                <a:solidFill>
                  <a:schemeClr val="bg1"/>
                </a:solidFill>
                <a:latin typeface="Adobe Gothic Std B" panose="020B0800000000000000" pitchFamily="34" charset="-128"/>
                <a:ea typeface="Adobe Gothic Std B" panose="020B0800000000000000" pitchFamily="34" charset="-128"/>
              </a:rPr>
              <a:t> </a:t>
            </a:r>
            <a:r>
              <a:rPr lang="en-US" sz="1500" b="1" dirty="0" err="1">
                <a:solidFill>
                  <a:schemeClr val="bg1"/>
                </a:solidFill>
                <a:latin typeface="Adobe Gothic Std B" panose="020B0800000000000000" pitchFamily="34" charset="-128"/>
                <a:ea typeface="Adobe Gothic Std B" panose="020B0800000000000000" pitchFamily="34" charset="-128"/>
              </a:rPr>
              <a:t>tidak</a:t>
            </a:r>
            <a:r>
              <a:rPr lang="en-US" sz="1500" b="1" dirty="0">
                <a:solidFill>
                  <a:schemeClr val="bg1"/>
                </a:solidFill>
                <a:latin typeface="Adobe Gothic Std B" panose="020B0800000000000000" pitchFamily="34" charset="-128"/>
                <a:ea typeface="Adobe Gothic Std B" panose="020B0800000000000000" pitchFamily="34" charset="-128"/>
              </a:rPr>
              <a:t> </a:t>
            </a:r>
            <a:r>
              <a:rPr lang="en-US" sz="1500" b="1" dirty="0" err="1">
                <a:solidFill>
                  <a:schemeClr val="bg1"/>
                </a:solidFill>
                <a:latin typeface="Adobe Gothic Std B" panose="020B0800000000000000" pitchFamily="34" charset="-128"/>
                <a:ea typeface="Adobe Gothic Std B" panose="020B0800000000000000" pitchFamily="34" charset="-128"/>
              </a:rPr>
              <a:t>dapat</a:t>
            </a:r>
            <a:r>
              <a:rPr lang="en-US" sz="1500" b="1" dirty="0">
                <a:solidFill>
                  <a:schemeClr val="bg1"/>
                </a:solidFill>
                <a:latin typeface="Adobe Gothic Std B" panose="020B0800000000000000" pitchFamily="34" charset="-128"/>
                <a:ea typeface="Adobe Gothic Std B" panose="020B0800000000000000" pitchFamily="34" charset="-128"/>
              </a:rPr>
              <a:t> </a:t>
            </a:r>
            <a:r>
              <a:rPr lang="en-US" sz="1500" b="1" dirty="0" err="1">
                <a:solidFill>
                  <a:schemeClr val="bg1"/>
                </a:solidFill>
                <a:latin typeface="Adobe Gothic Std B" panose="020B0800000000000000" pitchFamily="34" charset="-128"/>
                <a:ea typeface="Adobe Gothic Std B" panose="020B0800000000000000" pitchFamily="34" charset="-128"/>
              </a:rPr>
              <a:t>belajar</a:t>
            </a:r>
            <a:r>
              <a:rPr lang="en-US" sz="1500" b="1" dirty="0">
                <a:solidFill>
                  <a:schemeClr val="bg1"/>
                </a:solidFill>
                <a:latin typeface="Adobe Gothic Std B" panose="020B0800000000000000" pitchFamily="34" charset="-128"/>
                <a:ea typeface="Adobe Gothic Std B" panose="020B0800000000000000" pitchFamily="34" charset="-128"/>
              </a:rPr>
              <a:t> </a:t>
            </a:r>
            <a:r>
              <a:rPr lang="en-US" sz="1500" b="1" dirty="0" err="1">
                <a:solidFill>
                  <a:schemeClr val="bg1"/>
                </a:solidFill>
                <a:latin typeface="Adobe Gothic Std B" panose="020B0800000000000000" pitchFamily="34" charset="-128"/>
                <a:ea typeface="Adobe Gothic Std B" panose="020B0800000000000000" pitchFamily="34" charset="-128"/>
              </a:rPr>
              <a:t>sesuatu</a:t>
            </a:r>
            <a:r>
              <a:rPr lang="en-US" sz="1500" b="1" dirty="0">
                <a:solidFill>
                  <a:schemeClr val="bg1"/>
                </a:solidFill>
                <a:latin typeface="Adobe Gothic Std B" panose="020B0800000000000000" pitchFamily="34" charset="-128"/>
                <a:ea typeface="Adobe Gothic Std B" panose="020B0800000000000000" pitchFamily="34" charset="-128"/>
              </a:rPr>
              <a:t> yang </a:t>
            </a:r>
            <a:r>
              <a:rPr lang="en-US" sz="1500" b="1" dirty="0" err="1">
                <a:solidFill>
                  <a:schemeClr val="bg1"/>
                </a:solidFill>
                <a:latin typeface="Adobe Gothic Std B" panose="020B0800000000000000" pitchFamily="34" charset="-128"/>
                <a:ea typeface="Adobe Gothic Std B" panose="020B0800000000000000" pitchFamily="34" charset="-128"/>
              </a:rPr>
              <a:t>berada</a:t>
            </a:r>
            <a:r>
              <a:rPr lang="en-US" sz="1500" b="1" dirty="0">
                <a:solidFill>
                  <a:schemeClr val="bg1"/>
                </a:solidFill>
                <a:latin typeface="Adobe Gothic Std B" panose="020B0800000000000000" pitchFamily="34" charset="-128"/>
                <a:ea typeface="Adobe Gothic Std B" panose="020B0800000000000000" pitchFamily="34" charset="-128"/>
              </a:rPr>
              <a:t> di </a:t>
            </a:r>
            <a:r>
              <a:rPr lang="en-US" sz="1500" b="1" dirty="0" err="1">
                <a:solidFill>
                  <a:schemeClr val="bg1"/>
                </a:solidFill>
                <a:latin typeface="Adobe Gothic Std B" panose="020B0800000000000000" pitchFamily="34" charset="-128"/>
                <a:ea typeface="Adobe Gothic Std B" panose="020B0800000000000000" pitchFamily="34" charset="-128"/>
              </a:rPr>
              <a:t>luar</a:t>
            </a:r>
            <a:r>
              <a:rPr lang="en-US" sz="1500" b="1" dirty="0">
                <a:solidFill>
                  <a:schemeClr val="bg1"/>
                </a:solidFill>
                <a:latin typeface="Adobe Gothic Std B" panose="020B0800000000000000" pitchFamily="34" charset="-128"/>
                <a:ea typeface="Adobe Gothic Std B" panose="020B0800000000000000" pitchFamily="34" charset="-128"/>
              </a:rPr>
              <a:t> </a:t>
            </a:r>
            <a:r>
              <a:rPr lang="en-US" sz="1500" b="1" dirty="0" err="1">
                <a:solidFill>
                  <a:schemeClr val="bg1"/>
                </a:solidFill>
                <a:latin typeface="Adobe Gothic Std B" panose="020B0800000000000000" pitchFamily="34" charset="-128"/>
                <a:ea typeface="Adobe Gothic Std B" panose="020B0800000000000000" pitchFamily="34" charset="-128"/>
              </a:rPr>
              <a:t>tahap</a:t>
            </a:r>
            <a:r>
              <a:rPr lang="en-US" sz="1500" b="1" dirty="0">
                <a:solidFill>
                  <a:schemeClr val="bg1"/>
                </a:solidFill>
                <a:latin typeface="Adobe Gothic Std B" panose="020B0800000000000000" pitchFamily="34" charset="-128"/>
                <a:ea typeface="Adobe Gothic Std B" panose="020B0800000000000000" pitchFamily="34" charset="-128"/>
              </a:rPr>
              <a:t> </a:t>
            </a:r>
            <a:r>
              <a:rPr lang="en-US" sz="1500" b="1" dirty="0" err="1">
                <a:solidFill>
                  <a:schemeClr val="bg1"/>
                </a:solidFill>
                <a:latin typeface="Adobe Gothic Std B" panose="020B0800000000000000" pitchFamily="34" charset="-128"/>
                <a:ea typeface="Adobe Gothic Std B" panose="020B0800000000000000" pitchFamily="34" charset="-128"/>
              </a:rPr>
              <a:t>kognitifnya</a:t>
            </a:r>
            <a:r>
              <a:rPr lang="en-US" sz="1500" b="1" dirty="0">
                <a:solidFill>
                  <a:schemeClr val="bg1"/>
                </a:solidFill>
                <a:latin typeface="Adobe Gothic Std B" panose="020B0800000000000000" pitchFamily="34" charset="-128"/>
                <a:ea typeface="Adobe Gothic Std B" panose="020B0800000000000000" pitchFamily="34" charset="-128"/>
              </a:rPr>
              <a:t>.</a:t>
            </a:r>
            <a:endParaRPr lang="en-US" sz="1500" b="1" dirty="0">
              <a:solidFill>
                <a:schemeClr val="bg1"/>
              </a:solidFill>
              <a:latin typeface="Adobe Gothic Std B" panose="020B0800000000000000" pitchFamily="34" charset="-128"/>
              <a:ea typeface="Adobe Gothic Std B" panose="020B0800000000000000" pitchFamily="34" charset="-128"/>
            </a:endParaRPr>
          </a:p>
        </p:txBody>
      </p:sp>
      <p:sp>
        <p:nvSpPr>
          <p:cNvPr id="22" name="Rounded Rectangle 21"/>
          <p:cNvSpPr/>
          <p:nvPr/>
        </p:nvSpPr>
        <p:spPr>
          <a:xfrm>
            <a:off x="5760441" y="1349228"/>
            <a:ext cx="3079144" cy="1080401"/>
          </a:xfrm>
          <a:prstGeom prst="roundRect">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r>
              <a:rPr lang="en-US" sz="1500" b="1" dirty="0" err="1">
                <a:solidFill>
                  <a:schemeClr val="bg1"/>
                </a:solidFill>
                <a:latin typeface="Adobe Gothic Std B" panose="020B0800000000000000" pitchFamily="34" charset="-128"/>
                <a:ea typeface="Adobe Gothic Std B" panose="020B0800000000000000" pitchFamily="34" charset="-128"/>
              </a:rPr>
              <a:t>Pada</a:t>
            </a:r>
            <a:r>
              <a:rPr lang="en-US" sz="1500" b="1" dirty="0">
                <a:solidFill>
                  <a:schemeClr val="bg1"/>
                </a:solidFill>
                <a:latin typeface="Adobe Gothic Std B" panose="020B0800000000000000" pitchFamily="34" charset="-128"/>
                <a:ea typeface="Adobe Gothic Std B" panose="020B0800000000000000" pitchFamily="34" charset="-128"/>
              </a:rPr>
              <a:t> </a:t>
            </a:r>
            <a:r>
              <a:rPr lang="en-US" sz="1500" b="1" dirty="0" err="1">
                <a:solidFill>
                  <a:schemeClr val="bg1"/>
                </a:solidFill>
                <a:latin typeface="Adobe Gothic Std B" panose="020B0800000000000000" pitchFamily="34" charset="-128"/>
                <a:ea typeface="Adobe Gothic Std B" panose="020B0800000000000000" pitchFamily="34" charset="-128"/>
              </a:rPr>
              <a:t>tahap</a:t>
            </a:r>
            <a:r>
              <a:rPr lang="en-US" sz="1500" b="1" dirty="0">
                <a:solidFill>
                  <a:schemeClr val="bg1"/>
                </a:solidFill>
                <a:latin typeface="Adobe Gothic Std B" panose="020B0800000000000000" pitchFamily="34" charset="-128"/>
                <a:ea typeface="Adobe Gothic Std B" panose="020B0800000000000000" pitchFamily="34" charset="-128"/>
              </a:rPr>
              <a:t> sensorimotor, </a:t>
            </a:r>
            <a:r>
              <a:rPr lang="en-US" sz="1500" b="1" dirty="0" err="1">
                <a:solidFill>
                  <a:schemeClr val="bg1"/>
                </a:solidFill>
                <a:latin typeface="Adobe Gothic Std B" panose="020B0800000000000000" pitchFamily="34" charset="-128"/>
                <a:ea typeface="Adobe Gothic Std B" panose="020B0800000000000000" pitchFamily="34" charset="-128"/>
              </a:rPr>
              <a:t>anak</a:t>
            </a:r>
            <a:r>
              <a:rPr lang="en-US" sz="1500" b="1" dirty="0">
                <a:solidFill>
                  <a:schemeClr val="bg1"/>
                </a:solidFill>
                <a:latin typeface="Adobe Gothic Std B" panose="020B0800000000000000" pitchFamily="34" charset="-128"/>
                <a:ea typeface="Adobe Gothic Std B" panose="020B0800000000000000" pitchFamily="34" charset="-128"/>
              </a:rPr>
              <a:t> </a:t>
            </a:r>
            <a:r>
              <a:rPr lang="en-US" sz="1500" b="1" dirty="0" err="1">
                <a:solidFill>
                  <a:schemeClr val="bg1"/>
                </a:solidFill>
                <a:latin typeface="Adobe Gothic Std B" panose="020B0800000000000000" pitchFamily="34" charset="-128"/>
                <a:ea typeface="Adobe Gothic Std B" panose="020B0800000000000000" pitchFamily="34" charset="-128"/>
              </a:rPr>
              <a:t>belajar</a:t>
            </a:r>
            <a:r>
              <a:rPr lang="en-US" sz="1500" b="1" dirty="0">
                <a:solidFill>
                  <a:schemeClr val="bg1"/>
                </a:solidFill>
                <a:latin typeface="Adobe Gothic Std B" panose="020B0800000000000000" pitchFamily="34" charset="-128"/>
                <a:ea typeface="Adobe Gothic Std B" panose="020B0800000000000000" pitchFamily="34" charset="-128"/>
              </a:rPr>
              <a:t> </a:t>
            </a:r>
            <a:r>
              <a:rPr lang="en-US" sz="1500" b="1" dirty="0" err="1">
                <a:solidFill>
                  <a:schemeClr val="bg1"/>
                </a:solidFill>
                <a:latin typeface="Adobe Gothic Std B" panose="020B0800000000000000" pitchFamily="34" charset="-128"/>
                <a:ea typeface="Adobe Gothic Std B" panose="020B0800000000000000" pitchFamily="34" charset="-128"/>
              </a:rPr>
              <a:t>tentang</a:t>
            </a:r>
            <a:r>
              <a:rPr lang="en-US" sz="1500" b="1" dirty="0">
                <a:solidFill>
                  <a:schemeClr val="bg1"/>
                </a:solidFill>
                <a:latin typeface="Adobe Gothic Std B" panose="020B0800000000000000" pitchFamily="34" charset="-128"/>
                <a:ea typeface="Adobe Gothic Std B" panose="020B0800000000000000" pitchFamily="34" charset="-128"/>
              </a:rPr>
              <a:t> </a:t>
            </a:r>
            <a:r>
              <a:rPr lang="en-US" sz="1500" b="1" dirty="0" err="1">
                <a:solidFill>
                  <a:schemeClr val="bg1"/>
                </a:solidFill>
                <a:latin typeface="Adobe Gothic Std B" panose="020B0800000000000000" pitchFamily="34" charset="-128"/>
                <a:ea typeface="Adobe Gothic Std B" panose="020B0800000000000000" pitchFamily="34" charset="-128"/>
              </a:rPr>
              <a:t>dunia</a:t>
            </a:r>
            <a:r>
              <a:rPr lang="en-US" sz="1500" b="1" dirty="0">
                <a:solidFill>
                  <a:schemeClr val="bg1"/>
                </a:solidFill>
                <a:latin typeface="Adobe Gothic Std B" panose="020B0800000000000000" pitchFamily="34" charset="-128"/>
                <a:ea typeface="Adobe Gothic Std B" panose="020B0800000000000000" pitchFamily="34" charset="-128"/>
              </a:rPr>
              <a:t> </a:t>
            </a:r>
            <a:r>
              <a:rPr lang="en-US" sz="1500" b="1" dirty="0" err="1">
                <a:solidFill>
                  <a:schemeClr val="bg1"/>
                </a:solidFill>
                <a:latin typeface="Adobe Gothic Std B" panose="020B0800000000000000" pitchFamily="34" charset="-128"/>
                <a:ea typeface="Adobe Gothic Std B" panose="020B0800000000000000" pitchFamily="34" charset="-128"/>
              </a:rPr>
              <a:t>melalui</a:t>
            </a:r>
            <a:r>
              <a:rPr lang="en-US" sz="1500" b="1" dirty="0">
                <a:solidFill>
                  <a:schemeClr val="bg1"/>
                </a:solidFill>
                <a:latin typeface="Adobe Gothic Std B" panose="020B0800000000000000" pitchFamily="34" charset="-128"/>
                <a:ea typeface="Adobe Gothic Std B" panose="020B0800000000000000" pitchFamily="34" charset="-128"/>
              </a:rPr>
              <a:t> </a:t>
            </a:r>
            <a:r>
              <a:rPr lang="en-US" sz="1500" b="1" dirty="0" err="1">
                <a:solidFill>
                  <a:schemeClr val="bg1"/>
                </a:solidFill>
                <a:latin typeface="Adobe Gothic Std B" panose="020B0800000000000000" pitchFamily="34" charset="-128"/>
                <a:ea typeface="Adobe Gothic Std B" panose="020B0800000000000000" pitchFamily="34" charset="-128"/>
              </a:rPr>
              <a:t>sentuhan</a:t>
            </a:r>
            <a:r>
              <a:rPr lang="en-US" sz="1500" b="1" dirty="0">
                <a:solidFill>
                  <a:schemeClr val="bg1"/>
                </a:solidFill>
                <a:latin typeface="Adobe Gothic Std B" panose="020B0800000000000000" pitchFamily="34" charset="-128"/>
                <a:ea typeface="Adobe Gothic Std B" panose="020B0800000000000000" pitchFamily="34" charset="-128"/>
              </a:rPr>
              <a:t> </a:t>
            </a:r>
            <a:r>
              <a:rPr lang="en-US" sz="1500" b="1" dirty="0" err="1">
                <a:solidFill>
                  <a:schemeClr val="bg1"/>
                </a:solidFill>
                <a:latin typeface="Adobe Gothic Std B" panose="020B0800000000000000" pitchFamily="34" charset="-128"/>
                <a:ea typeface="Adobe Gothic Std B" panose="020B0800000000000000" pitchFamily="34" charset="-128"/>
              </a:rPr>
              <a:t>dan</a:t>
            </a:r>
            <a:r>
              <a:rPr lang="en-US" sz="1500" b="1" dirty="0">
                <a:solidFill>
                  <a:schemeClr val="bg1"/>
                </a:solidFill>
                <a:latin typeface="Adobe Gothic Std B" panose="020B0800000000000000" pitchFamily="34" charset="-128"/>
                <a:ea typeface="Adobe Gothic Std B" panose="020B0800000000000000" pitchFamily="34" charset="-128"/>
              </a:rPr>
              <a:t> </a:t>
            </a:r>
            <a:r>
              <a:rPr lang="en-US" sz="1500" b="1" dirty="0" err="1">
                <a:solidFill>
                  <a:schemeClr val="bg1"/>
                </a:solidFill>
                <a:latin typeface="Adobe Gothic Std B" panose="020B0800000000000000" pitchFamily="34" charset="-128"/>
                <a:ea typeface="Adobe Gothic Std B" panose="020B0800000000000000" pitchFamily="34" charset="-128"/>
              </a:rPr>
              <a:t>indera</a:t>
            </a:r>
            <a:r>
              <a:rPr lang="en-US" sz="1500" b="1" dirty="0">
                <a:solidFill>
                  <a:schemeClr val="bg1"/>
                </a:solidFill>
                <a:latin typeface="Adobe Gothic Std B" panose="020B0800000000000000" pitchFamily="34" charset="-128"/>
                <a:ea typeface="Adobe Gothic Std B" panose="020B0800000000000000" pitchFamily="34" charset="-128"/>
              </a:rPr>
              <a:t> </a:t>
            </a:r>
            <a:r>
              <a:rPr lang="en-US" sz="1500" b="1" dirty="0" err="1">
                <a:solidFill>
                  <a:schemeClr val="bg1"/>
                </a:solidFill>
                <a:latin typeface="Adobe Gothic Std B" panose="020B0800000000000000" pitchFamily="34" charset="-128"/>
                <a:ea typeface="Adobe Gothic Std B" panose="020B0800000000000000" pitchFamily="34" charset="-128"/>
              </a:rPr>
              <a:t>lainnya</a:t>
            </a:r>
            <a:r>
              <a:rPr lang="en-US" sz="1500" b="1" dirty="0">
                <a:solidFill>
                  <a:schemeClr val="bg1"/>
                </a:solidFill>
                <a:latin typeface="Adobe Gothic Std B" panose="020B0800000000000000" pitchFamily="34" charset="-128"/>
                <a:ea typeface="Adobe Gothic Std B" panose="020B0800000000000000" pitchFamily="34" charset="-128"/>
              </a:rPr>
              <a:t> </a:t>
            </a:r>
          </a:p>
        </p:txBody>
      </p:sp>
      <p:sp>
        <p:nvSpPr>
          <p:cNvPr id="23" name="Rounded Rectangle 22"/>
          <p:cNvSpPr/>
          <p:nvPr/>
        </p:nvSpPr>
        <p:spPr>
          <a:xfrm>
            <a:off x="5760441" y="2834779"/>
            <a:ext cx="3079144" cy="1080401"/>
          </a:xfrm>
          <a:prstGeom prst="roundRect">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1500" b="1" dirty="0" err="1">
                <a:solidFill>
                  <a:schemeClr val="bg1"/>
                </a:solidFill>
                <a:latin typeface="Adobe Gothic Std B" panose="020B0800000000000000" pitchFamily="34" charset="-128"/>
                <a:ea typeface="Adobe Gothic Std B" panose="020B0800000000000000" pitchFamily="34" charset="-128"/>
              </a:rPr>
              <a:t>Anak</a:t>
            </a:r>
            <a:r>
              <a:rPr lang="en-US" sz="1500" b="1" dirty="0">
                <a:solidFill>
                  <a:schemeClr val="bg1"/>
                </a:solidFill>
                <a:latin typeface="Adobe Gothic Std B" panose="020B0800000000000000" pitchFamily="34" charset="-128"/>
                <a:ea typeface="Adobe Gothic Std B" panose="020B0800000000000000" pitchFamily="34" charset="-128"/>
              </a:rPr>
              <a:t> </a:t>
            </a:r>
            <a:r>
              <a:rPr lang="en-US" sz="1500" b="1" dirty="0" err="1">
                <a:solidFill>
                  <a:schemeClr val="bg1"/>
                </a:solidFill>
                <a:latin typeface="Adobe Gothic Std B" panose="020B0800000000000000" pitchFamily="34" charset="-128"/>
                <a:ea typeface="Adobe Gothic Std B" panose="020B0800000000000000" pitchFamily="34" charset="-128"/>
              </a:rPr>
              <a:t>mulai</a:t>
            </a:r>
            <a:r>
              <a:rPr lang="en-US" sz="1500" b="1" dirty="0">
                <a:solidFill>
                  <a:schemeClr val="bg1"/>
                </a:solidFill>
                <a:latin typeface="Adobe Gothic Std B" panose="020B0800000000000000" pitchFamily="34" charset="-128"/>
                <a:ea typeface="Adobe Gothic Std B" panose="020B0800000000000000" pitchFamily="34" charset="-128"/>
              </a:rPr>
              <a:t> </a:t>
            </a:r>
            <a:r>
              <a:rPr lang="en-US" sz="1500" b="1" dirty="0" err="1">
                <a:solidFill>
                  <a:schemeClr val="bg1"/>
                </a:solidFill>
                <a:latin typeface="Adobe Gothic Std B" panose="020B0800000000000000" pitchFamily="34" charset="-128"/>
                <a:ea typeface="Adobe Gothic Std B" panose="020B0800000000000000" pitchFamily="34" charset="-128"/>
              </a:rPr>
              <a:t>mengatur</a:t>
            </a:r>
            <a:r>
              <a:rPr lang="en-US" sz="1500" b="1" dirty="0">
                <a:solidFill>
                  <a:schemeClr val="bg1"/>
                </a:solidFill>
                <a:latin typeface="Adobe Gothic Std B" panose="020B0800000000000000" pitchFamily="34" charset="-128"/>
                <a:ea typeface="Adobe Gothic Std B" panose="020B0800000000000000" pitchFamily="34" charset="-128"/>
              </a:rPr>
              <a:t> </a:t>
            </a:r>
            <a:r>
              <a:rPr lang="en-US" sz="1500" b="1" dirty="0" err="1">
                <a:solidFill>
                  <a:schemeClr val="bg1"/>
                </a:solidFill>
                <a:latin typeface="Adobe Gothic Std B" panose="020B0800000000000000" pitchFamily="34" charset="-128"/>
                <a:ea typeface="Adobe Gothic Std B" panose="020B0800000000000000" pitchFamily="34" charset="-128"/>
              </a:rPr>
              <a:t>objek</a:t>
            </a:r>
            <a:r>
              <a:rPr lang="en-US" sz="1500" b="1" dirty="0">
                <a:solidFill>
                  <a:schemeClr val="bg1"/>
                </a:solidFill>
                <a:latin typeface="Adobe Gothic Std B" panose="020B0800000000000000" pitchFamily="34" charset="-128"/>
                <a:ea typeface="Adobe Gothic Std B" panose="020B0800000000000000" pitchFamily="34" charset="-128"/>
              </a:rPr>
              <a:t> </a:t>
            </a:r>
            <a:r>
              <a:rPr lang="en-US" sz="1500" b="1" dirty="0" err="1">
                <a:solidFill>
                  <a:schemeClr val="bg1"/>
                </a:solidFill>
                <a:latin typeface="Adobe Gothic Std B" panose="020B0800000000000000" pitchFamily="34" charset="-128"/>
                <a:ea typeface="Adobe Gothic Std B" panose="020B0800000000000000" pitchFamily="34" charset="-128"/>
              </a:rPr>
              <a:t>secara</a:t>
            </a:r>
            <a:r>
              <a:rPr lang="en-US" sz="1500" b="1" dirty="0">
                <a:solidFill>
                  <a:schemeClr val="bg1"/>
                </a:solidFill>
                <a:latin typeface="Adobe Gothic Std B" panose="020B0800000000000000" pitchFamily="34" charset="-128"/>
                <a:ea typeface="Adobe Gothic Std B" panose="020B0800000000000000" pitchFamily="34" charset="-128"/>
              </a:rPr>
              <a:t> </a:t>
            </a:r>
            <a:r>
              <a:rPr lang="en-US" sz="1500" b="1" dirty="0" err="1">
                <a:solidFill>
                  <a:schemeClr val="bg1"/>
                </a:solidFill>
                <a:latin typeface="Adobe Gothic Std B" panose="020B0800000000000000" pitchFamily="34" charset="-128"/>
                <a:ea typeface="Adobe Gothic Std B" panose="020B0800000000000000" pitchFamily="34" charset="-128"/>
              </a:rPr>
              <a:t>logis</a:t>
            </a:r>
            <a:r>
              <a:rPr lang="en-US" sz="1500" b="1" dirty="0">
                <a:solidFill>
                  <a:schemeClr val="bg1"/>
                </a:solidFill>
                <a:latin typeface="Adobe Gothic Std B" panose="020B0800000000000000" pitchFamily="34" charset="-128"/>
                <a:ea typeface="Adobe Gothic Std B" panose="020B0800000000000000" pitchFamily="34" charset="-128"/>
              </a:rPr>
              <a:t> </a:t>
            </a:r>
            <a:r>
              <a:rPr lang="en-US" sz="1500" b="1" dirty="0" err="1">
                <a:solidFill>
                  <a:schemeClr val="bg1"/>
                </a:solidFill>
                <a:latin typeface="Adobe Gothic Std B" panose="020B0800000000000000" pitchFamily="34" charset="-128"/>
                <a:ea typeface="Adobe Gothic Std B" panose="020B0800000000000000" pitchFamily="34" charset="-128"/>
              </a:rPr>
              <a:t>pada</a:t>
            </a:r>
            <a:r>
              <a:rPr lang="en-US" sz="1500" b="1" dirty="0">
                <a:solidFill>
                  <a:schemeClr val="bg1"/>
                </a:solidFill>
                <a:latin typeface="Adobe Gothic Std B" panose="020B0800000000000000" pitchFamily="34" charset="-128"/>
                <a:ea typeface="Adobe Gothic Std B" panose="020B0800000000000000" pitchFamily="34" charset="-128"/>
              </a:rPr>
              <a:t> </a:t>
            </a:r>
            <a:r>
              <a:rPr lang="en-US" sz="1500" b="1" dirty="0" err="1">
                <a:solidFill>
                  <a:schemeClr val="bg1"/>
                </a:solidFill>
                <a:latin typeface="Adobe Gothic Std B" panose="020B0800000000000000" pitchFamily="34" charset="-128"/>
                <a:ea typeface="Adobe Gothic Std B" panose="020B0800000000000000" pitchFamily="34" charset="-128"/>
              </a:rPr>
              <a:t>tahapan</a:t>
            </a:r>
            <a:r>
              <a:rPr lang="en-US" sz="1500" b="1" dirty="0">
                <a:solidFill>
                  <a:schemeClr val="bg1"/>
                </a:solidFill>
                <a:latin typeface="Adobe Gothic Std B" panose="020B0800000000000000" pitchFamily="34" charset="-128"/>
                <a:ea typeface="Adobe Gothic Std B" panose="020B0800000000000000" pitchFamily="34" charset="-128"/>
              </a:rPr>
              <a:t> </a:t>
            </a:r>
            <a:r>
              <a:rPr lang="en-US" sz="1500" b="1" dirty="0" err="1">
                <a:solidFill>
                  <a:schemeClr val="bg1"/>
                </a:solidFill>
                <a:latin typeface="Adobe Gothic Std B" panose="020B0800000000000000" pitchFamily="34" charset="-128"/>
                <a:ea typeface="Adobe Gothic Std B" panose="020B0800000000000000" pitchFamily="34" charset="-128"/>
              </a:rPr>
              <a:t>pra-operasional</a:t>
            </a:r>
            <a:r>
              <a:rPr lang="en-US" sz="1500" b="1" dirty="0">
                <a:solidFill>
                  <a:schemeClr val="bg1"/>
                </a:solidFill>
                <a:latin typeface="Adobe Gothic Std B" panose="020B0800000000000000" pitchFamily="34" charset="-128"/>
                <a:ea typeface="Adobe Gothic Std B" panose="020B0800000000000000" pitchFamily="34" charset="-128"/>
              </a:rPr>
              <a:t>.</a:t>
            </a:r>
          </a:p>
        </p:txBody>
      </p:sp>
      <p:sp>
        <p:nvSpPr>
          <p:cNvPr id="24" name="Rounded Rectangle 23"/>
          <p:cNvSpPr/>
          <p:nvPr/>
        </p:nvSpPr>
        <p:spPr>
          <a:xfrm>
            <a:off x="4463960" y="4347341"/>
            <a:ext cx="3079144" cy="1080401"/>
          </a:xfrm>
          <a:prstGeom prst="roundRect">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r>
              <a:rPr lang="en-US" sz="1500" b="1" dirty="0" err="1">
                <a:solidFill>
                  <a:schemeClr val="bg1"/>
                </a:solidFill>
                <a:latin typeface="Adobe Gothic Std B" panose="020B0800000000000000" pitchFamily="34" charset="-128"/>
                <a:ea typeface="Adobe Gothic Std B" panose="020B0800000000000000" pitchFamily="34" charset="-128"/>
              </a:rPr>
              <a:t>Penalaran</a:t>
            </a:r>
            <a:r>
              <a:rPr lang="en-US" sz="1500" b="1" dirty="0">
                <a:solidFill>
                  <a:schemeClr val="bg1"/>
                </a:solidFill>
                <a:latin typeface="Adobe Gothic Std B" panose="020B0800000000000000" pitchFamily="34" charset="-128"/>
                <a:ea typeface="Adobe Gothic Std B" panose="020B0800000000000000" pitchFamily="34" charset="-128"/>
              </a:rPr>
              <a:t> verbal </a:t>
            </a:r>
            <a:r>
              <a:rPr lang="en-US" sz="1500" b="1" dirty="0" err="1">
                <a:solidFill>
                  <a:schemeClr val="bg1"/>
                </a:solidFill>
                <a:latin typeface="Adobe Gothic Std B" panose="020B0800000000000000" pitchFamily="34" charset="-128"/>
                <a:ea typeface="Adobe Gothic Std B" panose="020B0800000000000000" pitchFamily="34" charset="-128"/>
              </a:rPr>
              <a:t>dan</a:t>
            </a:r>
            <a:r>
              <a:rPr lang="en-US" sz="1500" b="1" dirty="0">
                <a:solidFill>
                  <a:schemeClr val="bg1"/>
                </a:solidFill>
                <a:latin typeface="Adobe Gothic Std B" panose="020B0800000000000000" pitchFamily="34" charset="-128"/>
                <a:ea typeface="Adobe Gothic Std B" panose="020B0800000000000000" pitchFamily="34" charset="-128"/>
              </a:rPr>
              <a:t> </a:t>
            </a:r>
            <a:r>
              <a:rPr lang="en-US" sz="1500" b="1" dirty="0" err="1">
                <a:solidFill>
                  <a:schemeClr val="bg1"/>
                </a:solidFill>
                <a:latin typeface="Adobe Gothic Std B" panose="020B0800000000000000" pitchFamily="34" charset="-128"/>
                <a:ea typeface="Adobe Gothic Std B" panose="020B0800000000000000" pitchFamily="34" charset="-128"/>
              </a:rPr>
              <a:t>pemikiran</a:t>
            </a:r>
            <a:r>
              <a:rPr lang="en-US" sz="1500" b="1" dirty="0">
                <a:solidFill>
                  <a:schemeClr val="bg1"/>
                </a:solidFill>
                <a:latin typeface="Adobe Gothic Std B" panose="020B0800000000000000" pitchFamily="34" charset="-128"/>
                <a:ea typeface="Adobe Gothic Std B" panose="020B0800000000000000" pitchFamily="34" charset="-128"/>
              </a:rPr>
              <a:t> </a:t>
            </a:r>
            <a:r>
              <a:rPr lang="en-US" sz="1500" b="1" dirty="0" err="1">
                <a:solidFill>
                  <a:schemeClr val="bg1"/>
                </a:solidFill>
                <a:latin typeface="Adobe Gothic Std B" panose="020B0800000000000000" pitchFamily="34" charset="-128"/>
                <a:ea typeface="Adobe Gothic Std B" panose="020B0800000000000000" pitchFamily="34" charset="-128"/>
              </a:rPr>
              <a:t>hipotetis</a:t>
            </a:r>
            <a:r>
              <a:rPr lang="en-US" sz="1500" b="1" dirty="0">
                <a:solidFill>
                  <a:schemeClr val="bg1"/>
                </a:solidFill>
                <a:latin typeface="Adobe Gothic Std B" panose="020B0800000000000000" pitchFamily="34" charset="-128"/>
                <a:ea typeface="Adobe Gothic Std B" panose="020B0800000000000000" pitchFamily="34" charset="-128"/>
              </a:rPr>
              <a:t> </a:t>
            </a:r>
            <a:r>
              <a:rPr lang="en-US" sz="1500" b="1" dirty="0" err="1">
                <a:solidFill>
                  <a:schemeClr val="bg1"/>
                </a:solidFill>
                <a:latin typeface="Adobe Gothic Std B" panose="020B0800000000000000" pitchFamily="34" charset="-128"/>
                <a:ea typeface="Adobe Gothic Std B" panose="020B0800000000000000" pitchFamily="34" charset="-128"/>
              </a:rPr>
              <a:t>anak</a:t>
            </a:r>
            <a:r>
              <a:rPr lang="en-US" sz="1500" b="1" dirty="0">
                <a:solidFill>
                  <a:schemeClr val="bg1"/>
                </a:solidFill>
                <a:latin typeface="Adobe Gothic Std B" panose="020B0800000000000000" pitchFamily="34" charset="-128"/>
                <a:ea typeface="Adobe Gothic Std B" panose="020B0800000000000000" pitchFamily="34" charset="-128"/>
              </a:rPr>
              <a:t> </a:t>
            </a:r>
            <a:r>
              <a:rPr lang="en-US" sz="1500" b="1" dirty="0" err="1">
                <a:solidFill>
                  <a:schemeClr val="bg1"/>
                </a:solidFill>
                <a:latin typeface="Adobe Gothic Std B" panose="020B0800000000000000" pitchFamily="34" charset="-128"/>
                <a:ea typeface="Adobe Gothic Std B" panose="020B0800000000000000" pitchFamily="34" charset="-128"/>
              </a:rPr>
              <a:t>berkembang</a:t>
            </a:r>
            <a:r>
              <a:rPr lang="en-US" sz="1500" b="1" dirty="0">
                <a:solidFill>
                  <a:schemeClr val="bg1"/>
                </a:solidFill>
                <a:latin typeface="Adobe Gothic Std B" panose="020B0800000000000000" pitchFamily="34" charset="-128"/>
                <a:ea typeface="Adobe Gothic Std B" panose="020B0800000000000000" pitchFamily="34" charset="-128"/>
              </a:rPr>
              <a:t> </a:t>
            </a:r>
            <a:r>
              <a:rPr lang="en-US" sz="1500" b="1" dirty="0" err="1">
                <a:solidFill>
                  <a:schemeClr val="bg1"/>
                </a:solidFill>
                <a:latin typeface="Adobe Gothic Std B" panose="020B0800000000000000" pitchFamily="34" charset="-128"/>
                <a:ea typeface="Adobe Gothic Std B" panose="020B0800000000000000" pitchFamily="34" charset="-128"/>
              </a:rPr>
              <a:t>pada</a:t>
            </a:r>
            <a:r>
              <a:rPr lang="en-US" sz="1500" b="1" dirty="0">
                <a:solidFill>
                  <a:schemeClr val="bg1"/>
                </a:solidFill>
                <a:latin typeface="Adobe Gothic Std B" panose="020B0800000000000000" pitchFamily="34" charset="-128"/>
                <a:ea typeface="Adobe Gothic Std B" panose="020B0800000000000000" pitchFamily="34" charset="-128"/>
              </a:rPr>
              <a:t> </a:t>
            </a:r>
            <a:r>
              <a:rPr lang="en-US" sz="1500" b="1" dirty="0" err="1">
                <a:solidFill>
                  <a:schemeClr val="bg1"/>
                </a:solidFill>
                <a:latin typeface="Adobe Gothic Std B" panose="020B0800000000000000" pitchFamily="34" charset="-128"/>
                <a:ea typeface="Adobe Gothic Std B" panose="020B0800000000000000" pitchFamily="34" charset="-128"/>
              </a:rPr>
              <a:t>tahap</a:t>
            </a:r>
            <a:r>
              <a:rPr lang="en-US" sz="1500" b="1" dirty="0">
                <a:solidFill>
                  <a:schemeClr val="bg1"/>
                </a:solidFill>
                <a:latin typeface="Adobe Gothic Std B" panose="020B0800000000000000" pitchFamily="34" charset="-128"/>
                <a:ea typeface="Adobe Gothic Std B" panose="020B0800000000000000" pitchFamily="34" charset="-128"/>
              </a:rPr>
              <a:t> </a:t>
            </a:r>
            <a:r>
              <a:rPr lang="en-US" sz="1500" b="1" dirty="0" err="1">
                <a:solidFill>
                  <a:schemeClr val="bg1"/>
                </a:solidFill>
                <a:latin typeface="Adobe Gothic Std B" panose="020B0800000000000000" pitchFamily="34" charset="-128"/>
                <a:ea typeface="Adobe Gothic Std B" panose="020B0800000000000000" pitchFamily="34" charset="-128"/>
              </a:rPr>
              <a:t>operasi</a:t>
            </a:r>
            <a:r>
              <a:rPr lang="en-US" sz="1500" b="1" dirty="0">
                <a:solidFill>
                  <a:schemeClr val="bg1"/>
                </a:solidFill>
                <a:latin typeface="Adobe Gothic Std B" panose="020B0800000000000000" pitchFamily="34" charset="-128"/>
                <a:ea typeface="Adobe Gothic Std B" panose="020B0800000000000000" pitchFamily="34" charset="-128"/>
              </a:rPr>
              <a:t> formal.</a:t>
            </a:r>
          </a:p>
        </p:txBody>
      </p:sp>
      <p:sp>
        <p:nvSpPr>
          <p:cNvPr id="25" name="Rounded Rectangle 24"/>
          <p:cNvSpPr/>
          <p:nvPr/>
        </p:nvSpPr>
        <p:spPr>
          <a:xfrm>
            <a:off x="898635" y="4401361"/>
            <a:ext cx="3079144" cy="1080401"/>
          </a:xfrm>
          <a:prstGeom prst="roundRect">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r>
              <a:rPr lang="en-US" sz="1500" b="1" dirty="0" err="1">
                <a:solidFill>
                  <a:schemeClr val="bg1"/>
                </a:solidFill>
                <a:latin typeface="Adobe Gothic Std B" panose="020B0800000000000000" pitchFamily="34" charset="-128"/>
                <a:ea typeface="Adobe Gothic Std B" panose="020B0800000000000000" pitchFamily="34" charset="-128"/>
              </a:rPr>
              <a:t>Dalam</a:t>
            </a:r>
            <a:r>
              <a:rPr lang="en-US" sz="1500" b="1" dirty="0">
                <a:solidFill>
                  <a:schemeClr val="bg1"/>
                </a:solidFill>
                <a:latin typeface="Adobe Gothic Std B" panose="020B0800000000000000" pitchFamily="34" charset="-128"/>
                <a:ea typeface="Adobe Gothic Std B" panose="020B0800000000000000" pitchFamily="34" charset="-128"/>
              </a:rPr>
              <a:t> </a:t>
            </a:r>
            <a:r>
              <a:rPr lang="en-US" sz="1500" b="1" dirty="0" err="1">
                <a:solidFill>
                  <a:schemeClr val="bg1"/>
                </a:solidFill>
                <a:latin typeface="Adobe Gothic Std B" panose="020B0800000000000000" pitchFamily="34" charset="-128"/>
                <a:ea typeface="Adobe Gothic Std B" panose="020B0800000000000000" pitchFamily="34" charset="-128"/>
              </a:rPr>
              <a:t>tahap</a:t>
            </a:r>
            <a:r>
              <a:rPr lang="en-US" sz="1500" b="1" dirty="0">
                <a:solidFill>
                  <a:schemeClr val="bg1"/>
                </a:solidFill>
                <a:latin typeface="Adobe Gothic Std B" panose="020B0800000000000000" pitchFamily="34" charset="-128"/>
                <a:ea typeface="Adobe Gothic Std B" panose="020B0800000000000000" pitchFamily="34" charset="-128"/>
              </a:rPr>
              <a:t> </a:t>
            </a:r>
            <a:r>
              <a:rPr lang="en-US" sz="1500" b="1" dirty="0" err="1">
                <a:solidFill>
                  <a:schemeClr val="bg1"/>
                </a:solidFill>
                <a:latin typeface="Adobe Gothic Std B" panose="020B0800000000000000" pitchFamily="34" charset="-128"/>
                <a:ea typeface="Adobe Gothic Std B" panose="020B0800000000000000" pitchFamily="34" charset="-128"/>
              </a:rPr>
              <a:t>operasional</a:t>
            </a:r>
            <a:r>
              <a:rPr lang="en-US" sz="1500" b="1" dirty="0">
                <a:solidFill>
                  <a:schemeClr val="bg1"/>
                </a:solidFill>
                <a:latin typeface="Adobe Gothic Std B" panose="020B0800000000000000" pitchFamily="34" charset="-128"/>
                <a:ea typeface="Adobe Gothic Std B" panose="020B0800000000000000" pitchFamily="34" charset="-128"/>
              </a:rPr>
              <a:t> </a:t>
            </a:r>
            <a:r>
              <a:rPr lang="en-US" sz="1500" b="1" dirty="0" err="1">
                <a:solidFill>
                  <a:schemeClr val="bg1"/>
                </a:solidFill>
                <a:latin typeface="Adobe Gothic Std B" panose="020B0800000000000000" pitchFamily="34" charset="-128"/>
                <a:ea typeface="Adobe Gothic Std B" panose="020B0800000000000000" pitchFamily="34" charset="-128"/>
              </a:rPr>
              <a:t>kongkrit</a:t>
            </a:r>
            <a:r>
              <a:rPr lang="en-US" sz="1500" b="1" dirty="0">
                <a:solidFill>
                  <a:schemeClr val="bg1"/>
                </a:solidFill>
                <a:latin typeface="Adobe Gothic Std B" panose="020B0800000000000000" pitchFamily="34" charset="-128"/>
                <a:ea typeface="Adobe Gothic Std B" panose="020B0800000000000000" pitchFamily="34" charset="-128"/>
              </a:rPr>
              <a:t>, </a:t>
            </a:r>
            <a:r>
              <a:rPr lang="en-US" sz="1500" b="1" dirty="0" err="1">
                <a:solidFill>
                  <a:schemeClr val="bg1"/>
                </a:solidFill>
                <a:latin typeface="Adobe Gothic Std B" panose="020B0800000000000000" pitchFamily="34" charset="-128"/>
                <a:ea typeface="Adobe Gothic Std B" panose="020B0800000000000000" pitchFamily="34" charset="-128"/>
              </a:rPr>
              <a:t>Kuantitas</a:t>
            </a:r>
            <a:r>
              <a:rPr lang="en-US" sz="1500" b="1" dirty="0">
                <a:solidFill>
                  <a:schemeClr val="bg1"/>
                </a:solidFill>
                <a:latin typeface="Adobe Gothic Std B" panose="020B0800000000000000" pitchFamily="34" charset="-128"/>
                <a:ea typeface="Adobe Gothic Std B" panose="020B0800000000000000" pitchFamily="34" charset="-128"/>
              </a:rPr>
              <a:t>/ </a:t>
            </a:r>
            <a:r>
              <a:rPr lang="en-US" sz="1500" b="1" dirty="0" err="1">
                <a:solidFill>
                  <a:schemeClr val="bg1"/>
                </a:solidFill>
                <a:latin typeface="Adobe Gothic Std B" panose="020B0800000000000000" pitchFamily="34" charset="-128"/>
                <a:ea typeface="Adobe Gothic Std B" panose="020B0800000000000000" pitchFamily="34" charset="-128"/>
              </a:rPr>
              <a:t>isi</a:t>
            </a:r>
            <a:r>
              <a:rPr lang="en-US" sz="1500" b="1" dirty="0">
                <a:solidFill>
                  <a:schemeClr val="bg1"/>
                </a:solidFill>
                <a:latin typeface="Adobe Gothic Std B" panose="020B0800000000000000" pitchFamily="34" charset="-128"/>
                <a:ea typeface="Adobe Gothic Std B" panose="020B0800000000000000" pitchFamily="34" charset="-128"/>
              </a:rPr>
              <a:t> </a:t>
            </a:r>
            <a:r>
              <a:rPr lang="en-US" sz="1500" b="1" dirty="0" err="1">
                <a:solidFill>
                  <a:schemeClr val="bg1"/>
                </a:solidFill>
                <a:latin typeface="Adobe Gothic Std B" panose="020B0800000000000000" pitchFamily="34" charset="-128"/>
                <a:ea typeface="Adobe Gothic Std B" panose="020B0800000000000000" pitchFamily="34" charset="-128"/>
              </a:rPr>
              <a:t>dipengaruhi</a:t>
            </a:r>
            <a:r>
              <a:rPr lang="en-US" sz="1500" b="1" dirty="0">
                <a:solidFill>
                  <a:schemeClr val="bg1"/>
                </a:solidFill>
                <a:latin typeface="Adobe Gothic Std B" panose="020B0800000000000000" pitchFamily="34" charset="-128"/>
                <a:ea typeface="Adobe Gothic Std B" panose="020B0800000000000000" pitchFamily="34" charset="-128"/>
              </a:rPr>
              <a:t> </a:t>
            </a:r>
            <a:r>
              <a:rPr lang="en-US" sz="1500" b="1" dirty="0" err="1">
                <a:solidFill>
                  <a:schemeClr val="bg1"/>
                </a:solidFill>
                <a:latin typeface="Adobe Gothic Std B" panose="020B0800000000000000" pitchFamily="34" charset="-128"/>
                <a:ea typeface="Adobe Gothic Std B" panose="020B0800000000000000" pitchFamily="34" charset="-128"/>
              </a:rPr>
              <a:t>oleh</a:t>
            </a:r>
            <a:r>
              <a:rPr lang="en-US" sz="1500" b="1" dirty="0">
                <a:solidFill>
                  <a:schemeClr val="bg1"/>
                </a:solidFill>
                <a:latin typeface="Adobe Gothic Std B" panose="020B0800000000000000" pitchFamily="34" charset="-128"/>
                <a:ea typeface="Adobe Gothic Std B" panose="020B0800000000000000" pitchFamily="34" charset="-128"/>
              </a:rPr>
              <a:t> </a:t>
            </a:r>
            <a:r>
              <a:rPr lang="en-US" sz="1500" b="1" dirty="0" err="1">
                <a:solidFill>
                  <a:schemeClr val="bg1"/>
                </a:solidFill>
                <a:latin typeface="Adobe Gothic Std B" panose="020B0800000000000000" pitchFamily="34" charset="-128"/>
                <a:ea typeface="Adobe Gothic Std B" panose="020B0800000000000000" pitchFamily="34" charset="-128"/>
              </a:rPr>
              <a:t>bentuk</a:t>
            </a:r>
            <a:r>
              <a:rPr lang="en-US" sz="1500" b="1" dirty="0">
                <a:solidFill>
                  <a:schemeClr val="bg1"/>
                </a:solidFill>
                <a:latin typeface="Adobe Gothic Std B" panose="020B0800000000000000" pitchFamily="34" charset="-128"/>
                <a:ea typeface="Adobe Gothic Std B" panose="020B0800000000000000" pitchFamily="34" charset="-128"/>
              </a:rPr>
              <a:t> yang </a:t>
            </a:r>
            <a:r>
              <a:rPr lang="en-US" sz="1500" b="1" dirty="0" err="1">
                <a:solidFill>
                  <a:schemeClr val="bg1"/>
                </a:solidFill>
                <a:latin typeface="Adobe Gothic Std B" panose="020B0800000000000000" pitchFamily="34" charset="-128"/>
                <a:ea typeface="Adobe Gothic Std B" panose="020B0800000000000000" pitchFamily="34" charset="-128"/>
              </a:rPr>
              <a:t>berbeda</a:t>
            </a:r>
            <a:r>
              <a:rPr lang="en-US" sz="1500" b="1" dirty="0">
                <a:solidFill>
                  <a:schemeClr val="bg1"/>
                </a:solidFill>
                <a:latin typeface="Adobe Gothic Std B" panose="020B0800000000000000" pitchFamily="34" charset="-128"/>
                <a:ea typeface="Adobe Gothic Std B" panose="020B0800000000000000" pitchFamily="34" charset="-128"/>
              </a:rPr>
              <a:t> </a:t>
            </a:r>
          </a:p>
        </p:txBody>
      </p:sp>
      <p:sp>
        <p:nvSpPr>
          <p:cNvPr id="28" name="Right Arrow 27"/>
          <p:cNvSpPr/>
          <p:nvPr/>
        </p:nvSpPr>
        <p:spPr>
          <a:xfrm>
            <a:off x="3869739" y="1493832"/>
            <a:ext cx="1512562" cy="422607"/>
          </a:xfrm>
          <a:prstGeom prst="rightArrow">
            <a:avLst>
              <a:gd name="adj1" fmla="val 44304"/>
              <a:gd name="adj2" fmla="val 92716"/>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b="1">
              <a:solidFill>
                <a:schemeClr val="bg1"/>
              </a:solidFill>
            </a:endParaRPr>
          </a:p>
        </p:txBody>
      </p:sp>
      <p:sp>
        <p:nvSpPr>
          <p:cNvPr id="29" name="Right Arrow 28"/>
          <p:cNvSpPr/>
          <p:nvPr/>
        </p:nvSpPr>
        <p:spPr>
          <a:xfrm rot="1493961">
            <a:off x="3886188" y="2686296"/>
            <a:ext cx="1502390" cy="301872"/>
          </a:xfrm>
          <a:prstGeom prst="rightArrow">
            <a:avLst>
              <a:gd name="adj1" fmla="val 50000"/>
              <a:gd name="adj2" fmla="val 100107"/>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b="1">
              <a:solidFill>
                <a:schemeClr val="bg1"/>
              </a:solidFill>
            </a:endParaRPr>
          </a:p>
        </p:txBody>
      </p:sp>
      <p:sp>
        <p:nvSpPr>
          <p:cNvPr id="32" name="Right Arrow 31"/>
          <p:cNvSpPr/>
          <p:nvPr/>
        </p:nvSpPr>
        <p:spPr>
          <a:xfrm rot="2693551">
            <a:off x="3287534" y="3442562"/>
            <a:ext cx="1542551" cy="295831"/>
          </a:xfrm>
          <a:prstGeom prst="rightArrow">
            <a:avLst>
              <a:gd name="adj1" fmla="val 50000"/>
              <a:gd name="adj2" fmla="val 100107"/>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b="1">
              <a:solidFill>
                <a:schemeClr val="bg1"/>
              </a:solidFill>
            </a:endParaRPr>
          </a:p>
        </p:txBody>
      </p:sp>
      <p:sp>
        <p:nvSpPr>
          <p:cNvPr id="33" name="Right Arrow 32"/>
          <p:cNvSpPr/>
          <p:nvPr/>
        </p:nvSpPr>
        <p:spPr>
          <a:xfrm rot="5400000">
            <a:off x="1783396" y="3504617"/>
            <a:ext cx="1309623" cy="267787"/>
          </a:xfrm>
          <a:prstGeom prst="rightArrow">
            <a:avLst>
              <a:gd name="adj1" fmla="val 50000"/>
              <a:gd name="adj2" fmla="val 100107"/>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b="1">
              <a:solidFill>
                <a:schemeClr val="bg1"/>
              </a:solidFill>
            </a:endParaRPr>
          </a:p>
        </p:txBody>
      </p:sp>
    </p:spTree>
    <p:extLst>
      <p:ext uri="{BB962C8B-B14F-4D97-AF65-F5344CB8AC3E}">
        <p14:creationId xmlns:p14="http://schemas.microsoft.com/office/powerpoint/2010/main" val="3798172221"/>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fill="hold"/>
                                        <p:tgtEl>
                                          <p:spTgt spid="20"/>
                                        </p:tgtEl>
                                        <p:attrNameLst>
                                          <p:attrName>ppt_x</p:attrName>
                                        </p:attrNameLst>
                                      </p:cBhvr>
                                      <p:tavLst>
                                        <p:tav tm="0">
                                          <p:val>
                                            <p:strVal val="#ppt_x"/>
                                          </p:val>
                                        </p:tav>
                                        <p:tav tm="100000">
                                          <p:val>
                                            <p:strVal val="#ppt_x"/>
                                          </p:val>
                                        </p:tav>
                                      </p:tavLst>
                                    </p:anim>
                                    <p:anim calcmode="lin" valueType="num">
                                      <p:cBhvr additive="base">
                                        <p:cTn id="8" dur="500" fill="hold"/>
                                        <p:tgtEl>
                                          <p:spTgt spid="20"/>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22"/>
                                        </p:tgtEl>
                                        <p:attrNameLst>
                                          <p:attrName>style.visibility</p:attrName>
                                        </p:attrNameLst>
                                      </p:cBhvr>
                                      <p:to>
                                        <p:strVal val="visible"/>
                                      </p:to>
                                    </p:set>
                                    <p:anim calcmode="lin" valueType="num">
                                      <p:cBhvr additive="base">
                                        <p:cTn id="11" dur="500" fill="hold"/>
                                        <p:tgtEl>
                                          <p:spTgt spid="22"/>
                                        </p:tgtEl>
                                        <p:attrNameLst>
                                          <p:attrName>ppt_x</p:attrName>
                                        </p:attrNameLst>
                                      </p:cBhvr>
                                      <p:tavLst>
                                        <p:tav tm="0">
                                          <p:val>
                                            <p:strVal val="#ppt_x"/>
                                          </p:val>
                                        </p:tav>
                                        <p:tav tm="100000">
                                          <p:val>
                                            <p:strVal val="#ppt_x"/>
                                          </p:val>
                                        </p:tav>
                                      </p:tavLst>
                                    </p:anim>
                                    <p:anim calcmode="lin" valueType="num">
                                      <p:cBhvr additive="base">
                                        <p:cTn id="12" dur="500" fill="hold"/>
                                        <p:tgtEl>
                                          <p:spTgt spid="22"/>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23"/>
                                        </p:tgtEl>
                                        <p:attrNameLst>
                                          <p:attrName>style.visibility</p:attrName>
                                        </p:attrNameLst>
                                      </p:cBhvr>
                                      <p:to>
                                        <p:strVal val="visible"/>
                                      </p:to>
                                    </p:set>
                                    <p:anim calcmode="lin" valueType="num">
                                      <p:cBhvr additive="base">
                                        <p:cTn id="15" dur="500" fill="hold"/>
                                        <p:tgtEl>
                                          <p:spTgt spid="23"/>
                                        </p:tgtEl>
                                        <p:attrNameLst>
                                          <p:attrName>ppt_x</p:attrName>
                                        </p:attrNameLst>
                                      </p:cBhvr>
                                      <p:tavLst>
                                        <p:tav tm="0">
                                          <p:val>
                                            <p:strVal val="#ppt_x"/>
                                          </p:val>
                                        </p:tav>
                                        <p:tav tm="100000">
                                          <p:val>
                                            <p:strVal val="#ppt_x"/>
                                          </p:val>
                                        </p:tav>
                                      </p:tavLst>
                                    </p:anim>
                                    <p:anim calcmode="lin" valueType="num">
                                      <p:cBhvr additive="base">
                                        <p:cTn id="16" dur="500" fill="hold"/>
                                        <p:tgtEl>
                                          <p:spTgt spid="23"/>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24"/>
                                        </p:tgtEl>
                                        <p:attrNameLst>
                                          <p:attrName>style.visibility</p:attrName>
                                        </p:attrNameLst>
                                      </p:cBhvr>
                                      <p:to>
                                        <p:strVal val="visible"/>
                                      </p:to>
                                    </p:set>
                                    <p:anim calcmode="lin" valueType="num">
                                      <p:cBhvr additive="base">
                                        <p:cTn id="19" dur="500" fill="hold"/>
                                        <p:tgtEl>
                                          <p:spTgt spid="24"/>
                                        </p:tgtEl>
                                        <p:attrNameLst>
                                          <p:attrName>ppt_x</p:attrName>
                                        </p:attrNameLst>
                                      </p:cBhvr>
                                      <p:tavLst>
                                        <p:tav tm="0">
                                          <p:val>
                                            <p:strVal val="#ppt_x"/>
                                          </p:val>
                                        </p:tav>
                                        <p:tav tm="100000">
                                          <p:val>
                                            <p:strVal val="#ppt_x"/>
                                          </p:val>
                                        </p:tav>
                                      </p:tavLst>
                                    </p:anim>
                                    <p:anim calcmode="lin" valueType="num">
                                      <p:cBhvr additive="base">
                                        <p:cTn id="20" dur="500" fill="hold"/>
                                        <p:tgtEl>
                                          <p:spTgt spid="24"/>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25"/>
                                        </p:tgtEl>
                                        <p:attrNameLst>
                                          <p:attrName>style.visibility</p:attrName>
                                        </p:attrNameLst>
                                      </p:cBhvr>
                                      <p:to>
                                        <p:strVal val="visible"/>
                                      </p:to>
                                    </p:set>
                                    <p:anim calcmode="lin" valueType="num">
                                      <p:cBhvr additive="base">
                                        <p:cTn id="23" dur="500" fill="hold"/>
                                        <p:tgtEl>
                                          <p:spTgt spid="25"/>
                                        </p:tgtEl>
                                        <p:attrNameLst>
                                          <p:attrName>ppt_x</p:attrName>
                                        </p:attrNameLst>
                                      </p:cBhvr>
                                      <p:tavLst>
                                        <p:tav tm="0">
                                          <p:val>
                                            <p:strVal val="#ppt_x"/>
                                          </p:val>
                                        </p:tav>
                                        <p:tav tm="100000">
                                          <p:val>
                                            <p:strVal val="#ppt_x"/>
                                          </p:val>
                                        </p:tav>
                                      </p:tavLst>
                                    </p:anim>
                                    <p:anim calcmode="lin" valueType="num">
                                      <p:cBhvr additive="base">
                                        <p:cTn id="24" dur="500" fill="hold"/>
                                        <p:tgtEl>
                                          <p:spTgt spid="25"/>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28"/>
                                        </p:tgtEl>
                                        <p:attrNameLst>
                                          <p:attrName>style.visibility</p:attrName>
                                        </p:attrNameLst>
                                      </p:cBhvr>
                                      <p:to>
                                        <p:strVal val="visible"/>
                                      </p:to>
                                    </p:set>
                                    <p:anim calcmode="lin" valueType="num">
                                      <p:cBhvr additive="base">
                                        <p:cTn id="27" dur="500" fill="hold"/>
                                        <p:tgtEl>
                                          <p:spTgt spid="28"/>
                                        </p:tgtEl>
                                        <p:attrNameLst>
                                          <p:attrName>ppt_x</p:attrName>
                                        </p:attrNameLst>
                                      </p:cBhvr>
                                      <p:tavLst>
                                        <p:tav tm="0">
                                          <p:val>
                                            <p:strVal val="#ppt_x"/>
                                          </p:val>
                                        </p:tav>
                                        <p:tav tm="100000">
                                          <p:val>
                                            <p:strVal val="#ppt_x"/>
                                          </p:val>
                                        </p:tav>
                                      </p:tavLst>
                                    </p:anim>
                                    <p:anim calcmode="lin" valueType="num">
                                      <p:cBhvr additive="base">
                                        <p:cTn id="28" dur="500" fill="hold"/>
                                        <p:tgtEl>
                                          <p:spTgt spid="28"/>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29"/>
                                        </p:tgtEl>
                                        <p:attrNameLst>
                                          <p:attrName>style.visibility</p:attrName>
                                        </p:attrNameLst>
                                      </p:cBhvr>
                                      <p:to>
                                        <p:strVal val="visible"/>
                                      </p:to>
                                    </p:set>
                                    <p:anim calcmode="lin" valueType="num">
                                      <p:cBhvr additive="base">
                                        <p:cTn id="31" dur="500" fill="hold"/>
                                        <p:tgtEl>
                                          <p:spTgt spid="29"/>
                                        </p:tgtEl>
                                        <p:attrNameLst>
                                          <p:attrName>ppt_x</p:attrName>
                                        </p:attrNameLst>
                                      </p:cBhvr>
                                      <p:tavLst>
                                        <p:tav tm="0">
                                          <p:val>
                                            <p:strVal val="#ppt_x"/>
                                          </p:val>
                                        </p:tav>
                                        <p:tav tm="100000">
                                          <p:val>
                                            <p:strVal val="#ppt_x"/>
                                          </p:val>
                                        </p:tav>
                                      </p:tavLst>
                                    </p:anim>
                                    <p:anim calcmode="lin" valueType="num">
                                      <p:cBhvr additive="base">
                                        <p:cTn id="32" dur="500" fill="hold"/>
                                        <p:tgtEl>
                                          <p:spTgt spid="29"/>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32"/>
                                        </p:tgtEl>
                                        <p:attrNameLst>
                                          <p:attrName>style.visibility</p:attrName>
                                        </p:attrNameLst>
                                      </p:cBhvr>
                                      <p:to>
                                        <p:strVal val="visible"/>
                                      </p:to>
                                    </p:set>
                                    <p:anim calcmode="lin" valueType="num">
                                      <p:cBhvr additive="base">
                                        <p:cTn id="35" dur="500" fill="hold"/>
                                        <p:tgtEl>
                                          <p:spTgt spid="32"/>
                                        </p:tgtEl>
                                        <p:attrNameLst>
                                          <p:attrName>ppt_x</p:attrName>
                                        </p:attrNameLst>
                                      </p:cBhvr>
                                      <p:tavLst>
                                        <p:tav tm="0">
                                          <p:val>
                                            <p:strVal val="#ppt_x"/>
                                          </p:val>
                                        </p:tav>
                                        <p:tav tm="100000">
                                          <p:val>
                                            <p:strVal val="#ppt_x"/>
                                          </p:val>
                                        </p:tav>
                                      </p:tavLst>
                                    </p:anim>
                                    <p:anim calcmode="lin" valueType="num">
                                      <p:cBhvr additive="base">
                                        <p:cTn id="36" dur="500" fill="hold"/>
                                        <p:tgtEl>
                                          <p:spTgt spid="32"/>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33"/>
                                        </p:tgtEl>
                                        <p:attrNameLst>
                                          <p:attrName>style.visibility</p:attrName>
                                        </p:attrNameLst>
                                      </p:cBhvr>
                                      <p:to>
                                        <p:strVal val="visible"/>
                                      </p:to>
                                    </p:set>
                                    <p:anim calcmode="lin" valueType="num">
                                      <p:cBhvr additive="base">
                                        <p:cTn id="39" dur="500" fill="hold"/>
                                        <p:tgtEl>
                                          <p:spTgt spid="33"/>
                                        </p:tgtEl>
                                        <p:attrNameLst>
                                          <p:attrName>ppt_x</p:attrName>
                                        </p:attrNameLst>
                                      </p:cBhvr>
                                      <p:tavLst>
                                        <p:tav tm="0">
                                          <p:val>
                                            <p:strVal val="#ppt_x"/>
                                          </p:val>
                                        </p:tav>
                                        <p:tav tm="100000">
                                          <p:val>
                                            <p:strVal val="#ppt_x"/>
                                          </p:val>
                                        </p:tav>
                                      </p:tavLst>
                                    </p:anim>
                                    <p:anim calcmode="lin" valueType="num">
                                      <p:cBhvr additive="base">
                                        <p:cTn id="40" dur="500" fill="hold"/>
                                        <p:tgtEl>
                                          <p:spTgt spid="3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2" grpId="0" animBg="1"/>
      <p:bldP spid="23" grpId="0" animBg="1"/>
      <p:bldP spid="24" grpId="0" animBg="1"/>
      <p:bldP spid="25" grpId="0" animBg="1"/>
      <p:bldP spid="28" grpId="0" animBg="1"/>
      <p:bldP spid="29" grpId="0" animBg="1"/>
      <p:bldP spid="32" grpId="0" animBg="1"/>
      <p:bldP spid="3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ounded Rectangle 4"/>
          <p:cNvSpPr/>
          <p:nvPr/>
        </p:nvSpPr>
        <p:spPr>
          <a:xfrm>
            <a:off x="4174357" y="1808398"/>
            <a:ext cx="4827289" cy="1998743"/>
          </a:xfrm>
          <a:prstGeom prst="roundRect">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defTabSz="409684"/>
            <a:r>
              <a:rPr lang="en-US" sz="1400" b="1" dirty="0">
                <a:latin typeface="Adobe Gothic Std B" panose="020B0800000000000000" pitchFamily="34" charset="-128"/>
                <a:ea typeface="Adobe Gothic Std B" panose="020B0800000000000000" pitchFamily="34" charset="-128"/>
              </a:rPr>
              <a:t>	Bruner </a:t>
            </a:r>
            <a:r>
              <a:rPr lang="en-US" sz="1400" b="1" dirty="0" err="1">
                <a:latin typeface="Adobe Gothic Std B" panose="020B0800000000000000" pitchFamily="34" charset="-128"/>
                <a:ea typeface="Adobe Gothic Std B" panose="020B0800000000000000" pitchFamily="34" charset="-128"/>
              </a:rPr>
              <a:t>menekankan</a:t>
            </a:r>
            <a:r>
              <a:rPr lang="en-US" sz="1400" b="1" dirty="0">
                <a:latin typeface="Adobe Gothic Std B" panose="020B0800000000000000" pitchFamily="34" charset="-128"/>
                <a:ea typeface="Adobe Gothic Std B" panose="020B0800000000000000" pitchFamily="34" charset="-128"/>
              </a:rPr>
              <a:t> </a:t>
            </a:r>
            <a:r>
              <a:rPr lang="en-US" sz="1400" b="1" dirty="0" err="1">
                <a:latin typeface="Adobe Gothic Std B" panose="020B0800000000000000" pitchFamily="34" charset="-128"/>
                <a:ea typeface="Adobe Gothic Std B" panose="020B0800000000000000" pitchFamily="34" charset="-128"/>
              </a:rPr>
              <a:t>adanya</a:t>
            </a:r>
            <a:r>
              <a:rPr lang="en-US" sz="1400" b="1" dirty="0">
                <a:latin typeface="Adobe Gothic Std B" panose="020B0800000000000000" pitchFamily="34" charset="-128"/>
                <a:ea typeface="Adobe Gothic Std B" panose="020B0800000000000000" pitchFamily="34" charset="-128"/>
              </a:rPr>
              <a:t> </a:t>
            </a:r>
            <a:r>
              <a:rPr lang="en-US" sz="1400" b="1" dirty="0" err="1">
                <a:latin typeface="Adobe Gothic Std B" panose="020B0800000000000000" pitchFamily="34" charset="-128"/>
                <a:ea typeface="Adobe Gothic Std B" panose="020B0800000000000000" pitchFamily="34" charset="-128"/>
              </a:rPr>
              <a:t>pengaruh</a:t>
            </a:r>
            <a:r>
              <a:rPr lang="en-US" sz="1400" b="1" dirty="0">
                <a:latin typeface="Adobe Gothic Std B" panose="020B0800000000000000" pitchFamily="34" charset="-128"/>
                <a:ea typeface="Adobe Gothic Std B" panose="020B0800000000000000" pitchFamily="34" charset="-128"/>
              </a:rPr>
              <a:t> </a:t>
            </a:r>
            <a:r>
              <a:rPr lang="en-US" sz="1400" b="1" dirty="0" err="1">
                <a:latin typeface="Adobe Gothic Std B" panose="020B0800000000000000" pitchFamily="34" charset="-128"/>
                <a:ea typeface="Adobe Gothic Std B" panose="020B0800000000000000" pitchFamily="34" charset="-128"/>
              </a:rPr>
              <a:t>kebudayaan</a:t>
            </a:r>
            <a:r>
              <a:rPr lang="en-US" sz="1400" b="1" dirty="0">
                <a:latin typeface="Adobe Gothic Std B" panose="020B0800000000000000" pitchFamily="34" charset="-128"/>
                <a:ea typeface="Adobe Gothic Std B" panose="020B0800000000000000" pitchFamily="34" charset="-128"/>
              </a:rPr>
              <a:t> </a:t>
            </a:r>
            <a:r>
              <a:rPr lang="en-US" sz="1400" b="1" dirty="0" err="1">
                <a:latin typeface="Adobe Gothic Std B" panose="020B0800000000000000" pitchFamily="34" charset="-128"/>
                <a:ea typeface="Adobe Gothic Std B" panose="020B0800000000000000" pitchFamily="34" charset="-128"/>
              </a:rPr>
              <a:t>terhadap</a:t>
            </a:r>
            <a:r>
              <a:rPr lang="en-US" sz="1400" b="1" dirty="0">
                <a:latin typeface="Adobe Gothic Std B" panose="020B0800000000000000" pitchFamily="34" charset="-128"/>
                <a:ea typeface="Adobe Gothic Std B" panose="020B0800000000000000" pitchFamily="34" charset="-128"/>
              </a:rPr>
              <a:t> </a:t>
            </a:r>
            <a:r>
              <a:rPr lang="en-US" sz="1400" b="1" dirty="0" err="1">
                <a:latin typeface="Adobe Gothic Std B" panose="020B0800000000000000" pitchFamily="34" charset="-128"/>
                <a:ea typeface="Adobe Gothic Std B" panose="020B0800000000000000" pitchFamily="34" charset="-128"/>
              </a:rPr>
              <a:t>tingkah</a:t>
            </a:r>
            <a:r>
              <a:rPr lang="en-US" sz="1400" b="1" dirty="0">
                <a:latin typeface="Adobe Gothic Std B" panose="020B0800000000000000" pitchFamily="34" charset="-128"/>
                <a:ea typeface="Adobe Gothic Std B" panose="020B0800000000000000" pitchFamily="34" charset="-128"/>
              </a:rPr>
              <a:t> </a:t>
            </a:r>
            <a:r>
              <a:rPr lang="en-US" sz="1400" b="1" dirty="0" err="1">
                <a:latin typeface="Adobe Gothic Std B" panose="020B0800000000000000" pitchFamily="34" charset="-128"/>
                <a:ea typeface="Adobe Gothic Std B" panose="020B0800000000000000" pitchFamily="34" charset="-128"/>
              </a:rPr>
              <a:t>laku</a:t>
            </a:r>
            <a:r>
              <a:rPr lang="en-US" sz="1400" b="1" dirty="0">
                <a:latin typeface="Adobe Gothic Std B" panose="020B0800000000000000" pitchFamily="34" charset="-128"/>
                <a:ea typeface="Adobe Gothic Std B" panose="020B0800000000000000" pitchFamily="34" charset="-128"/>
              </a:rPr>
              <a:t> </a:t>
            </a:r>
            <a:r>
              <a:rPr lang="en-US" sz="1400" b="1" dirty="0" err="1">
                <a:latin typeface="Adobe Gothic Std B" panose="020B0800000000000000" pitchFamily="34" charset="-128"/>
                <a:ea typeface="Adobe Gothic Std B" panose="020B0800000000000000" pitchFamily="34" charset="-128"/>
              </a:rPr>
              <a:t>seseorang</a:t>
            </a:r>
            <a:r>
              <a:rPr lang="en-US" sz="1400" b="1" dirty="0">
                <a:latin typeface="Adobe Gothic Std B" panose="020B0800000000000000" pitchFamily="34" charset="-128"/>
                <a:ea typeface="Adobe Gothic Std B" panose="020B0800000000000000" pitchFamily="34" charset="-128"/>
              </a:rPr>
              <a:t>. </a:t>
            </a:r>
            <a:r>
              <a:rPr lang="en-US" sz="1400" b="1" dirty="0" err="1">
                <a:latin typeface="Adobe Gothic Std B" panose="020B0800000000000000" pitchFamily="34" charset="-128"/>
                <a:ea typeface="Adobe Gothic Std B" panose="020B0800000000000000" pitchFamily="34" charset="-128"/>
              </a:rPr>
              <a:t>Dengan</a:t>
            </a:r>
            <a:r>
              <a:rPr lang="en-US" sz="1400" b="1" dirty="0">
                <a:latin typeface="Adobe Gothic Std B" panose="020B0800000000000000" pitchFamily="34" charset="-128"/>
                <a:ea typeface="Adobe Gothic Std B" panose="020B0800000000000000" pitchFamily="34" charset="-128"/>
              </a:rPr>
              <a:t> </a:t>
            </a:r>
            <a:r>
              <a:rPr lang="en-US" sz="1400" b="1" dirty="0" err="1">
                <a:latin typeface="Adobe Gothic Std B" panose="020B0800000000000000" pitchFamily="34" charset="-128"/>
                <a:ea typeface="Adobe Gothic Std B" panose="020B0800000000000000" pitchFamily="34" charset="-128"/>
              </a:rPr>
              <a:t>teorinya</a:t>
            </a:r>
            <a:r>
              <a:rPr lang="en-US" sz="1400" b="1" dirty="0">
                <a:latin typeface="Adobe Gothic Std B" panose="020B0800000000000000" pitchFamily="34" charset="-128"/>
                <a:ea typeface="Adobe Gothic Std B" panose="020B0800000000000000" pitchFamily="34" charset="-128"/>
              </a:rPr>
              <a:t> yang </a:t>
            </a:r>
            <a:r>
              <a:rPr lang="en-US" sz="1400" b="1" dirty="0" err="1">
                <a:latin typeface="Adobe Gothic Std B" panose="020B0800000000000000" pitchFamily="34" charset="-128"/>
                <a:ea typeface="Adobe Gothic Std B" panose="020B0800000000000000" pitchFamily="34" charset="-128"/>
              </a:rPr>
              <a:t>disebut</a:t>
            </a:r>
            <a:r>
              <a:rPr lang="en-US" sz="1400" b="1" dirty="0">
                <a:latin typeface="Adobe Gothic Std B" panose="020B0800000000000000" pitchFamily="34" charset="-128"/>
                <a:ea typeface="Adobe Gothic Std B" panose="020B0800000000000000" pitchFamily="34" charset="-128"/>
              </a:rPr>
              <a:t> </a:t>
            </a:r>
            <a:r>
              <a:rPr lang="en-US" sz="1400" b="1" i="1" dirty="0">
                <a:latin typeface="Adobe Gothic Std B" panose="020B0800000000000000" pitchFamily="34" charset="-128"/>
                <a:ea typeface="Adobe Gothic Std B" panose="020B0800000000000000" pitchFamily="34" charset="-128"/>
              </a:rPr>
              <a:t>free discovery learning, </a:t>
            </a:r>
            <a:r>
              <a:rPr lang="en-US" sz="1400" b="1" dirty="0" err="1">
                <a:latin typeface="Adobe Gothic Std B" panose="020B0800000000000000" pitchFamily="34" charset="-128"/>
                <a:ea typeface="Adobe Gothic Std B" panose="020B0800000000000000" pitchFamily="34" charset="-128"/>
              </a:rPr>
              <a:t>ia</a:t>
            </a:r>
            <a:r>
              <a:rPr lang="en-US" sz="1400" b="1" dirty="0">
                <a:latin typeface="Adobe Gothic Std B" panose="020B0800000000000000" pitchFamily="34" charset="-128"/>
                <a:ea typeface="Adobe Gothic Std B" panose="020B0800000000000000" pitchFamily="34" charset="-128"/>
              </a:rPr>
              <a:t> </a:t>
            </a:r>
            <a:r>
              <a:rPr lang="en-US" sz="1400" b="1" dirty="0" err="1">
                <a:latin typeface="Adobe Gothic Std B" panose="020B0800000000000000" pitchFamily="34" charset="-128"/>
                <a:ea typeface="Adobe Gothic Std B" panose="020B0800000000000000" pitchFamily="34" charset="-128"/>
              </a:rPr>
              <a:t>mengatakan</a:t>
            </a:r>
            <a:r>
              <a:rPr lang="en-US" sz="1400" b="1" dirty="0">
                <a:latin typeface="Adobe Gothic Std B" panose="020B0800000000000000" pitchFamily="34" charset="-128"/>
                <a:ea typeface="Adobe Gothic Std B" panose="020B0800000000000000" pitchFamily="34" charset="-128"/>
              </a:rPr>
              <a:t> </a:t>
            </a:r>
            <a:r>
              <a:rPr lang="en-US" sz="1400" b="1" dirty="0" err="1">
                <a:latin typeface="Adobe Gothic Std B" panose="020B0800000000000000" pitchFamily="34" charset="-128"/>
                <a:ea typeface="Adobe Gothic Std B" panose="020B0800000000000000" pitchFamily="34" charset="-128"/>
              </a:rPr>
              <a:t>bahwa</a:t>
            </a:r>
            <a:r>
              <a:rPr lang="en-US" sz="1400" b="1" dirty="0">
                <a:latin typeface="Adobe Gothic Std B" panose="020B0800000000000000" pitchFamily="34" charset="-128"/>
                <a:ea typeface="Adobe Gothic Std B" panose="020B0800000000000000" pitchFamily="34" charset="-128"/>
              </a:rPr>
              <a:t> proses </a:t>
            </a:r>
            <a:r>
              <a:rPr lang="en-US" sz="1400" b="1" dirty="0" err="1">
                <a:latin typeface="Adobe Gothic Std B" panose="020B0800000000000000" pitchFamily="34" charset="-128"/>
                <a:ea typeface="Adobe Gothic Std B" panose="020B0800000000000000" pitchFamily="34" charset="-128"/>
              </a:rPr>
              <a:t>belajar</a:t>
            </a:r>
            <a:r>
              <a:rPr lang="en-US" sz="1400" b="1" dirty="0">
                <a:latin typeface="Adobe Gothic Std B" panose="020B0800000000000000" pitchFamily="34" charset="-128"/>
                <a:ea typeface="Adobe Gothic Std B" panose="020B0800000000000000" pitchFamily="34" charset="-128"/>
              </a:rPr>
              <a:t> </a:t>
            </a:r>
            <a:r>
              <a:rPr lang="en-US" sz="1400" b="1" dirty="0" err="1">
                <a:latin typeface="Adobe Gothic Std B" panose="020B0800000000000000" pitchFamily="34" charset="-128"/>
                <a:ea typeface="Adobe Gothic Std B" panose="020B0800000000000000" pitchFamily="34" charset="-128"/>
              </a:rPr>
              <a:t>akan</a:t>
            </a:r>
            <a:r>
              <a:rPr lang="en-US" sz="1400" b="1" dirty="0">
                <a:latin typeface="Adobe Gothic Std B" panose="020B0800000000000000" pitchFamily="34" charset="-128"/>
                <a:ea typeface="Adobe Gothic Std B" panose="020B0800000000000000" pitchFamily="34" charset="-128"/>
              </a:rPr>
              <a:t> </a:t>
            </a:r>
            <a:r>
              <a:rPr lang="en-US" sz="1400" b="1" dirty="0" err="1">
                <a:latin typeface="Adobe Gothic Std B" panose="020B0800000000000000" pitchFamily="34" charset="-128"/>
                <a:ea typeface="Adobe Gothic Std B" panose="020B0800000000000000" pitchFamily="34" charset="-128"/>
              </a:rPr>
              <a:t>berjalan</a:t>
            </a:r>
            <a:r>
              <a:rPr lang="en-US" sz="1400" b="1" dirty="0">
                <a:latin typeface="Adobe Gothic Std B" panose="020B0800000000000000" pitchFamily="34" charset="-128"/>
                <a:ea typeface="Adobe Gothic Std B" panose="020B0800000000000000" pitchFamily="34" charset="-128"/>
              </a:rPr>
              <a:t> </a:t>
            </a:r>
            <a:r>
              <a:rPr lang="en-US" sz="1400" b="1" dirty="0" err="1">
                <a:latin typeface="Adobe Gothic Std B" panose="020B0800000000000000" pitchFamily="34" charset="-128"/>
                <a:ea typeface="Adobe Gothic Std B" panose="020B0800000000000000" pitchFamily="34" charset="-128"/>
              </a:rPr>
              <a:t>dengan</a:t>
            </a:r>
            <a:r>
              <a:rPr lang="en-US" sz="1400" b="1" dirty="0">
                <a:latin typeface="Adobe Gothic Std B" panose="020B0800000000000000" pitchFamily="34" charset="-128"/>
                <a:ea typeface="Adobe Gothic Std B" panose="020B0800000000000000" pitchFamily="34" charset="-128"/>
              </a:rPr>
              <a:t> </a:t>
            </a:r>
            <a:r>
              <a:rPr lang="en-US" sz="1400" b="1" dirty="0" err="1">
                <a:latin typeface="Adobe Gothic Std B" panose="020B0800000000000000" pitchFamily="34" charset="-128"/>
                <a:ea typeface="Adobe Gothic Std B" panose="020B0800000000000000" pitchFamily="34" charset="-128"/>
              </a:rPr>
              <a:t>baik</a:t>
            </a:r>
            <a:r>
              <a:rPr lang="en-US" sz="1400" b="1" dirty="0">
                <a:latin typeface="Adobe Gothic Std B" panose="020B0800000000000000" pitchFamily="34" charset="-128"/>
                <a:ea typeface="Adobe Gothic Std B" panose="020B0800000000000000" pitchFamily="34" charset="-128"/>
              </a:rPr>
              <a:t> </a:t>
            </a:r>
            <a:r>
              <a:rPr lang="en-US" sz="1400" b="1" dirty="0" err="1">
                <a:latin typeface="Adobe Gothic Std B" panose="020B0800000000000000" pitchFamily="34" charset="-128"/>
                <a:ea typeface="Adobe Gothic Std B" panose="020B0800000000000000" pitchFamily="34" charset="-128"/>
              </a:rPr>
              <a:t>dan</a:t>
            </a:r>
            <a:r>
              <a:rPr lang="en-US" sz="1400" b="1" dirty="0">
                <a:latin typeface="Adobe Gothic Std B" panose="020B0800000000000000" pitchFamily="34" charset="-128"/>
                <a:ea typeface="Adobe Gothic Std B" panose="020B0800000000000000" pitchFamily="34" charset="-128"/>
              </a:rPr>
              <a:t> </a:t>
            </a:r>
            <a:r>
              <a:rPr lang="en-US" sz="1400" b="1" dirty="0" err="1">
                <a:latin typeface="Adobe Gothic Std B" panose="020B0800000000000000" pitchFamily="34" charset="-128"/>
                <a:ea typeface="Adobe Gothic Std B" panose="020B0800000000000000" pitchFamily="34" charset="-128"/>
              </a:rPr>
              <a:t>kreatif</a:t>
            </a:r>
            <a:r>
              <a:rPr lang="en-US" sz="1400" b="1" dirty="0">
                <a:latin typeface="Adobe Gothic Std B" panose="020B0800000000000000" pitchFamily="34" charset="-128"/>
                <a:ea typeface="Adobe Gothic Std B" panose="020B0800000000000000" pitchFamily="34" charset="-128"/>
              </a:rPr>
              <a:t> </a:t>
            </a:r>
            <a:r>
              <a:rPr lang="en-US" sz="1400" b="1" dirty="0" err="1">
                <a:latin typeface="Adobe Gothic Std B" panose="020B0800000000000000" pitchFamily="34" charset="-128"/>
                <a:ea typeface="Adobe Gothic Std B" panose="020B0800000000000000" pitchFamily="34" charset="-128"/>
              </a:rPr>
              <a:t>jika</a:t>
            </a:r>
            <a:r>
              <a:rPr lang="en-US" sz="1400" b="1" dirty="0">
                <a:latin typeface="Adobe Gothic Std B" panose="020B0800000000000000" pitchFamily="34" charset="-128"/>
                <a:ea typeface="Adobe Gothic Std B" panose="020B0800000000000000" pitchFamily="34" charset="-128"/>
              </a:rPr>
              <a:t> guru </a:t>
            </a:r>
            <a:r>
              <a:rPr lang="en-US" sz="1400" b="1" dirty="0" err="1">
                <a:latin typeface="Adobe Gothic Std B" panose="020B0800000000000000" pitchFamily="34" charset="-128"/>
                <a:ea typeface="Adobe Gothic Std B" panose="020B0800000000000000" pitchFamily="34" charset="-128"/>
              </a:rPr>
              <a:t>memberikan</a:t>
            </a:r>
            <a:r>
              <a:rPr lang="en-US" sz="1400" b="1" dirty="0">
                <a:latin typeface="Adobe Gothic Std B" panose="020B0800000000000000" pitchFamily="34" charset="-128"/>
                <a:ea typeface="Adobe Gothic Std B" panose="020B0800000000000000" pitchFamily="34" charset="-128"/>
              </a:rPr>
              <a:t> </a:t>
            </a:r>
            <a:r>
              <a:rPr lang="en-US" sz="1400" b="1" dirty="0" err="1">
                <a:latin typeface="Adobe Gothic Std B" panose="020B0800000000000000" pitchFamily="34" charset="-128"/>
                <a:ea typeface="Adobe Gothic Std B" panose="020B0800000000000000" pitchFamily="34" charset="-128"/>
              </a:rPr>
              <a:t>kesempatan</a:t>
            </a:r>
            <a:r>
              <a:rPr lang="en-US" sz="1400" b="1" dirty="0">
                <a:latin typeface="Adobe Gothic Std B" panose="020B0800000000000000" pitchFamily="34" charset="-128"/>
                <a:ea typeface="Adobe Gothic Std B" panose="020B0800000000000000" pitchFamily="34" charset="-128"/>
              </a:rPr>
              <a:t> </a:t>
            </a:r>
            <a:r>
              <a:rPr lang="en-US" sz="1400" b="1" dirty="0" err="1">
                <a:latin typeface="Adobe Gothic Std B" panose="020B0800000000000000" pitchFamily="34" charset="-128"/>
                <a:ea typeface="Adobe Gothic Std B" panose="020B0800000000000000" pitchFamily="34" charset="-128"/>
              </a:rPr>
              <a:t>kepada</a:t>
            </a:r>
            <a:r>
              <a:rPr lang="en-US" sz="1400" b="1" dirty="0">
                <a:latin typeface="Adobe Gothic Std B" panose="020B0800000000000000" pitchFamily="34" charset="-128"/>
                <a:ea typeface="Adobe Gothic Std B" panose="020B0800000000000000" pitchFamily="34" charset="-128"/>
              </a:rPr>
              <a:t> </a:t>
            </a:r>
            <a:r>
              <a:rPr lang="en-US" sz="1400" b="1" dirty="0" err="1">
                <a:latin typeface="Adobe Gothic Std B" panose="020B0800000000000000" pitchFamily="34" charset="-128"/>
                <a:ea typeface="Adobe Gothic Std B" panose="020B0800000000000000" pitchFamily="34" charset="-128"/>
              </a:rPr>
              <a:t>siswa</a:t>
            </a:r>
            <a:r>
              <a:rPr lang="en-US" sz="1400" b="1" dirty="0">
                <a:latin typeface="Adobe Gothic Std B" panose="020B0800000000000000" pitchFamily="34" charset="-128"/>
                <a:ea typeface="Adobe Gothic Std B" panose="020B0800000000000000" pitchFamily="34" charset="-128"/>
              </a:rPr>
              <a:t> </a:t>
            </a:r>
            <a:r>
              <a:rPr lang="en-US" sz="1400" b="1" dirty="0" err="1">
                <a:latin typeface="Adobe Gothic Std B" panose="020B0800000000000000" pitchFamily="34" charset="-128"/>
                <a:ea typeface="Adobe Gothic Std B" panose="020B0800000000000000" pitchFamily="34" charset="-128"/>
              </a:rPr>
              <a:t>untuk</a:t>
            </a:r>
            <a:r>
              <a:rPr lang="en-US" sz="1400" b="1" dirty="0">
                <a:latin typeface="Adobe Gothic Std B" panose="020B0800000000000000" pitchFamily="34" charset="-128"/>
                <a:ea typeface="Adobe Gothic Std B" panose="020B0800000000000000" pitchFamily="34" charset="-128"/>
              </a:rPr>
              <a:t> </a:t>
            </a:r>
            <a:r>
              <a:rPr lang="en-US" sz="1400" b="1" dirty="0" err="1">
                <a:latin typeface="Adobe Gothic Std B" panose="020B0800000000000000" pitchFamily="34" charset="-128"/>
                <a:ea typeface="Adobe Gothic Std B" panose="020B0800000000000000" pitchFamily="34" charset="-128"/>
              </a:rPr>
              <a:t>menemukan</a:t>
            </a:r>
            <a:r>
              <a:rPr lang="en-US" sz="1400" b="1" dirty="0">
                <a:latin typeface="Adobe Gothic Std B" panose="020B0800000000000000" pitchFamily="34" charset="-128"/>
                <a:ea typeface="Adobe Gothic Std B" panose="020B0800000000000000" pitchFamily="34" charset="-128"/>
              </a:rPr>
              <a:t> </a:t>
            </a:r>
            <a:r>
              <a:rPr lang="en-US" sz="1400" b="1" dirty="0" err="1">
                <a:latin typeface="Adobe Gothic Std B" panose="020B0800000000000000" pitchFamily="34" charset="-128"/>
                <a:ea typeface="Adobe Gothic Std B" panose="020B0800000000000000" pitchFamily="34" charset="-128"/>
              </a:rPr>
              <a:t>suatu</a:t>
            </a:r>
            <a:r>
              <a:rPr lang="en-US" sz="1400" b="1" dirty="0">
                <a:latin typeface="Adobe Gothic Std B" panose="020B0800000000000000" pitchFamily="34" charset="-128"/>
                <a:ea typeface="Adobe Gothic Std B" panose="020B0800000000000000" pitchFamily="34" charset="-128"/>
              </a:rPr>
              <a:t> </a:t>
            </a:r>
            <a:r>
              <a:rPr lang="en-US" sz="1400" b="1" dirty="0" err="1">
                <a:latin typeface="Adobe Gothic Std B" panose="020B0800000000000000" pitchFamily="34" charset="-128"/>
                <a:ea typeface="Adobe Gothic Std B" panose="020B0800000000000000" pitchFamily="34" charset="-128"/>
              </a:rPr>
              <a:t>konsep</a:t>
            </a:r>
            <a:r>
              <a:rPr lang="en-US" sz="1400" b="1" dirty="0">
                <a:latin typeface="Adobe Gothic Std B" panose="020B0800000000000000" pitchFamily="34" charset="-128"/>
                <a:ea typeface="Adobe Gothic Std B" panose="020B0800000000000000" pitchFamily="34" charset="-128"/>
              </a:rPr>
              <a:t>, </a:t>
            </a:r>
            <a:r>
              <a:rPr lang="en-US" sz="1400" b="1" dirty="0" err="1">
                <a:latin typeface="Adobe Gothic Std B" panose="020B0800000000000000" pitchFamily="34" charset="-128"/>
                <a:ea typeface="Adobe Gothic Std B" panose="020B0800000000000000" pitchFamily="34" charset="-128"/>
              </a:rPr>
              <a:t>teori</a:t>
            </a:r>
            <a:r>
              <a:rPr lang="en-US" sz="1400" b="1" dirty="0">
                <a:latin typeface="Adobe Gothic Std B" panose="020B0800000000000000" pitchFamily="34" charset="-128"/>
                <a:ea typeface="Adobe Gothic Std B" panose="020B0800000000000000" pitchFamily="34" charset="-128"/>
              </a:rPr>
              <a:t>, </a:t>
            </a:r>
            <a:r>
              <a:rPr lang="en-US" sz="1400" b="1" dirty="0" err="1">
                <a:latin typeface="Adobe Gothic Std B" panose="020B0800000000000000" pitchFamily="34" charset="-128"/>
                <a:ea typeface="Adobe Gothic Std B" panose="020B0800000000000000" pitchFamily="34" charset="-128"/>
              </a:rPr>
              <a:t>aturan</a:t>
            </a:r>
            <a:r>
              <a:rPr lang="en-US" sz="1400" b="1" dirty="0">
                <a:latin typeface="Adobe Gothic Std B" panose="020B0800000000000000" pitchFamily="34" charset="-128"/>
                <a:ea typeface="Adobe Gothic Std B" panose="020B0800000000000000" pitchFamily="34" charset="-128"/>
              </a:rPr>
              <a:t>, </a:t>
            </a:r>
            <a:r>
              <a:rPr lang="en-US" sz="1400" b="1" dirty="0" err="1">
                <a:latin typeface="Adobe Gothic Std B" panose="020B0800000000000000" pitchFamily="34" charset="-128"/>
                <a:ea typeface="Adobe Gothic Std B" panose="020B0800000000000000" pitchFamily="34" charset="-128"/>
              </a:rPr>
              <a:t>atau</a:t>
            </a:r>
            <a:r>
              <a:rPr lang="en-US" sz="1400" b="1" dirty="0">
                <a:latin typeface="Adobe Gothic Std B" panose="020B0800000000000000" pitchFamily="34" charset="-128"/>
                <a:ea typeface="Adobe Gothic Std B" panose="020B0800000000000000" pitchFamily="34" charset="-128"/>
              </a:rPr>
              <a:t> </a:t>
            </a:r>
            <a:r>
              <a:rPr lang="en-US" sz="1400" b="1" dirty="0" err="1">
                <a:latin typeface="Adobe Gothic Std B" panose="020B0800000000000000" pitchFamily="34" charset="-128"/>
                <a:ea typeface="Adobe Gothic Std B" panose="020B0800000000000000" pitchFamily="34" charset="-128"/>
              </a:rPr>
              <a:t>pemahaman</a:t>
            </a:r>
            <a:r>
              <a:rPr lang="en-US" sz="1400" b="1" dirty="0">
                <a:latin typeface="Adobe Gothic Std B" panose="020B0800000000000000" pitchFamily="34" charset="-128"/>
                <a:ea typeface="Adobe Gothic Std B" panose="020B0800000000000000" pitchFamily="34" charset="-128"/>
              </a:rPr>
              <a:t> </a:t>
            </a:r>
            <a:r>
              <a:rPr lang="en-US" sz="1400" b="1" dirty="0" err="1">
                <a:latin typeface="Adobe Gothic Std B" panose="020B0800000000000000" pitchFamily="34" charset="-128"/>
                <a:ea typeface="Adobe Gothic Std B" panose="020B0800000000000000" pitchFamily="34" charset="-128"/>
              </a:rPr>
              <a:t>melalui</a:t>
            </a:r>
            <a:r>
              <a:rPr lang="en-US" sz="1400" b="1" dirty="0">
                <a:latin typeface="Adobe Gothic Std B" panose="020B0800000000000000" pitchFamily="34" charset="-128"/>
                <a:ea typeface="Adobe Gothic Std B" panose="020B0800000000000000" pitchFamily="34" charset="-128"/>
              </a:rPr>
              <a:t> </a:t>
            </a:r>
            <a:r>
              <a:rPr lang="en-US" sz="1400" b="1" dirty="0" err="1">
                <a:latin typeface="Adobe Gothic Std B" panose="020B0800000000000000" pitchFamily="34" charset="-128"/>
                <a:ea typeface="Adobe Gothic Std B" panose="020B0800000000000000" pitchFamily="34" charset="-128"/>
              </a:rPr>
              <a:t>contoh-contoh</a:t>
            </a:r>
            <a:r>
              <a:rPr lang="en-US" sz="1400" b="1" dirty="0">
                <a:latin typeface="Adobe Gothic Std B" panose="020B0800000000000000" pitchFamily="34" charset="-128"/>
                <a:ea typeface="Adobe Gothic Std B" panose="020B0800000000000000" pitchFamily="34" charset="-128"/>
              </a:rPr>
              <a:t> yang </a:t>
            </a:r>
            <a:r>
              <a:rPr lang="en-US" sz="1400" b="1" dirty="0" err="1">
                <a:latin typeface="Adobe Gothic Std B" panose="020B0800000000000000" pitchFamily="34" charset="-128"/>
                <a:ea typeface="Adobe Gothic Std B" panose="020B0800000000000000" pitchFamily="34" charset="-128"/>
              </a:rPr>
              <a:t>ia</a:t>
            </a:r>
            <a:r>
              <a:rPr lang="en-US" sz="1400" b="1" dirty="0">
                <a:latin typeface="Adobe Gothic Std B" panose="020B0800000000000000" pitchFamily="34" charset="-128"/>
                <a:ea typeface="Adobe Gothic Std B" panose="020B0800000000000000" pitchFamily="34" charset="-128"/>
              </a:rPr>
              <a:t> </a:t>
            </a:r>
            <a:r>
              <a:rPr lang="en-US" sz="1400" b="1" dirty="0" err="1">
                <a:latin typeface="Adobe Gothic Std B" panose="020B0800000000000000" pitchFamily="34" charset="-128"/>
                <a:ea typeface="Adobe Gothic Std B" panose="020B0800000000000000" pitchFamily="34" charset="-128"/>
              </a:rPr>
              <a:t>jumpai</a:t>
            </a:r>
            <a:r>
              <a:rPr lang="en-US" sz="1400" b="1" dirty="0">
                <a:latin typeface="Adobe Gothic Std B" panose="020B0800000000000000" pitchFamily="34" charset="-128"/>
                <a:ea typeface="Adobe Gothic Std B" panose="020B0800000000000000" pitchFamily="34" charset="-128"/>
              </a:rPr>
              <a:t> </a:t>
            </a:r>
            <a:r>
              <a:rPr lang="en-US" sz="1400" b="1" dirty="0" err="1">
                <a:latin typeface="Adobe Gothic Std B" panose="020B0800000000000000" pitchFamily="34" charset="-128"/>
                <a:ea typeface="Adobe Gothic Std B" panose="020B0800000000000000" pitchFamily="34" charset="-128"/>
              </a:rPr>
              <a:t>dalam</a:t>
            </a:r>
            <a:r>
              <a:rPr lang="en-US" sz="1400" b="1" dirty="0">
                <a:latin typeface="Adobe Gothic Std B" panose="020B0800000000000000" pitchFamily="34" charset="-128"/>
                <a:ea typeface="Adobe Gothic Std B" panose="020B0800000000000000" pitchFamily="34" charset="-128"/>
              </a:rPr>
              <a:t> </a:t>
            </a:r>
            <a:r>
              <a:rPr lang="en-US" sz="1400" b="1" dirty="0" err="1">
                <a:latin typeface="Adobe Gothic Std B" panose="020B0800000000000000" pitchFamily="34" charset="-128"/>
                <a:ea typeface="Adobe Gothic Std B" panose="020B0800000000000000" pitchFamily="34" charset="-128"/>
              </a:rPr>
              <a:t>kehidupannya</a:t>
            </a:r>
            <a:r>
              <a:rPr lang="en-US" sz="1400" b="1" dirty="0">
                <a:latin typeface="Adobe Gothic Std B" panose="020B0800000000000000" pitchFamily="34" charset="-128"/>
                <a:ea typeface="Adobe Gothic Std B" panose="020B0800000000000000" pitchFamily="34" charset="-128"/>
              </a:rPr>
              <a:t>.</a:t>
            </a:r>
          </a:p>
        </p:txBody>
      </p:sp>
      <p:sp>
        <p:nvSpPr>
          <p:cNvPr id="6" name="Round Single Corner Rectangle 5"/>
          <p:cNvSpPr/>
          <p:nvPr/>
        </p:nvSpPr>
        <p:spPr>
          <a:xfrm>
            <a:off x="250395" y="3320960"/>
            <a:ext cx="2538943" cy="2160803"/>
          </a:xfrm>
          <a:prstGeom prst="round1Rect">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1600" b="1" dirty="0">
                <a:latin typeface="Adobe Gothic Std B" panose="020B0800000000000000" pitchFamily="34" charset="-128"/>
                <a:ea typeface="Adobe Gothic Std B" panose="020B0800000000000000" pitchFamily="34" charset="-128"/>
              </a:rPr>
              <a:t>Jerome Bruner (1966) </a:t>
            </a:r>
            <a:endParaRPr lang="pt-BR" sz="1600" b="1" dirty="0">
              <a:latin typeface="Adobe Gothic Std B" panose="020B0800000000000000" pitchFamily="34" charset="-128"/>
              <a:ea typeface="Adobe Gothic Std B" panose="020B0800000000000000" pitchFamily="34" charset="-128"/>
            </a:endParaRPr>
          </a:p>
          <a:p>
            <a:pPr algn="ctr"/>
            <a:endParaRPr lang="pt-BR" sz="1600" b="1" dirty="0">
              <a:latin typeface="Adobe Gothic Std B" panose="020B0800000000000000" pitchFamily="34" charset="-128"/>
              <a:ea typeface="Adobe Gothic Std B" panose="020B0800000000000000" pitchFamily="34" charset="-128"/>
            </a:endParaRPr>
          </a:p>
          <a:p>
            <a:pPr algn="just"/>
            <a:r>
              <a:rPr lang="pt-BR" sz="1600" b="1" dirty="0">
                <a:latin typeface="Adobe Gothic Std B" panose="020B0800000000000000" pitchFamily="34" charset="-128"/>
                <a:ea typeface="Adobe Gothic Std B" panose="020B0800000000000000" pitchFamily="34" charset="-128"/>
              </a:rPr>
              <a:t>Seorang </a:t>
            </a:r>
            <a:r>
              <a:rPr lang="pt-BR" sz="1600" b="1" dirty="0">
                <a:latin typeface="Adobe Gothic Std B" panose="020B0800000000000000" pitchFamily="34" charset="-128"/>
                <a:ea typeface="Adobe Gothic Std B" panose="020B0800000000000000" pitchFamily="34" charset="-128"/>
              </a:rPr>
              <a:t>pengikut setia teori kognitif, khususnya dalam studi perkembangan fungsi kognitif. </a:t>
            </a:r>
            <a:endParaRPr lang="en-US" sz="1600" b="1" dirty="0">
              <a:latin typeface="Adobe Gothic Std B" panose="020B0800000000000000" pitchFamily="34" charset="-128"/>
              <a:ea typeface="Adobe Gothic Std B" panose="020B0800000000000000" pitchFamily="34" charset="-128"/>
            </a:endParaRPr>
          </a:p>
        </p:txBody>
      </p:sp>
      <p:pic>
        <p:nvPicPr>
          <p:cNvPr id="8194" name="Picture 2" descr="Hasil gambar untuk jerome brun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52656" y="1052117"/>
            <a:ext cx="1294779" cy="2079967"/>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cxnSp>
        <p:nvCxnSpPr>
          <p:cNvPr id="9" name="Straight Connector 8"/>
          <p:cNvCxnSpPr/>
          <p:nvPr/>
        </p:nvCxnSpPr>
        <p:spPr>
          <a:xfrm>
            <a:off x="2465217" y="1376237"/>
            <a:ext cx="4483666" cy="0"/>
          </a:xfrm>
          <a:prstGeom prst="line">
            <a:avLst/>
          </a:prstGeom>
          <a:ln w="50800"/>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p:nvPr/>
        </p:nvCxnSpPr>
        <p:spPr>
          <a:xfrm>
            <a:off x="6948883" y="1376238"/>
            <a:ext cx="0" cy="378140"/>
          </a:xfrm>
          <a:prstGeom prst="straightConnector1">
            <a:avLst/>
          </a:prstGeom>
          <a:ln w="50800">
            <a:tailEnd type="triangle"/>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3337046" y="1052117"/>
            <a:ext cx="3403264" cy="300082"/>
          </a:xfrm>
          <a:prstGeom prst="rect">
            <a:avLst/>
          </a:prstGeom>
          <a:noFill/>
        </p:spPr>
        <p:txBody>
          <a:bodyPr wrap="square" rtlCol="0">
            <a:spAutoFit/>
          </a:bodyPr>
          <a:lstStyle/>
          <a:p>
            <a:r>
              <a:rPr lang="en-ID" sz="1350" b="1" dirty="0" err="1">
                <a:latin typeface="Adobe Gothic Std B" panose="020B0800000000000000" pitchFamily="34" charset="-128"/>
                <a:ea typeface="Adobe Gothic Std B" panose="020B0800000000000000" pitchFamily="34" charset="-128"/>
              </a:rPr>
              <a:t>Dalam</a:t>
            </a:r>
            <a:r>
              <a:rPr lang="en-ID" sz="1350" b="1" dirty="0">
                <a:latin typeface="Adobe Gothic Std B" panose="020B0800000000000000" pitchFamily="34" charset="-128"/>
                <a:ea typeface="Adobe Gothic Std B" panose="020B0800000000000000" pitchFamily="34" charset="-128"/>
              </a:rPr>
              <a:t> </a:t>
            </a:r>
            <a:r>
              <a:rPr lang="en-ID" sz="1350" b="1" dirty="0" err="1">
                <a:latin typeface="Adobe Gothic Std B" panose="020B0800000000000000" pitchFamily="34" charset="-128"/>
                <a:ea typeface="Adobe Gothic Std B" panose="020B0800000000000000" pitchFamily="34" charset="-128"/>
              </a:rPr>
              <a:t>memandang</a:t>
            </a:r>
            <a:r>
              <a:rPr lang="en-ID" sz="1350" b="1" dirty="0">
                <a:latin typeface="Adobe Gothic Std B" panose="020B0800000000000000" pitchFamily="34" charset="-128"/>
                <a:ea typeface="Adobe Gothic Std B" panose="020B0800000000000000" pitchFamily="34" charset="-128"/>
              </a:rPr>
              <a:t> Proses </a:t>
            </a:r>
            <a:r>
              <a:rPr lang="en-ID" sz="1350" b="1" dirty="0" err="1">
                <a:latin typeface="Adobe Gothic Std B" panose="020B0800000000000000" pitchFamily="34" charset="-128"/>
                <a:ea typeface="Adobe Gothic Std B" panose="020B0800000000000000" pitchFamily="34" charset="-128"/>
              </a:rPr>
              <a:t>B</a:t>
            </a:r>
            <a:r>
              <a:rPr lang="en-ID" sz="1350" b="1" dirty="0" err="1">
                <a:latin typeface="Adobe Gothic Std B" panose="020B0800000000000000" pitchFamily="34" charset="-128"/>
                <a:ea typeface="Adobe Gothic Std B" panose="020B0800000000000000" pitchFamily="34" charset="-128"/>
              </a:rPr>
              <a:t>elajar</a:t>
            </a:r>
            <a:endParaRPr lang="en-US" sz="1350" b="1" dirty="0">
              <a:latin typeface="Adobe Gothic Std B" panose="020B0800000000000000" pitchFamily="34" charset="-128"/>
              <a:ea typeface="Adobe Gothic Std B" panose="020B0800000000000000" pitchFamily="34" charset="-128"/>
            </a:endParaRPr>
          </a:p>
        </p:txBody>
      </p:sp>
      <p:sp>
        <p:nvSpPr>
          <p:cNvPr id="13" name="Rounded Rectangle 12"/>
          <p:cNvSpPr/>
          <p:nvPr/>
        </p:nvSpPr>
        <p:spPr>
          <a:xfrm>
            <a:off x="4174357" y="3969201"/>
            <a:ext cx="4827289" cy="1944722"/>
          </a:xfrm>
          <a:prstGeom prst="roundRect">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tabLst>
                <a:tab pos="469231" algn="l"/>
              </a:tabLst>
            </a:pPr>
            <a:r>
              <a:rPr lang="en-ID" sz="1400" b="1" dirty="0">
                <a:latin typeface="Adobe Gothic Std B" panose="020B0800000000000000" pitchFamily="34" charset="-128"/>
                <a:ea typeface="Adobe Gothic Std B" panose="020B0800000000000000" pitchFamily="34" charset="-128"/>
              </a:rPr>
              <a:t>	Brunner juga </a:t>
            </a:r>
            <a:r>
              <a:rPr lang="en-ID" sz="1400" b="1" dirty="0" err="1">
                <a:latin typeface="Adobe Gothic Std B" panose="020B0800000000000000" pitchFamily="34" charset="-128"/>
                <a:ea typeface="Adobe Gothic Std B" panose="020B0800000000000000" pitchFamily="34" charset="-128"/>
              </a:rPr>
              <a:t>meyakini</a:t>
            </a:r>
            <a:r>
              <a:rPr lang="en-ID" sz="1400" b="1" dirty="0">
                <a:latin typeface="Adobe Gothic Std B" panose="020B0800000000000000" pitchFamily="34" charset="-128"/>
                <a:ea typeface="Adobe Gothic Std B" panose="020B0800000000000000" pitchFamily="34" charset="-128"/>
              </a:rPr>
              <a:t> </a:t>
            </a:r>
            <a:r>
              <a:rPr lang="en-ID" sz="1400" b="1" dirty="0" err="1">
                <a:latin typeface="Adobe Gothic Std B" panose="020B0800000000000000" pitchFamily="34" charset="-128"/>
                <a:ea typeface="Adobe Gothic Std B" panose="020B0800000000000000" pitchFamily="34" charset="-128"/>
              </a:rPr>
              <a:t>bahwa</a:t>
            </a:r>
            <a:r>
              <a:rPr lang="en-ID" sz="1400" b="1" dirty="0">
                <a:latin typeface="Adobe Gothic Std B" panose="020B0800000000000000" pitchFamily="34" charset="-128"/>
                <a:ea typeface="Adobe Gothic Std B" panose="020B0800000000000000" pitchFamily="34" charset="-128"/>
              </a:rPr>
              <a:t> proses </a:t>
            </a:r>
            <a:r>
              <a:rPr lang="en-ID" sz="1400" b="1" dirty="0" err="1">
                <a:latin typeface="Adobe Gothic Std B" panose="020B0800000000000000" pitchFamily="34" charset="-128"/>
                <a:ea typeface="Adobe Gothic Std B" panose="020B0800000000000000" pitchFamily="34" charset="-128"/>
              </a:rPr>
              <a:t>belajar</a:t>
            </a:r>
            <a:r>
              <a:rPr lang="en-ID" sz="1400" b="1" dirty="0">
                <a:latin typeface="Adobe Gothic Std B" panose="020B0800000000000000" pitchFamily="34" charset="-128"/>
                <a:ea typeface="Adobe Gothic Std B" panose="020B0800000000000000" pitchFamily="34" charset="-128"/>
              </a:rPr>
              <a:t> </a:t>
            </a:r>
            <a:r>
              <a:rPr lang="en-ID" sz="1400" b="1" dirty="0" err="1">
                <a:latin typeface="Adobe Gothic Std B" panose="020B0800000000000000" pitchFamily="34" charset="-128"/>
                <a:ea typeface="Adobe Gothic Std B" panose="020B0800000000000000" pitchFamily="34" charset="-128"/>
              </a:rPr>
              <a:t>akan</a:t>
            </a:r>
            <a:r>
              <a:rPr lang="en-ID" sz="1400" b="1" dirty="0">
                <a:latin typeface="Adobe Gothic Std B" panose="020B0800000000000000" pitchFamily="34" charset="-128"/>
                <a:ea typeface="Adobe Gothic Std B" panose="020B0800000000000000" pitchFamily="34" charset="-128"/>
              </a:rPr>
              <a:t> </a:t>
            </a:r>
            <a:r>
              <a:rPr lang="en-ID" sz="1400" b="1" dirty="0" err="1">
                <a:latin typeface="Adobe Gothic Std B" panose="020B0800000000000000" pitchFamily="34" charset="-128"/>
                <a:ea typeface="Adobe Gothic Std B" panose="020B0800000000000000" pitchFamily="34" charset="-128"/>
              </a:rPr>
              <a:t>berjalan</a:t>
            </a:r>
            <a:r>
              <a:rPr lang="en-ID" sz="1400" b="1" dirty="0">
                <a:latin typeface="Adobe Gothic Std B" panose="020B0800000000000000" pitchFamily="34" charset="-128"/>
                <a:ea typeface="Adobe Gothic Std B" panose="020B0800000000000000" pitchFamily="34" charset="-128"/>
              </a:rPr>
              <a:t> </a:t>
            </a:r>
            <a:r>
              <a:rPr lang="en-ID" sz="1400" b="1" dirty="0" err="1">
                <a:latin typeface="Adobe Gothic Std B" panose="020B0800000000000000" pitchFamily="34" charset="-128"/>
                <a:ea typeface="Adobe Gothic Std B" panose="020B0800000000000000" pitchFamily="34" charset="-128"/>
              </a:rPr>
              <a:t>dengan</a:t>
            </a:r>
            <a:r>
              <a:rPr lang="en-ID" sz="1400" b="1" dirty="0">
                <a:latin typeface="Adobe Gothic Std B" panose="020B0800000000000000" pitchFamily="34" charset="-128"/>
                <a:ea typeface="Adobe Gothic Std B" panose="020B0800000000000000" pitchFamily="34" charset="-128"/>
              </a:rPr>
              <a:t> optimal </a:t>
            </a:r>
            <a:r>
              <a:rPr lang="en-ID" sz="1400" b="1" dirty="0" err="1">
                <a:latin typeface="Adobe Gothic Std B" panose="020B0800000000000000" pitchFamily="34" charset="-128"/>
                <a:ea typeface="Adobe Gothic Std B" panose="020B0800000000000000" pitchFamily="34" charset="-128"/>
              </a:rPr>
              <a:t>apabila</a:t>
            </a:r>
            <a:r>
              <a:rPr lang="en-ID" sz="1400" b="1" dirty="0">
                <a:latin typeface="Adobe Gothic Std B" panose="020B0800000000000000" pitchFamily="34" charset="-128"/>
                <a:ea typeface="Adobe Gothic Std B" panose="020B0800000000000000" pitchFamily="34" charset="-128"/>
              </a:rPr>
              <a:t> </a:t>
            </a:r>
            <a:r>
              <a:rPr lang="en-ID" sz="1400" b="1" dirty="0" err="1">
                <a:latin typeface="Adobe Gothic Std B" panose="020B0800000000000000" pitchFamily="34" charset="-128"/>
                <a:ea typeface="Adobe Gothic Std B" panose="020B0800000000000000" pitchFamily="34" charset="-128"/>
              </a:rPr>
              <a:t>siswa</a:t>
            </a:r>
            <a:r>
              <a:rPr lang="en-ID" sz="1400" b="1" dirty="0">
                <a:latin typeface="Adobe Gothic Std B" panose="020B0800000000000000" pitchFamily="34" charset="-128"/>
                <a:ea typeface="Adobe Gothic Std B" panose="020B0800000000000000" pitchFamily="34" charset="-128"/>
              </a:rPr>
              <a:t> </a:t>
            </a:r>
            <a:r>
              <a:rPr lang="en-ID" sz="1400" b="1" dirty="0" err="1">
                <a:latin typeface="Adobe Gothic Std B" panose="020B0800000000000000" pitchFamily="34" charset="-128"/>
                <a:ea typeface="Adobe Gothic Std B" panose="020B0800000000000000" pitchFamily="34" charset="-128"/>
              </a:rPr>
              <a:t>diberikan</a:t>
            </a:r>
            <a:r>
              <a:rPr lang="en-ID" sz="1400" b="1" dirty="0">
                <a:latin typeface="Adobe Gothic Std B" panose="020B0800000000000000" pitchFamily="34" charset="-128"/>
                <a:ea typeface="Adobe Gothic Std B" panose="020B0800000000000000" pitchFamily="34" charset="-128"/>
              </a:rPr>
              <a:t> </a:t>
            </a:r>
            <a:r>
              <a:rPr lang="en-ID" sz="1400" b="1" dirty="0" err="1">
                <a:latin typeface="Adobe Gothic Std B" panose="020B0800000000000000" pitchFamily="34" charset="-128"/>
                <a:ea typeface="Adobe Gothic Std B" panose="020B0800000000000000" pitchFamily="34" charset="-128"/>
              </a:rPr>
              <a:t>kesempatan</a:t>
            </a:r>
            <a:r>
              <a:rPr lang="en-ID" sz="1400" b="1" dirty="0">
                <a:latin typeface="Adobe Gothic Std B" panose="020B0800000000000000" pitchFamily="34" charset="-128"/>
                <a:ea typeface="Adobe Gothic Std B" panose="020B0800000000000000" pitchFamily="34" charset="-128"/>
              </a:rPr>
              <a:t> </a:t>
            </a:r>
            <a:r>
              <a:rPr lang="en-ID" sz="1400" b="1" dirty="0" err="1">
                <a:latin typeface="Adobe Gothic Std B" panose="020B0800000000000000" pitchFamily="34" charset="-128"/>
                <a:ea typeface="Adobe Gothic Std B" panose="020B0800000000000000" pitchFamily="34" charset="-128"/>
              </a:rPr>
              <a:t>untuk</a:t>
            </a:r>
            <a:r>
              <a:rPr lang="en-ID" sz="1400" b="1" dirty="0">
                <a:latin typeface="Adobe Gothic Std B" panose="020B0800000000000000" pitchFamily="34" charset="-128"/>
                <a:ea typeface="Adobe Gothic Std B" panose="020B0800000000000000" pitchFamily="34" charset="-128"/>
              </a:rPr>
              <a:t> </a:t>
            </a:r>
            <a:r>
              <a:rPr lang="en-ID" sz="1400" b="1" dirty="0" err="1">
                <a:latin typeface="Adobe Gothic Std B" panose="020B0800000000000000" pitchFamily="34" charset="-128"/>
                <a:ea typeface="Adobe Gothic Std B" panose="020B0800000000000000" pitchFamily="34" charset="-128"/>
              </a:rPr>
              <a:t>mengungkapkan</a:t>
            </a:r>
            <a:r>
              <a:rPr lang="en-ID" sz="1400" b="1" dirty="0">
                <a:latin typeface="Adobe Gothic Std B" panose="020B0800000000000000" pitchFamily="34" charset="-128"/>
                <a:ea typeface="Adobe Gothic Std B" panose="020B0800000000000000" pitchFamily="34" charset="-128"/>
              </a:rPr>
              <a:t> </a:t>
            </a:r>
            <a:r>
              <a:rPr lang="en-ID" sz="1400" b="1" dirty="0" err="1">
                <a:latin typeface="Adobe Gothic Std B" panose="020B0800000000000000" pitchFamily="34" charset="-128"/>
                <a:ea typeface="Adobe Gothic Std B" panose="020B0800000000000000" pitchFamily="34" charset="-128"/>
              </a:rPr>
              <a:t>konsep</a:t>
            </a:r>
            <a:r>
              <a:rPr lang="en-ID" sz="1400" b="1" dirty="0">
                <a:latin typeface="Adobe Gothic Std B" panose="020B0800000000000000" pitchFamily="34" charset="-128"/>
                <a:ea typeface="Adobe Gothic Std B" panose="020B0800000000000000" pitchFamily="34" charset="-128"/>
              </a:rPr>
              <a:t>, </a:t>
            </a:r>
            <a:r>
              <a:rPr lang="en-ID" sz="1400" b="1" dirty="0" err="1">
                <a:latin typeface="Adobe Gothic Std B" panose="020B0800000000000000" pitchFamily="34" charset="-128"/>
                <a:ea typeface="Adobe Gothic Std B" panose="020B0800000000000000" pitchFamily="34" charset="-128"/>
              </a:rPr>
              <a:t>teori</a:t>
            </a:r>
            <a:r>
              <a:rPr lang="en-ID" sz="1400" b="1" dirty="0">
                <a:latin typeface="Adobe Gothic Std B" panose="020B0800000000000000" pitchFamily="34" charset="-128"/>
                <a:ea typeface="Adobe Gothic Std B" panose="020B0800000000000000" pitchFamily="34" charset="-128"/>
              </a:rPr>
              <a:t>, </a:t>
            </a:r>
            <a:r>
              <a:rPr lang="en-ID" sz="1400" b="1" dirty="0" err="1">
                <a:latin typeface="Adobe Gothic Std B" panose="020B0800000000000000" pitchFamily="34" charset="-128"/>
                <a:ea typeface="Adobe Gothic Std B" panose="020B0800000000000000" pitchFamily="34" charset="-128"/>
              </a:rPr>
              <a:t>aturan</a:t>
            </a:r>
            <a:r>
              <a:rPr lang="en-ID" sz="1400" b="1" dirty="0">
                <a:latin typeface="Adobe Gothic Std B" panose="020B0800000000000000" pitchFamily="34" charset="-128"/>
                <a:ea typeface="Adobe Gothic Std B" panose="020B0800000000000000" pitchFamily="34" charset="-128"/>
              </a:rPr>
              <a:t>, </a:t>
            </a:r>
            <a:r>
              <a:rPr lang="en-ID" sz="1400" b="1" dirty="0" err="1">
                <a:latin typeface="Adobe Gothic Std B" panose="020B0800000000000000" pitchFamily="34" charset="-128"/>
                <a:ea typeface="Adobe Gothic Std B" panose="020B0800000000000000" pitchFamily="34" charset="-128"/>
              </a:rPr>
              <a:t>atau</a:t>
            </a:r>
            <a:r>
              <a:rPr lang="en-ID" sz="1400" b="1" dirty="0">
                <a:latin typeface="Adobe Gothic Std B" panose="020B0800000000000000" pitchFamily="34" charset="-128"/>
                <a:ea typeface="Adobe Gothic Std B" panose="020B0800000000000000" pitchFamily="34" charset="-128"/>
              </a:rPr>
              <a:t> </a:t>
            </a:r>
            <a:r>
              <a:rPr lang="en-ID" sz="1400" b="1" dirty="0" err="1">
                <a:latin typeface="Adobe Gothic Std B" panose="020B0800000000000000" pitchFamily="34" charset="-128"/>
                <a:ea typeface="Adobe Gothic Std B" panose="020B0800000000000000" pitchFamily="34" charset="-128"/>
              </a:rPr>
              <a:t>pemahaman</a:t>
            </a:r>
            <a:r>
              <a:rPr lang="en-ID" sz="1400" b="1" dirty="0">
                <a:latin typeface="Adobe Gothic Std B" panose="020B0800000000000000" pitchFamily="34" charset="-128"/>
                <a:ea typeface="Adobe Gothic Std B" panose="020B0800000000000000" pitchFamily="34" charset="-128"/>
              </a:rPr>
              <a:t> </a:t>
            </a:r>
            <a:r>
              <a:rPr lang="en-ID" sz="1400" b="1" dirty="0" err="1">
                <a:latin typeface="Adobe Gothic Std B" panose="020B0800000000000000" pitchFamily="34" charset="-128"/>
                <a:ea typeface="Adobe Gothic Std B" panose="020B0800000000000000" pitchFamily="34" charset="-128"/>
              </a:rPr>
              <a:t>melalui</a:t>
            </a:r>
            <a:r>
              <a:rPr lang="en-ID" sz="1400" b="1" dirty="0">
                <a:latin typeface="Adobe Gothic Std B" panose="020B0800000000000000" pitchFamily="34" charset="-128"/>
                <a:ea typeface="Adobe Gothic Std B" panose="020B0800000000000000" pitchFamily="34" charset="-128"/>
              </a:rPr>
              <a:t> </a:t>
            </a:r>
            <a:r>
              <a:rPr lang="en-ID" sz="1400" b="1" dirty="0" err="1">
                <a:latin typeface="Adobe Gothic Std B" panose="020B0800000000000000" pitchFamily="34" charset="-128"/>
                <a:ea typeface="Adobe Gothic Std B" panose="020B0800000000000000" pitchFamily="34" charset="-128"/>
              </a:rPr>
              <a:t>contoh-contoh</a:t>
            </a:r>
            <a:r>
              <a:rPr lang="en-ID" sz="1400" b="1" dirty="0">
                <a:latin typeface="Adobe Gothic Std B" panose="020B0800000000000000" pitchFamily="34" charset="-128"/>
                <a:ea typeface="Adobe Gothic Std B" panose="020B0800000000000000" pitchFamily="34" charset="-128"/>
              </a:rPr>
              <a:t> yang </a:t>
            </a:r>
            <a:r>
              <a:rPr lang="en-ID" sz="1400" b="1" dirty="0" err="1">
                <a:latin typeface="Adobe Gothic Std B" panose="020B0800000000000000" pitchFamily="34" charset="-128"/>
                <a:ea typeface="Adobe Gothic Std B" panose="020B0800000000000000" pitchFamily="34" charset="-128"/>
              </a:rPr>
              <a:t>ia</a:t>
            </a:r>
            <a:r>
              <a:rPr lang="en-ID" sz="1400" b="1" dirty="0">
                <a:latin typeface="Adobe Gothic Std B" panose="020B0800000000000000" pitchFamily="34" charset="-128"/>
                <a:ea typeface="Adobe Gothic Std B" panose="020B0800000000000000" pitchFamily="34" charset="-128"/>
              </a:rPr>
              <a:t> </a:t>
            </a:r>
            <a:r>
              <a:rPr lang="en-ID" sz="1400" b="1" dirty="0" err="1">
                <a:latin typeface="Adobe Gothic Std B" panose="020B0800000000000000" pitchFamily="34" charset="-128"/>
                <a:ea typeface="Adobe Gothic Std B" panose="020B0800000000000000" pitchFamily="34" charset="-128"/>
              </a:rPr>
              <a:t>jumpai</a:t>
            </a:r>
            <a:r>
              <a:rPr lang="en-ID" sz="1400" b="1" dirty="0">
                <a:latin typeface="Adobe Gothic Std B" panose="020B0800000000000000" pitchFamily="34" charset="-128"/>
                <a:ea typeface="Adobe Gothic Std B" panose="020B0800000000000000" pitchFamily="34" charset="-128"/>
              </a:rPr>
              <a:t> </a:t>
            </a:r>
            <a:r>
              <a:rPr lang="en-ID" sz="1400" b="1" dirty="0" err="1">
                <a:latin typeface="Adobe Gothic Std B" panose="020B0800000000000000" pitchFamily="34" charset="-128"/>
                <a:ea typeface="Adobe Gothic Std B" panose="020B0800000000000000" pitchFamily="34" charset="-128"/>
              </a:rPr>
              <a:t>dalam</a:t>
            </a:r>
            <a:r>
              <a:rPr lang="en-ID" sz="1400" b="1" dirty="0">
                <a:latin typeface="Adobe Gothic Std B" panose="020B0800000000000000" pitchFamily="34" charset="-128"/>
                <a:ea typeface="Adobe Gothic Std B" panose="020B0800000000000000" pitchFamily="34" charset="-128"/>
              </a:rPr>
              <a:t> </a:t>
            </a:r>
            <a:r>
              <a:rPr lang="en-ID" sz="1400" b="1" dirty="0" err="1">
                <a:latin typeface="Adobe Gothic Std B" panose="020B0800000000000000" pitchFamily="34" charset="-128"/>
                <a:ea typeface="Adobe Gothic Std B" panose="020B0800000000000000" pitchFamily="34" charset="-128"/>
              </a:rPr>
              <a:t>kehidupannya</a:t>
            </a:r>
            <a:r>
              <a:rPr lang="en-ID" sz="1400" b="1" dirty="0">
                <a:latin typeface="Adobe Gothic Std B" panose="020B0800000000000000" pitchFamily="34" charset="-128"/>
                <a:ea typeface="Adobe Gothic Std B" panose="020B0800000000000000" pitchFamily="34" charset="-128"/>
              </a:rPr>
              <a:t> </a:t>
            </a:r>
            <a:r>
              <a:rPr lang="en-ID" sz="1400" b="1" dirty="0" err="1">
                <a:latin typeface="Adobe Gothic Std B" panose="020B0800000000000000" pitchFamily="34" charset="-128"/>
                <a:ea typeface="Adobe Gothic Std B" panose="020B0800000000000000" pitchFamily="34" charset="-128"/>
              </a:rPr>
              <a:t>sehari-hari</a:t>
            </a:r>
            <a:r>
              <a:rPr lang="en-ID" sz="1400" b="1" dirty="0">
                <a:latin typeface="Adobe Gothic Std B" panose="020B0800000000000000" pitchFamily="34" charset="-128"/>
                <a:ea typeface="Adobe Gothic Std B" panose="020B0800000000000000" pitchFamily="34" charset="-128"/>
              </a:rPr>
              <a:t>. </a:t>
            </a:r>
            <a:r>
              <a:rPr lang="en-ID" sz="1400" b="1" dirty="0" err="1">
                <a:latin typeface="Adobe Gothic Std B" panose="020B0800000000000000" pitchFamily="34" charset="-128"/>
                <a:ea typeface="Adobe Gothic Std B" panose="020B0800000000000000" pitchFamily="34" charset="-128"/>
              </a:rPr>
              <a:t>Sebagaimana</a:t>
            </a:r>
            <a:r>
              <a:rPr lang="en-ID" sz="1400" b="1" dirty="0">
                <a:latin typeface="Adobe Gothic Std B" panose="020B0800000000000000" pitchFamily="34" charset="-128"/>
                <a:ea typeface="Adobe Gothic Std B" panose="020B0800000000000000" pitchFamily="34" charset="-128"/>
              </a:rPr>
              <a:t> </a:t>
            </a:r>
            <a:r>
              <a:rPr lang="en-ID" sz="1400" b="1" dirty="0" err="1">
                <a:latin typeface="Adobe Gothic Std B" panose="020B0800000000000000" pitchFamily="34" charset="-128"/>
                <a:ea typeface="Adobe Gothic Std B" panose="020B0800000000000000" pitchFamily="34" charset="-128"/>
              </a:rPr>
              <a:t>bagan</a:t>
            </a:r>
            <a:r>
              <a:rPr lang="en-ID" sz="1400" b="1" dirty="0">
                <a:latin typeface="Adobe Gothic Std B" panose="020B0800000000000000" pitchFamily="34" charset="-128"/>
                <a:ea typeface="Adobe Gothic Std B" panose="020B0800000000000000" pitchFamily="34" charset="-128"/>
              </a:rPr>
              <a:t> di </a:t>
            </a:r>
            <a:r>
              <a:rPr lang="en-ID" sz="1400" b="1" dirty="0" err="1">
                <a:latin typeface="Adobe Gothic Std B" panose="020B0800000000000000" pitchFamily="34" charset="-128"/>
                <a:ea typeface="Adobe Gothic Std B" panose="020B0800000000000000" pitchFamily="34" charset="-128"/>
              </a:rPr>
              <a:t>atas</a:t>
            </a:r>
            <a:r>
              <a:rPr lang="en-ID" sz="1400" b="1" dirty="0">
                <a:latin typeface="Adobe Gothic Std B" panose="020B0800000000000000" pitchFamily="34" charset="-128"/>
                <a:ea typeface="Adobe Gothic Std B" panose="020B0800000000000000" pitchFamily="34" charset="-128"/>
              </a:rPr>
              <a:t>, Brunner </a:t>
            </a:r>
            <a:r>
              <a:rPr lang="en-ID" sz="1400" b="1" dirty="0" err="1">
                <a:latin typeface="Adobe Gothic Std B" panose="020B0800000000000000" pitchFamily="34" charset="-128"/>
                <a:ea typeface="Adobe Gothic Std B" panose="020B0800000000000000" pitchFamily="34" charset="-128"/>
              </a:rPr>
              <a:t>meyakini</a:t>
            </a:r>
            <a:r>
              <a:rPr lang="en-ID" sz="1400" b="1" dirty="0">
                <a:latin typeface="Adobe Gothic Std B" panose="020B0800000000000000" pitchFamily="34" charset="-128"/>
                <a:ea typeface="Adobe Gothic Std B" panose="020B0800000000000000" pitchFamily="34" charset="-128"/>
              </a:rPr>
              <a:t> </a:t>
            </a:r>
            <a:r>
              <a:rPr lang="en-ID" sz="1400" b="1" dirty="0" err="1">
                <a:latin typeface="Adobe Gothic Std B" panose="020B0800000000000000" pitchFamily="34" charset="-128"/>
                <a:ea typeface="Adobe Gothic Std B" panose="020B0800000000000000" pitchFamily="34" charset="-128"/>
              </a:rPr>
              <a:t>bahwa</a:t>
            </a:r>
            <a:r>
              <a:rPr lang="en-ID" sz="1400" b="1" dirty="0">
                <a:latin typeface="Adobe Gothic Std B" panose="020B0800000000000000" pitchFamily="34" charset="-128"/>
                <a:ea typeface="Adobe Gothic Std B" panose="020B0800000000000000" pitchFamily="34" charset="-128"/>
              </a:rPr>
              <a:t> </a:t>
            </a:r>
            <a:r>
              <a:rPr lang="en-ID" sz="1400" b="1" dirty="0" err="1">
                <a:latin typeface="Adobe Gothic Std B" panose="020B0800000000000000" pitchFamily="34" charset="-128"/>
                <a:ea typeface="Adobe Gothic Std B" panose="020B0800000000000000" pitchFamily="34" charset="-128"/>
              </a:rPr>
              <a:t>perkembangan</a:t>
            </a:r>
            <a:r>
              <a:rPr lang="en-ID" sz="1400" b="1" dirty="0">
                <a:latin typeface="Adobe Gothic Std B" panose="020B0800000000000000" pitchFamily="34" charset="-128"/>
                <a:ea typeface="Adobe Gothic Std B" panose="020B0800000000000000" pitchFamily="34" charset="-128"/>
              </a:rPr>
              <a:t> </a:t>
            </a:r>
            <a:r>
              <a:rPr lang="en-ID" sz="1400" b="1" dirty="0" err="1">
                <a:latin typeface="Adobe Gothic Std B" panose="020B0800000000000000" pitchFamily="34" charset="-128"/>
                <a:ea typeface="Adobe Gothic Std B" panose="020B0800000000000000" pitchFamily="34" charset="-128"/>
              </a:rPr>
              <a:t>bahasa</a:t>
            </a:r>
            <a:r>
              <a:rPr lang="en-ID" sz="1400" b="1" dirty="0">
                <a:latin typeface="Adobe Gothic Std B" panose="020B0800000000000000" pitchFamily="34" charset="-128"/>
                <a:ea typeface="Adobe Gothic Std B" panose="020B0800000000000000" pitchFamily="34" charset="-128"/>
              </a:rPr>
              <a:t> </a:t>
            </a:r>
            <a:r>
              <a:rPr lang="en-ID" sz="1400" b="1" dirty="0" err="1">
                <a:latin typeface="Adobe Gothic Std B" panose="020B0800000000000000" pitchFamily="34" charset="-128"/>
                <a:ea typeface="Adobe Gothic Std B" panose="020B0800000000000000" pitchFamily="34" charset="-128"/>
              </a:rPr>
              <a:t>memiliki</a:t>
            </a:r>
            <a:r>
              <a:rPr lang="en-ID" sz="1400" b="1" dirty="0">
                <a:latin typeface="Adobe Gothic Std B" panose="020B0800000000000000" pitchFamily="34" charset="-128"/>
                <a:ea typeface="Adobe Gothic Std B" panose="020B0800000000000000" pitchFamily="34" charset="-128"/>
              </a:rPr>
              <a:t> </a:t>
            </a:r>
            <a:r>
              <a:rPr lang="en-ID" sz="1400" b="1" dirty="0" err="1">
                <a:latin typeface="Adobe Gothic Std B" panose="020B0800000000000000" pitchFamily="34" charset="-128"/>
                <a:ea typeface="Adobe Gothic Std B" panose="020B0800000000000000" pitchFamily="34" charset="-128"/>
              </a:rPr>
              <a:t>pengaruh</a:t>
            </a:r>
            <a:r>
              <a:rPr lang="en-ID" sz="1400" b="1" dirty="0">
                <a:latin typeface="Adobe Gothic Std B" panose="020B0800000000000000" pitchFamily="34" charset="-128"/>
                <a:ea typeface="Adobe Gothic Std B" panose="020B0800000000000000" pitchFamily="34" charset="-128"/>
              </a:rPr>
              <a:t> yang </a:t>
            </a:r>
            <a:r>
              <a:rPr lang="en-ID" sz="1400" b="1" dirty="0" err="1">
                <a:latin typeface="Adobe Gothic Std B" panose="020B0800000000000000" pitchFamily="34" charset="-128"/>
                <a:ea typeface="Adobe Gothic Std B" panose="020B0800000000000000" pitchFamily="34" charset="-128"/>
              </a:rPr>
              <a:t>signifikan</a:t>
            </a:r>
            <a:r>
              <a:rPr lang="en-ID" sz="1400" b="1" dirty="0">
                <a:latin typeface="Adobe Gothic Std B" panose="020B0800000000000000" pitchFamily="34" charset="-128"/>
                <a:ea typeface="Adobe Gothic Std B" panose="020B0800000000000000" pitchFamily="34" charset="-128"/>
              </a:rPr>
              <a:t> </a:t>
            </a:r>
            <a:r>
              <a:rPr lang="en-ID" sz="1400" b="1" dirty="0" err="1">
                <a:latin typeface="Adobe Gothic Std B" panose="020B0800000000000000" pitchFamily="34" charset="-128"/>
                <a:ea typeface="Adobe Gothic Std B" panose="020B0800000000000000" pitchFamily="34" charset="-128"/>
              </a:rPr>
              <a:t>terhadap</a:t>
            </a:r>
            <a:r>
              <a:rPr lang="en-ID" sz="1400" b="1" dirty="0">
                <a:latin typeface="Adobe Gothic Std B" panose="020B0800000000000000" pitchFamily="34" charset="-128"/>
                <a:ea typeface="Adobe Gothic Std B" panose="020B0800000000000000" pitchFamily="34" charset="-128"/>
              </a:rPr>
              <a:t> </a:t>
            </a:r>
            <a:r>
              <a:rPr lang="en-ID" sz="1400" b="1" dirty="0" err="1">
                <a:latin typeface="Adobe Gothic Std B" panose="020B0800000000000000" pitchFamily="34" charset="-128"/>
                <a:ea typeface="Adobe Gothic Std B" panose="020B0800000000000000" pitchFamily="34" charset="-128"/>
              </a:rPr>
              <a:t>perkembangan</a:t>
            </a:r>
            <a:r>
              <a:rPr lang="en-ID" sz="1400" b="1" dirty="0">
                <a:latin typeface="Adobe Gothic Std B" panose="020B0800000000000000" pitchFamily="34" charset="-128"/>
                <a:ea typeface="Adobe Gothic Std B" panose="020B0800000000000000" pitchFamily="34" charset="-128"/>
              </a:rPr>
              <a:t> </a:t>
            </a:r>
            <a:r>
              <a:rPr lang="en-ID" sz="1400" b="1" dirty="0" err="1">
                <a:latin typeface="Adobe Gothic Std B" panose="020B0800000000000000" pitchFamily="34" charset="-128"/>
                <a:ea typeface="Adobe Gothic Std B" panose="020B0800000000000000" pitchFamily="34" charset="-128"/>
              </a:rPr>
              <a:t>kognitif</a:t>
            </a:r>
            <a:r>
              <a:rPr lang="en-ID" sz="1400" b="1" dirty="0">
                <a:latin typeface="Adobe Gothic Std B" panose="020B0800000000000000" pitchFamily="34" charset="-128"/>
                <a:ea typeface="Adobe Gothic Std B" panose="020B0800000000000000" pitchFamily="34" charset="-128"/>
              </a:rPr>
              <a:t> </a:t>
            </a:r>
            <a:r>
              <a:rPr lang="en-ID" sz="1400" b="1" dirty="0" err="1">
                <a:latin typeface="Adobe Gothic Std B" panose="020B0800000000000000" pitchFamily="34" charset="-128"/>
                <a:ea typeface="Adobe Gothic Std B" panose="020B0800000000000000" pitchFamily="34" charset="-128"/>
              </a:rPr>
              <a:t>anak</a:t>
            </a:r>
            <a:r>
              <a:rPr lang="en-ID" sz="1400" b="1" dirty="0">
                <a:latin typeface="Adobe Gothic Std B" panose="020B0800000000000000" pitchFamily="34" charset="-128"/>
                <a:ea typeface="Adobe Gothic Std B" panose="020B0800000000000000" pitchFamily="34" charset="-128"/>
              </a:rPr>
              <a:t>. </a:t>
            </a:r>
            <a:endParaRPr lang="en-US" sz="1400" b="1" dirty="0">
              <a:latin typeface="Adobe Gothic Std B" panose="020B0800000000000000" pitchFamily="34" charset="-128"/>
              <a:ea typeface="Adobe Gothic Std B" panose="020B0800000000000000" pitchFamily="34" charset="-128"/>
            </a:endParaRPr>
          </a:p>
        </p:txBody>
      </p:sp>
      <p:sp>
        <p:nvSpPr>
          <p:cNvPr id="17" name="Curved Right Arrow 16"/>
          <p:cNvSpPr/>
          <p:nvPr/>
        </p:nvSpPr>
        <p:spPr>
          <a:xfrm>
            <a:off x="3491599" y="3489009"/>
            <a:ext cx="548783" cy="912352"/>
          </a:xfrm>
          <a:prstGeom prst="curvedRightArrow">
            <a:avLst>
              <a:gd name="adj1" fmla="val 2717"/>
              <a:gd name="adj2" fmla="val 19053"/>
              <a:gd name="adj3" fmla="val 2500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b="1">
              <a:solidFill>
                <a:schemeClr val="tx1"/>
              </a:solidFill>
            </a:endParaRPr>
          </a:p>
        </p:txBody>
      </p:sp>
    </p:spTree>
    <p:extLst>
      <p:ext uri="{BB962C8B-B14F-4D97-AF65-F5344CB8AC3E}">
        <p14:creationId xmlns:p14="http://schemas.microsoft.com/office/powerpoint/2010/main" val="1522267817"/>
      </p:ext>
    </p:extLst>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8194"/>
                                        </p:tgtEl>
                                        <p:attrNameLst>
                                          <p:attrName>style.visibility</p:attrName>
                                        </p:attrNameLst>
                                      </p:cBhvr>
                                      <p:to>
                                        <p:strVal val="visible"/>
                                      </p:to>
                                    </p:set>
                                    <p:anim calcmode="lin" valueType="num">
                                      <p:cBhvr additive="base">
                                        <p:cTn id="11" dur="500" fill="hold"/>
                                        <p:tgtEl>
                                          <p:spTgt spid="8194"/>
                                        </p:tgtEl>
                                        <p:attrNameLst>
                                          <p:attrName>ppt_x</p:attrName>
                                        </p:attrNameLst>
                                      </p:cBhvr>
                                      <p:tavLst>
                                        <p:tav tm="0">
                                          <p:val>
                                            <p:strVal val="#ppt_x"/>
                                          </p:val>
                                        </p:tav>
                                        <p:tav tm="100000">
                                          <p:val>
                                            <p:strVal val="#ppt_x"/>
                                          </p:val>
                                        </p:tav>
                                      </p:tavLst>
                                    </p:anim>
                                    <p:anim calcmode="lin" valueType="num">
                                      <p:cBhvr additive="base">
                                        <p:cTn id="12" dur="500" fill="hold"/>
                                        <p:tgtEl>
                                          <p:spTgt spid="8194"/>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1"/>
                                        </p:tgtEl>
                                        <p:attrNameLst>
                                          <p:attrName>style.visibility</p:attrName>
                                        </p:attrNameLst>
                                      </p:cBhvr>
                                      <p:to>
                                        <p:strVal val="visible"/>
                                      </p:to>
                                    </p:set>
                                    <p:anim calcmode="lin" valueType="num">
                                      <p:cBhvr additive="base">
                                        <p:cTn id="15" dur="500" fill="hold"/>
                                        <p:tgtEl>
                                          <p:spTgt spid="11"/>
                                        </p:tgtEl>
                                        <p:attrNameLst>
                                          <p:attrName>ppt_x</p:attrName>
                                        </p:attrNameLst>
                                      </p:cBhvr>
                                      <p:tavLst>
                                        <p:tav tm="0">
                                          <p:val>
                                            <p:strVal val="#ppt_x"/>
                                          </p:val>
                                        </p:tav>
                                        <p:tav tm="100000">
                                          <p:val>
                                            <p:strVal val="#ppt_x"/>
                                          </p:val>
                                        </p:tav>
                                      </p:tavLst>
                                    </p:anim>
                                    <p:anim calcmode="lin" valueType="num">
                                      <p:cBhvr additive="base">
                                        <p:cTn id="16" dur="500" fill="hold"/>
                                        <p:tgtEl>
                                          <p:spTgt spid="11"/>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ppt_x"/>
                                          </p:val>
                                        </p:tav>
                                        <p:tav tm="100000">
                                          <p:val>
                                            <p:strVal val="#ppt_x"/>
                                          </p:val>
                                        </p:tav>
                                      </p:tavLst>
                                    </p:anim>
                                    <p:anim calcmode="lin" valueType="num">
                                      <p:cBhvr additive="base">
                                        <p:cTn id="20" dur="500" fill="hold"/>
                                        <p:tgtEl>
                                          <p:spTgt spid="9"/>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500" fill="hold"/>
                                        <p:tgtEl>
                                          <p:spTgt spid="12"/>
                                        </p:tgtEl>
                                        <p:attrNameLst>
                                          <p:attrName>ppt_x</p:attrName>
                                        </p:attrNameLst>
                                      </p:cBhvr>
                                      <p:tavLst>
                                        <p:tav tm="0">
                                          <p:val>
                                            <p:strVal val="#ppt_x"/>
                                          </p:val>
                                        </p:tav>
                                        <p:tav tm="100000">
                                          <p:val>
                                            <p:strVal val="#ppt_x"/>
                                          </p:val>
                                        </p:tav>
                                      </p:tavLst>
                                    </p:anim>
                                    <p:anim calcmode="lin" valueType="num">
                                      <p:cBhvr additive="base">
                                        <p:cTn id="24" dur="500" fill="hold"/>
                                        <p:tgtEl>
                                          <p:spTgt spid="12"/>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additive="base">
                                        <p:cTn id="27" dur="500" fill="hold"/>
                                        <p:tgtEl>
                                          <p:spTgt spid="6"/>
                                        </p:tgtEl>
                                        <p:attrNameLst>
                                          <p:attrName>ppt_x</p:attrName>
                                        </p:attrNameLst>
                                      </p:cBhvr>
                                      <p:tavLst>
                                        <p:tav tm="0">
                                          <p:val>
                                            <p:strVal val="#ppt_x"/>
                                          </p:val>
                                        </p:tav>
                                        <p:tav tm="100000">
                                          <p:val>
                                            <p:strVal val="#ppt_x"/>
                                          </p:val>
                                        </p:tav>
                                      </p:tavLst>
                                    </p:anim>
                                    <p:anim calcmode="lin" valueType="num">
                                      <p:cBhvr additive="base">
                                        <p:cTn id="28" dur="500" fill="hold"/>
                                        <p:tgtEl>
                                          <p:spTgt spid="6"/>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13"/>
                                        </p:tgtEl>
                                        <p:attrNameLst>
                                          <p:attrName>style.visibility</p:attrName>
                                        </p:attrNameLst>
                                      </p:cBhvr>
                                      <p:to>
                                        <p:strVal val="visible"/>
                                      </p:to>
                                    </p:set>
                                    <p:anim calcmode="lin" valueType="num">
                                      <p:cBhvr additive="base">
                                        <p:cTn id="31" dur="500" fill="hold"/>
                                        <p:tgtEl>
                                          <p:spTgt spid="13"/>
                                        </p:tgtEl>
                                        <p:attrNameLst>
                                          <p:attrName>ppt_x</p:attrName>
                                        </p:attrNameLst>
                                      </p:cBhvr>
                                      <p:tavLst>
                                        <p:tav tm="0">
                                          <p:val>
                                            <p:strVal val="#ppt_x"/>
                                          </p:val>
                                        </p:tav>
                                        <p:tav tm="100000">
                                          <p:val>
                                            <p:strVal val="#ppt_x"/>
                                          </p:val>
                                        </p:tav>
                                      </p:tavLst>
                                    </p:anim>
                                    <p:anim calcmode="lin" valueType="num">
                                      <p:cBhvr additive="base">
                                        <p:cTn id="32" dur="500" fill="hold"/>
                                        <p:tgtEl>
                                          <p:spTgt spid="13"/>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17"/>
                                        </p:tgtEl>
                                        <p:attrNameLst>
                                          <p:attrName>style.visibility</p:attrName>
                                        </p:attrNameLst>
                                      </p:cBhvr>
                                      <p:to>
                                        <p:strVal val="visible"/>
                                      </p:to>
                                    </p:set>
                                    <p:anim calcmode="lin" valueType="num">
                                      <p:cBhvr additive="base">
                                        <p:cTn id="35" dur="500" fill="hold"/>
                                        <p:tgtEl>
                                          <p:spTgt spid="17"/>
                                        </p:tgtEl>
                                        <p:attrNameLst>
                                          <p:attrName>ppt_x</p:attrName>
                                        </p:attrNameLst>
                                      </p:cBhvr>
                                      <p:tavLst>
                                        <p:tav tm="0">
                                          <p:val>
                                            <p:strVal val="#ppt_x"/>
                                          </p:val>
                                        </p:tav>
                                        <p:tav tm="100000">
                                          <p:val>
                                            <p:strVal val="#ppt_x"/>
                                          </p:val>
                                        </p:tav>
                                      </p:tavLst>
                                    </p:anim>
                                    <p:anim calcmode="lin" valueType="num">
                                      <p:cBhvr additive="base">
                                        <p:cTn id="36"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12" grpId="0"/>
      <p:bldP spid="13" grpId="0" animBg="1"/>
      <p:bldP spid="17"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asil gambar untuk jerome brune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247880" y="970502"/>
            <a:ext cx="756983" cy="1216037"/>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3" name="Round Single Corner Rectangle 2"/>
          <p:cNvSpPr/>
          <p:nvPr/>
        </p:nvSpPr>
        <p:spPr>
          <a:xfrm>
            <a:off x="3221498" y="2240558"/>
            <a:ext cx="2809044" cy="1566582"/>
          </a:xfrm>
          <a:prstGeom prst="round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1500" b="1" dirty="0">
                <a:solidFill>
                  <a:schemeClr val="bg1"/>
                </a:solidFill>
                <a:latin typeface="Adobe Gothic Std B" panose="020B0800000000000000" pitchFamily="34" charset="-128"/>
                <a:ea typeface="Adobe Gothic Std B" panose="020B0800000000000000" pitchFamily="34" charset="-128"/>
              </a:rPr>
              <a:t>  </a:t>
            </a:r>
            <a:r>
              <a:rPr lang="en-US" sz="1500" b="1" dirty="0" err="1">
                <a:solidFill>
                  <a:schemeClr val="bg1"/>
                </a:solidFill>
                <a:latin typeface="Adobe Gothic Std B" panose="020B0800000000000000" pitchFamily="34" charset="-128"/>
                <a:ea typeface="Adobe Gothic Std B" panose="020B0800000000000000" pitchFamily="34" charset="-128"/>
              </a:rPr>
              <a:t>Menurut</a:t>
            </a:r>
            <a:r>
              <a:rPr lang="en-US" sz="1500" b="1" dirty="0">
                <a:solidFill>
                  <a:schemeClr val="bg1"/>
                </a:solidFill>
                <a:latin typeface="Adobe Gothic Std B" panose="020B0800000000000000" pitchFamily="34" charset="-128"/>
                <a:ea typeface="Adobe Gothic Std B" panose="020B0800000000000000" pitchFamily="34" charset="-128"/>
              </a:rPr>
              <a:t> </a:t>
            </a:r>
            <a:r>
              <a:rPr lang="en-US" sz="1500" b="1" dirty="0">
                <a:solidFill>
                  <a:schemeClr val="bg1"/>
                </a:solidFill>
                <a:latin typeface="Adobe Gothic Std B" panose="020B0800000000000000" pitchFamily="34" charset="-128"/>
                <a:ea typeface="Adobe Gothic Std B" panose="020B0800000000000000" pitchFamily="34" charset="-128"/>
              </a:rPr>
              <a:t>Bruner </a:t>
            </a:r>
            <a:r>
              <a:rPr lang="en-US" sz="1500" b="1" dirty="0" err="1">
                <a:solidFill>
                  <a:schemeClr val="bg1"/>
                </a:solidFill>
                <a:latin typeface="Adobe Gothic Std B" panose="020B0800000000000000" pitchFamily="34" charset="-128"/>
                <a:ea typeface="Adobe Gothic Std B" panose="020B0800000000000000" pitchFamily="34" charset="-128"/>
              </a:rPr>
              <a:t>perkembangan</a:t>
            </a:r>
            <a:r>
              <a:rPr lang="en-US" sz="1500" b="1" dirty="0">
                <a:solidFill>
                  <a:schemeClr val="bg1"/>
                </a:solidFill>
                <a:latin typeface="Adobe Gothic Std B" panose="020B0800000000000000" pitchFamily="34" charset="-128"/>
                <a:ea typeface="Adobe Gothic Std B" panose="020B0800000000000000" pitchFamily="34" charset="-128"/>
              </a:rPr>
              <a:t> </a:t>
            </a:r>
            <a:r>
              <a:rPr lang="en-US" sz="1500" b="1" dirty="0" err="1">
                <a:solidFill>
                  <a:schemeClr val="bg1"/>
                </a:solidFill>
                <a:latin typeface="Adobe Gothic Std B" panose="020B0800000000000000" pitchFamily="34" charset="-128"/>
                <a:ea typeface="Adobe Gothic Std B" panose="020B0800000000000000" pitchFamily="34" charset="-128"/>
              </a:rPr>
              <a:t>kognitif</a:t>
            </a:r>
            <a:r>
              <a:rPr lang="en-US" sz="1500" b="1" dirty="0">
                <a:solidFill>
                  <a:schemeClr val="bg1"/>
                </a:solidFill>
                <a:latin typeface="Adobe Gothic Std B" panose="020B0800000000000000" pitchFamily="34" charset="-128"/>
                <a:ea typeface="Adobe Gothic Std B" panose="020B0800000000000000" pitchFamily="34" charset="-128"/>
              </a:rPr>
              <a:t> </a:t>
            </a:r>
            <a:r>
              <a:rPr lang="en-US" sz="1500" b="1" dirty="0" err="1">
                <a:solidFill>
                  <a:schemeClr val="bg1"/>
                </a:solidFill>
                <a:latin typeface="Adobe Gothic Std B" panose="020B0800000000000000" pitchFamily="34" charset="-128"/>
                <a:ea typeface="Adobe Gothic Std B" panose="020B0800000000000000" pitchFamily="34" charset="-128"/>
              </a:rPr>
              <a:t>seseorang</a:t>
            </a:r>
            <a:r>
              <a:rPr lang="en-US" sz="1500" b="1" dirty="0">
                <a:solidFill>
                  <a:schemeClr val="bg1"/>
                </a:solidFill>
                <a:latin typeface="Adobe Gothic Std B" panose="020B0800000000000000" pitchFamily="34" charset="-128"/>
                <a:ea typeface="Adobe Gothic Std B" panose="020B0800000000000000" pitchFamily="34" charset="-128"/>
              </a:rPr>
              <a:t> </a:t>
            </a:r>
            <a:r>
              <a:rPr lang="en-US" sz="1500" b="1" dirty="0" err="1">
                <a:solidFill>
                  <a:schemeClr val="bg1"/>
                </a:solidFill>
                <a:latin typeface="Adobe Gothic Std B" panose="020B0800000000000000" pitchFamily="34" charset="-128"/>
                <a:ea typeface="Adobe Gothic Std B" panose="020B0800000000000000" pitchFamily="34" charset="-128"/>
              </a:rPr>
              <a:t>terjadi</a:t>
            </a:r>
            <a:r>
              <a:rPr lang="en-US" sz="1500" b="1" dirty="0">
                <a:solidFill>
                  <a:schemeClr val="bg1"/>
                </a:solidFill>
                <a:latin typeface="Adobe Gothic Std B" panose="020B0800000000000000" pitchFamily="34" charset="-128"/>
                <a:ea typeface="Adobe Gothic Std B" panose="020B0800000000000000" pitchFamily="34" charset="-128"/>
              </a:rPr>
              <a:t> </a:t>
            </a:r>
            <a:r>
              <a:rPr lang="en-US" sz="1500" b="1" dirty="0" err="1">
                <a:solidFill>
                  <a:schemeClr val="bg1"/>
                </a:solidFill>
                <a:latin typeface="Adobe Gothic Std B" panose="020B0800000000000000" pitchFamily="34" charset="-128"/>
                <a:ea typeface="Adobe Gothic Std B" panose="020B0800000000000000" pitchFamily="34" charset="-128"/>
              </a:rPr>
              <a:t>melalui</a:t>
            </a:r>
            <a:r>
              <a:rPr lang="en-US" sz="1500" b="1" dirty="0">
                <a:solidFill>
                  <a:schemeClr val="bg1"/>
                </a:solidFill>
                <a:latin typeface="Adobe Gothic Std B" panose="020B0800000000000000" pitchFamily="34" charset="-128"/>
                <a:ea typeface="Adobe Gothic Std B" panose="020B0800000000000000" pitchFamily="34" charset="-128"/>
              </a:rPr>
              <a:t> </a:t>
            </a:r>
            <a:r>
              <a:rPr lang="en-US" sz="1500" b="1" dirty="0" err="1">
                <a:solidFill>
                  <a:schemeClr val="bg1"/>
                </a:solidFill>
                <a:latin typeface="Adobe Gothic Std B" panose="020B0800000000000000" pitchFamily="34" charset="-128"/>
                <a:ea typeface="Adobe Gothic Std B" panose="020B0800000000000000" pitchFamily="34" charset="-128"/>
              </a:rPr>
              <a:t>tiga</a:t>
            </a:r>
            <a:r>
              <a:rPr lang="en-US" sz="1500" b="1" dirty="0">
                <a:solidFill>
                  <a:schemeClr val="bg1"/>
                </a:solidFill>
                <a:latin typeface="Adobe Gothic Std B" panose="020B0800000000000000" pitchFamily="34" charset="-128"/>
                <a:ea typeface="Adobe Gothic Std B" panose="020B0800000000000000" pitchFamily="34" charset="-128"/>
              </a:rPr>
              <a:t> </a:t>
            </a:r>
            <a:r>
              <a:rPr lang="en-US" sz="1500" b="1" dirty="0" err="1">
                <a:solidFill>
                  <a:schemeClr val="bg1"/>
                </a:solidFill>
                <a:latin typeface="Adobe Gothic Std B" panose="020B0800000000000000" pitchFamily="34" charset="-128"/>
                <a:ea typeface="Adobe Gothic Std B" panose="020B0800000000000000" pitchFamily="34" charset="-128"/>
              </a:rPr>
              <a:t>tahap</a:t>
            </a:r>
            <a:r>
              <a:rPr lang="en-US" sz="1500" b="1" dirty="0">
                <a:solidFill>
                  <a:schemeClr val="bg1"/>
                </a:solidFill>
                <a:latin typeface="Adobe Gothic Std B" panose="020B0800000000000000" pitchFamily="34" charset="-128"/>
                <a:ea typeface="Adobe Gothic Std B" panose="020B0800000000000000" pitchFamily="34" charset="-128"/>
              </a:rPr>
              <a:t> yang </a:t>
            </a:r>
            <a:r>
              <a:rPr lang="en-US" sz="1500" b="1" dirty="0" err="1">
                <a:solidFill>
                  <a:schemeClr val="bg1"/>
                </a:solidFill>
                <a:latin typeface="Adobe Gothic Std B" panose="020B0800000000000000" pitchFamily="34" charset="-128"/>
                <a:ea typeface="Adobe Gothic Std B" panose="020B0800000000000000" pitchFamily="34" charset="-128"/>
              </a:rPr>
              <a:t>ditentukan</a:t>
            </a:r>
            <a:r>
              <a:rPr lang="en-US" sz="1500" b="1" dirty="0">
                <a:solidFill>
                  <a:schemeClr val="bg1"/>
                </a:solidFill>
                <a:latin typeface="Adobe Gothic Std B" panose="020B0800000000000000" pitchFamily="34" charset="-128"/>
                <a:ea typeface="Adobe Gothic Std B" panose="020B0800000000000000" pitchFamily="34" charset="-128"/>
              </a:rPr>
              <a:t> </a:t>
            </a:r>
            <a:r>
              <a:rPr lang="en-US" sz="1500" b="1" dirty="0" err="1">
                <a:solidFill>
                  <a:schemeClr val="bg1"/>
                </a:solidFill>
                <a:latin typeface="Adobe Gothic Std B" panose="020B0800000000000000" pitchFamily="34" charset="-128"/>
                <a:ea typeface="Adobe Gothic Std B" panose="020B0800000000000000" pitchFamily="34" charset="-128"/>
              </a:rPr>
              <a:t>oleh</a:t>
            </a:r>
            <a:r>
              <a:rPr lang="en-US" sz="1500" b="1" dirty="0">
                <a:solidFill>
                  <a:schemeClr val="bg1"/>
                </a:solidFill>
                <a:latin typeface="Adobe Gothic Std B" panose="020B0800000000000000" pitchFamily="34" charset="-128"/>
                <a:ea typeface="Adobe Gothic Std B" panose="020B0800000000000000" pitchFamily="34" charset="-128"/>
              </a:rPr>
              <a:t> </a:t>
            </a:r>
            <a:r>
              <a:rPr lang="en-US" sz="1500" b="1" dirty="0" err="1">
                <a:solidFill>
                  <a:schemeClr val="bg1"/>
                </a:solidFill>
                <a:latin typeface="Adobe Gothic Std B" panose="020B0800000000000000" pitchFamily="34" charset="-128"/>
                <a:ea typeface="Adobe Gothic Std B" panose="020B0800000000000000" pitchFamily="34" charset="-128"/>
              </a:rPr>
              <a:t>caranya</a:t>
            </a:r>
            <a:r>
              <a:rPr lang="en-US" sz="1500" b="1" dirty="0">
                <a:solidFill>
                  <a:schemeClr val="bg1"/>
                </a:solidFill>
                <a:latin typeface="Adobe Gothic Std B" panose="020B0800000000000000" pitchFamily="34" charset="-128"/>
                <a:ea typeface="Adobe Gothic Std B" panose="020B0800000000000000" pitchFamily="34" charset="-128"/>
              </a:rPr>
              <a:t> </a:t>
            </a:r>
            <a:r>
              <a:rPr lang="en-US" sz="1500" b="1" dirty="0" err="1">
                <a:solidFill>
                  <a:schemeClr val="bg1"/>
                </a:solidFill>
                <a:latin typeface="Adobe Gothic Std B" panose="020B0800000000000000" pitchFamily="34" charset="-128"/>
                <a:ea typeface="Adobe Gothic Std B" panose="020B0800000000000000" pitchFamily="34" charset="-128"/>
              </a:rPr>
              <a:t>melihat</a:t>
            </a:r>
            <a:r>
              <a:rPr lang="en-US" sz="1500" b="1" dirty="0">
                <a:solidFill>
                  <a:schemeClr val="bg1"/>
                </a:solidFill>
                <a:latin typeface="Adobe Gothic Std B" panose="020B0800000000000000" pitchFamily="34" charset="-128"/>
                <a:ea typeface="Adobe Gothic Std B" panose="020B0800000000000000" pitchFamily="34" charset="-128"/>
              </a:rPr>
              <a:t> </a:t>
            </a:r>
            <a:r>
              <a:rPr lang="en-US" sz="1500" b="1" dirty="0" err="1">
                <a:solidFill>
                  <a:schemeClr val="bg1"/>
                </a:solidFill>
                <a:latin typeface="Adobe Gothic Std B" panose="020B0800000000000000" pitchFamily="34" charset="-128"/>
                <a:ea typeface="Adobe Gothic Std B" panose="020B0800000000000000" pitchFamily="34" charset="-128"/>
              </a:rPr>
              <a:t>lingkungan</a:t>
            </a:r>
            <a:r>
              <a:rPr lang="en-US" sz="1500" b="1" dirty="0">
                <a:solidFill>
                  <a:schemeClr val="bg1"/>
                </a:solidFill>
                <a:latin typeface="Adobe Gothic Std B" panose="020B0800000000000000" pitchFamily="34" charset="-128"/>
                <a:ea typeface="Adobe Gothic Std B" panose="020B0800000000000000" pitchFamily="34" charset="-128"/>
              </a:rPr>
              <a:t>, </a:t>
            </a:r>
            <a:r>
              <a:rPr lang="en-US" sz="1500" b="1" dirty="0" err="1">
                <a:solidFill>
                  <a:schemeClr val="bg1"/>
                </a:solidFill>
                <a:latin typeface="Adobe Gothic Std B" panose="020B0800000000000000" pitchFamily="34" charset="-128"/>
                <a:ea typeface="Adobe Gothic Std B" panose="020B0800000000000000" pitchFamily="34" charset="-128"/>
              </a:rPr>
              <a:t>yaitu</a:t>
            </a:r>
            <a:r>
              <a:rPr lang="en-US" sz="1500" b="1" i="1" dirty="0">
                <a:solidFill>
                  <a:schemeClr val="bg1"/>
                </a:solidFill>
                <a:latin typeface="Adobe Gothic Std B" panose="020B0800000000000000" pitchFamily="34" charset="-128"/>
                <a:ea typeface="Adobe Gothic Std B" panose="020B0800000000000000" pitchFamily="34" charset="-128"/>
              </a:rPr>
              <a:t>; </a:t>
            </a:r>
            <a:r>
              <a:rPr lang="en-US" sz="1500" b="1" dirty="0">
                <a:solidFill>
                  <a:schemeClr val="bg1"/>
                </a:solidFill>
                <a:latin typeface="Adobe Gothic Std B" panose="020B0800000000000000" pitchFamily="34" charset="-128"/>
                <a:ea typeface="Adobe Gothic Std B" panose="020B0800000000000000" pitchFamily="34" charset="-128"/>
              </a:rPr>
              <a:t>E</a:t>
            </a:r>
            <a:r>
              <a:rPr lang="en-US" sz="1500" b="1" dirty="0">
                <a:solidFill>
                  <a:schemeClr val="bg1"/>
                </a:solidFill>
                <a:latin typeface="Adobe Gothic Std B" panose="020B0800000000000000" pitchFamily="34" charset="-128"/>
                <a:ea typeface="Adobe Gothic Std B" panose="020B0800000000000000" pitchFamily="34" charset="-128"/>
              </a:rPr>
              <a:t>nactive</a:t>
            </a:r>
            <a:r>
              <a:rPr lang="en-US" sz="1500" b="1" dirty="0">
                <a:solidFill>
                  <a:schemeClr val="bg1"/>
                </a:solidFill>
                <a:latin typeface="Adobe Gothic Std B" panose="020B0800000000000000" pitchFamily="34" charset="-128"/>
                <a:ea typeface="Adobe Gothic Std B" panose="020B0800000000000000" pitchFamily="34" charset="-128"/>
              </a:rPr>
              <a:t>, iconic, </a:t>
            </a:r>
            <a:r>
              <a:rPr lang="en-US" sz="1500" b="1" dirty="0" err="1">
                <a:solidFill>
                  <a:schemeClr val="bg1"/>
                </a:solidFill>
                <a:latin typeface="Adobe Gothic Std B" panose="020B0800000000000000" pitchFamily="34" charset="-128"/>
                <a:ea typeface="Adobe Gothic Std B" panose="020B0800000000000000" pitchFamily="34" charset="-128"/>
              </a:rPr>
              <a:t>dan</a:t>
            </a:r>
            <a:r>
              <a:rPr lang="en-US" sz="1500" b="1" dirty="0">
                <a:solidFill>
                  <a:schemeClr val="bg1"/>
                </a:solidFill>
                <a:latin typeface="Adobe Gothic Std B" panose="020B0800000000000000" pitchFamily="34" charset="-128"/>
                <a:ea typeface="Adobe Gothic Std B" panose="020B0800000000000000" pitchFamily="34" charset="-128"/>
              </a:rPr>
              <a:t> symbolic. </a:t>
            </a:r>
          </a:p>
        </p:txBody>
      </p:sp>
      <p:sp>
        <p:nvSpPr>
          <p:cNvPr id="4" name="Rounded Rectangle 3"/>
          <p:cNvSpPr/>
          <p:nvPr/>
        </p:nvSpPr>
        <p:spPr>
          <a:xfrm>
            <a:off x="142354" y="3374979"/>
            <a:ext cx="2863064" cy="181656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1500" b="1" dirty="0" err="1">
                <a:solidFill>
                  <a:schemeClr val="bg1"/>
                </a:solidFill>
                <a:latin typeface="Adobe Gothic Std B" panose="020B0800000000000000" pitchFamily="34" charset="-128"/>
                <a:ea typeface="Adobe Gothic Std B" panose="020B0800000000000000" pitchFamily="34" charset="-128"/>
              </a:rPr>
              <a:t>Tahap</a:t>
            </a:r>
            <a:r>
              <a:rPr lang="en-US" sz="1500" b="1" dirty="0">
                <a:solidFill>
                  <a:schemeClr val="bg1"/>
                </a:solidFill>
                <a:latin typeface="Adobe Gothic Std B" panose="020B0800000000000000" pitchFamily="34" charset="-128"/>
                <a:ea typeface="Adobe Gothic Std B" panose="020B0800000000000000" pitchFamily="34" charset="-128"/>
              </a:rPr>
              <a:t> </a:t>
            </a:r>
            <a:r>
              <a:rPr lang="en-US" sz="1500" b="1" dirty="0" err="1">
                <a:solidFill>
                  <a:schemeClr val="bg1"/>
                </a:solidFill>
                <a:latin typeface="Adobe Gothic Std B" panose="020B0800000000000000" pitchFamily="34" charset="-128"/>
                <a:ea typeface="Adobe Gothic Std B" panose="020B0800000000000000" pitchFamily="34" charset="-128"/>
              </a:rPr>
              <a:t>E</a:t>
            </a:r>
            <a:r>
              <a:rPr lang="en-US" sz="1500" b="1" dirty="0" err="1">
                <a:solidFill>
                  <a:schemeClr val="bg1"/>
                </a:solidFill>
                <a:latin typeface="Adobe Gothic Std B" panose="020B0800000000000000" pitchFamily="34" charset="-128"/>
                <a:ea typeface="Adobe Gothic Std B" panose="020B0800000000000000" pitchFamily="34" charset="-128"/>
              </a:rPr>
              <a:t>naktif</a:t>
            </a:r>
            <a:r>
              <a:rPr lang="en-US" sz="1500" b="1" dirty="0">
                <a:solidFill>
                  <a:schemeClr val="bg1"/>
                </a:solidFill>
                <a:latin typeface="Adobe Gothic Std B" panose="020B0800000000000000" pitchFamily="34" charset="-128"/>
                <a:ea typeface="Adobe Gothic Std B" panose="020B0800000000000000" pitchFamily="34" charset="-128"/>
              </a:rPr>
              <a:t>, </a:t>
            </a:r>
            <a:r>
              <a:rPr lang="en-US" sz="1500" b="1" dirty="0" err="1">
                <a:solidFill>
                  <a:schemeClr val="bg1"/>
                </a:solidFill>
                <a:latin typeface="Adobe Gothic Std B" panose="020B0800000000000000" pitchFamily="34" charset="-128"/>
                <a:ea typeface="Adobe Gothic Std B" panose="020B0800000000000000" pitchFamily="34" charset="-128"/>
              </a:rPr>
              <a:t>dalam</a:t>
            </a:r>
            <a:r>
              <a:rPr lang="en-US" sz="1500" b="1" dirty="0">
                <a:solidFill>
                  <a:schemeClr val="bg1"/>
                </a:solidFill>
                <a:latin typeface="Adobe Gothic Std B" panose="020B0800000000000000" pitchFamily="34" charset="-128"/>
                <a:ea typeface="Adobe Gothic Std B" panose="020B0800000000000000" pitchFamily="34" charset="-128"/>
              </a:rPr>
              <a:t> </a:t>
            </a:r>
            <a:r>
              <a:rPr lang="en-US" sz="1500" b="1" dirty="0" err="1">
                <a:solidFill>
                  <a:schemeClr val="bg1"/>
                </a:solidFill>
                <a:latin typeface="Adobe Gothic Std B" panose="020B0800000000000000" pitchFamily="34" charset="-128"/>
                <a:ea typeface="Adobe Gothic Std B" panose="020B0800000000000000" pitchFamily="34" charset="-128"/>
              </a:rPr>
              <a:t>memahami</a:t>
            </a:r>
            <a:r>
              <a:rPr lang="en-US" sz="1500" b="1" dirty="0">
                <a:solidFill>
                  <a:schemeClr val="bg1"/>
                </a:solidFill>
                <a:latin typeface="Adobe Gothic Std B" panose="020B0800000000000000" pitchFamily="34" charset="-128"/>
                <a:ea typeface="Adobe Gothic Std B" panose="020B0800000000000000" pitchFamily="34" charset="-128"/>
              </a:rPr>
              <a:t> </a:t>
            </a:r>
            <a:r>
              <a:rPr lang="en-US" sz="1500" b="1" dirty="0" err="1">
                <a:solidFill>
                  <a:schemeClr val="bg1"/>
                </a:solidFill>
                <a:latin typeface="Adobe Gothic Std B" panose="020B0800000000000000" pitchFamily="34" charset="-128"/>
                <a:ea typeface="Adobe Gothic Std B" panose="020B0800000000000000" pitchFamily="34" charset="-128"/>
              </a:rPr>
              <a:t>dunia</a:t>
            </a:r>
            <a:r>
              <a:rPr lang="en-US" sz="1500" b="1" dirty="0">
                <a:solidFill>
                  <a:schemeClr val="bg1"/>
                </a:solidFill>
                <a:latin typeface="Adobe Gothic Std B" panose="020B0800000000000000" pitchFamily="34" charset="-128"/>
                <a:ea typeface="Adobe Gothic Std B" panose="020B0800000000000000" pitchFamily="34" charset="-128"/>
              </a:rPr>
              <a:t> </a:t>
            </a:r>
            <a:r>
              <a:rPr lang="en-US" sz="1500" b="1" dirty="0" err="1">
                <a:solidFill>
                  <a:schemeClr val="bg1"/>
                </a:solidFill>
                <a:latin typeface="Adobe Gothic Std B" panose="020B0800000000000000" pitchFamily="34" charset="-128"/>
                <a:ea typeface="Adobe Gothic Std B" panose="020B0800000000000000" pitchFamily="34" charset="-128"/>
              </a:rPr>
              <a:t>sekitarnya</a:t>
            </a:r>
            <a:r>
              <a:rPr lang="en-US" sz="1500" b="1" dirty="0">
                <a:solidFill>
                  <a:schemeClr val="bg1"/>
                </a:solidFill>
                <a:latin typeface="Adobe Gothic Std B" panose="020B0800000000000000" pitchFamily="34" charset="-128"/>
                <a:ea typeface="Adobe Gothic Std B" panose="020B0800000000000000" pitchFamily="34" charset="-128"/>
              </a:rPr>
              <a:t> </a:t>
            </a:r>
            <a:r>
              <a:rPr lang="en-US" sz="1500" b="1" dirty="0" err="1">
                <a:solidFill>
                  <a:schemeClr val="bg1"/>
                </a:solidFill>
                <a:latin typeface="Adobe Gothic Std B" panose="020B0800000000000000" pitchFamily="34" charset="-128"/>
                <a:ea typeface="Adobe Gothic Std B" panose="020B0800000000000000" pitchFamily="34" charset="-128"/>
              </a:rPr>
              <a:t>anak</a:t>
            </a:r>
            <a:r>
              <a:rPr lang="en-US" sz="1500" b="1" dirty="0">
                <a:solidFill>
                  <a:schemeClr val="bg1"/>
                </a:solidFill>
                <a:latin typeface="Adobe Gothic Std B" panose="020B0800000000000000" pitchFamily="34" charset="-128"/>
                <a:ea typeface="Adobe Gothic Std B" panose="020B0800000000000000" pitchFamily="34" charset="-128"/>
              </a:rPr>
              <a:t> </a:t>
            </a:r>
            <a:r>
              <a:rPr lang="en-US" sz="1500" b="1" dirty="0" err="1">
                <a:solidFill>
                  <a:schemeClr val="bg1"/>
                </a:solidFill>
                <a:latin typeface="Adobe Gothic Std B" panose="020B0800000000000000" pitchFamily="34" charset="-128"/>
                <a:ea typeface="Adobe Gothic Std B" panose="020B0800000000000000" pitchFamily="34" charset="-128"/>
              </a:rPr>
              <a:t>menggunakan</a:t>
            </a:r>
            <a:r>
              <a:rPr lang="en-US" sz="1500" b="1" dirty="0">
                <a:solidFill>
                  <a:schemeClr val="bg1"/>
                </a:solidFill>
                <a:latin typeface="Adobe Gothic Std B" panose="020B0800000000000000" pitchFamily="34" charset="-128"/>
                <a:ea typeface="Adobe Gothic Std B" panose="020B0800000000000000" pitchFamily="34" charset="-128"/>
              </a:rPr>
              <a:t> </a:t>
            </a:r>
            <a:r>
              <a:rPr lang="en-US" sz="1500" b="1" dirty="0" err="1">
                <a:solidFill>
                  <a:schemeClr val="bg1"/>
                </a:solidFill>
                <a:latin typeface="Adobe Gothic Std B" panose="020B0800000000000000" pitchFamily="34" charset="-128"/>
                <a:ea typeface="Adobe Gothic Std B" panose="020B0800000000000000" pitchFamily="34" charset="-128"/>
              </a:rPr>
              <a:t>pengetahuan</a:t>
            </a:r>
            <a:r>
              <a:rPr lang="en-US" sz="1500" b="1" dirty="0">
                <a:solidFill>
                  <a:schemeClr val="bg1"/>
                </a:solidFill>
                <a:latin typeface="Adobe Gothic Std B" panose="020B0800000000000000" pitchFamily="34" charset="-128"/>
                <a:ea typeface="Adobe Gothic Std B" panose="020B0800000000000000" pitchFamily="34" charset="-128"/>
              </a:rPr>
              <a:t> </a:t>
            </a:r>
            <a:r>
              <a:rPr lang="en-US" sz="1500" b="1" dirty="0" err="1">
                <a:solidFill>
                  <a:schemeClr val="bg1"/>
                </a:solidFill>
                <a:latin typeface="Adobe Gothic Std B" panose="020B0800000000000000" pitchFamily="34" charset="-128"/>
                <a:ea typeface="Adobe Gothic Std B" panose="020B0800000000000000" pitchFamily="34" charset="-128"/>
              </a:rPr>
              <a:t>motorik</a:t>
            </a:r>
            <a:r>
              <a:rPr lang="en-US" sz="1500" b="1" dirty="0">
                <a:solidFill>
                  <a:schemeClr val="bg1"/>
                </a:solidFill>
                <a:latin typeface="Adobe Gothic Std B" panose="020B0800000000000000" pitchFamily="34" charset="-128"/>
                <a:ea typeface="Adobe Gothic Std B" panose="020B0800000000000000" pitchFamily="34" charset="-128"/>
              </a:rPr>
              <a:t>. </a:t>
            </a:r>
            <a:r>
              <a:rPr lang="en-US" sz="1500" b="1" dirty="0" err="1">
                <a:solidFill>
                  <a:schemeClr val="bg1"/>
                </a:solidFill>
                <a:latin typeface="Adobe Gothic Std B" panose="020B0800000000000000" pitchFamily="34" charset="-128"/>
                <a:ea typeface="Adobe Gothic Std B" panose="020B0800000000000000" pitchFamily="34" charset="-128"/>
              </a:rPr>
              <a:t>Misalnya</a:t>
            </a:r>
            <a:r>
              <a:rPr lang="en-US" sz="1500" b="1" dirty="0">
                <a:solidFill>
                  <a:schemeClr val="bg1"/>
                </a:solidFill>
                <a:latin typeface="Adobe Gothic Std B" panose="020B0800000000000000" pitchFamily="34" charset="-128"/>
                <a:ea typeface="Adobe Gothic Std B" panose="020B0800000000000000" pitchFamily="34" charset="-128"/>
              </a:rPr>
              <a:t>, </a:t>
            </a:r>
            <a:r>
              <a:rPr lang="en-US" sz="1500" b="1" dirty="0" err="1">
                <a:solidFill>
                  <a:schemeClr val="bg1"/>
                </a:solidFill>
                <a:latin typeface="Adobe Gothic Std B" panose="020B0800000000000000" pitchFamily="34" charset="-128"/>
                <a:ea typeface="Adobe Gothic Std B" panose="020B0800000000000000" pitchFamily="34" charset="-128"/>
              </a:rPr>
              <a:t>melalui</a:t>
            </a:r>
            <a:r>
              <a:rPr lang="en-US" sz="1500" b="1" dirty="0">
                <a:solidFill>
                  <a:schemeClr val="bg1"/>
                </a:solidFill>
                <a:latin typeface="Adobe Gothic Std B" panose="020B0800000000000000" pitchFamily="34" charset="-128"/>
                <a:ea typeface="Adobe Gothic Std B" panose="020B0800000000000000" pitchFamily="34" charset="-128"/>
              </a:rPr>
              <a:t> </a:t>
            </a:r>
            <a:r>
              <a:rPr lang="en-US" sz="1500" b="1" dirty="0" err="1">
                <a:solidFill>
                  <a:schemeClr val="bg1"/>
                </a:solidFill>
                <a:latin typeface="Adobe Gothic Std B" panose="020B0800000000000000" pitchFamily="34" charset="-128"/>
                <a:ea typeface="Adobe Gothic Std B" panose="020B0800000000000000" pitchFamily="34" charset="-128"/>
              </a:rPr>
              <a:t>gigitan</a:t>
            </a:r>
            <a:r>
              <a:rPr lang="en-US" sz="1500" b="1" dirty="0">
                <a:solidFill>
                  <a:schemeClr val="bg1"/>
                </a:solidFill>
                <a:latin typeface="Adobe Gothic Std B" panose="020B0800000000000000" pitchFamily="34" charset="-128"/>
                <a:ea typeface="Adobe Gothic Std B" panose="020B0800000000000000" pitchFamily="34" charset="-128"/>
              </a:rPr>
              <a:t>, </a:t>
            </a:r>
            <a:r>
              <a:rPr lang="en-US" sz="1500" b="1" dirty="0" err="1">
                <a:solidFill>
                  <a:schemeClr val="bg1"/>
                </a:solidFill>
                <a:latin typeface="Adobe Gothic Std B" panose="020B0800000000000000" pitchFamily="34" charset="-128"/>
                <a:ea typeface="Adobe Gothic Std B" panose="020B0800000000000000" pitchFamily="34" charset="-128"/>
              </a:rPr>
              <a:t>sentuhan</a:t>
            </a:r>
            <a:r>
              <a:rPr lang="en-US" sz="1500" b="1" dirty="0">
                <a:solidFill>
                  <a:schemeClr val="bg1"/>
                </a:solidFill>
                <a:latin typeface="Adobe Gothic Std B" panose="020B0800000000000000" pitchFamily="34" charset="-128"/>
                <a:ea typeface="Adobe Gothic Std B" panose="020B0800000000000000" pitchFamily="34" charset="-128"/>
              </a:rPr>
              <a:t>, </a:t>
            </a:r>
            <a:r>
              <a:rPr lang="en-US" sz="1500" b="1" dirty="0" err="1">
                <a:solidFill>
                  <a:schemeClr val="bg1"/>
                </a:solidFill>
                <a:latin typeface="Adobe Gothic Std B" panose="020B0800000000000000" pitchFamily="34" charset="-128"/>
                <a:ea typeface="Adobe Gothic Std B" panose="020B0800000000000000" pitchFamily="34" charset="-128"/>
              </a:rPr>
              <a:t>pegangan</a:t>
            </a:r>
            <a:r>
              <a:rPr lang="en-US" sz="1500" b="1" dirty="0">
                <a:solidFill>
                  <a:schemeClr val="bg1"/>
                </a:solidFill>
                <a:latin typeface="Adobe Gothic Std B" panose="020B0800000000000000" pitchFamily="34" charset="-128"/>
                <a:ea typeface="Adobe Gothic Std B" panose="020B0800000000000000" pitchFamily="34" charset="-128"/>
              </a:rPr>
              <a:t>, </a:t>
            </a:r>
            <a:r>
              <a:rPr lang="en-US" sz="1500" b="1" dirty="0" err="1">
                <a:solidFill>
                  <a:schemeClr val="bg1"/>
                </a:solidFill>
                <a:latin typeface="Adobe Gothic Std B" panose="020B0800000000000000" pitchFamily="34" charset="-128"/>
                <a:ea typeface="Adobe Gothic Std B" panose="020B0800000000000000" pitchFamily="34" charset="-128"/>
              </a:rPr>
              <a:t>dan</a:t>
            </a:r>
            <a:r>
              <a:rPr lang="en-US" sz="1500" b="1" dirty="0">
                <a:solidFill>
                  <a:schemeClr val="bg1"/>
                </a:solidFill>
                <a:latin typeface="Adobe Gothic Std B" panose="020B0800000000000000" pitchFamily="34" charset="-128"/>
                <a:ea typeface="Adobe Gothic Std B" panose="020B0800000000000000" pitchFamily="34" charset="-128"/>
              </a:rPr>
              <a:t> </a:t>
            </a:r>
            <a:r>
              <a:rPr lang="en-US" sz="1500" b="1" dirty="0" err="1">
                <a:solidFill>
                  <a:schemeClr val="bg1"/>
                </a:solidFill>
                <a:latin typeface="Adobe Gothic Std B" panose="020B0800000000000000" pitchFamily="34" charset="-128"/>
                <a:ea typeface="Adobe Gothic Std B" panose="020B0800000000000000" pitchFamily="34" charset="-128"/>
              </a:rPr>
              <a:t>sebagainya</a:t>
            </a:r>
            <a:r>
              <a:rPr lang="en-US" sz="1500" b="1" dirty="0">
                <a:solidFill>
                  <a:schemeClr val="bg1"/>
                </a:solidFill>
                <a:latin typeface="Adobe Gothic Std B" panose="020B0800000000000000" pitchFamily="34" charset="-128"/>
                <a:ea typeface="Adobe Gothic Std B" panose="020B0800000000000000" pitchFamily="34" charset="-128"/>
              </a:rPr>
              <a:t>. </a:t>
            </a:r>
          </a:p>
        </p:txBody>
      </p:sp>
      <p:sp>
        <p:nvSpPr>
          <p:cNvPr id="5" name="Rounded Rectangle 4"/>
          <p:cNvSpPr/>
          <p:nvPr/>
        </p:nvSpPr>
        <p:spPr>
          <a:xfrm>
            <a:off x="3221499" y="4435260"/>
            <a:ext cx="2762483" cy="151256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1500" b="1" dirty="0" err="1">
                <a:solidFill>
                  <a:schemeClr val="bg1"/>
                </a:solidFill>
                <a:latin typeface="Adobe Gothic Std B" panose="020B0800000000000000" pitchFamily="34" charset="-128"/>
                <a:ea typeface="Adobe Gothic Std B" panose="020B0800000000000000" pitchFamily="34" charset="-128"/>
              </a:rPr>
              <a:t>Tahap</a:t>
            </a:r>
            <a:r>
              <a:rPr lang="en-US" sz="1500" b="1" dirty="0">
                <a:solidFill>
                  <a:schemeClr val="bg1"/>
                </a:solidFill>
                <a:latin typeface="Adobe Gothic Std B" panose="020B0800000000000000" pitchFamily="34" charset="-128"/>
                <a:ea typeface="Adobe Gothic Std B" panose="020B0800000000000000" pitchFamily="34" charset="-128"/>
              </a:rPr>
              <a:t> </a:t>
            </a:r>
            <a:r>
              <a:rPr lang="en-US" sz="1500" b="1" dirty="0" err="1">
                <a:solidFill>
                  <a:schemeClr val="bg1"/>
                </a:solidFill>
                <a:latin typeface="Adobe Gothic Std B" panose="020B0800000000000000" pitchFamily="34" charset="-128"/>
                <a:ea typeface="Adobe Gothic Std B" panose="020B0800000000000000" pitchFamily="34" charset="-128"/>
              </a:rPr>
              <a:t>ikonik</a:t>
            </a:r>
            <a:r>
              <a:rPr lang="en-US" sz="1500" b="1" dirty="0">
                <a:solidFill>
                  <a:schemeClr val="bg1"/>
                </a:solidFill>
                <a:latin typeface="Adobe Gothic Std B" panose="020B0800000000000000" pitchFamily="34" charset="-128"/>
                <a:ea typeface="Adobe Gothic Std B" panose="020B0800000000000000" pitchFamily="34" charset="-128"/>
              </a:rPr>
              <a:t>,</a:t>
            </a:r>
            <a:r>
              <a:rPr lang="en-US" sz="1500" b="1" dirty="0">
                <a:solidFill>
                  <a:schemeClr val="bg1"/>
                </a:solidFill>
                <a:latin typeface="Adobe Gothic Std B" panose="020B0800000000000000" pitchFamily="34" charset="-128"/>
                <a:ea typeface="Adobe Gothic Std B" panose="020B0800000000000000" pitchFamily="34" charset="-128"/>
              </a:rPr>
              <a:t> </a:t>
            </a:r>
            <a:r>
              <a:rPr lang="en-US" sz="1500" b="1" dirty="0" err="1">
                <a:solidFill>
                  <a:schemeClr val="bg1"/>
                </a:solidFill>
                <a:latin typeface="Adobe Gothic Std B" panose="020B0800000000000000" pitchFamily="34" charset="-128"/>
                <a:ea typeface="Adobe Gothic Std B" panose="020B0800000000000000" pitchFamily="34" charset="-128"/>
              </a:rPr>
              <a:t>dalam</a:t>
            </a:r>
            <a:r>
              <a:rPr lang="en-US" sz="1500" b="1" dirty="0">
                <a:solidFill>
                  <a:schemeClr val="bg1"/>
                </a:solidFill>
                <a:latin typeface="Adobe Gothic Std B" panose="020B0800000000000000" pitchFamily="34" charset="-128"/>
                <a:ea typeface="Adobe Gothic Std B" panose="020B0800000000000000" pitchFamily="34" charset="-128"/>
              </a:rPr>
              <a:t> </a:t>
            </a:r>
            <a:r>
              <a:rPr lang="en-US" sz="1500" b="1" dirty="0" err="1">
                <a:solidFill>
                  <a:schemeClr val="bg1"/>
                </a:solidFill>
                <a:latin typeface="Adobe Gothic Std B" panose="020B0800000000000000" pitchFamily="34" charset="-128"/>
                <a:ea typeface="Adobe Gothic Std B" panose="020B0800000000000000" pitchFamily="34" charset="-128"/>
              </a:rPr>
              <a:t>memahami</a:t>
            </a:r>
            <a:r>
              <a:rPr lang="en-US" sz="1500" b="1" dirty="0">
                <a:solidFill>
                  <a:schemeClr val="bg1"/>
                </a:solidFill>
                <a:latin typeface="Adobe Gothic Std B" panose="020B0800000000000000" pitchFamily="34" charset="-128"/>
                <a:ea typeface="Adobe Gothic Std B" panose="020B0800000000000000" pitchFamily="34" charset="-128"/>
              </a:rPr>
              <a:t> </a:t>
            </a:r>
            <a:r>
              <a:rPr lang="en-US" sz="1500" b="1" dirty="0" err="1">
                <a:solidFill>
                  <a:schemeClr val="bg1"/>
                </a:solidFill>
                <a:latin typeface="Adobe Gothic Std B" panose="020B0800000000000000" pitchFamily="34" charset="-128"/>
                <a:ea typeface="Adobe Gothic Std B" panose="020B0800000000000000" pitchFamily="34" charset="-128"/>
              </a:rPr>
              <a:t>dunia</a:t>
            </a:r>
            <a:r>
              <a:rPr lang="en-US" sz="1500" b="1" dirty="0">
                <a:solidFill>
                  <a:schemeClr val="bg1"/>
                </a:solidFill>
                <a:latin typeface="Adobe Gothic Std B" panose="020B0800000000000000" pitchFamily="34" charset="-128"/>
                <a:ea typeface="Adobe Gothic Std B" panose="020B0800000000000000" pitchFamily="34" charset="-128"/>
              </a:rPr>
              <a:t> </a:t>
            </a:r>
            <a:r>
              <a:rPr lang="en-US" sz="1500" b="1" dirty="0" err="1">
                <a:solidFill>
                  <a:schemeClr val="bg1"/>
                </a:solidFill>
                <a:latin typeface="Adobe Gothic Std B" panose="020B0800000000000000" pitchFamily="34" charset="-128"/>
                <a:ea typeface="Adobe Gothic Std B" panose="020B0800000000000000" pitchFamily="34" charset="-128"/>
              </a:rPr>
              <a:t>sekitarnya</a:t>
            </a:r>
            <a:r>
              <a:rPr lang="en-US" sz="1500" b="1" dirty="0">
                <a:solidFill>
                  <a:schemeClr val="bg1"/>
                </a:solidFill>
                <a:latin typeface="Adobe Gothic Std B" panose="020B0800000000000000" pitchFamily="34" charset="-128"/>
                <a:ea typeface="Adobe Gothic Std B" panose="020B0800000000000000" pitchFamily="34" charset="-128"/>
              </a:rPr>
              <a:t> </a:t>
            </a:r>
            <a:r>
              <a:rPr lang="en-US" sz="1500" b="1" dirty="0" err="1">
                <a:solidFill>
                  <a:schemeClr val="bg1"/>
                </a:solidFill>
                <a:latin typeface="Adobe Gothic Std B" panose="020B0800000000000000" pitchFamily="34" charset="-128"/>
                <a:ea typeface="Adobe Gothic Std B" panose="020B0800000000000000" pitchFamily="34" charset="-128"/>
              </a:rPr>
              <a:t>anak</a:t>
            </a:r>
            <a:r>
              <a:rPr lang="en-US" sz="1500" b="1" dirty="0">
                <a:solidFill>
                  <a:schemeClr val="bg1"/>
                </a:solidFill>
                <a:latin typeface="Adobe Gothic Std B" panose="020B0800000000000000" pitchFamily="34" charset="-128"/>
                <a:ea typeface="Adobe Gothic Std B" panose="020B0800000000000000" pitchFamily="34" charset="-128"/>
              </a:rPr>
              <a:t> </a:t>
            </a:r>
            <a:r>
              <a:rPr lang="en-US" sz="1500" b="1" dirty="0" err="1">
                <a:solidFill>
                  <a:schemeClr val="bg1"/>
                </a:solidFill>
                <a:latin typeface="Adobe Gothic Std B" panose="020B0800000000000000" pitchFamily="34" charset="-128"/>
                <a:ea typeface="Adobe Gothic Std B" panose="020B0800000000000000" pitchFamily="34" charset="-128"/>
              </a:rPr>
              <a:t>belajar</a:t>
            </a:r>
            <a:r>
              <a:rPr lang="en-US" sz="1500" b="1" dirty="0">
                <a:solidFill>
                  <a:schemeClr val="bg1"/>
                </a:solidFill>
                <a:latin typeface="Adobe Gothic Std B" panose="020B0800000000000000" pitchFamily="34" charset="-128"/>
                <a:ea typeface="Adobe Gothic Std B" panose="020B0800000000000000" pitchFamily="34" charset="-128"/>
              </a:rPr>
              <a:t> </a:t>
            </a:r>
            <a:r>
              <a:rPr lang="en-US" sz="1500" b="1" dirty="0" err="1">
                <a:solidFill>
                  <a:schemeClr val="bg1"/>
                </a:solidFill>
                <a:latin typeface="Adobe Gothic Std B" panose="020B0800000000000000" pitchFamily="34" charset="-128"/>
                <a:ea typeface="Adobe Gothic Std B" panose="020B0800000000000000" pitchFamily="34" charset="-128"/>
              </a:rPr>
              <a:t>melalui</a:t>
            </a:r>
            <a:r>
              <a:rPr lang="en-US" sz="1500" b="1" dirty="0">
                <a:solidFill>
                  <a:schemeClr val="bg1"/>
                </a:solidFill>
                <a:latin typeface="Adobe Gothic Std B" panose="020B0800000000000000" pitchFamily="34" charset="-128"/>
                <a:ea typeface="Adobe Gothic Std B" panose="020B0800000000000000" pitchFamily="34" charset="-128"/>
              </a:rPr>
              <a:t> </a:t>
            </a:r>
            <a:r>
              <a:rPr lang="en-US" sz="1500" b="1" dirty="0" err="1">
                <a:solidFill>
                  <a:schemeClr val="bg1"/>
                </a:solidFill>
                <a:latin typeface="Adobe Gothic Std B" panose="020B0800000000000000" pitchFamily="34" charset="-128"/>
                <a:ea typeface="Adobe Gothic Std B" panose="020B0800000000000000" pitchFamily="34" charset="-128"/>
              </a:rPr>
              <a:t>bentuk</a:t>
            </a:r>
            <a:r>
              <a:rPr lang="en-US" sz="1500" b="1" dirty="0">
                <a:solidFill>
                  <a:schemeClr val="bg1"/>
                </a:solidFill>
                <a:latin typeface="Adobe Gothic Std B" panose="020B0800000000000000" pitchFamily="34" charset="-128"/>
                <a:ea typeface="Adobe Gothic Std B" panose="020B0800000000000000" pitchFamily="34" charset="-128"/>
              </a:rPr>
              <a:t> </a:t>
            </a:r>
            <a:r>
              <a:rPr lang="en-US" sz="1500" b="1" dirty="0" err="1">
                <a:solidFill>
                  <a:schemeClr val="bg1"/>
                </a:solidFill>
                <a:latin typeface="Adobe Gothic Std B" panose="020B0800000000000000" pitchFamily="34" charset="-128"/>
                <a:ea typeface="Adobe Gothic Std B" panose="020B0800000000000000" pitchFamily="34" charset="-128"/>
              </a:rPr>
              <a:t>perumpamaan</a:t>
            </a:r>
            <a:r>
              <a:rPr lang="en-US" sz="1500" b="1" dirty="0">
                <a:solidFill>
                  <a:schemeClr val="bg1"/>
                </a:solidFill>
                <a:latin typeface="Adobe Gothic Std B" panose="020B0800000000000000" pitchFamily="34" charset="-128"/>
                <a:ea typeface="Adobe Gothic Std B" panose="020B0800000000000000" pitchFamily="34" charset="-128"/>
              </a:rPr>
              <a:t> (</a:t>
            </a:r>
            <a:r>
              <a:rPr lang="en-US" sz="1500" b="1" dirty="0" err="1">
                <a:solidFill>
                  <a:schemeClr val="bg1"/>
                </a:solidFill>
                <a:latin typeface="Adobe Gothic Std B" panose="020B0800000000000000" pitchFamily="34" charset="-128"/>
                <a:ea typeface="Adobe Gothic Std B" panose="020B0800000000000000" pitchFamily="34" charset="-128"/>
              </a:rPr>
              <a:t>tampil</a:t>
            </a:r>
            <a:r>
              <a:rPr lang="en-US" sz="1500" b="1" dirty="0">
                <a:solidFill>
                  <a:schemeClr val="bg1"/>
                </a:solidFill>
                <a:latin typeface="Adobe Gothic Std B" panose="020B0800000000000000" pitchFamily="34" charset="-128"/>
                <a:ea typeface="Adobe Gothic Std B" panose="020B0800000000000000" pitchFamily="34" charset="-128"/>
              </a:rPr>
              <a:t>) </a:t>
            </a:r>
            <a:r>
              <a:rPr lang="en-US" sz="1500" b="1" dirty="0" err="1">
                <a:solidFill>
                  <a:schemeClr val="bg1"/>
                </a:solidFill>
                <a:latin typeface="Adobe Gothic Std B" panose="020B0800000000000000" pitchFamily="34" charset="-128"/>
                <a:ea typeface="Adobe Gothic Std B" panose="020B0800000000000000" pitchFamily="34" charset="-128"/>
              </a:rPr>
              <a:t>dan</a:t>
            </a:r>
            <a:r>
              <a:rPr lang="en-US" sz="1500" b="1" dirty="0">
                <a:solidFill>
                  <a:schemeClr val="bg1"/>
                </a:solidFill>
                <a:latin typeface="Adobe Gothic Std B" panose="020B0800000000000000" pitchFamily="34" charset="-128"/>
                <a:ea typeface="Adobe Gothic Std B" panose="020B0800000000000000" pitchFamily="34" charset="-128"/>
              </a:rPr>
              <a:t> </a:t>
            </a:r>
            <a:r>
              <a:rPr lang="en-US" sz="1500" b="1" dirty="0" err="1">
                <a:solidFill>
                  <a:schemeClr val="bg1"/>
                </a:solidFill>
                <a:latin typeface="Adobe Gothic Std B" panose="020B0800000000000000" pitchFamily="34" charset="-128"/>
                <a:ea typeface="Adobe Gothic Std B" panose="020B0800000000000000" pitchFamily="34" charset="-128"/>
              </a:rPr>
              <a:t>perbandingan</a:t>
            </a:r>
            <a:r>
              <a:rPr lang="en-US" sz="1500" b="1" dirty="0">
                <a:solidFill>
                  <a:schemeClr val="bg1"/>
                </a:solidFill>
                <a:latin typeface="Adobe Gothic Std B" panose="020B0800000000000000" pitchFamily="34" charset="-128"/>
                <a:ea typeface="Adobe Gothic Std B" panose="020B0800000000000000" pitchFamily="34" charset="-128"/>
              </a:rPr>
              <a:t> (</a:t>
            </a:r>
            <a:r>
              <a:rPr lang="en-US" sz="1500" b="1" dirty="0" err="1">
                <a:solidFill>
                  <a:schemeClr val="bg1"/>
                </a:solidFill>
                <a:latin typeface="Adobe Gothic Std B" panose="020B0800000000000000" pitchFamily="34" charset="-128"/>
                <a:ea typeface="Adobe Gothic Std B" panose="020B0800000000000000" pitchFamily="34" charset="-128"/>
              </a:rPr>
              <a:t>komparasi</a:t>
            </a:r>
            <a:r>
              <a:rPr lang="en-US" sz="1500" b="1" dirty="0">
                <a:solidFill>
                  <a:schemeClr val="bg1"/>
                </a:solidFill>
                <a:latin typeface="Adobe Gothic Std B" panose="020B0800000000000000" pitchFamily="34" charset="-128"/>
                <a:ea typeface="Adobe Gothic Std B" panose="020B0800000000000000" pitchFamily="34" charset="-128"/>
              </a:rPr>
              <a:t>). </a:t>
            </a:r>
          </a:p>
        </p:txBody>
      </p:sp>
      <p:sp>
        <p:nvSpPr>
          <p:cNvPr id="6" name="Rounded Rectangle 5"/>
          <p:cNvSpPr/>
          <p:nvPr/>
        </p:nvSpPr>
        <p:spPr>
          <a:xfrm>
            <a:off x="6275000" y="3374980"/>
            <a:ext cx="2672625" cy="181656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1500" b="1" dirty="0" err="1">
                <a:solidFill>
                  <a:schemeClr val="bg1"/>
                </a:solidFill>
                <a:latin typeface="Adobe Gothic Std B" panose="020B0800000000000000" pitchFamily="34" charset="-128"/>
                <a:ea typeface="Adobe Gothic Std B" panose="020B0800000000000000" pitchFamily="34" charset="-128"/>
              </a:rPr>
              <a:t>Tahap</a:t>
            </a:r>
            <a:r>
              <a:rPr lang="en-US" sz="1500" b="1" dirty="0">
                <a:solidFill>
                  <a:schemeClr val="bg1"/>
                </a:solidFill>
                <a:latin typeface="Adobe Gothic Std B" panose="020B0800000000000000" pitchFamily="34" charset="-128"/>
                <a:ea typeface="Adobe Gothic Std B" panose="020B0800000000000000" pitchFamily="34" charset="-128"/>
              </a:rPr>
              <a:t> </a:t>
            </a:r>
            <a:r>
              <a:rPr lang="en-US" sz="1500" b="1" dirty="0" err="1">
                <a:solidFill>
                  <a:schemeClr val="bg1"/>
                </a:solidFill>
                <a:latin typeface="Adobe Gothic Std B" panose="020B0800000000000000" pitchFamily="34" charset="-128"/>
                <a:ea typeface="Adobe Gothic Std B" panose="020B0800000000000000" pitchFamily="34" charset="-128"/>
              </a:rPr>
              <a:t>simbolik</a:t>
            </a:r>
            <a:r>
              <a:rPr lang="en-US" sz="1500" b="1" dirty="0">
                <a:solidFill>
                  <a:schemeClr val="bg1"/>
                </a:solidFill>
                <a:latin typeface="Adobe Gothic Std B" panose="020B0800000000000000" pitchFamily="34" charset="-128"/>
                <a:ea typeface="Adobe Gothic Std B" panose="020B0800000000000000" pitchFamily="34" charset="-128"/>
              </a:rPr>
              <a:t>, </a:t>
            </a:r>
            <a:r>
              <a:rPr lang="en-US" sz="1500" b="1" dirty="0" err="1">
                <a:solidFill>
                  <a:schemeClr val="bg1"/>
                </a:solidFill>
                <a:latin typeface="Adobe Gothic Std B" panose="020B0800000000000000" pitchFamily="34" charset="-128"/>
                <a:ea typeface="Adobe Gothic Std B" panose="020B0800000000000000" pitchFamily="34" charset="-128"/>
              </a:rPr>
              <a:t>seseorang</a:t>
            </a:r>
            <a:r>
              <a:rPr lang="en-US" sz="1500" b="1" dirty="0">
                <a:solidFill>
                  <a:schemeClr val="bg1"/>
                </a:solidFill>
                <a:latin typeface="Adobe Gothic Std B" panose="020B0800000000000000" pitchFamily="34" charset="-128"/>
                <a:ea typeface="Adobe Gothic Std B" panose="020B0800000000000000" pitchFamily="34" charset="-128"/>
              </a:rPr>
              <a:t> </a:t>
            </a:r>
            <a:r>
              <a:rPr lang="en-US" sz="1500" b="1" dirty="0" err="1">
                <a:solidFill>
                  <a:schemeClr val="bg1"/>
                </a:solidFill>
                <a:latin typeface="Adobe Gothic Std B" panose="020B0800000000000000" pitchFamily="34" charset="-128"/>
                <a:ea typeface="Adobe Gothic Std B" panose="020B0800000000000000" pitchFamily="34" charset="-128"/>
              </a:rPr>
              <a:t>telah</a:t>
            </a:r>
            <a:r>
              <a:rPr lang="en-US" sz="1500" b="1" dirty="0">
                <a:solidFill>
                  <a:schemeClr val="bg1"/>
                </a:solidFill>
                <a:latin typeface="Adobe Gothic Std B" panose="020B0800000000000000" pitchFamily="34" charset="-128"/>
                <a:ea typeface="Adobe Gothic Std B" panose="020B0800000000000000" pitchFamily="34" charset="-128"/>
              </a:rPr>
              <a:t> </a:t>
            </a:r>
            <a:r>
              <a:rPr lang="en-US" sz="1500" b="1" dirty="0" err="1">
                <a:solidFill>
                  <a:schemeClr val="bg1"/>
                </a:solidFill>
                <a:latin typeface="Adobe Gothic Std B" panose="020B0800000000000000" pitchFamily="34" charset="-128"/>
                <a:ea typeface="Adobe Gothic Std B" panose="020B0800000000000000" pitchFamily="34" charset="-128"/>
              </a:rPr>
              <a:t>mampu</a:t>
            </a:r>
            <a:r>
              <a:rPr lang="en-US" sz="1500" b="1" dirty="0">
                <a:solidFill>
                  <a:schemeClr val="bg1"/>
                </a:solidFill>
                <a:latin typeface="Adobe Gothic Std B" panose="020B0800000000000000" pitchFamily="34" charset="-128"/>
                <a:ea typeface="Adobe Gothic Std B" panose="020B0800000000000000" pitchFamily="34" charset="-128"/>
              </a:rPr>
              <a:t> </a:t>
            </a:r>
            <a:r>
              <a:rPr lang="en-US" sz="1500" b="1" dirty="0" err="1">
                <a:solidFill>
                  <a:schemeClr val="bg1"/>
                </a:solidFill>
                <a:latin typeface="Adobe Gothic Std B" panose="020B0800000000000000" pitchFamily="34" charset="-128"/>
                <a:ea typeface="Adobe Gothic Std B" panose="020B0800000000000000" pitchFamily="34" charset="-128"/>
              </a:rPr>
              <a:t>memiliki</a:t>
            </a:r>
            <a:r>
              <a:rPr lang="en-US" sz="1500" b="1" dirty="0">
                <a:solidFill>
                  <a:schemeClr val="bg1"/>
                </a:solidFill>
                <a:latin typeface="Adobe Gothic Std B" panose="020B0800000000000000" pitchFamily="34" charset="-128"/>
                <a:ea typeface="Adobe Gothic Std B" panose="020B0800000000000000" pitchFamily="34" charset="-128"/>
              </a:rPr>
              <a:t> ide-ide </a:t>
            </a:r>
            <a:r>
              <a:rPr lang="en-US" sz="1500" b="1" dirty="0" err="1">
                <a:solidFill>
                  <a:schemeClr val="bg1"/>
                </a:solidFill>
                <a:latin typeface="Adobe Gothic Std B" panose="020B0800000000000000" pitchFamily="34" charset="-128"/>
                <a:ea typeface="Adobe Gothic Std B" panose="020B0800000000000000" pitchFamily="34" charset="-128"/>
              </a:rPr>
              <a:t>atau</a:t>
            </a:r>
            <a:r>
              <a:rPr lang="en-US" sz="1500" b="1" dirty="0">
                <a:solidFill>
                  <a:schemeClr val="bg1"/>
                </a:solidFill>
                <a:latin typeface="Adobe Gothic Std B" panose="020B0800000000000000" pitchFamily="34" charset="-128"/>
                <a:ea typeface="Adobe Gothic Std B" panose="020B0800000000000000" pitchFamily="34" charset="-128"/>
              </a:rPr>
              <a:t> </a:t>
            </a:r>
            <a:r>
              <a:rPr lang="en-US" sz="1500" b="1" dirty="0" err="1">
                <a:solidFill>
                  <a:schemeClr val="bg1"/>
                </a:solidFill>
                <a:latin typeface="Adobe Gothic Std B" panose="020B0800000000000000" pitchFamily="34" charset="-128"/>
                <a:ea typeface="Adobe Gothic Std B" panose="020B0800000000000000" pitchFamily="34" charset="-128"/>
              </a:rPr>
              <a:t>gagasan-gagasan</a:t>
            </a:r>
            <a:r>
              <a:rPr lang="en-US" sz="1500" b="1" dirty="0">
                <a:solidFill>
                  <a:schemeClr val="bg1"/>
                </a:solidFill>
                <a:latin typeface="Adobe Gothic Std B" panose="020B0800000000000000" pitchFamily="34" charset="-128"/>
                <a:ea typeface="Adobe Gothic Std B" panose="020B0800000000000000" pitchFamily="34" charset="-128"/>
              </a:rPr>
              <a:t> </a:t>
            </a:r>
            <a:r>
              <a:rPr lang="en-US" sz="1500" b="1" dirty="0" err="1">
                <a:solidFill>
                  <a:schemeClr val="bg1"/>
                </a:solidFill>
                <a:latin typeface="Adobe Gothic Std B" panose="020B0800000000000000" pitchFamily="34" charset="-128"/>
                <a:ea typeface="Adobe Gothic Std B" panose="020B0800000000000000" pitchFamily="34" charset="-128"/>
              </a:rPr>
              <a:t>abstrak</a:t>
            </a:r>
            <a:r>
              <a:rPr lang="en-US" sz="1500" b="1" dirty="0">
                <a:solidFill>
                  <a:schemeClr val="bg1"/>
                </a:solidFill>
                <a:latin typeface="Adobe Gothic Std B" panose="020B0800000000000000" pitchFamily="34" charset="-128"/>
                <a:ea typeface="Adobe Gothic Std B" panose="020B0800000000000000" pitchFamily="34" charset="-128"/>
              </a:rPr>
              <a:t> yang </a:t>
            </a:r>
            <a:r>
              <a:rPr lang="en-US" sz="1500" b="1" dirty="0" err="1">
                <a:solidFill>
                  <a:schemeClr val="bg1"/>
                </a:solidFill>
                <a:latin typeface="Adobe Gothic Std B" panose="020B0800000000000000" pitchFamily="34" charset="-128"/>
                <a:ea typeface="Adobe Gothic Std B" panose="020B0800000000000000" pitchFamily="34" charset="-128"/>
              </a:rPr>
              <a:t>sangat</a:t>
            </a:r>
            <a:r>
              <a:rPr lang="en-US" sz="1500" b="1" dirty="0">
                <a:solidFill>
                  <a:schemeClr val="bg1"/>
                </a:solidFill>
                <a:latin typeface="Adobe Gothic Std B" panose="020B0800000000000000" pitchFamily="34" charset="-128"/>
                <a:ea typeface="Adobe Gothic Std B" panose="020B0800000000000000" pitchFamily="34" charset="-128"/>
              </a:rPr>
              <a:t> </a:t>
            </a:r>
            <a:r>
              <a:rPr lang="en-US" sz="1500" b="1" dirty="0" err="1">
                <a:solidFill>
                  <a:schemeClr val="bg1"/>
                </a:solidFill>
                <a:latin typeface="Adobe Gothic Std B" panose="020B0800000000000000" pitchFamily="34" charset="-128"/>
                <a:ea typeface="Adobe Gothic Std B" panose="020B0800000000000000" pitchFamily="34" charset="-128"/>
              </a:rPr>
              <a:t>dipengaruhi</a:t>
            </a:r>
            <a:r>
              <a:rPr lang="en-US" sz="1500" b="1" dirty="0">
                <a:solidFill>
                  <a:schemeClr val="bg1"/>
                </a:solidFill>
                <a:latin typeface="Adobe Gothic Std B" panose="020B0800000000000000" pitchFamily="34" charset="-128"/>
                <a:ea typeface="Adobe Gothic Std B" panose="020B0800000000000000" pitchFamily="34" charset="-128"/>
              </a:rPr>
              <a:t> </a:t>
            </a:r>
            <a:r>
              <a:rPr lang="en-US" sz="1500" b="1" dirty="0" err="1">
                <a:solidFill>
                  <a:schemeClr val="bg1"/>
                </a:solidFill>
                <a:latin typeface="Adobe Gothic Std B" panose="020B0800000000000000" pitchFamily="34" charset="-128"/>
                <a:ea typeface="Adobe Gothic Std B" panose="020B0800000000000000" pitchFamily="34" charset="-128"/>
              </a:rPr>
              <a:t>oleh</a:t>
            </a:r>
            <a:r>
              <a:rPr lang="en-US" sz="1500" b="1" dirty="0">
                <a:solidFill>
                  <a:schemeClr val="bg1"/>
                </a:solidFill>
                <a:latin typeface="Adobe Gothic Std B" panose="020B0800000000000000" pitchFamily="34" charset="-128"/>
                <a:ea typeface="Adobe Gothic Std B" panose="020B0800000000000000" pitchFamily="34" charset="-128"/>
              </a:rPr>
              <a:t> </a:t>
            </a:r>
            <a:r>
              <a:rPr lang="en-US" sz="1500" b="1" dirty="0" err="1">
                <a:solidFill>
                  <a:schemeClr val="bg1"/>
                </a:solidFill>
                <a:latin typeface="Adobe Gothic Std B" panose="020B0800000000000000" pitchFamily="34" charset="-128"/>
                <a:ea typeface="Adobe Gothic Std B" panose="020B0800000000000000" pitchFamily="34" charset="-128"/>
              </a:rPr>
              <a:t>kemampuannya</a:t>
            </a:r>
            <a:r>
              <a:rPr lang="en-US" sz="1500" b="1" dirty="0">
                <a:solidFill>
                  <a:schemeClr val="bg1"/>
                </a:solidFill>
                <a:latin typeface="Adobe Gothic Std B" panose="020B0800000000000000" pitchFamily="34" charset="-128"/>
                <a:ea typeface="Adobe Gothic Std B" panose="020B0800000000000000" pitchFamily="34" charset="-128"/>
              </a:rPr>
              <a:t> </a:t>
            </a:r>
            <a:r>
              <a:rPr lang="en-US" sz="1500" b="1" dirty="0" err="1">
                <a:solidFill>
                  <a:schemeClr val="bg1"/>
                </a:solidFill>
                <a:latin typeface="Adobe Gothic Std B" panose="020B0800000000000000" pitchFamily="34" charset="-128"/>
                <a:ea typeface="Adobe Gothic Std B" panose="020B0800000000000000" pitchFamily="34" charset="-128"/>
              </a:rPr>
              <a:t>dalam</a:t>
            </a:r>
            <a:r>
              <a:rPr lang="en-US" sz="1500" b="1" dirty="0">
                <a:solidFill>
                  <a:schemeClr val="bg1"/>
                </a:solidFill>
                <a:latin typeface="Adobe Gothic Std B" panose="020B0800000000000000" pitchFamily="34" charset="-128"/>
                <a:ea typeface="Adobe Gothic Std B" panose="020B0800000000000000" pitchFamily="34" charset="-128"/>
              </a:rPr>
              <a:t> </a:t>
            </a:r>
            <a:r>
              <a:rPr lang="en-US" sz="1500" b="1" dirty="0" err="1">
                <a:solidFill>
                  <a:schemeClr val="bg1"/>
                </a:solidFill>
                <a:latin typeface="Adobe Gothic Std B" panose="020B0800000000000000" pitchFamily="34" charset="-128"/>
                <a:ea typeface="Adobe Gothic Std B" panose="020B0800000000000000" pitchFamily="34" charset="-128"/>
              </a:rPr>
              <a:t>berbahasa</a:t>
            </a:r>
            <a:r>
              <a:rPr lang="en-US" sz="1500" b="1" dirty="0">
                <a:solidFill>
                  <a:schemeClr val="bg1"/>
                </a:solidFill>
                <a:latin typeface="Adobe Gothic Std B" panose="020B0800000000000000" pitchFamily="34" charset="-128"/>
                <a:ea typeface="Adobe Gothic Std B" panose="020B0800000000000000" pitchFamily="34" charset="-128"/>
              </a:rPr>
              <a:t> </a:t>
            </a:r>
            <a:r>
              <a:rPr lang="en-US" sz="1500" b="1" dirty="0" err="1">
                <a:solidFill>
                  <a:schemeClr val="bg1"/>
                </a:solidFill>
                <a:latin typeface="Adobe Gothic Std B" panose="020B0800000000000000" pitchFamily="34" charset="-128"/>
                <a:ea typeface="Adobe Gothic Std B" panose="020B0800000000000000" pitchFamily="34" charset="-128"/>
              </a:rPr>
              <a:t>dan</a:t>
            </a:r>
            <a:r>
              <a:rPr lang="en-US" sz="1500" b="1" dirty="0">
                <a:solidFill>
                  <a:schemeClr val="bg1"/>
                </a:solidFill>
                <a:latin typeface="Adobe Gothic Std B" panose="020B0800000000000000" pitchFamily="34" charset="-128"/>
                <a:ea typeface="Adobe Gothic Std B" panose="020B0800000000000000" pitchFamily="34" charset="-128"/>
              </a:rPr>
              <a:t> </a:t>
            </a:r>
            <a:r>
              <a:rPr lang="en-US" sz="1500" b="1" dirty="0" err="1">
                <a:solidFill>
                  <a:schemeClr val="bg1"/>
                </a:solidFill>
                <a:latin typeface="Adobe Gothic Std B" panose="020B0800000000000000" pitchFamily="34" charset="-128"/>
                <a:ea typeface="Adobe Gothic Std B" panose="020B0800000000000000" pitchFamily="34" charset="-128"/>
              </a:rPr>
              <a:t>logika</a:t>
            </a:r>
            <a:r>
              <a:rPr lang="en-US" sz="1500" b="1" dirty="0">
                <a:solidFill>
                  <a:schemeClr val="bg1"/>
                </a:solidFill>
                <a:latin typeface="Adobe Gothic Std B" panose="020B0800000000000000" pitchFamily="34" charset="-128"/>
                <a:ea typeface="Adobe Gothic Std B" panose="020B0800000000000000" pitchFamily="34" charset="-128"/>
              </a:rPr>
              <a:t>.</a:t>
            </a:r>
          </a:p>
        </p:txBody>
      </p:sp>
      <p:sp>
        <p:nvSpPr>
          <p:cNvPr id="7" name="Bent Arrow 6"/>
          <p:cNvSpPr/>
          <p:nvPr/>
        </p:nvSpPr>
        <p:spPr>
          <a:xfrm rot="5400000">
            <a:off x="6763229" y="2292530"/>
            <a:ext cx="386291" cy="1362748"/>
          </a:xfrm>
          <a:prstGeom prst="bentArrow">
            <a:avLst>
              <a:gd name="adj1" fmla="val 3317"/>
              <a:gd name="adj2" fmla="val 7259"/>
              <a:gd name="adj3" fmla="val 25000"/>
              <a:gd name="adj4" fmla="val 4375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b="1">
              <a:solidFill>
                <a:schemeClr val="bg1"/>
              </a:solidFill>
            </a:endParaRPr>
          </a:p>
        </p:txBody>
      </p:sp>
      <p:sp>
        <p:nvSpPr>
          <p:cNvPr id="8" name="Bent Arrow 7"/>
          <p:cNvSpPr/>
          <p:nvPr/>
        </p:nvSpPr>
        <p:spPr>
          <a:xfrm rot="16200000" flipH="1">
            <a:off x="2035105" y="2288455"/>
            <a:ext cx="386291" cy="1362748"/>
          </a:xfrm>
          <a:prstGeom prst="bentArrow">
            <a:avLst>
              <a:gd name="adj1" fmla="val 3317"/>
              <a:gd name="adj2" fmla="val 7259"/>
              <a:gd name="adj3" fmla="val 25000"/>
              <a:gd name="adj4" fmla="val 4375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b="1">
              <a:solidFill>
                <a:schemeClr val="bg1"/>
              </a:solidFill>
            </a:endParaRPr>
          </a:p>
        </p:txBody>
      </p:sp>
      <p:cxnSp>
        <p:nvCxnSpPr>
          <p:cNvPr id="13" name="Straight Arrow Connector 12"/>
          <p:cNvCxnSpPr/>
          <p:nvPr/>
        </p:nvCxnSpPr>
        <p:spPr>
          <a:xfrm>
            <a:off x="4572000" y="3807140"/>
            <a:ext cx="0" cy="540201"/>
          </a:xfrm>
          <a:prstGeom prst="straightConnector1">
            <a:avLst/>
          </a:prstGeom>
          <a:ln w="38100" cmpd="sng">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18947963"/>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ppt_x"/>
                                          </p:val>
                                        </p:tav>
                                        <p:tav tm="100000">
                                          <p:val>
                                            <p:strVal val="#ppt_x"/>
                                          </p:val>
                                        </p:tav>
                                      </p:tavLst>
                                    </p:anim>
                                    <p:anim calcmode="lin" valueType="num">
                                      <p:cBhvr additive="base">
                                        <p:cTn id="12" dur="500" fill="hold"/>
                                        <p:tgtEl>
                                          <p:spTgt spid="3"/>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fill="hold"/>
                                        <p:tgtEl>
                                          <p:spTgt spid="4"/>
                                        </p:tgtEl>
                                        <p:attrNameLst>
                                          <p:attrName>ppt_x</p:attrName>
                                        </p:attrNameLst>
                                      </p:cBhvr>
                                      <p:tavLst>
                                        <p:tav tm="0">
                                          <p:val>
                                            <p:strVal val="#ppt_x"/>
                                          </p:val>
                                        </p:tav>
                                        <p:tav tm="100000">
                                          <p:val>
                                            <p:strVal val="#ppt_x"/>
                                          </p:val>
                                        </p:tav>
                                      </p:tavLst>
                                    </p:anim>
                                    <p:anim calcmode="lin" valueType="num">
                                      <p:cBhvr additive="base">
                                        <p:cTn id="16" dur="500" fill="hold"/>
                                        <p:tgtEl>
                                          <p:spTgt spid="4"/>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500" fill="hold"/>
                                        <p:tgtEl>
                                          <p:spTgt spid="6"/>
                                        </p:tgtEl>
                                        <p:attrNameLst>
                                          <p:attrName>ppt_x</p:attrName>
                                        </p:attrNameLst>
                                      </p:cBhvr>
                                      <p:tavLst>
                                        <p:tav tm="0">
                                          <p:val>
                                            <p:strVal val="#ppt_x"/>
                                          </p:val>
                                        </p:tav>
                                        <p:tav tm="100000">
                                          <p:val>
                                            <p:strVal val="#ppt_x"/>
                                          </p:val>
                                        </p:tav>
                                      </p:tavLst>
                                    </p:anim>
                                    <p:anim calcmode="lin" valueType="num">
                                      <p:cBhvr additive="base">
                                        <p:cTn id="24" dur="500" fill="hold"/>
                                        <p:tgtEl>
                                          <p:spTgt spid="6"/>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500" fill="hold"/>
                                        <p:tgtEl>
                                          <p:spTgt spid="7"/>
                                        </p:tgtEl>
                                        <p:attrNameLst>
                                          <p:attrName>ppt_x</p:attrName>
                                        </p:attrNameLst>
                                      </p:cBhvr>
                                      <p:tavLst>
                                        <p:tav tm="0">
                                          <p:val>
                                            <p:strVal val="#ppt_x"/>
                                          </p:val>
                                        </p:tav>
                                        <p:tav tm="100000">
                                          <p:val>
                                            <p:strVal val="#ppt_x"/>
                                          </p:val>
                                        </p:tav>
                                      </p:tavLst>
                                    </p:anim>
                                    <p:anim calcmode="lin" valueType="num">
                                      <p:cBhvr additive="base">
                                        <p:cTn id="28" dur="500" fill="hold"/>
                                        <p:tgtEl>
                                          <p:spTgt spid="7"/>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500" fill="hold"/>
                                        <p:tgtEl>
                                          <p:spTgt spid="8"/>
                                        </p:tgtEl>
                                        <p:attrNameLst>
                                          <p:attrName>ppt_x</p:attrName>
                                        </p:attrNameLst>
                                      </p:cBhvr>
                                      <p:tavLst>
                                        <p:tav tm="0">
                                          <p:val>
                                            <p:strVal val="#ppt_x"/>
                                          </p:val>
                                        </p:tav>
                                        <p:tav tm="100000">
                                          <p:val>
                                            <p:strVal val="#ppt_x"/>
                                          </p:val>
                                        </p:tav>
                                      </p:tavLst>
                                    </p:anim>
                                    <p:anim calcmode="lin" valueType="num">
                                      <p:cBhvr additive="base">
                                        <p:cTn id="32" dur="500" fill="hold"/>
                                        <p:tgtEl>
                                          <p:spTgt spid="8"/>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13"/>
                                        </p:tgtEl>
                                        <p:attrNameLst>
                                          <p:attrName>style.visibility</p:attrName>
                                        </p:attrNameLst>
                                      </p:cBhvr>
                                      <p:to>
                                        <p:strVal val="visible"/>
                                      </p:to>
                                    </p:set>
                                    <p:anim calcmode="lin" valueType="num">
                                      <p:cBhvr additive="base">
                                        <p:cTn id="35" dur="500" fill="hold"/>
                                        <p:tgtEl>
                                          <p:spTgt spid="13"/>
                                        </p:tgtEl>
                                        <p:attrNameLst>
                                          <p:attrName>ppt_x</p:attrName>
                                        </p:attrNameLst>
                                      </p:cBhvr>
                                      <p:tavLst>
                                        <p:tav tm="0">
                                          <p:val>
                                            <p:strVal val="#ppt_x"/>
                                          </p:val>
                                        </p:tav>
                                        <p:tav tm="100000">
                                          <p:val>
                                            <p:strVal val="#ppt_x"/>
                                          </p:val>
                                        </p:tav>
                                      </p:tavLst>
                                    </p:anim>
                                    <p:anim calcmode="lin" valueType="num">
                                      <p:cBhvr additive="base">
                                        <p:cTn id="36"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08041" y="998097"/>
            <a:ext cx="6462702" cy="432161"/>
          </a:xfrm>
          <a:prstGeom prst="rect">
            <a:avLst/>
          </a:prstGeom>
          <a:solidFill>
            <a:schemeClr val="tx1">
              <a:lumMod val="60000"/>
              <a:lumOff val="40000"/>
              <a:alpha val="89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ID" sz="1500" b="1" dirty="0" err="1">
                <a:solidFill>
                  <a:schemeClr val="bg1"/>
                </a:solidFill>
                <a:latin typeface="Adobe Gothic Std B" panose="020B0800000000000000" pitchFamily="34" charset="-128"/>
                <a:ea typeface="Adobe Gothic Std B" panose="020B0800000000000000" pitchFamily="34" charset="-128"/>
              </a:rPr>
              <a:t>Pemikiran</a:t>
            </a:r>
            <a:r>
              <a:rPr lang="en-ID" sz="1500" b="1" dirty="0">
                <a:solidFill>
                  <a:schemeClr val="bg1"/>
                </a:solidFill>
                <a:latin typeface="Adobe Gothic Std B" panose="020B0800000000000000" pitchFamily="34" charset="-128"/>
                <a:ea typeface="Adobe Gothic Std B" panose="020B0800000000000000" pitchFamily="34" charset="-128"/>
              </a:rPr>
              <a:t> </a:t>
            </a:r>
            <a:r>
              <a:rPr lang="en-ID" sz="1500" b="1" dirty="0" err="1">
                <a:solidFill>
                  <a:schemeClr val="bg1"/>
                </a:solidFill>
                <a:latin typeface="Adobe Gothic Std B" panose="020B0800000000000000" pitchFamily="34" charset="-128"/>
                <a:ea typeface="Adobe Gothic Std B" panose="020B0800000000000000" pitchFamily="34" charset="-128"/>
              </a:rPr>
              <a:t>Bruner,yang</a:t>
            </a:r>
            <a:r>
              <a:rPr lang="en-ID" sz="1500" b="1" dirty="0">
                <a:solidFill>
                  <a:schemeClr val="bg1"/>
                </a:solidFill>
                <a:latin typeface="Adobe Gothic Std B" panose="020B0800000000000000" pitchFamily="34" charset="-128"/>
                <a:ea typeface="Adobe Gothic Std B" panose="020B0800000000000000" pitchFamily="34" charset="-128"/>
              </a:rPr>
              <a:t> </a:t>
            </a:r>
            <a:r>
              <a:rPr lang="en-ID" sz="1500" b="1" dirty="0" err="1">
                <a:solidFill>
                  <a:schemeClr val="bg1"/>
                </a:solidFill>
                <a:latin typeface="Adobe Gothic Std B" panose="020B0800000000000000" pitchFamily="34" charset="-128"/>
                <a:ea typeface="Adobe Gothic Std B" panose="020B0800000000000000" pitchFamily="34" charset="-128"/>
              </a:rPr>
              <a:t>digambarkan</a:t>
            </a:r>
            <a:r>
              <a:rPr lang="en-ID" sz="1500" b="1" dirty="0">
                <a:solidFill>
                  <a:schemeClr val="bg1"/>
                </a:solidFill>
                <a:latin typeface="Adobe Gothic Std B" panose="020B0800000000000000" pitchFamily="34" charset="-128"/>
                <a:ea typeface="Adobe Gothic Std B" panose="020B0800000000000000" pitchFamily="34" charset="-128"/>
              </a:rPr>
              <a:t> </a:t>
            </a:r>
            <a:r>
              <a:rPr lang="en-ID" sz="1500" b="1" dirty="0" err="1">
                <a:solidFill>
                  <a:schemeClr val="bg1"/>
                </a:solidFill>
                <a:latin typeface="Adobe Gothic Std B" panose="020B0800000000000000" pitchFamily="34" charset="-128"/>
                <a:ea typeface="Adobe Gothic Std B" panose="020B0800000000000000" pitchFamily="34" charset="-128"/>
              </a:rPr>
              <a:t>sebagai</a:t>
            </a:r>
            <a:r>
              <a:rPr lang="en-ID" sz="1500" b="1" dirty="0">
                <a:solidFill>
                  <a:schemeClr val="bg1"/>
                </a:solidFill>
                <a:latin typeface="Adobe Gothic Std B" panose="020B0800000000000000" pitchFamily="34" charset="-128"/>
                <a:ea typeface="Adobe Gothic Std B" panose="020B0800000000000000" pitchFamily="34" charset="-128"/>
              </a:rPr>
              <a:t> </a:t>
            </a:r>
            <a:r>
              <a:rPr lang="en-ID" sz="1500" b="1" dirty="0" err="1">
                <a:solidFill>
                  <a:schemeClr val="bg1"/>
                </a:solidFill>
                <a:latin typeface="Adobe Gothic Std B" panose="020B0800000000000000" pitchFamily="34" charset="-128"/>
                <a:ea typeface="Adobe Gothic Std B" panose="020B0800000000000000" pitchFamily="34" charset="-128"/>
              </a:rPr>
              <a:t>berikut</a:t>
            </a:r>
            <a:r>
              <a:rPr lang="en-ID" sz="1500" b="1" dirty="0">
                <a:solidFill>
                  <a:schemeClr val="bg1"/>
                </a:solidFill>
                <a:latin typeface="Adobe Gothic Std B" panose="020B0800000000000000" pitchFamily="34" charset="-128"/>
                <a:ea typeface="Adobe Gothic Std B" panose="020B0800000000000000" pitchFamily="34" charset="-128"/>
              </a:rPr>
              <a:t> : </a:t>
            </a:r>
            <a:endParaRPr lang="en-US" sz="1500" b="1" dirty="0">
              <a:solidFill>
                <a:schemeClr val="bg1"/>
              </a:solidFill>
              <a:latin typeface="Adobe Gothic Std B" panose="020B0800000000000000" pitchFamily="34" charset="-128"/>
              <a:ea typeface="Adobe Gothic Std B" panose="020B0800000000000000" pitchFamily="34" charset="-128"/>
            </a:endParaRPr>
          </a:p>
        </p:txBody>
      </p:sp>
      <p:sp>
        <p:nvSpPr>
          <p:cNvPr id="4" name="Rounded Rectangle 3"/>
          <p:cNvSpPr/>
          <p:nvPr/>
        </p:nvSpPr>
        <p:spPr>
          <a:xfrm>
            <a:off x="736575" y="1808398"/>
            <a:ext cx="3025124" cy="756281"/>
          </a:xfrm>
          <a:prstGeom prst="roundRect">
            <a:avLst/>
          </a:prstGeom>
          <a:solidFill>
            <a:schemeClr val="tx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ID" sz="1500" b="1" dirty="0" err="1">
                <a:solidFill>
                  <a:schemeClr val="bg1"/>
                </a:solidFill>
                <a:latin typeface="Adobe Gothic Std B" panose="020B0800000000000000" pitchFamily="34" charset="-128"/>
                <a:ea typeface="Adobe Gothic Std B" panose="020B0800000000000000" pitchFamily="34" charset="-128"/>
              </a:rPr>
              <a:t>Siswa</a:t>
            </a:r>
            <a:r>
              <a:rPr lang="en-ID" sz="1500" b="1" dirty="0">
                <a:solidFill>
                  <a:schemeClr val="bg1"/>
                </a:solidFill>
                <a:latin typeface="Adobe Gothic Std B" panose="020B0800000000000000" pitchFamily="34" charset="-128"/>
                <a:ea typeface="Adobe Gothic Std B" panose="020B0800000000000000" pitchFamily="34" charset="-128"/>
              </a:rPr>
              <a:t> </a:t>
            </a:r>
            <a:r>
              <a:rPr lang="en-ID" sz="1500" b="1" dirty="0" err="1">
                <a:solidFill>
                  <a:schemeClr val="bg1"/>
                </a:solidFill>
                <a:latin typeface="Adobe Gothic Std B" panose="020B0800000000000000" pitchFamily="34" charset="-128"/>
                <a:ea typeface="Adobe Gothic Std B" panose="020B0800000000000000" pitchFamily="34" charset="-128"/>
              </a:rPr>
              <a:t>Belajar</a:t>
            </a:r>
            <a:r>
              <a:rPr lang="en-ID" sz="1500" b="1" dirty="0">
                <a:solidFill>
                  <a:schemeClr val="bg1"/>
                </a:solidFill>
                <a:latin typeface="Adobe Gothic Std B" panose="020B0800000000000000" pitchFamily="34" charset="-128"/>
                <a:ea typeface="Adobe Gothic Std B" panose="020B0800000000000000" pitchFamily="34" charset="-128"/>
              </a:rPr>
              <a:t> </a:t>
            </a:r>
            <a:r>
              <a:rPr lang="en-ID" sz="1500" b="1" dirty="0" err="1">
                <a:solidFill>
                  <a:schemeClr val="bg1"/>
                </a:solidFill>
                <a:latin typeface="Adobe Gothic Std B" panose="020B0800000000000000" pitchFamily="34" charset="-128"/>
                <a:ea typeface="Adobe Gothic Std B" panose="020B0800000000000000" pitchFamily="34" charset="-128"/>
              </a:rPr>
              <a:t>melalui</a:t>
            </a:r>
            <a:r>
              <a:rPr lang="en-ID" sz="1500" b="1" dirty="0">
                <a:solidFill>
                  <a:schemeClr val="bg1"/>
                </a:solidFill>
                <a:latin typeface="Adobe Gothic Std B" panose="020B0800000000000000" pitchFamily="34" charset="-128"/>
                <a:ea typeface="Adobe Gothic Std B" panose="020B0800000000000000" pitchFamily="34" charset="-128"/>
              </a:rPr>
              <a:t> </a:t>
            </a:r>
            <a:r>
              <a:rPr lang="en-ID" sz="1500" b="1" dirty="0" err="1">
                <a:solidFill>
                  <a:schemeClr val="bg1"/>
                </a:solidFill>
                <a:latin typeface="Adobe Gothic Std B" panose="020B0800000000000000" pitchFamily="34" charset="-128"/>
                <a:ea typeface="Adobe Gothic Std B" panose="020B0800000000000000" pitchFamily="34" charset="-128"/>
              </a:rPr>
              <a:t>pengalaman</a:t>
            </a:r>
            <a:r>
              <a:rPr lang="en-ID" sz="1500" b="1" dirty="0">
                <a:solidFill>
                  <a:schemeClr val="bg1"/>
                </a:solidFill>
                <a:latin typeface="Adobe Gothic Std B" panose="020B0800000000000000" pitchFamily="34" charset="-128"/>
                <a:ea typeface="Adobe Gothic Std B" panose="020B0800000000000000" pitchFamily="34" charset="-128"/>
              </a:rPr>
              <a:t> </a:t>
            </a:r>
            <a:r>
              <a:rPr lang="en-ID" sz="1500" b="1" dirty="0" err="1">
                <a:solidFill>
                  <a:schemeClr val="bg1"/>
                </a:solidFill>
                <a:latin typeface="Adobe Gothic Std B" panose="020B0800000000000000" pitchFamily="34" charset="-128"/>
                <a:ea typeface="Adobe Gothic Std B" panose="020B0800000000000000" pitchFamily="34" charset="-128"/>
              </a:rPr>
              <a:t>aktif</a:t>
            </a:r>
            <a:r>
              <a:rPr lang="en-ID" sz="1500" b="1" dirty="0">
                <a:solidFill>
                  <a:schemeClr val="bg1"/>
                </a:solidFill>
                <a:latin typeface="Adobe Gothic Std B" panose="020B0800000000000000" pitchFamily="34" charset="-128"/>
                <a:ea typeface="Adobe Gothic Std B" panose="020B0800000000000000" pitchFamily="34" charset="-128"/>
              </a:rPr>
              <a:t> </a:t>
            </a:r>
            <a:endParaRPr lang="en-US" sz="1500" b="1" dirty="0">
              <a:solidFill>
                <a:schemeClr val="bg1"/>
              </a:solidFill>
              <a:latin typeface="Adobe Gothic Std B" panose="020B0800000000000000" pitchFamily="34" charset="-128"/>
              <a:ea typeface="Adobe Gothic Std B" panose="020B0800000000000000" pitchFamily="34" charset="-128"/>
            </a:endParaRPr>
          </a:p>
        </p:txBody>
      </p:sp>
      <p:sp>
        <p:nvSpPr>
          <p:cNvPr id="5" name="Rounded Rectangle 4"/>
          <p:cNvSpPr/>
          <p:nvPr/>
        </p:nvSpPr>
        <p:spPr>
          <a:xfrm>
            <a:off x="4950141" y="1646338"/>
            <a:ext cx="3457284" cy="972361"/>
          </a:xfrm>
          <a:prstGeom prst="roundRect">
            <a:avLst/>
          </a:prstGeom>
          <a:solidFill>
            <a:schemeClr val="tx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1350" b="1" dirty="0" err="1">
                <a:solidFill>
                  <a:schemeClr val="bg1"/>
                </a:solidFill>
                <a:latin typeface="Adobe Gothic Std B" panose="020B0800000000000000" pitchFamily="34" charset="-128"/>
                <a:ea typeface="Adobe Gothic Std B" panose="020B0800000000000000" pitchFamily="34" charset="-128"/>
              </a:rPr>
              <a:t>Perintah</a:t>
            </a:r>
            <a:r>
              <a:rPr lang="en-US" sz="1350" b="1" dirty="0">
                <a:solidFill>
                  <a:schemeClr val="bg1"/>
                </a:solidFill>
                <a:latin typeface="Adobe Gothic Std B" panose="020B0800000000000000" pitchFamily="34" charset="-128"/>
                <a:ea typeface="Adobe Gothic Std B" panose="020B0800000000000000" pitchFamily="34" charset="-128"/>
              </a:rPr>
              <a:t> </a:t>
            </a:r>
            <a:r>
              <a:rPr lang="en-US" sz="1350" b="1" dirty="0" err="1">
                <a:solidFill>
                  <a:schemeClr val="bg1"/>
                </a:solidFill>
                <a:latin typeface="Adobe Gothic Std B" panose="020B0800000000000000" pitchFamily="34" charset="-128"/>
                <a:ea typeface="Adobe Gothic Std B" panose="020B0800000000000000" pitchFamily="34" charset="-128"/>
              </a:rPr>
              <a:t>pada</a:t>
            </a:r>
            <a:r>
              <a:rPr lang="en-US" sz="1350" b="1" dirty="0">
                <a:solidFill>
                  <a:schemeClr val="bg1"/>
                </a:solidFill>
                <a:latin typeface="Adobe Gothic Std B" panose="020B0800000000000000" pitchFamily="34" charset="-128"/>
                <a:ea typeface="Adobe Gothic Std B" panose="020B0800000000000000" pitchFamily="34" charset="-128"/>
              </a:rPr>
              <a:t> </a:t>
            </a:r>
            <a:r>
              <a:rPr lang="en-US" sz="1350" b="1" dirty="0" err="1">
                <a:solidFill>
                  <a:schemeClr val="bg1"/>
                </a:solidFill>
                <a:latin typeface="Adobe Gothic Std B" panose="020B0800000000000000" pitchFamily="34" charset="-128"/>
                <a:ea typeface="Adobe Gothic Std B" panose="020B0800000000000000" pitchFamily="34" charset="-128"/>
              </a:rPr>
              <a:t>siswa</a:t>
            </a:r>
            <a:r>
              <a:rPr lang="en-US" sz="1350" b="1" dirty="0">
                <a:solidFill>
                  <a:schemeClr val="bg1"/>
                </a:solidFill>
                <a:latin typeface="Adobe Gothic Std B" panose="020B0800000000000000" pitchFamily="34" charset="-128"/>
                <a:ea typeface="Adobe Gothic Std B" panose="020B0800000000000000" pitchFamily="34" charset="-128"/>
              </a:rPr>
              <a:t> </a:t>
            </a:r>
            <a:r>
              <a:rPr lang="en-US" sz="1350" b="1" dirty="0" err="1">
                <a:solidFill>
                  <a:schemeClr val="bg1"/>
                </a:solidFill>
                <a:latin typeface="Adobe Gothic Std B" panose="020B0800000000000000" pitchFamily="34" charset="-128"/>
                <a:ea typeface="Adobe Gothic Std B" panose="020B0800000000000000" pitchFamily="34" charset="-128"/>
              </a:rPr>
              <a:t>bukan</a:t>
            </a:r>
            <a:r>
              <a:rPr lang="en-US" sz="1350" b="1" dirty="0">
                <a:solidFill>
                  <a:schemeClr val="bg1"/>
                </a:solidFill>
                <a:latin typeface="Adobe Gothic Std B" panose="020B0800000000000000" pitchFamily="34" charset="-128"/>
                <a:ea typeface="Adobe Gothic Std B" panose="020B0800000000000000" pitchFamily="34" charset="-128"/>
              </a:rPr>
              <a:t> </a:t>
            </a:r>
            <a:r>
              <a:rPr lang="en-US" sz="1350" b="1" dirty="0" err="1">
                <a:solidFill>
                  <a:schemeClr val="bg1"/>
                </a:solidFill>
                <a:latin typeface="Adobe Gothic Std B" panose="020B0800000000000000" pitchFamily="34" charset="-128"/>
                <a:ea typeface="Adobe Gothic Std B" panose="020B0800000000000000" pitchFamily="34" charset="-128"/>
              </a:rPr>
              <a:t>memberi</a:t>
            </a:r>
            <a:r>
              <a:rPr lang="en-US" sz="1350" b="1" dirty="0">
                <a:solidFill>
                  <a:schemeClr val="bg1"/>
                </a:solidFill>
                <a:latin typeface="Adobe Gothic Std B" panose="020B0800000000000000" pitchFamily="34" charset="-128"/>
                <a:ea typeface="Adobe Gothic Std B" panose="020B0800000000000000" pitchFamily="34" charset="-128"/>
              </a:rPr>
              <a:t> </a:t>
            </a:r>
            <a:r>
              <a:rPr lang="en-US" sz="1350" b="1" dirty="0" err="1">
                <a:solidFill>
                  <a:schemeClr val="bg1"/>
                </a:solidFill>
                <a:latin typeface="Adobe Gothic Std B" panose="020B0800000000000000" pitchFamily="34" charset="-128"/>
                <a:ea typeface="Adobe Gothic Std B" panose="020B0800000000000000" pitchFamily="34" charset="-128"/>
              </a:rPr>
              <a:t>tahu</a:t>
            </a:r>
            <a:r>
              <a:rPr lang="en-US" sz="1350" b="1" dirty="0">
                <a:solidFill>
                  <a:schemeClr val="bg1"/>
                </a:solidFill>
                <a:latin typeface="Adobe Gothic Std B" panose="020B0800000000000000" pitchFamily="34" charset="-128"/>
                <a:ea typeface="Adobe Gothic Std B" panose="020B0800000000000000" pitchFamily="34" charset="-128"/>
              </a:rPr>
              <a:t> </a:t>
            </a:r>
            <a:r>
              <a:rPr lang="en-US" sz="1350" b="1" dirty="0" err="1">
                <a:solidFill>
                  <a:schemeClr val="bg1"/>
                </a:solidFill>
                <a:latin typeface="Adobe Gothic Std B" panose="020B0800000000000000" pitchFamily="34" charset="-128"/>
                <a:ea typeface="Adobe Gothic Std B" panose="020B0800000000000000" pitchFamily="34" charset="-128"/>
              </a:rPr>
              <a:t>mereka</a:t>
            </a:r>
            <a:r>
              <a:rPr lang="en-US" sz="1350" b="1" dirty="0">
                <a:solidFill>
                  <a:schemeClr val="bg1"/>
                </a:solidFill>
                <a:latin typeface="Adobe Gothic Std B" panose="020B0800000000000000" pitchFamily="34" charset="-128"/>
                <a:ea typeface="Adobe Gothic Std B" panose="020B0800000000000000" pitchFamily="34" charset="-128"/>
              </a:rPr>
              <a:t> </a:t>
            </a:r>
            <a:r>
              <a:rPr lang="en-US" sz="1350" b="1" dirty="0" err="1">
                <a:solidFill>
                  <a:schemeClr val="bg1"/>
                </a:solidFill>
                <a:latin typeface="Adobe Gothic Std B" panose="020B0800000000000000" pitchFamily="34" charset="-128"/>
                <a:ea typeface="Adobe Gothic Std B" panose="020B0800000000000000" pitchFamily="34" charset="-128"/>
              </a:rPr>
              <a:t>tentang</a:t>
            </a:r>
            <a:r>
              <a:rPr lang="en-US" sz="1350" b="1" dirty="0">
                <a:solidFill>
                  <a:schemeClr val="bg1"/>
                </a:solidFill>
                <a:latin typeface="Adobe Gothic Std B" panose="020B0800000000000000" pitchFamily="34" charset="-128"/>
                <a:ea typeface="Adobe Gothic Std B" panose="020B0800000000000000" pitchFamily="34" charset="-128"/>
              </a:rPr>
              <a:t> </a:t>
            </a:r>
            <a:r>
              <a:rPr lang="en-US" sz="1350" b="1" dirty="0" err="1">
                <a:solidFill>
                  <a:schemeClr val="bg1"/>
                </a:solidFill>
                <a:latin typeface="Adobe Gothic Std B" panose="020B0800000000000000" pitchFamily="34" charset="-128"/>
                <a:ea typeface="Adobe Gothic Std B" panose="020B0800000000000000" pitchFamily="34" charset="-128"/>
              </a:rPr>
              <a:t>sesuatu</a:t>
            </a:r>
            <a:r>
              <a:rPr lang="en-US" sz="1350" b="1" dirty="0">
                <a:solidFill>
                  <a:schemeClr val="bg1"/>
                </a:solidFill>
                <a:latin typeface="Adobe Gothic Std B" panose="020B0800000000000000" pitchFamily="34" charset="-128"/>
                <a:ea typeface="Adobe Gothic Std B" panose="020B0800000000000000" pitchFamily="34" charset="-128"/>
              </a:rPr>
              <a:t> </a:t>
            </a:r>
            <a:r>
              <a:rPr lang="en-US" sz="1350" b="1" dirty="0" err="1">
                <a:solidFill>
                  <a:schemeClr val="bg1"/>
                </a:solidFill>
                <a:latin typeface="Adobe Gothic Std B" panose="020B0800000000000000" pitchFamily="34" charset="-128"/>
                <a:ea typeface="Adobe Gothic Std B" panose="020B0800000000000000" pitchFamily="34" charset="-128"/>
              </a:rPr>
              <a:t>tetapi</a:t>
            </a:r>
            <a:r>
              <a:rPr lang="en-US" sz="1350" b="1" dirty="0">
                <a:solidFill>
                  <a:schemeClr val="bg1"/>
                </a:solidFill>
                <a:latin typeface="Adobe Gothic Std B" panose="020B0800000000000000" pitchFamily="34" charset="-128"/>
                <a:ea typeface="Adobe Gothic Std B" panose="020B0800000000000000" pitchFamily="34" charset="-128"/>
              </a:rPr>
              <a:t> </a:t>
            </a:r>
            <a:r>
              <a:rPr lang="en-US" sz="1350" b="1" dirty="0" err="1">
                <a:solidFill>
                  <a:schemeClr val="bg1"/>
                </a:solidFill>
                <a:latin typeface="Adobe Gothic Std B" panose="020B0800000000000000" pitchFamily="34" charset="-128"/>
                <a:ea typeface="Adobe Gothic Std B" panose="020B0800000000000000" pitchFamily="34" charset="-128"/>
              </a:rPr>
              <a:t>mendorong</a:t>
            </a:r>
            <a:r>
              <a:rPr lang="en-US" sz="1350" b="1" dirty="0">
                <a:solidFill>
                  <a:schemeClr val="bg1"/>
                </a:solidFill>
                <a:latin typeface="Adobe Gothic Std B" panose="020B0800000000000000" pitchFamily="34" charset="-128"/>
                <a:ea typeface="Adobe Gothic Std B" panose="020B0800000000000000" pitchFamily="34" charset="-128"/>
              </a:rPr>
              <a:t> </a:t>
            </a:r>
            <a:r>
              <a:rPr lang="en-US" sz="1350" b="1" dirty="0" err="1">
                <a:solidFill>
                  <a:schemeClr val="bg1"/>
                </a:solidFill>
                <a:latin typeface="Adobe Gothic Std B" panose="020B0800000000000000" pitchFamily="34" charset="-128"/>
                <a:ea typeface="Adobe Gothic Std B" panose="020B0800000000000000" pitchFamily="34" charset="-128"/>
              </a:rPr>
              <a:t>mereka</a:t>
            </a:r>
            <a:r>
              <a:rPr lang="en-US" sz="1350" b="1" dirty="0">
                <a:solidFill>
                  <a:schemeClr val="bg1"/>
                </a:solidFill>
                <a:latin typeface="Adobe Gothic Std B" panose="020B0800000000000000" pitchFamily="34" charset="-128"/>
                <a:ea typeface="Adobe Gothic Std B" panose="020B0800000000000000" pitchFamily="34" charset="-128"/>
              </a:rPr>
              <a:t> </a:t>
            </a:r>
            <a:r>
              <a:rPr lang="en-US" sz="1350" b="1" dirty="0" err="1">
                <a:solidFill>
                  <a:schemeClr val="bg1"/>
                </a:solidFill>
                <a:latin typeface="Adobe Gothic Std B" panose="020B0800000000000000" pitchFamily="34" charset="-128"/>
                <a:ea typeface="Adobe Gothic Std B" panose="020B0800000000000000" pitchFamily="34" charset="-128"/>
              </a:rPr>
              <a:t>untuk</a:t>
            </a:r>
            <a:r>
              <a:rPr lang="en-US" sz="1350" b="1" dirty="0">
                <a:solidFill>
                  <a:schemeClr val="bg1"/>
                </a:solidFill>
                <a:latin typeface="Adobe Gothic Std B" panose="020B0800000000000000" pitchFamily="34" charset="-128"/>
                <a:ea typeface="Adobe Gothic Std B" panose="020B0800000000000000" pitchFamily="34" charset="-128"/>
              </a:rPr>
              <a:t> </a:t>
            </a:r>
            <a:r>
              <a:rPr lang="en-US" sz="1350" b="1" dirty="0" err="1">
                <a:solidFill>
                  <a:schemeClr val="bg1"/>
                </a:solidFill>
                <a:latin typeface="Adobe Gothic Std B" panose="020B0800000000000000" pitchFamily="34" charset="-128"/>
                <a:ea typeface="Adobe Gothic Std B" panose="020B0800000000000000" pitchFamily="34" charset="-128"/>
              </a:rPr>
              <a:t>berpartisipasi</a:t>
            </a:r>
            <a:endParaRPr lang="en-US" sz="1350" b="1" dirty="0">
              <a:solidFill>
                <a:schemeClr val="bg1"/>
              </a:solidFill>
              <a:latin typeface="Adobe Gothic Std B" panose="020B0800000000000000" pitchFamily="34" charset="-128"/>
              <a:ea typeface="Adobe Gothic Std B" panose="020B0800000000000000" pitchFamily="34" charset="-128"/>
            </a:endParaRPr>
          </a:p>
        </p:txBody>
      </p:sp>
      <p:sp>
        <p:nvSpPr>
          <p:cNvPr id="6" name="Round Single Corner Rectangle 5"/>
          <p:cNvSpPr/>
          <p:nvPr/>
        </p:nvSpPr>
        <p:spPr>
          <a:xfrm>
            <a:off x="1438836" y="3212920"/>
            <a:ext cx="6212308" cy="756281"/>
          </a:xfrm>
          <a:prstGeom prst="round1Rect">
            <a:avLst/>
          </a:prstGeom>
          <a:solidFill>
            <a:schemeClr val="tx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1500" b="1" dirty="0" err="1">
                <a:solidFill>
                  <a:schemeClr val="bg1"/>
                </a:solidFill>
                <a:latin typeface="Adobe Gothic Std B" panose="020B0800000000000000" pitchFamily="34" charset="-128"/>
                <a:ea typeface="Adobe Gothic Std B" panose="020B0800000000000000" pitchFamily="34" charset="-128"/>
              </a:rPr>
              <a:t>Siswa</a:t>
            </a:r>
            <a:r>
              <a:rPr lang="en-US" sz="1500" b="1" dirty="0">
                <a:solidFill>
                  <a:schemeClr val="bg1"/>
                </a:solidFill>
                <a:latin typeface="Adobe Gothic Std B" panose="020B0800000000000000" pitchFamily="34" charset="-128"/>
                <a:ea typeface="Adobe Gothic Std B" panose="020B0800000000000000" pitchFamily="34" charset="-128"/>
              </a:rPr>
              <a:t> </a:t>
            </a:r>
            <a:r>
              <a:rPr lang="en-US" sz="1500" b="1" dirty="0" err="1">
                <a:solidFill>
                  <a:schemeClr val="bg1"/>
                </a:solidFill>
                <a:latin typeface="Adobe Gothic Std B" panose="020B0800000000000000" pitchFamily="34" charset="-128"/>
                <a:ea typeface="Adobe Gothic Std B" panose="020B0800000000000000" pitchFamily="34" charset="-128"/>
              </a:rPr>
              <a:t>memperoleh</a:t>
            </a:r>
            <a:r>
              <a:rPr lang="en-US" sz="1500" b="1" dirty="0">
                <a:solidFill>
                  <a:schemeClr val="bg1"/>
                </a:solidFill>
                <a:latin typeface="Adobe Gothic Std B" panose="020B0800000000000000" pitchFamily="34" charset="-128"/>
                <a:ea typeface="Adobe Gothic Std B" panose="020B0800000000000000" pitchFamily="34" charset="-128"/>
              </a:rPr>
              <a:t> </a:t>
            </a:r>
            <a:r>
              <a:rPr lang="en-US" sz="1500" b="1" dirty="0" err="1">
                <a:solidFill>
                  <a:schemeClr val="bg1"/>
                </a:solidFill>
                <a:latin typeface="Adobe Gothic Std B" panose="020B0800000000000000" pitchFamily="34" charset="-128"/>
                <a:ea typeface="Adobe Gothic Std B" panose="020B0800000000000000" pitchFamily="34" charset="-128"/>
              </a:rPr>
              <a:t>pengetahuan</a:t>
            </a:r>
            <a:r>
              <a:rPr lang="en-US" sz="1500" b="1" dirty="0">
                <a:solidFill>
                  <a:schemeClr val="bg1"/>
                </a:solidFill>
                <a:latin typeface="Adobe Gothic Std B" panose="020B0800000000000000" pitchFamily="34" charset="-128"/>
                <a:ea typeface="Adobe Gothic Std B" panose="020B0800000000000000" pitchFamily="34" charset="-128"/>
              </a:rPr>
              <a:t> </a:t>
            </a:r>
            <a:r>
              <a:rPr lang="en-US" sz="1500" b="1" dirty="0" err="1">
                <a:solidFill>
                  <a:schemeClr val="bg1"/>
                </a:solidFill>
                <a:latin typeface="Adobe Gothic Std B" panose="020B0800000000000000" pitchFamily="34" charset="-128"/>
                <a:ea typeface="Adobe Gothic Std B" panose="020B0800000000000000" pitchFamily="34" charset="-128"/>
              </a:rPr>
              <a:t>melalui</a:t>
            </a:r>
            <a:r>
              <a:rPr lang="en-US" sz="1500" b="1" dirty="0">
                <a:solidFill>
                  <a:schemeClr val="bg1"/>
                </a:solidFill>
                <a:latin typeface="Adobe Gothic Std B" panose="020B0800000000000000" pitchFamily="34" charset="-128"/>
                <a:ea typeface="Adobe Gothic Std B" panose="020B0800000000000000" pitchFamily="34" charset="-128"/>
              </a:rPr>
              <a:t> </a:t>
            </a:r>
            <a:r>
              <a:rPr lang="en-US" sz="1500" b="1" dirty="0" err="1">
                <a:solidFill>
                  <a:schemeClr val="bg1"/>
                </a:solidFill>
                <a:latin typeface="Adobe Gothic Std B" panose="020B0800000000000000" pitchFamily="34" charset="-128"/>
                <a:ea typeface="Adobe Gothic Std B" panose="020B0800000000000000" pitchFamily="34" charset="-128"/>
              </a:rPr>
              <a:t>penggunaan</a:t>
            </a:r>
            <a:r>
              <a:rPr lang="en-US" sz="1500" b="1" dirty="0">
                <a:solidFill>
                  <a:schemeClr val="bg1"/>
                </a:solidFill>
                <a:latin typeface="Adobe Gothic Std B" panose="020B0800000000000000" pitchFamily="34" charset="-128"/>
                <a:ea typeface="Adobe Gothic Std B" panose="020B0800000000000000" pitchFamily="34" charset="-128"/>
              </a:rPr>
              <a:t> </a:t>
            </a:r>
            <a:r>
              <a:rPr lang="en-US" sz="1500" b="1" dirty="0" err="1">
                <a:solidFill>
                  <a:schemeClr val="bg1"/>
                </a:solidFill>
                <a:latin typeface="Adobe Gothic Std B" panose="020B0800000000000000" pitchFamily="34" charset="-128"/>
                <a:ea typeface="Adobe Gothic Std B" panose="020B0800000000000000" pitchFamily="34" charset="-128"/>
              </a:rPr>
              <a:t>alasan</a:t>
            </a:r>
            <a:r>
              <a:rPr lang="en-US" sz="1500" b="1" dirty="0">
                <a:solidFill>
                  <a:schemeClr val="bg1"/>
                </a:solidFill>
                <a:latin typeface="Adobe Gothic Std B" panose="020B0800000000000000" pitchFamily="34" charset="-128"/>
                <a:ea typeface="Adobe Gothic Std B" panose="020B0800000000000000" pitchFamily="34" charset="-128"/>
              </a:rPr>
              <a:t>, </a:t>
            </a:r>
            <a:r>
              <a:rPr lang="en-US" sz="1500" b="1" dirty="0" err="1">
                <a:solidFill>
                  <a:schemeClr val="bg1"/>
                </a:solidFill>
                <a:latin typeface="Adobe Gothic Std B" panose="020B0800000000000000" pitchFamily="34" charset="-128"/>
                <a:ea typeface="Adobe Gothic Std B" panose="020B0800000000000000" pitchFamily="34" charset="-128"/>
              </a:rPr>
              <a:t>dengan</a:t>
            </a:r>
            <a:r>
              <a:rPr lang="en-US" sz="1500" b="1" dirty="0">
                <a:solidFill>
                  <a:schemeClr val="bg1"/>
                </a:solidFill>
                <a:latin typeface="Adobe Gothic Std B" panose="020B0800000000000000" pitchFamily="34" charset="-128"/>
                <a:ea typeface="Adobe Gothic Std B" panose="020B0800000000000000" pitchFamily="34" charset="-128"/>
              </a:rPr>
              <a:t> </a:t>
            </a:r>
            <a:r>
              <a:rPr lang="en-US" sz="1500" b="1" dirty="0" err="1">
                <a:solidFill>
                  <a:schemeClr val="bg1"/>
                </a:solidFill>
                <a:latin typeface="Adobe Gothic Std B" panose="020B0800000000000000" pitchFamily="34" charset="-128"/>
                <a:ea typeface="Adobe Gothic Std B" panose="020B0800000000000000" pitchFamily="34" charset="-128"/>
              </a:rPr>
              <a:t>mengkonstruksikan</a:t>
            </a:r>
            <a:r>
              <a:rPr lang="en-US" sz="1500" b="1" dirty="0">
                <a:solidFill>
                  <a:schemeClr val="bg1"/>
                </a:solidFill>
                <a:latin typeface="Adobe Gothic Std B" panose="020B0800000000000000" pitchFamily="34" charset="-128"/>
                <a:ea typeface="Adobe Gothic Std B" panose="020B0800000000000000" pitchFamily="34" charset="-128"/>
              </a:rPr>
              <a:t> </a:t>
            </a:r>
            <a:r>
              <a:rPr lang="en-US" sz="1500" b="1" dirty="0" err="1">
                <a:solidFill>
                  <a:schemeClr val="bg1"/>
                </a:solidFill>
                <a:latin typeface="Adobe Gothic Std B" panose="020B0800000000000000" pitchFamily="34" charset="-128"/>
                <a:ea typeface="Adobe Gothic Std B" panose="020B0800000000000000" pitchFamily="34" charset="-128"/>
              </a:rPr>
              <a:t>arti</a:t>
            </a:r>
            <a:r>
              <a:rPr lang="en-US" sz="1500" b="1" dirty="0">
                <a:solidFill>
                  <a:schemeClr val="bg1"/>
                </a:solidFill>
                <a:latin typeface="Adobe Gothic Std B" panose="020B0800000000000000" pitchFamily="34" charset="-128"/>
                <a:ea typeface="Adobe Gothic Std B" panose="020B0800000000000000" pitchFamily="34" charset="-128"/>
              </a:rPr>
              <a:t> </a:t>
            </a:r>
            <a:r>
              <a:rPr lang="en-US" sz="1500" b="1" dirty="0" err="1">
                <a:solidFill>
                  <a:schemeClr val="bg1"/>
                </a:solidFill>
                <a:latin typeface="Adobe Gothic Std B" panose="020B0800000000000000" pitchFamily="34" charset="-128"/>
                <a:ea typeface="Adobe Gothic Std B" panose="020B0800000000000000" pitchFamily="34" charset="-128"/>
              </a:rPr>
              <a:t>dari</a:t>
            </a:r>
            <a:r>
              <a:rPr lang="en-US" sz="1500" b="1" dirty="0">
                <a:solidFill>
                  <a:schemeClr val="bg1"/>
                </a:solidFill>
                <a:latin typeface="Adobe Gothic Std B" panose="020B0800000000000000" pitchFamily="34" charset="-128"/>
                <a:ea typeface="Adobe Gothic Std B" panose="020B0800000000000000" pitchFamily="34" charset="-128"/>
              </a:rPr>
              <a:t> </a:t>
            </a:r>
            <a:r>
              <a:rPr lang="en-US" sz="1500" b="1" dirty="0" err="1">
                <a:solidFill>
                  <a:schemeClr val="bg1"/>
                </a:solidFill>
                <a:latin typeface="Adobe Gothic Std B" panose="020B0800000000000000" pitchFamily="34" charset="-128"/>
                <a:ea typeface="Adobe Gothic Std B" panose="020B0800000000000000" pitchFamily="34" charset="-128"/>
              </a:rPr>
              <a:t>informasi</a:t>
            </a:r>
            <a:r>
              <a:rPr lang="en-US" sz="1500" b="1" dirty="0">
                <a:solidFill>
                  <a:schemeClr val="bg1"/>
                </a:solidFill>
                <a:latin typeface="Adobe Gothic Std B" panose="020B0800000000000000" pitchFamily="34" charset="-128"/>
                <a:ea typeface="Adobe Gothic Std B" panose="020B0800000000000000" pitchFamily="34" charset="-128"/>
              </a:rPr>
              <a:t> yang </a:t>
            </a:r>
            <a:r>
              <a:rPr lang="en-US" sz="1500" b="1" dirty="0" err="1">
                <a:solidFill>
                  <a:schemeClr val="bg1"/>
                </a:solidFill>
                <a:latin typeface="Adobe Gothic Std B" panose="020B0800000000000000" pitchFamily="34" charset="-128"/>
                <a:ea typeface="Adobe Gothic Std B" panose="020B0800000000000000" pitchFamily="34" charset="-128"/>
              </a:rPr>
              <a:t>mereka</a:t>
            </a:r>
            <a:r>
              <a:rPr lang="en-US" sz="1500" b="1" dirty="0">
                <a:solidFill>
                  <a:schemeClr val="bg1"/>
                </a:solidFill>
                <a:latin typeface="Adobe Gothic Std B" panose="020B0800000000000000" pitchFamily="34" charset="-128"/>
                <a:ea typeface="Adobe Gothic Std B" panose="020B0800000000000000" pitchFamily="34" charset="-128"/>
              </a:rPr>
              <a:t> </a:t>
            </a:r>
            <a:r>
              <a:rPr lang="en-US" sz="1500" b="1" dirty="0" err="1">
                <a:solidFill>
                  <a:schemeClr val="bg1"/>
                </a:solidFill>
                <a:latin typeface="Adobe Gothic Std B" panose="020B0800000000000000" pitchFamily="34" charset="-128"/>
                <a:ea typeface="Adobe Gothic Std B" panose="020B0800000000000000" pitchFamily="34" charset="-128"/>
              </a:rPr>
              <a:t>terima</a:t>
            </a:r>
            <a:endParaRPr lang="en-US" sz="1500" b="1" dirty="0">
              <a:solidFill>
                <a:schemeClr val="bg1"/>
              </a:solidFill>
              <a:latin typeface="Adobe Gothic Std B" panose="020B0800000000000000" pitchFamily="34" charset="-128"/>
              <a:ea typeface="Adobe Gothic Std B" panose="020B0800000000000000" pitchFamily="34" charset="-128"/>
            </a:endParaRPr>
          </a:p>
        </p:txBody>
      </p:sp>
      <p:sp>
        <p:nvSpPr>
          <p:cNvPr id="7" name="Round Single Corner Rectangle 6"/>
          <p:cNvSpPr/>
          <p:nvPr/>
        </p:nvSpPr>
        <p:spPr>
          <a:xfrm>
            <a:off x="1492856" y="4644111"/>
            <a:ext cx="6212308" cy="756281"/>
          </a:xfrm>
          <a:prstGeom prst="round1Rect">
            <a:avLst/>
          </a:prstGeom>
          <a:solidFill>
            <a:schemeClr val="tx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 b="1" dirty="0" err="1">
                <a:solidFill>
                  <a:schemeClr val="bg1"/>
                </a:solidFill>
                <a:latin typeface="Adobe Gothic Std B" panose="020B0800000000000000" pitchFamily="34" charset="-128"/>
                <a:ea typeface="Adobe Gothic Std B" panose="020B0800000000000000" pitchFamily="34" charset="-128"/>
              </a:rPr>
              <a:t>Menjadi</a:t>
            </a:r>
            <a:r>
              <a:rPr lang="en-US" sz="1500" b="1" dirty="0">
                <a:solidFill>
                  <a:schemeClr val="bg1"/>
                </a:solidFill>
                <a:latin typeface="Adobe Gothic Std B" panose="020B0800000000000000" pitchFamily="34" charset="-128"/>
                <a:ea typeface="Adobe Gothic Std B" panose="020B0800000000000000" pitchFamily="34" charset="-128"/>
              </a:rPr>
              <a:t> </a:t>
            </a:r>
            <a:r>
              <a:rPr lang="en-US" sz="1500" b="1" dirty="0" err="1">
                <a:solidFill>
                  <a:schemeClr val="bg1"/>
                </a:solidFill>
                <a:latin typeface="Adobe Gothic Std B" panose="020B0800000000000000" pitchFamily="34" charset="-128"/>
                <a:ea typeface="Adobe Gothic Std B" panose="020B0800000000000000" pitchFamily="34" charset="-128"/>
              </a:rPr>
              <a:t>tahu</a:t>
            </a:r>
            <a:r>
              <a:rPr lang="en-US" sz="1500" b="1" dirty="0">
                <a:solidFill>
                  <a:schemeClr val="bg1"/>
                </a:solidFill>
                <a:latin typeface="Adobe Gothic Std B" panose="020B0800000000000000" pitchFamily="34" charset="-128"/>
                <a:ea typeface="Adobe Gothic Std B" panose="020B0800000000000000" pitchFamily="34" charset="-128"/>
              </a:rPr>
              <a:t> </a:t>
            </a:r>
            <a:r>
              <a:rPr lang="en-US" sz="1500" b="1" dirty="0" err="1">
                <a:solidFill>
                  <a:schemeClr val="bg1"/>
                </a:solidFill>
                <a:latin typeface="Adobe Gothic Std B" panose="020B0800000000000000" pitchFamily="34" charset="-128"/>
                <a:ea typeface="Adobe Gothic Std B" panose="020B0800000000000000" pitchFamily="34" charset="-128"/>
              </a:rPr>
              <a:t>merupakan</a:t>
            </a:r>
            <a:r>
              <a:rPr lang="en-US" sz="1500" b="1" dirty="0">
                <a:solidFill>
                  <a:schemeClr val="bg1"/>
                </a:solidFill>
                <a:latin typeface="Adobe Gothic Std B" panose="020B0800000000000000" pitchFamily="34" charset="-128"/>
                <a:ea typeface="Adobe Gothic Std B" panose="020B0800000000000000" pitchFamily="34" charset="-128"/>
              </a:rPr>
              <a:t> </a:t>
            </a:r>
            <a:r>
              <a:rPr lang="en-US" sz="1500" b="1" dirty="0" err="1">
                <a:solidFill>
                  <a:schemeClr val="bg1"/>
                </a:solidFill>
                <a:latin typeface="Adobe Gothic Std B" panose="020B0800000000000000" pitchFamily="34" charset="-128"/>
                <a:ea typeface="Adobe Gothic Std B" panose="020B0800000000000000" pitchFamily="34" charset="-128"/>
              </a:rPr>
              <a:t>sebuah</a:t>
            </a:r>
            <a:r>
              <a:rPr lang="en-US" sz="1500" b="1" dirty="0">
                <a:solidFill>
                  <a:schemeClr val="bg1"/>
                </a:solidFill>
                <a:latin typeface="Adobe Gothic Std B" panose="020B0800000000000000" pitchFamily="34" charset="-128"/>
                <a:ea typeface="Adobe Gothic Std B" panose="020B0800000000000000" pitchFamily="34" charset="-128"/>
              </a:rPr>
              <a:t> proses </a:t>
            </a:r>
            <a:r>
              <a:rPr lang="en-US" sz="1500" b="1" dirty="0" err="1">
                <a:solidFill>
                  <a:schemeClr val="bg1"/>
                </a:solidFill>
                <a:latin typeface="Adobe Gothic Std B" panose="020B0800000000000000" pitchFamily="34" charset="-128"/>
                <a:ea typeface="Adobe Gothic Std B" panose="020B0800000000000000" pitchFamily="34" charset="-128"/>
              </a:rPr>
              <a:t>bukan</a:t>
            </a:r>
            <a:r>
              <a:rPr lang="en-US" sz="1500" b="1" dirty="0">
                <a:solidFill>
                  <a:schemeClr val="bg1"/>
                </a:solidFill>
                <a:latin typeface="Adobe Gothic Std B" panose="020B0800000000000000" pitchFamily="34" charset="-128"/>
                <a:ea typeface="Adobe Gothic Std B" panose="020B0800000000000000" pitchFamily="34" charset="-128"/>
              </a:rPr>
              <a:t> </a:t>
            </a:r>
            <a:r>
              <a:rPr lang="en-US" sz="1500" b="1" dirty="0" err="1">
                <a:solidFill>
                  <a:schemeClr val="bg1"/>
                </a:solidFill>
                <a:latin typeface="Adobe Gothic Std B" panose="020B0800000000000000" pitchFamily="34" charset="-128"/>
                <a:ea typeface="Adobe Gothic Std B" panose="020B0800000000000000" pitchFamily="34" charset="-128"/>
              </a:rPr>
              <a:t>suatu</a:t>
            </a:r>
            <a:r>
              <a:rPr lang="en-US" sz="1500" b="1" dirty="0">
                <a:solidFill>
                  <a:schemeClr val="bg1"/>
                </a:solidFill>
                <a:latin typeface="Adobe Gothic Std B" panose="020B0800000000000000" pitchFamily="34" charset="-128"/>
                <a:ea typeface="Adobe Gothic Std B" panose="020B0800000000000000" pitchFamily="34" charset="-128"/>
              </a:rPr>
              <a:t> </a:t>
            </a:r>
            <a:r>
              <a:rPr lang="en-US" sz="1500" b="1" dirty="0" err="1">
                <a:solidFill>
                  <a:schemeClr val="bg1"/>
                </a:solidFill>
                <a:latin typeface="Adobe Gothic Std B" panose="020B0800000000000000" pitchFamily="34" charset="-128"/>
                <a:ea typeface="Adobe Gothic Std B" panose="020B0800000000000000" pitchFamily="34" charset="-128"/>
              </a:rPr>
              <a:t>produk</a:t>
            </a:r>
            <a:r>
              <a:rPr lang="en-US" sz="1500" b="1" dirty="0">
                <a:solidFill>
                  <a:schemeClr val="bg1"/>
                </a:solidFill>
                <a:latin typeface="Adobe Gothic Std B" panose="020B0800000000000000" pitchFamily="34" charset="-128"/>
                <a:ea typeface="Adobe Gothic Std B" panose="020B0800000000000000" pitchFamily="34" charset="-128"/>
              </a:rPr>
              <a:t>.</a:t>
            </a:r>
          </a:p>
        </p:txBody>
      </p:sp>
      <p:sp>
        <p:nvSpPr>
          <p:cNvPr id="8" name="Down Arrow 7"/>
          <p:cNvSpPr/>
          <p:nvPr/>
        </p:nvSpPr>
        <p:spPr>
          <a:xfrm>
            <a:off x="2087077" y="2618699"/>
            <a:ext cx="162060" cy="432161"/>
          </a:xfrm>
          <a:prstGeom prst="downArrow">
            <a:avLst>
              <a:gd name="adj1" fmla="val 50000"/>
              <a:gd name="adj2" fmla="val 67328"/>
            </a:avLst>
          </a:prstGeom>
          <a:solidFill>
            <a:schemeClr val="tx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b="1">
              <a:solidFill>
                <a:schemeClr val="bg1"/>
              </a:solidFill>
            </a:endParaRPr>
          </a:p>
        </p:txBody>
      </p:sp>
      <p:sp>
        <p:nvSpPr>
          <p:cNvPr id="9" name="Down Arrow 8"/>
          <p:cNvSpPr/>
          <p:nvPr/>
        </p:nvSpPr>
        <p:spPr>
          <a:xfrm>
            <a:off x="6413209" y="2681225"/>
            <a:ext cx="162060" cy="432161"/>
          </a:xfrm>
          <a:prstGeom prst="downArrow">
            <a:avLst>
              <a:gd name="adj1" fmla="val 50000"/>
              <a:gd name="adj2" fmla="val 67328"/>
            </a:avLst>
          </a:prstGeom>
          <a:solidFill>
            <a:schemeClr val="tx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b="1">
              <a:solidFill>
                <a:schemeClr val="bg1"/>
              </a:solidFill>
            </a:endParaRPr>
          </a:p>
        </p:txBody>
      </p:sp>
      <p:sp>
        <p:nvSpPr>
          <p:cNvPr id="10" name="Down Arrow 9"/>
          <p:cNvSpPr/>
          <p:nvPr/>
        </p:nvSpPr>
        <p:spPr>
          <a:xfrm>
            <a:off x="4355920" y="4082502"/>
            <a:ext cx="162060" cy="432161"/>
          </a:xfrm>
          <a:prstGeom prst="downArrow">
            <a:avLst>
              <a:gd name="adj1" fmla="val 50000"/>
              <a:gd name="adj2" fmla="val 67328"/>
            </a:avLst>
          </a:prstGeom>
          <a:solidFill>
            <a:schemeClr val="tx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b="1">
              <a:solidFill>
                <a:schemeClr val="bg1"/>
              </a:solidFill>
            </a:endParaRPr>
          </a:p>
        </p:txBody>
      </p:sp>
      <p:sp>
        <p:nvSpPr>
          <p:cNvPr id="11" name="TextBox 10"/>
          <p:cNvSpPr txBox="1"/>
          <p:nvPr/>
        </p:nvSpPr>
        <p:spPr>
          <a:xfrm>
            <a:off x="4788080" y="4155221"/>
            <a:ext cx="1890702" cy="323165"/>
          </a:xfrm>
          <a:prstGeom prst="rect">
            <a:avLst/>
          </a:prstGeom>
          <a:noFill/>
        </p:spPr>
        <p:txBody>
          <a:bodyPr wrap="square" rtlCol="0">
            <a:spAutoFit/>
          </a:bodyPr>
          <a:lstStyle/>
          <a:p>
            <a:r>
              <a:rPr lang="en-ID" sz="1500" b="1" dirty="0">
                <a:latin typeface="Nueva Std" panose="020B0503070504090203" pitchFamily="34" charset="0"/>
                <a:ea typeface="Adobe Gothic Std B" panose="020B0800000000000000" pitchFamily="34" charset="-128"/>
              </a:rPr>
              <a:t>Proses </a:t>
            </a:r>
            <a:r>
              <a:rPr lang="en-ID" sz="1500" b="1" dirty="0" err="1">
                <a:latin typeface="Nueva Std" panose="020B0503070504090203" pitchFamily="34" charset="0"/>
                <a:ea typeface="Adobe Gothic Std B" panose="020B0800000000000000" pitchFamily="34" charset="-128"/>
              </a:rPr>
              <a:t>Informasi</a:t>
            </a:r>
            <a:endParaRPr lang="en-US" sz="1500" b="1" dirty="0">
              <a:latin typeface="Nueva Std" panose="020B0503070504090203" pitchFamily="34" charset="0"/>
              <a:ea typeface="Adobe Gothic Std B" panose="020B0800000000000000" pitchFamily="34" charset="-128"/>
            </a:endParaRPr>
          </a:p>
        </p:txBody>
      </p:sp>
    </p:spTree>
    <p:extLst>
      <p:ext uri="{BB962C8B-B14F-4D97-AF65-F5344CB8AC3E}">
        <p14:creationId xmlns:p14="http://schemas.microsoft.com/office/powerpoint/2010/main" val="4274061833"/>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ppt_x"/>
                                          </p:val>
                                        </p:tav>
                                        <p:tav tm="100000">
                                          <p:val>
                                            <p:strVal val="#ppt_x"/>
                                          </p:val>
                                        </p:tav>
                                      </p:tavLst>
                                    </p:anim>
                                    <p:anim calcmode="lin" valueType="num">
                                      <p:cBhvr additive="base">
                                        <p:cTn id="12" dur="500" fill="hold"/>
                                        <p:tgtEl>
                                          <p:spTgt spid="4"/>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 fill="hold"/>
                                        <p:tgtEl>
                                          <p:spTgt spid="5"/>
                                        </p:tgtEl>
                                        <p:attrNameLst>
                                          <p:attrName>ppt_x</p:attrName>
                                        </p:attrNameLst>
                                      </p:cBhvr>
                                      <p:tavLst>
                                        <p:tav tm="0">
                                          <p:val>
                                            <p:strVal val="#ppt_x"/>
                                          </p:val>
                                        </p:tav>
                                        <p:tav tm="100000">
                                          <p:val>
                                            <p:strVal val="#ppt_x"/>
                                          </p:val>
                                        </p:tav>
                                      </p:tavLst>
                                    </p:anim>
                                    <p:anim calcmode="lin" valueType="num">
                                      <p:cBhvr additive="base">
                                        <p:cTn id="16" dur="500" fill="hold"/>
                                        <p:tgtEl>
                                          <p:spTgt spid="5"/>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500" fill="hold"/>
                                        <p:tgtEl>
                                          <p:spTgt spid="7"/>
                                        </p:tgtEl>
                                        <p:attrNameLst>
                                          <p:attrName>ppt_x</p:attrName>
                                        </p:attrNameLst>
                                      </p:cBhvr>
                                      <p:tavLst>
                                        <p:tav tm="0">
                                          <p:val>
                                            <p:strVal val="#ppt_x"/>
                                          </p:val>
                                        </p:tav>
                                        <p:tav tm="100000">
                                          <p:val>
                                            <p:strVal val="#ppt_x"/>
                                          </p:val>
                                        </p:tav>
                                      </p:tavLst>
                                    </p:anim>
                                    <p:anim calcmode="lin" valueType="num">
                                      <p:cBhvr additive="base">
                                        <p:cTn id="24" dur="500" fill="hold"/>
                                        <p:tgtEl>
                                          <p:spTgt spid="7"/>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additive="base">
                                        <p:cTn id="27" dur="500" fill="hold"/>
                                        <p:tgtEl>
                                          <p:spTgt spid="8"/>
                                        </p:tgtEl>
                                        <p:attrNameLst>
                                          <p:attrName>ppt_x</p:attrName>
                                        </p:attrNameLst>
                                      </p:cBhvr>
                                      <p:tavLst>
                                        <p:tav tm="0">
                                          <p:val>
                                            <p:strVal val="#ppt_x"/>
                                          </p:val>
                                        </p:tav>
                                        <p:tav tm="100000">
                                          <p:val>
                                            <p:strVal val="#ppt_x"/>
                                          </p:val>
                                        </p:tav>
                                      </p:tavLst>
                                    </p:anim>
                                    <p:anim calcmode="lin" valueType="num">
                                      <p:cBhvr additive="base">
                                        <p:cTn id="28" dur="500" fill="hold"/>
                                        <p:tgtEl>
                                          <p:spTgt spid="8"/>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500" fill="hold"/>
                                        <p:tgtEl>
                                          <p:spTgt spid="9"/>
                                        </p:tgtEl>
                                        <p:attrNameLst>
                                          <p:attrName>ppt_x</p:attrName>
                                        </p:attrNameLst>
                                      </p:cBhvr>
                                      <p:tavLst>
                                        <p:tav tm="0">
                                          <p:val>
                                            <p:strVal val="#ppt_x"/>
                                          </p:val>
                                        </p:tav>
                                        <p:tav tm="100000">
                                          <p:val>
                                            <p:strVal val="#ppt_x"/>
                                          </p:val>
                                        </p:tav>
                                      </p:tavLst>
                                    </p:anim>
                                    <p:anim calcmode="lin" valueType="num">
                                      <p:cBhvr additive="base">
                                        <p:cTn id="32" dur="500" fill="hold"/>
                                        <p:tgtEl>
                                          <p:spTgt spid="9"/>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10"/>
                                        </p:tgtEl>
                                        <p:attrNameLst>
                                          <p:attrName>style.visibility</p:attrName>
                                        </p:attrNameLst>
                                      </p:cBhvr>
                                      <p:to>
                                        <p:strVal val="visible"/>
                                      </p:to>
                                    </p:set>
                                    <p:anim calcmode="lin" valueType="num">
                                      <p:cBhvr additive="base">
                                        <p:cTn id="35" dur="500" fill="hold"/>
                                        <p:tgtEl>
                                          <p:spTgt spid="10"/>
                                        </p:tgtEl>
                                        <p:attrNameLst>
                                          <p:attrName>ppt_x</p:attrName>
                                        </p:attrNameLst>
                                      </p:cBhvr>
                                      <p:tavLst>
                                        <p:tav tm="0">
                                          <p:val>
                                            <p:strVal val="#ppt_x"/>
                                          </p:val>
                                        </p:tav>
                                        <p:tav tm="100000">
                                          <p:val>
                                            <p:strVal val="#ppt_x"/>
                                          </p:val>
                                        </p:tav>
                                      </p:tavLst>
                                    </p:anim>
                                    <p:anim calcmode="lin" valueType="num">
                                      <p:cBhvr additive="base">
                                        <p:cTn id="36" dur="500" fill="hold"/>
                                        <p:tgtEl>
                                          <p:spTgt spid="10"/>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11"/>
                                        </p:tgtEl>
                                        <p:attrNameLst>
                                          <p:attrName>style.visibility</p:attrName>
                                        </p:attrNameLst>
                                      </p:cBhvr>
                                      <p:to>
                                        <p:strVal val="visible"/>
                                      </p:to>
                                    </p:set>
                                    <p:anim calcmode="lin" valueType="num">
                                      <p:cBhvr additive="base">
                                        <p:cTn id="39" dur="500" fill="hold"/>
                                        <p:tgtEl>
                                          <p:spTgt spid="11"/>
                                        </p:tgtEl>
                                        <p:attrNameLst>
                                          <p:attrName>ppt_x</p:attrName>
                                        </p:attrNameLst>
                                      </p:cBhvr>
                                      <p:tavLst>
                                        <p:tav tm="0">
                                          <p:val>
                                            <p:strVal val="#ppt_x"/>
                                          </p:val>
                                        </p:tav>
                                        <p:tav tm="100000">
                                          <p:val>
                                            <p:strVal val="#ppt_x"/>
                                          </p:val>
                                        </p:tav>
                                      </p:tavLst>
                                    </p:anim>
                                    <p:anim calcmode="lin" valueType="num">
                                      <p:cBhvr additive="base">
                                        <p:cTn id="4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animBg="1"/>
      <p:bldP spid="9" grpId="0" animBg="1"/>
      <p:bldP spid="10" grpId="0" animBg="1"/>
      <p:bldP spid="11"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304415" y="998097"/>
            <a:ext cx="8589191" cy="4641279"/>
          </a:xfrm>
        </p:spPr>
        <p:txBody>
          <a:bodyPr>
            <a:normAutofit fontScale="92500" lnSpcReduction="20000"/>
          </a:bodyPr>
          <a:lstStyle/>
          <a:p>
            <a:pPr marL="0" indent="0">
              <a:buNone/>
            </a:pPr>
            <a:r>
              <a:rPr lang="en-US" b="1" dirty="0" smtClean="0">
                <a:solidFill>
                  <a:schemeClr val="tx2"/>
                </a:solidFill>
              </a:rPr>
              <a:t>TUGAS </a:t>
            </a:r>
          </a:p>
          <a:p>
            <a:pPr marL="0" indent="0">
              <a:buNone/>
            </a:pPr>
            <a:r>
              <a:rPr lang="en-US" dirty="0" err="1" smtClean="0"/>
              <a:t>Silahkan</a:t>
            </a:r>
            <a:r>
              <a:rPr lang="en-US" dirty="0" smtClean="0"/>
              <a:t> </a:t>
            </a:r>
            <a:r>
              <a:rPr lang="en-US" dirty="0" err="1" smtClean="0"/>
              <a:t>Bapak</a:t>
            </a:r>
            <a:r>
              <a:rPr lang="en-US" dirty="0" smtClean="0"/>
              <a:t>/</a:t>
            </a:r>
            <a:r>
              <a:rPr lang="en-US" dirty="0" err="1" smtClean="0"/>
              <a:t>Ibu</a:t>
            </a:r>
            <a:r>
              <a:rPr lang="en-US" dirty="0" smtClean="0"/>
              <a:t> </a:t>
            </a:r>
            <a:r>
              <a:rPr lang="en-US" dirty="0" err="1" smtClean="0"/>
              <a:t>membagi</a:t>
            </a:r>
            <a:r>
              <a:rPr lang="en-US" dirty="0" smtClean="0"/>
              <a:t> </a:t>
            </a:r>
            <a:r>
              <a:rPr lang="en-US" dirty="0" err="1" smtClean="0"/>
              <a:t>menjadi</a:t>
            </a:r>
            <a:r>
              <a:rPr lang="en-US" dirty="0" smtClean="0"/>
              <a:t> </a:t>
            </a:r>
            <a:r>
              <a:rPr lang="en-US" dirty="0" err="1" smtClean="0"/>
              <a:t>dua</a:t>
            </a:r>
            <a:r>
              <a:rPr lang="en-US" dirty="0" smtClean="0"/>
              <a:t> </a:t>
            </a:r>
            <a:r>
              <a:rPr lang="en-US" dirty="0" err="1" smtClean="0"/>
              <a:t>kelompok</a:t>
            </a:r>
            <a:r>
              <a:rPr lang="en-US" dirty="0" smtClean="0"/>
              <a:t>. </a:t>
            </a:r>
          </a:p>
          <a:p>
            <a:pPr marL="0" indent="0">
              <a:buNone/>
            </a:pPr>
            <a:r>
              <a:rPr lang="en-US" dirty="0" err="1" smtClean="0"/>
              <a:t>Kelompok</a:t>
            </a:r>
            <a:r>
              <a:rPr lang="en-US" dirty="0" smtClean="0"/>
              <a:t> </a:t>
            </a:r>
            <a:r>
              <a:rPr lang="en-US" b="1" dirty="0" err="1" smtClean="0">
                <a:solidFill>
                  <a:schemeClr val="tx2"/>
                </a:solidFill>
              </a:rPr>
              <a:t>pertama</a:t>
            </a:r>
            <a:r>
              <a:rPr lang="en-US" dirty="0" smtClean="0"/>
              <a:t> </a:t>
            </a:r>
            <a:r>
              <a:rPr lang="en-US" dirty="0" err="1" smtClean="0"/>
              <a:t>bertugas</a:t>
            </a:r>
            <a:r>
              <a:rPr lang="en-US" dirty="0" smtClean="0"/>
              <a:t> </a:t>
            </a:r>
            <a:r>
              <a:rPr lang="en-US" dirty="0" err="1" smtClean="0"/>
              <a:t>untuk</a:t>
            </a:r>
            <a:r>
              <a:rPr lang="en-US" dirty="0" smtClean="0"/>
              <a:t> </a:t>
            </a:r>
            <a:r>
              <a:rPr lang="en-US" dirty="0" err="1" smtClean="0"/>
              <a:t>mengidentifikasi</a:t>
            </a:r>
            <a:r>
              <a:rPr lang="en-US" dirty="0" smtClean="0"/>
              <a:t> </a:t>
            </a:r>
            <a:r>
              <a:rPr lang="en-US" dirty="0" err="1" smtClean="0"/>
              <a:t>ciri-ciri</a:t>
            </a:r>
            <a:r>
              <a:rPr lang="en-US" dirty="0" smtClean="0"/>
              <a:t> </a:t>
            </a:r>
            <a:r>
              <a:rPr lang="en-US" dirty="0" err="1" smtClean="0"/>
              <a:t>kemampuan</a:t>
            </a:r>
            <a:r>
              <a:rPr lang="en-US" dirty="0" smtClean="0"/>
              <a:t> </a:t>
            </a:r>
            <a:r>
              <a:rPr lang="en-US" dirty="0" err="1" smtClean="0"/>
              <a:t>kognitif</a:t>
            </a:r>
            <a:r>
              <a:rPr lang="en-US" dirty="0" smtClean="0"/>
              <a:t> </a:t>
            </a:r>
            <a:r>
              <a:rPr lang="en-US" dirty="0" err="1" smtClean="0"/>
              <a:t>siswa</a:t>
            </a:r>
            <a:r>
              <a:rPr lang="en-US" dirty="0" smtClean="0"/>
              <a:t> </a:t>
            </a:r>
            <a:r>
              <a:rPr lang="en-US" dirty="0" err="1" smtClean="0"/>
              <a:t>dalam</a:t>
            </a:r>
            <a:r>
              <a:rPr lang="en-US" dirty="0" smtClean="0"/>
              <a:t> </a:t>
            </a:r>
            <a:r>
              <a:rPr lang="en-US" dirty="0" err="1" smtClean="0"/>
              <a:t>belajar</a:t>
            </a:r>
            <a:r>
              <a:rPr lang="en-US" dirty="0" smtClean="0"/>
              <a:t> </a:t>
            </a:r>
            <a:r>
              <a:rPr lang="en-US" dirty="0" err="1" smtClean="0"/>
              <a:t>berdasarkan</a:t>
            </a:r>
            <a:r>
              <a:rPr lang="en-US" dirty="0" smtClean="0"/>
              <a:t> </a:t>
            </a:r>
            <a:r>
              <a:rPr lang="en-US" dirty="0" err="1" smtClean="0"/>
              <a:t>teori</a:t>
            </a:r>
            <a:r>
              <a:rPr lang="en-US" dirty="0" smtClean="0"/>
              <a:t> Piaget </a:t>
            </a:r>
            <a:r>
              <a:rPr lang="en-US" dirty="0" err="1" smtClean="0"/>
              <a:t>berupa</a:t>
            </a:r>
            <a:r>
              <a:rPr lang="en-US" dirty="0" smtClean="0"/>
              <a:t> </a:t>
            </a:r>
            <a:r>
              <a:rPr lang="en-US" dirty="0" err="1" smtClean="0"/>
              <a:t>kemampuan</a:t>
            </a:r>
            <a:r>
              <a:rPr lang="en-US" dirty="0" smtClean="0"/>
              <a:t> </a:t>
            </a:r>
            <a:r>
              <a:rPr lang="en-US" dirty="0" err="1" smtClean="0"/>
              <a:t>operasional</a:t>
            </a:r>
            <a:r>
              <a:rPr lang="en-US" dirty="0" smtClean="0"/>
              <a:t> </a:t>
            </a:r>
            <a:r>
              <a:rPr lang="en-US" dirty="0" err="1" smtClean="0"/>
              <a:t>konkret</a:t>
            </a:r>
            <a:r>
              <a:rPr lang="en-US" dirty="0" smtClean="0"/>
              <a:t> </a:t>
            </a:r>
            <a:r>
              <a:rPr lang="en-US" dirty="0" err="1" smtClean="0"/>
              <a:t>dan</a:t>
            </a:r>
            <a:r>
              <a:rPr lang="en-US" dirty="0" smtClean="0"/>
              <a:t> </a:t>
            </a:r>
            <a:r>
              <a:rPr lang="en-US" dirty="0" err="1" smtClean="0"/>
              <a:t>operasional</a:t>
            </a:r>
            <a:r>
              <a:rPr lang="en-US" dirty="0" smtClean="0"/>
              <a:t> formal.</a:t>
            </a:r>
          </a:p>
          <a:p>
            <a:pPr marL="0" indent="0">
              <a:buNone/>
            </a:pPr>
            <a:r>
              <a:rPr lang="en-US" dirty="0" err="1" smtClean="0"/>
              <a:t>Contoh</a:t>
            </a:r>
            <a:r>
              <a:rPr lang="en-US" dirty="0" smtClean="0"/>
              <a:t> </a:t>
            </a:r>
          </a:p>
          <a:p>
            <a:pPr marL="342991" indent="-342991">
              <a:buAutoNum type="arabicPeriod"/>
            </a:pPr>
            <a:r>
              <a:rPr lang="en-US" dirty="0" err="1" smtClean="0"/>
              <a:t>Menjelaskan</a:t>
            </a:r>
            <a:r>
              <a:rPr lang="en-US" dirty="0" smtClean="0"/>
              <a:t> </a:t>
            </a:r>
            <a:r>
              <a:rPr lang="en-US" dirty="0" err="1" smtClean="0"/>
              <a:t>sebab</a:t>
            </a:r>
            <a:r>
              <a:rPr lang="en-US" dirty="0" smtClean="0"/>
              <a:t> </a:t>
            </a:r>
            <a:r>
              <a:rPr lang="en-US" dirty="0" err="1" smtClean="0"/>
              <a:t>akibat</a:t>
            </a:r>
            <a:r>
              <a:rPr lang="en-US" dirty="0" smtClean="0"/>
              <a:t> proses </a:t>
            </a:r>
            <a:r>
              <a:rPr lang="en-US" dirty="0" err="1" smtClean="0"/>
              <a:t>terjadinya</a:t>
            </a:r>
            <a:r>
              <a:rPr lang="en-US" dirty="0" smtClean="0"/>
              <a:t> </a:t>
            </a:r>
            <a:r>
              <a:rPr lang="en-US" dirty="0" err="1" smtClean="0"/>
              <a:t>hujan</a:t>
            </a:r>
            <a:r>
              <a:rPr lang="en-US" dirty="0" smtClean="0"/>
              <a:t> </a:t>
            </a:r>
            <a:r>
              <a:rPr lang="en-US" dirty="0" err="1" smtClean="0"/>
              <a:t>pada</a:t>
            </a:r>
            <a:r>
              <a:rPr lang="en-US" dirty="0" smtClean="0"/>
              <a:t> </a:t>
            </a:r>
            <a:r>
              <a:rPr lang="en-US" dirty="0" err="1" smtClean="0"/>
              <a:t>mata</a:t>
            </a:r>
            <a:r>
              <a:rPr lang="en-US" dirty="0" smtClean="0"/>
              <a:t> </a:t>
            </a:r>
            <a:r>
              <a:rPr lang="en-US" dirty="0" err="1" smtClean="0"/>
              <a:t>pelajaran</a:t>
            </a:r>
            <a:r>
              <a:rPr lang="en-US" dirty="0" smtClean="0"/>
              <a:t> IPA</a:t>
            </a:r>
          </a:p>
          <a:p>
            <a:pPr marL="342991" indent="-342991">
              <a:buAutoNum type="arabicPeriod"/>
            </a:pPr>
            <a:r>
              <a:rPr lang="en-US" dirty="0" smtClean="0"/>
              <a:t>………………………………………</a:t>
            </a:r>
          </a:p>
          <a:p>
            <a:pPr marL="0" indent="0">
              <a:buNone/>
            </a:pPr>
            <a:r>
              <a:rPr lang="en-US" dirty="0" err="1" smtClean="0"/>
              <a:t>Kelompok</a:t>
            </a:r>
            <a:r>
              <a:rPr lang="en-US" dirty="0" smtClean="0"/>
              <a:t> </a:t>
            </a:r>
            <a:r>
              <a:rPr lang="en-US" b="1" dirty="0" err="1" smtClean="0">
                <a:solidFill>
                  <a:schemeClr val="tx2"/>
                </a:solidFill>
              </a:rPr>
              <a:t>kedua</a:t>
            </a:r>
            <a:r>
              <a:rPr lang="en-US" dirty="0" smtClean="0"/>
              <a:t> </a:t>
            </a:r>
            <a:r>
              <a:rPr lang="en-US" dirty="0" err="1" smtClean="0"/>
              <a:t>mengidentifikasi</a:t>
            </a:r>
            <a:r>
              <a:rPr lang="en-US" dirty="0" smtClean="0"/>
              <a:t> </a:t>
            </a:r>
            <a:r>
              <a:rPr lang="en-US" dirty="0" err="1" smtClean="0"/>
              <a:t>ciri-ciri</a:t>
            </a:r>
            <a:r>
              <a:rPr lang="en-US" dirty="0" smtClean="0"/>
              <a:t> </a:t>
            </a:r>
            <a:r>
              <a:rPr lang="en-US" dirty="0" err="1" smtClean="0"/>
              <a:t>kemampuan</a:t>
            </a:r>
            <a:r>
              <a:rPr lang="en-US" dirty="0" smtClean="0"/>
              <a:t> </a:t>
            </a:r>
            <a:r>
              <a:rPr lang="en-US" dirty="0" err="1" smtClean="0"/>
              <a:t>kognitif</a:t>
            </a:r>
            <a:r>
              <a:rPr lang="en-US" dirty="0" smtClean="0"/>
              <a:t> </a:t>
            </a:r>
            <a:r>
              <a:rPr lang="en-US" dirty="0" err="1" smtClean="0"/>
              <a:t>siswa</a:t>
            </a:r>
            <a:r>
              <a:rPr lang="en-US" dirty="0" smtClean="0"/>
              <a:t> </a:t>
            </a:r>
            <a:r>
              <a:rPr lang="en-US" dirty="0" err="1" smtClean="0"/>
              <a:t>dalam</a:t>
            </a:r>
            <a:r>
              <a:rPr lang="en-US" dirty="0" smtClean="0"/>
              <a:t> </a:t>
            </a:r>
            <a:r>
              <a:rPr lang="en-US" dirty="0" err="1" smtClean="0"/>
              <a:t>belajar</a:t>
            </a:r>
            <a:r>
              <a:rPr lang="en-US" dirty="0" smtClean="0"/>
              <a:t> </a:t>
            </a:r>
            <a:r>
              <a:rPr lang="en-US" dirty="0" err="1" smtClean="0"/>
              <a:t>berdasarkan</a:t>
            </a:r>
            <a:r>
              <a:rPr lang="en-US" dirty="0" smtClean="0"/>
              <a:t> </a:t>
            </a:r>
            <a:r>
              <a:rPr lang="en-US" dirty="0" err="1" smtClean="0"/>
              <a:t>teori</a:t>
            </a:r>
            <a:r>
              <a:rPr lang="en-US" dirty="0" smtClean="0"/>
              <a:t> Bruner </a:t>
            </a:r>
            <a:r>
              <a:rPr lang="en-US" dirty="0" err="1" smtClean="0"/>
              <a:t>berupa</a:t>
            </a:r>
            <a:r>
              <a:rPr lang="en-US" dirty="0" smtClean="0"/>
              <a:t> </a:t>
            </a:r>
            <a:r>
              <a:rPr lang="en-US" dirty="0" err="1" smtClean="0"/>
              <a:t>kemampuan</a:t>
            </a:r>
            <a:r>
              <a:rPr lang="en-US" dirty="0" smtClean="0"/>
              <a:t> </a:t>
            </a:r>
            <a:r>
              <a:rPr lang="en-US" dirty="0" err="1" smtClean="0"/>
              <a:t>enaktif</a:t>
            </a:r>
            <a:r>
              <a:rPr lang="en-US" dirty="0" smtClean="0"/>
              <a:t>, </a:t>
            </a:r>
            <a:r>
              <a:rPr lang="en-US" dirty="0" err="1" smtClean="0"/>
              <a:t>ikonik</a:t>
            </a:r>
            <a:r>
              <a:rPr lang="en-US" dirty="0" smtClean="0"/>
              <a:t>, </a:t>
            </a:r>
            <a:r>
              <a:rPr lang="en-US" dirty="0" err="1" smtClean="0"/>
              <a:t>dan</a:t>
            </a:r>
            <a:r>
              <a:rPr lang="en-US" dirty="0" smtClean="0"/>
              <a:t> </a:t>
            </a:r>
            <a:r>
              <a:rPr lang="en-US" dirty="0" err="1" smtClean="0"/>
              <a:t>simbolik</a:t>
            </a:r>
            <a:r>
              <a:rPr lang="en-US" dirty="0" smtClean="0"/>
              <a:t>.</a:t>
            </a:r>
          </a:p>
          <a:p>
            <a:pPr marL="0" indent="0">
              <a:buNone/>
            </a:pPr>
            <a:r>
              <a:rPr lang="en-US" dirty="0" err="1" smtClean="0"/>
              <a:t>Contoh</a:t>
            </a:r>
            <a:endParaRPr lang="en-US" dirty="0" smtClean="0"/>
          </a:p>
          <a:p>
            <a:pPr marL="342991" indent="-342991">
              <a:buAutoNum type="arabicPeriod"/>
            </a:pPr>
            <a:r>
              <a:rPr lang="en-US" dirty="0" err="1" smtClean="0"/>
              <a:t>Anak</a:t>
            </a:r>
            <a:r>
              <a:rPr lang="en-US" dirty="0" smtClean="0"/>
              <a:t> </a:t>
            </a:r>
            <a:r>
              <a:rPr lang="en-US" dirty="0" err="1" smtClean="0"/>
              <a:t>belajar</a:t>
            </a:r>
            <a:r>
              <a:rPr lang="en-US" dirty="0" smtClean="0"/>
              <a:t> </a:t>
            </a:r>
            <a:r>
              <a:rPr lang="en-US" dirty="0" err="1" smtClean="0"/>
              <a:t>membedakan</a:t>
            </a:r>
            <a:r>
              <a:rPr lang="en-US" dirty="0" smtClean="0"/>
              <a:t> </a:t>
            </a:r>
            <a:r>
              <a:rPr lang="en-US" dirty="0" err="1" smtClean="0"/>
              <a:t>permukaan</a:t>
            </a:r>
            <a:r>
              <a:rPr lang="en-US" dirty="0" smtClean="0"/>
              <a:t> </a:t>
            </a:r>
            <a:r>
              <a:rPr lang="en-US" dirty="0" err="1" smtClean="0"/>
              <a:t>halus</a:t>
            </a:r>
            <a:r>
              <a:rPr lang="en-US" dirty="0" smtClean="0"/>
              <a:t> </a:t>
            </a:r>
            <a:r>
              <a:rPr lang="en-US" dirty="0" err="1" smtClean="0"/>
              <a:t>dan</a:t>
            </a:r>
            <a:r>
              <a:rPr lang="en-US" dirty="0" smtClean="0"/>
              <a:t> </a:t>
            </a:r>
            <a:r>
              <a:rPr lang="en-US" dirty="0" err="1" smtClean="0"/>
              <a:t>kasar</a:t>
            </a:r>
            <a:r>
              <a:rPr lang="en-US" dirty="0" smtClean="0"/>
              <a:t> </a:t>
            </a:r>
            <a:r>
              <a:rPr lang="en-US" dirty="0" err="1" smtClean="0"/>
              <a:t>suatu</a:t>
            </a:r>
            <a:r>
              <a:rPr lang="en-US" dirty="0" smtClean="0"/>
              <a:t> </a:t>
            </a:r>
            <a:r>
              <a:rPr lang="en-US" dirty="0" err="1" smtClean="0"/>
              <a:t>benda</a:t>
            </a:r>
            <a:r>
              <a:rPr lang="en-US" dirty="0" smtClean="0"/>
              <a:t>.</a:t>
            </a:r>
          </a:p>
          <a:p>
            <a:pPr marL="342991" indent="-342991">
              <a:buAutoNum type="arabicPeriod"/>
            </a:pPr>
            <a:r>
              <a:rPr lang="en-US" dirty="0" smtClean="0"/>
              <a:t>……………………………………………………………… </a:t>
            </a:r>
            <a:endParaRPr lang="en-US" dirty="0"/>
          </a:p>
        </p:txBody>
      </p:sp>
    </p:spTree>
    <p:extLst>
      <p:ext uri="{BB962C8B-B14F-4D97-AF65-F5344CB8AC3E}">
        <p14:creationId xmlns:p14="http://schemas.microsoft.com/office/powerpoint/2010/main" val="35348680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Horizontal Scroll 2"/>
          <p:cNvSpPr/>
          <p:nvPr/>
        </p:nvSpPr>
        <p:spPr>
          <a:xfrm>
            <a:off x="250395" y="998097"/>
            <a:ext cx="3997485" cy="972361"/>
          </a:xfrm>
          <a:prstGeom prst="horizontalScrol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ID" sz="1800" b="1" dirty="0" err="1"/>
              <a:t>Teori</a:t>
            </a:r>
            <a:r>
              <a:rPr lang="en-ID" sz="1800" b="1" dirty="0"/>
              <a:t> </a:t>
            </a:r>
            <a:r>
              <a:rPr lang="en-ID" sz="1800" b="1" dirty="0" err="1"/>
              <a:t>belajar</a:t>
            </a:r>
            <a:r>
              <a:rPr lang="en-ID" sz="1800" b="1" dirty="0"/>
              <a:t> </a:t>
            </a:r>
            <a:r>
              <a:rPr lang="en-US" sz="1800" b="1" dirty="0" err="1"/>
              <a:t>Konstruktivistik</a:t>
            </a:r>
            <a:endParaRPr lang="en-US" sz="1800" b="1" dirty="0"/>
          </a:p>
        </p:txBody>
      </p:sp>
      <p:sp>
        <p:nvSpPr>
          <p:cNvPr id="4" name="Round Single Corner Rectangle 3"/>
          <p:cNvSpPr/>
          <p:nvPr/>
        </p:nvSpPr>
        <p:spPr>
          <a:xfrm>
            <a:off x="1006676" y="2699729"/>
            <a:ext cx="7184669" cy="2890074"/>
          </a:xfrm>
          <a:prstGeom prst="round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defTabSz="541879"/>
            <a:r>
              <a:rPr lang="en-ID" sz="1500" b="1" dirty="0">
                <a:latin typeface="Adobe Gothic Std B" panose="020B0800000000000000" pitchFamily="34" charset="-128"/>
                <a:ea typeface="Adobe Gothic Std B" panose="020B0800000000000000" pitchFamily="34" charset="-128"/>
              </a:rPr>
              <a:t>	Proses </a:t>
            </a:r>
            <a:r>
              <a:rPr lang="en-ID" sz="1500" b="1" dirty="0" err="1">
                <a:latin typeface="Adobe Gothic Std B" panose="020B0800000000000000" pitchFamily="34" charset="-128"/>
                <a:ea typeface="Adobe Gothic Std B" panose="020B0800000000000000" pitchFamily="34" charset="-128"/>
              </a:rPr>
              <a:t>belajar</a:t>
            </a:r>
            <a:r>
              <a:rPr lang="en-ID" sz="1500" b="1" dirty="0">
                <a:latin typeface="Adobe Gothic Std B" panose="020B0800000000000000" pitchFamily="34" charset="-128"/>
                <a:ea typeface="Adobe Gothic Std B" panose="020B0800000000000000" pitchFamily="34" charset="-128"/>
              </a:rPr>
              <a:t> </a:t>
            </a:r>
            <a:r>
              <a:rPr lang="en-ID" sz="1500" b="1" dirty="0" err="1">
                <a:latin typeface="Adobe Gothic Std B" panose="020B0800000000000000" pitchFamily="34" charset="-128"/>
                <a:ea typeface="Adobe Gothic Std B" panose="020B0800000000000000" pitchFamily="34" charset="-128"/>
              </a:rPr>
              <a:t>menurut</a:t>
            </a:r>
            <a:r>
              <a:rPr lang="en-ID" sz="1500" b="1" dirty="0">
                <a:latin typeface="Adobe Gothic Std B" panose="020B0800000000000000" pitchFamily="34" charset="-128"/>
                <a:ea typeface="Adobe Gothic Std B" panose="020B0800000000000000" pitchFamily="34" charset="-128"/>
              </a:rPr>
              <a:t> </a:t>
            </a:r>
            <a:r>
              <a:rPr lang="en-ID" sz="1500" b="1" dirty="0" err="1">
                <a:latin typeface="Adobe Gothic Std B" panose="020B0800000000000000" pitchFamily="34" charset="-128"/>
                <a:ea typeface="Adobe Gothic Std B" panose="020B0800000000000000" pitchFamily="34" charset="-128"/>
              </a:rPr>
              <a:t>teori</a:t>
            </a:r>
            <a:r>
              <a:rPr lang="en-ID" sz="1500" b="1" dirty="0">
                <a:latin typeface="Adobe Gothic Std B" panose="020B0800000000000000" pitchFamily="34" charset="-128"/>
                <a:ea typeface="Adobe Gothic Std B" panose="020B0800000000000000" pitchFamily="34" charset="-128"/>
              </a:rPr>
              <a:t> </a:t>
            </a:r>
            <a:r>
              <a:rPr lang="en-ID" sz="1500" b="1" dirty="0" err="1">
                <a:latin typeface="Adobe Gothic Std B" panose="020B0800000000000000" pitchFamily="34" charset="-128"/>
                <a:ea typeface="Adobe Gothic Std B" panose="020B0800000000000000" pitchFamily="34" charset="-128"/>
              </a:rPr>
              <a:t>ini</a:t>
            </a:r>
            <a:r>
              <a:rPr lang="en-ID" sz="1500" b="1" dirty="0">
                <a:latin typeface="Adobe Gothic Std B" panose="020B0800000000000000" pitchFamily="34" charset="-128"/>
                <a:ea typeface="Adobe Gothic Std B" panose="020B0800000000000000" pitchFamily="34" charset="-128"/>
              </a:rPr>
              <a:t> </a:t>
            </a:r>
            <a:r>
              <a:rPr lang="en-ID" sz="1500" b="1" dirty="0" err="1">
                <a:latin typeface="Adobe Gothic Std B" panose="020B0800000000000000" pitchFamily="34" charset="-128"/>
                <a:ea typeface="Adobe Gothic Std B" panose="020B0800000000000000" pitchFamily="34" charset="-128"/>
              </a:rPr>
              <a:t>adalah</a:t>
            </a:r>
            <a:r>
              <a:rPr lang="en-ID" sz="1500" b="1" dirty="0">
                <a:latin typeface="Adobe Gothic Std B" panose="020B0800000000000000" pitchFamily="34" charset="-128"/>
                <a:ea typeface="Adobe Gothic Std B" panose="020B0800000000000000" pitchFamily="34" charset="-128"/>
              </a:rPr>
              <a:t> </a:t>
            </a:r>
            <a:r>
              <a:rPr lang="en-US" sz="1500" b="1" dirty="0" err="1">
                <a:latin typeface="Adobe Gothic Std B" panose="020B0800000000000000" pitchFamily="34" charset="-128"/>
                <a:ea typeface="Adobe Gothic Std B" panose="020B0800000000000000" pitchFamily="34" charset="-128"/>
              </a:rPr>
              <a:t>pengelolaan</a:t>
            </a:r>
            <a:r>
              <a:rPr lang="en-US" sz="1500" b="1" dirty="0">
                <a:latin typeface="Adobe Gothic Std B" panose="020B0800000000000000" pitchFamily="34" charset="-128"/>
                <a:ea typeface="Adobe Gothic Std B" panose="020B0800000000000000" pitchFamily="34" charset="-128"/>
              </a:rPr>
              <a:t> </a:t>
            </a:r>
            <a:r>
              <a:rPr lang="en-US" sz="1500" b="1" dirty="0" err="1">
                <a:latin typeface="Adobe Gothic Std B" panose="020B0800000000000000" pitchFamily="34" charset="-128"/>
                <a:ea typeface="Adobe Gothic Std B" panose="020B0800000000000000" pitchFamily="34" charset="-128"/>
              </a:rPr>
              <a:t>pembelajaran</a:t>
            </a:r>
            <a:r>
              <a:rPr lang="en-US" sz="1500" b="1" dirty="0">
                <a:latin typeface="Adobe Gothic Std B" panose="020B0800000000000000" pitchFamily="34" charset="-128"/>
                <a:ea typeface="Adobe Gothic Std B" panose="020B0800000000000000" pitchFamily="34" charset="-128"/>
              </a:rPr>
              <a:t> </a:t>
            </a:r>
            <a:r>
              <a:rPr lang="en-US" sz="1500" b="1" dirty="0" err="1">
                <a:latin typeface="Adobe Gothic Std B" panose="020B0800000000000000" pitchFamily="34" charset="-128"/>
                <a:ea typeface="Adobe Gothic Std B" panose="020B0800000000000000" pitchFamily="34" charset="-128"/>
              </a:rPr>
              <a:t>harus</a:t>
            </a:r>
            <a:r>
              <a:rPr lang="en-US" sz="1500" b="1" dirty="0">
                <a:latin typeface="Adobe Gothic Std B" panose="020B0800000000000000" pitchFamily="34" charset="-128"/>
                <a:ea typeface="Adobe Gothic Std B" panose="020B0800000000000000" pitchFamily="34" charset="-128"/>
              </a:rPr>
              <a:t> </a:t>
            </a:r>
            <a:r>
              <a:rPr lang="en-US" sz="1500" b="1" dirty="0" err="1">
                <a:latin typeface="Adobe Gothic Std B" panose="020B0800000000000000" pitchFamily="34" charset="-128"/>
                <a:ea typeface="Adobe Gothic Std B" panose="020B0800000000000000" pitchFamily="34" charset="-128"/>
              </a:rPr>
              <a:t>diutamakan</a:t>
            </a:r>
            <a:r>
              <a:rPr lang="en-US" sz="1500" b="1" dirty="0">
                <a:latin typeface="Adobe Gothic Std B" panose="020B0800000000000000" pitchFamily="34" charset="-128"/>
                <a:ea typeface="Adobe Gothic Std B" panose="020B0800000000000000" pitchFamily="34" charset="-128"/>
              </a:rPr>
              <a:t> </a:t>
            </a:r>
            <a:r>
              <a:rPr lang="en-US" sz="1500" b="1" dirty="0" err="1">
                <a:latin typeface="Adobe Gothic Std B" panose="020B0800000000000000" pitchFamily="34" charset="-128"/>
                <a:ea typeface="Adobe Gothic Std B" panose="020B0800000000000000" pitchFamily="34" charset="-128"/>
              </a:rPr>
              <a:t>pada</a:t>
            </a:r>
            <a:r>
              <a:rPr lang="en-US" sz="1500" b="1" dirty="0">
                <a:latin typeface="Adobe Gothic Std B" panose="020B0800000000000000" pitchFamily="34" charset="-128"/>
                <a:ea typeface="Adobe Gothic Std B" panose="020B0800000000000000" pitchFamily="34" charset="-128"/>
              </a:rPr>
              <a:t> </a:t>
            </a:r>
            <a:r>
              <a:rPr lang="en-US" sz="1500" b="1" dirty="0" err="1">
                <a:latin typeface="Adobe Gothic Std B" panose="020B0800000000000000" pitchFamily="34" charset="-128"/>
                <a:ea typeface="Adobe Gothic Std B" panose="020B0800000000000000" pitchFamily="34" charset="-128"/>
              </a:rPr>
              <a:t>pengelolaan</a:t>
            </a:r>
            <a:r>
              <a:rPr lang="en-US" sz="1500" b="1" dirty="0">
                <a:latin typeface="Adobe Gothic Std B" panose="020B0800000000000000" pitchFamily="34" charset="-128"/>
                <a:ea typeface="Adobe Gothic Std B" panose="020B0800000000000000" pitchFamily="34" charset="-128"/>
              </a:rPr>
              <a:t> </a:t>
            </a:r>
            <a:r>
              <a:rPr lang="en-US" sz="1500" b="1" dirty="0" err="1">
                <a:latin typeface="Adobe Gothic Std B" panose="020B0800000000000000" pitchFamily="34" charset="-128"/>
                <a:ea typeface="Adobe Gothic Std B" panose="020B0800000000000000" pitchFamily="34" charset="-128"/>
              </a:rPr>
              <a:t>siswa</a:t>
            </a:r>
            <a:r>
              <a:rPr lang="en-US" sz="1500" b="1" dirty="0">
                <a:latin typeface="Adobe Gothic Std B" panose="020B0800000000000000" pitchFamily="34" charset="-128"/>
                <a:ea typeface="Adobe Gothic Std B" panose="020B0800000000000000" pitchFamily="34" charset="-128"/>
              </a:rPr>
              <a:t> </a:t>
            </a:r>
            <a:r>
              <a:rPr lang="en-US" sz="1500" b="1" dirty="0" err="1">
                <a:latin typeface="Adobe Gothic Std B" panose="020B0800000000000000" pitchFamily="34" charset="-128"/>
                <a:ea typeface="Adobe Gothic Std B" panose="020B0800000000000000" pitchFamily="34" charset="-128"/>
              </a:rPr>
              <a:t>dalam</a:t>
            </a:r>
            <a:r>
              <a:rPr lang="en-US" sz="1500" b="1" dirty="0">
                <a:latin typeface="Adobe Gothic Std B" panose="020B0800000000000000" pitchFamily="34" charset="-128"/>
                <a:ea typeface="Adobe Gothic Std B" panose="020B0800000000000000" pitchFamily="34" charset="-128"/>
              </a:rPr>
              <a:t> </a:t>
            </a:r>
            <a:r>
              <a:rPr lang="en-US" sz="1500" b="1" dirty="0" err="1">
                <a:latin typeface="Adobe Gothic Std B" panose="020B0800000000000000" pitchFamily="34" charset="-128"/>
                <a:ea typeface="Adobe Gothic Std B" panose="020B0800000000000000" pitchFamily="34" charset="-128"/>
              </a:rPr>
              <a:t>memproses</a:t>
            </a:r>
            <a:r>
              <a:rPr lang="en-US" sz="1500" b="1" dirty="0">
                <a:latin typeface="Adobe Gothic Std B" panose="020B0800000000000000" pitchFamily="34" charset="-128"/>
                <a:ea typeface="Adobe Gothic Std B" panose="020B0800000000000000" pitchFamily="34" charset="-128"/>
              </a:rPr>
              <a:t> </a:t>
            </a:r>
            <a:r>
              <a:rPr lang="en-US" sz="1500" b="1" dirty="0" err="1">
                <a:latin typeface="Adobe Gothic Std B" panose="020B0800000000000000" pitchFamily="34" charset="-128"/>
                <a:ea typeface="Adobe Gothic Std B" panose="020B0800000000000000" pitchFamily="34" charset="-128"/>
              </a:rPr>
              <a:t>gagasannya</a:t>
            </a:r>
            <a:r>
              <a:rPr lang="en-US" sz="1500" b="1" dirty="0">
                <a:latin typeface="Adobe Gothic Std B" panose="020B0800000000000000" pitchFamily="34" charset="-128"/>
                <a:ea typeface="Adobe Gothic Std B" panose="020B0800000000000000" pitchFamily="34" charset="-128"/>
              </a:rPr>
              <a:t>, </a:t>
            </a:r>
            <a:r>
              <a:rPr lang="en-US" sz="1500" b="1" dirty="0" err="1">
                <a:latin typeface="Adobe Gothic Std B" panose="020B0800000000000000" pitchFamily="34" charset="-128"/>
                <a:ea typeface="Adobe Gothic Std B" panose="020B0800000000000000" pitchFamily="34" charset="-128"/>
              </a:rPr>
              <a:t>bukan</a:t>
            </a:r>
            <a:r>
              <a:rPr lang="en-US" sz="1500" b="1" dirty="0">
                <a:latin typeface="Adobe Gothic Std B" panose="020B0800000000000000" pitchFamily="34" charset="-128"/>
                <a:ea typeface="Adobe Gothic Std B" panose="020B0800000000000000" pitchFamily="34" charset="-128"/>
              </a:rPr>
              <a:t> </a:t>
            </a:r>
            <a:r>
              <a:rPr lang="en-US" sz="1500" b="1" dirty="0" err="1">
                <a:latin typeface="Adobe Gothic Std B" panose="020B0800000000000000" pitchFamily="34" charset="-128"/>
                <a:ea typeface="Adobe Gothic Std B" panose="020B0800000000000000" pitchFamily="34" charset="-128"/>
              </a:rPr>
              <a:t>semata-mata</a:t>
            </a:r>
            <a:r>
              <a:rPr lang="en-US" sz="1500" b="1" dirty="0">
                <a:latin typeface="Adobe Gothic Std B" panose="020B0800000000000000" pitchFamily="34" charset="-128"/>
                <a:ea typeface="Adobe Gothic Std B" panose="020B0800000000000000" pitchFamily="34" charset="-128"/>
              </a:rPr>
              <a:t> </a:t>
            </a:r>
            <a:r>
              <a:rPr lang="en-US" sz="1500" b="1" dirty="0" err="1">
                <a:latin typeface="Adobe Gothic Std B" panose="020B0800000000000000" pitchFamily="34" charset="-128"/>
                <a:ea typeface="Adobe Gothic Std B" panose="020B0800000000000000" pitchFamily="34" charset="-128"/>
              </a:rPr>
              <a:t>pada</a:t>
            </a:r>
            <a:r>
              <a:rPr lang="en-US" sz="1500" b="1" dirty="0">
                <a:latin typeface="Adobe Gothic Std B" panose="020B0800000000000000" pitchFamily="34" charset="-128"/>
                <a:ea typeface="Adobe Gothic Std B" panose="020B0800000000000000" pitchFamily="34" charset="-128"/>
              </a:rPr>
              <a:t> </a:t>
            </a:r>
            <a:r>
              <a:rPr lang="en-US" sz="1500" b="1" dirty="0" err="1">
                <a:latin typeface="Adobe Gothic Std B" panose="020B0800000000000000" pitchFamily="34" charset="-128"/>
                <a:ea typeface="Adobe Gothic Std B" panose="020B0800000000000000" pitchFamily="34" charset="-128"/>
              </a:rPr>
              <a:t>pengelolaan</a:t>
            </a:r>
            <a:r>
              <a:rPr lang="en-US" sz="1500" b="1" dirty="0">
                <a:latin typeface="Adobe Gothic Std B" panose="020B0800000000000000" pitchFamily="34" charset="-128"/>
                <a:ea typeface="Adobe Gothic Std B" panose="020B0800000000000000" pitchFamily="34" charset="-128"/>
              </a:rPr>
              <a:t> </a:t>
            </a:r>
            <a:r>
              <a:rPr lang="en-US" sz="1500" b="1" dirty="0" err="1">
                <a:latin typeface="Adobe Gothic Std B" panose="020B0800000000000000" pitchFamily="34" charset="-128"/>
                <a:ea typeface="Adobe Gothic Std B" panose="020B0800000000000000" pitchFamily="34" charset="-128"/>
              </a:rPr>
              <a:t>siswa</a:t>
            </a:r>
            <a:r>
              <a:rPr lang="en-US" sz="1500" b="1" dirty="0">
                <a:latin typeface="Adobe Gothic Std B" panose="020B0800000000000000" pitchFamily="34" charset="-128"/>
                <a:ea typeface="Adobe Gothic Std B" panose="020B0800000000000000" pitchFamily="34" charset="-128"/>
              </a:rPr>
              <a:t> </a:t>
            </a:r>
            <a:r>
              <a:rPr lang="en-US" sz="1500" b="1" dirty="0" err="1">
                <a:latin typeface="Adobe Gothic Std B" panose="020B0800000000000000" pitchFamily="34" charset="-128"/>
                <a:ea typeface="Adobe Gothic Std B" panose="020B0800000000000000" pitchFamily="34" charset="-128"/>
              </a:rPr>
              <a:t>dan</a:t>
            </a:r>
            <a:r>
              <a:rPr lang="en-US" sz="1500" b="1" dirty="0">
                <a:latin typeface="Adobe Gothic Std B" panose="020B0800000000000000" pitchFamily="34" charset="-128"/>
                <a:ea typeface="Adobe Gothic Std B" panose="020B0800000000000000" pitchFamily="34" charset="-128"/>
              </a:rPr>
              <a:t> </a:t>
            </a:r>
            <a:r>
              <a:rPr lang="en-US" sz="1500" b="1" dirty="0" err="1">
                <a:latin typeface="Adobe Gothic Std B" panose="020B0800000000000000" pitchFamily="34" charset="-128"/>
                <a:ea typeface="Adobe Gothic Std B" panose="020B0800000000000000" pitchFamily="34" charset="-128"/>
              </a:rPr>
              <a:t>lingkungan</a:t>
            </a:r>
            <a:r>
              <a:rPr lang="en-US" sz="1500" b="1" dirty="0">
                <a:latin typeface="Adobe Gothic Std B" panose="020B0800000000000000" pitchFamily="34" charset="-128"/>
                <a:ea typeface="Adobe Gothic Std B" panose="020B0800000000000000" pitchFamily="34" charset="-128"/>
              </a:rPr>
              <a:t> </a:t>
            </a:r>
            <a:r>
              <a:rPr lang="en-US" sz="1500" b="1" dirty="0" err="1">
                <a:latin typeface="Adobe Gothic Std B" panose="020B0800000000000000" pitchFamily="34" charset="-128"/>
                <a:ea typeface="Adobe Gothic Std B" panose="020B0800000000000000" pitchFamily="34" charset="-128"/>
              </a:rPr>
              <a:t>belajarnya</a:t>
            </a:r>
            <a:r>
              <a:rPr lang="en-US" sz="1500" b="1" dirty="0">
                <a:latin typeface="Adobe Gothic Std B" panose="020B0800000000000000" pitchFamily="34" charset="-128"/>
                <a:ea typeface="Adobe Gothic Std B" panose="020B0800000000000000" pitchFamily="34" charset="-128"/>
              </a:rPr>
              <a:t> </a:t>
            </a:r>
            <a:r>
              <a:rPr lang="en-US" sz="1500" b="1" dirty="0" err="1">
                <a:latin typeface="Adobe Gothic Std B" panose="020B0800000000000000" pitchFamily="34" charset="-128"/>
                <a:ea typeface="Adobe Gothic Std B" panose="020B0800000000000000" pitchFamily="34" charset="-128"/>
              </a:rPr>
              <a:t>bahkan</a:t>
            </a:r>
            <a:r>
              <a:rPr lang="en-US" sz="1500" b="1" dirty="0">
                <a:latin typeface="Adobe Gothic Std B" panose="020B0800000000000000" pitchFamily="34" charset="-128"/>
                <a:ea typeface="Adobe Gothic Std B" panose="020B0800000000000000" pitchFamily="34" charset="-128"/>
              </a:rPr>
              <a:t> </a:t>
            </a:r>
            <a:r>
              <a:rPr lang="en-US" sz="1500" b="1" dirty="0" err="1">
                <a:latin typeface="Adobe Gothic Std B" panose="020B0800000000000000" pitchFamily="34" charset="-128"/>
                <a:ea typeface="Adobe Gothic Std B" panose="020B0800000000000000" pitchFamily="34" charset="-128"/>
              </a:rPr>
              <a:t>pada</a:t>
            </a:r>
            <a:r>
              <a:rPr lang="en-US" sz="1500" b="1" dirty="0">
                <a:latin typeface="Adobe Gothic Std B" panose="020B0800000000000000" pitchFamily="34" charset="-128"/>
                <a:ea typeface="Adobe Gothic Std B" panose="020B0800000000000000" pitchFamily="34" charset="-128"/>
              </a:rPr>
              <a:t> </a:t>
            </a:r>
            <a:r>
              <a:rPr lang="en-US" sz="1500" b="1" dirty="0" err="1">
                <a:latin typeface="Adobe Gothic Std B" panose="020B0800000000000000" pitchFamily="34" charset="-128"/>
                <a:ea typeface="Adobe Gothic Std B" panose="020B0800000000000000" pitchFamily="34" charset="-128"/>
              </a:rPr>
              <a:t>unjuk</a:t>
            </a:r>
            <a:r>
              <a:rPr lang="en-US" sz="1500" b="1" dirty="0">
                <a:latin typeface="Adobe Gothic Std B" panose="020B0800000000000000" pitchFamily="34" charset="-128"/>
                <a:ea typeface="Adobe Gothic Std B" panose="020B0800000000000000" pitchFamily="34" charset="-128"/>
              </a:rPr>
              <a:t> </a:t>
            </a:r>
            <a:r>
              <a:rPr lang="en-US" sz="1500" b="1" dirty="0" err="1">
                <a:latin typeface="Adobe Gothic Std B" panose="020B0800000000000000" pitchFamily="34" charset="-128"/>
                <a:ea typeface="Adobe Gothic Std B" panose="020B0800000000000000" pitchFamily="34" charset="-128"/>
              </a:rPr>
              <a:t>kerja</a:t>
            </a:r>
            <a:r>
              <a:rPr lang="en-US" sz="1500" b="1" dirty="0">
                <a:latin typeface="Adobe Gothic Std B" panose="020B0800000000000000" pitchFamily="34" charset="-128"/>
                <a:ea typeface="Adobe Gothic Std B" panose="020B0800000000000000" pitchFamily="34" charset="-128"/>
              </a:rPr>
              <a:t> </a:t>
            </a:r>
            <a:r>
              <a:rPr lang="en-US" sz="1500" b="1" dirty="0" err="1">
                <a:latin typeface="Adobe Gothic Std B" panose="020B0800000000000000" pitchFamily="34" charset="-128"/>
                <a:ea typeface="Adobe Gothic Std B" panose="020B0800000000000000" pitchFamily="34" charset="-128"/>
              </a:rPr>
              <a:t>atau</a:t>
            </a:r>
            <a:r>
              <a:rPr lang="en-US" sz="1500" b="1" dirty="0">
                <a:latin typeface="Adobe Gothic Std B" panose="020B0800000000000000" pitchFamily="34" charset="-128"/>
                <a:ea typeface="Adobe Gothic Std B" panose="020B0800000000000000" pitchFamily="34" charset="-128"/>
              </a:rPr>
              <a:t> </a:t>
            </a:r>
            <a:r>
              <a:rPr lang="en-US" sz="1500" b="1" dirty="0" err="1">
                <a:latin typeface="Adobe Gothic Std B" panose="020B0800000000000000" pitchFamily="34" charset="-128"/>
                <a:ea typeface="Adobe Gothic Std B" panose="020B0800000000000000" pitchFamily="34" charset="-128"/>
              </a:rPr>
              <a:t>prestasi</a:t>
            </a:r>
            <a:r>
              <a:rPr lang="en-US" sz="1500" b="1" dirty="0">
                <a:latin typeface="Adobe Gothic Std B" panose="020B0800000000000000" pitchFamily="34" charset="-128"/>
                <a:ea typeface="Adobe Gothic Std B" panose="020B0800000000000000" pitchFamily="34" charset="-128"/>
              </a:rPr>
              <a:t> </a:t>
            </a:r>
            <a:r>
              <a:rPr lang="en-US" sz="1500" b="1" dirty="0" err="1">
                <a:latin typeface="Adobe Gothic Std B" panose="020B0800000000000000" pitchFamily="34" charset="-128"/>
                <a:ea typeface="Adobe Gothic Std B" panose="020B0800000000000000" pitchFamily="34" charset="-128"/>
              </a:rPr>
              <a:t>belajarnya</a:t>
            </a:r>
            <a:r>
              <a:rPr lang="en-US" sz="1500" b="1" dirty="0">
                <a:latin typeface="Adobe Gothic Std B" panose="020B0800000000000000" pitchFamily="34" charset="-128"/>
                <a:ea typeface="Adobe Gothic Std B" panose="020B0800000000000000" pitchFamily="34" charset="-128"/>
              </a:rPr>
              <a:t> yang </a:t>
            </a:r>
            <a:r>
              <a:rPr lang="en-US" sz="1500" b="1" dirty="0" err="1">
                <a:latin typeface="Adobe Gothic Std B" panose="020B0800000000000000" pitchFamily="34" charset="-128"/>
                <a:ea typeface="Adobe Gothic Std B" panose="020B0800000000000000" pitchFamily="34" charset="-128"/>
              </a:rPr>
              <a:t>dikaitkan</a:t>
            </a:r>
            <a:r>
              <a:rPr lang="en-US" sz="1500" b="1" dirty="0">
                <a:latin typeface="Adobe Gothic Std B" panose="020B0800000000000000" pitchFamily="34" charset="-128"/>
                <a:ea typeface="Adobe Gothic Std B" panose="020B0800000000000000" pitchFamily="34" charset="-128"/>
              </a:rPr>
              <a:t> </a:t>
            </a:r>
            <a:r>
              <a:rPr lang="en-US" sz="1500" b="1" dirty="0" err="1">
                <a:latin typeface="Adobe Gothic Std B" panose="020B0800000000000000" pitchFamily="34" charset="-128"/>
                <a:ea typeface="Adobe Gothic Std B" panose="020B0800000000000000" pitchFamily="34" charset="-128"/>
              </a:rPr>
              <a:t>dengan</a:t>
            </a:r>
            <a:r>
              <a:rPr lang="en-US" sz="1500" b="1" dirty="0">
                <a:latin typeface="Adobe Gothic Std B" panose="020B0800000000000000" pitchFamily="34" charset="-128"/>
                <a:ea typeface="Adobe Gothic Std B" panose="020B0800000000000000" pitchFamily="34" charset="-128"/>
              </a:rPr>
              <a:t> </a:t>
            </a:r>
            <a:r>
              <a:rPr lang="en-US" sz="1500" b="1" dirty="0" err="1">
                <a:latin typeface="Adobe Gothic Std B" panose="020B0800000000000000" pitchFamily="34" charset="-128"/>
                <a:ea typeface="Adobe Gothic Std B" panose="020B0800000000000000" pitchFamily="34" charset="-128"/>
              </a:rPr>
              <a:t>sistem</a:t>
            </a:r>
            <a:r>
              <a:rPr lang="en-US" sz="1500" b="1" dirty="0">
                <a:latin typeface="Adobe Gothic Std B" panose="020B0800000000000000" pitchFamily="34" charset="-128"/>
                <a:ea typeface="Adobe Gothic Std B" panose="020B0800000000000000" pitchFamily="34" charset="-128"/>
              </a:rPr>
              <a:t> </a:t>
            </a:r>
            <a:r>
              <a:rPr lang="en-US" sz="1500" b="1" dirty="0" err="1">
                <a:latin typeface="Adobe Gothic Std B" panose="020B0800000000000000" pitchFamily="34" charset="-128"/>
                <a:ea typeface="Adobe Gothic Std B" panose="020B0800000000000000" pitchFamily="34" charset="-128"/>
              </a:rPr>
              <a:t>penghargaan</a:t>
            </a:r>
            <a:r>
              <a:rPr lang="en-US" sz="1500" b="1" dirty="0">
                <a:latin typeface="Adobe Gothic Std B" panose="020B0800000000000000" pitchFamily="34" charset="-128"/>
                <a:ea typeface="Adobe Gothic Std B" panose="020B0800000000000000" pitchFamily="34" charset="-128"/>
              </a:rPr>
              <a:t> </a:t>
            </a:r>
            <a:r>
              <a:rPr lang="en-US" sz="1500" b="1" dirty="0" err="1">
                <a:latin typeface="Adobe Gothic Std B" panose="020B0800000000000000" pitchFamily="34" charset="-128"/>
                <a:ea typeface="Adobe Gothic Std B" panose="020B0800000000000000" pitchFamily="34" charset="-128"/>
              </a:rPr>
              <a:t>dari</a:t>
            </a:r>
            <a:r>
              <a:rPr lang="en-US" sz="1500" b="1" dirty="0">
                <a:latin typeface="Adobe Gothic Std B" panose="020B0800000000000000" pitchFamily="34" charset="-128"/>
                <a:ea typeface="Adobe Gothic Std B" panose="020B0800000000000000" pitchFamily="34" charset="-128"/>
              </a:rPr>
              <a:t> </a:t>
            </a:r>
            <a:r>
              <a:rPr lang="en-US" sz="1500" b="1" dirty="0" err="1">
                <a:latin typeface="Adobe Gothic Std B" panose="020B0800000000000000" pitchFamily="34" charset="-128"/>
                <a:ea typeface="Adobe Gothic Std B" panose="020B0800000000000000" pitchFamily="34" charset="-128"/>
              </a:rPr>
              <a:t>luar</a:t>
            </a:r>
            <a:r>
              <a:rPr lang="en-US" sz="1500" b="1" dirty="0">
                <a:latin typeface="Adobe Gothic Std B" panose="020B0800000000000000" pitchFamily="34" charset="-128"/>
                <a:ea typeface="Adobe Gothic Std B" panose="020B0800000000000000" pitchFamily="34" charset="-128"/>
              </a:rPr>
              <a:t> </a:t>
            </a:r>
            <a:r>
              <a:rPr lang="en-US" sz="1500" b="1" dirty="0" err="1">
                <a:latin typeface="Adobe Gothic Std B" panose="020B0800000000000000" pitchFamily="34" charset="-128"/>
                <a:ea typeface="Adobe Gothic Std B" panose="020B0800000000000000" pitchFamily="34" charset="-128"/>
              </a:rPr>
              <a:t>seperti</a:t>
            </a:r>
            <a:r>
              <a:rPr lang="en-US" sz="1500" b="1" dirty="0">
                <a:latin typeface="Adobe Gothic Std B" panose="020B0800000000000000" pitchFamily="34" charset="-128"/>
                <a:ea typeface="Adobe Gothic Std B" panose="020B0800000000000000" pitchFamily="34" charset="-128"/>
              </a:rPr>
              <a:t> </a:t>
            </a:r>
            <a:r>
              <a:rPr lang="en-US" sz="1500" b="1" dirty="0" err="1">
                <a:latin typeface="Adobe Gothic Std B" panose="020B0800000000000000" pitchFamily="34" charset="-128"/>
                <a:ea typeface="Adobe Gothic Std B" panose="020B0800000000000000" pitchFamily="34" charset="-128"/>
              </a:rPr>
              <a:t>nilai</a:t>
            </a:r>
            <a:r>
              <a:rPr lang="en-US" sz="1500" b="1" dirty="0">
                <a:latin typeface="Adobe Gothic Std B" panose="020B0800000000000000" pitchFamily="34" charset="-128"/>
                <a:ea typeface="Adobe Gothic Std B" panose="020B0800000000000000" pitchFamily="34" charset="-128"/>
              </a:rPr>
              <a:t>, </a:t>
            </a:r>
            <a:r>
              <a:rPr lang="en-US" sz="1500" b="1" dirty="0" err="1">
                <a:latin typeface="Adobe Gothic Std B" panose="020B0800000000000000" pitchFamily="34" charset="-128"/>
                <a:ea typeface="Adobe Gothic Std B" panose="020B0800000000000000" pitchFamily="34" charset="-128"/>
              </a:rPr>
              <a:t>ijasah</a:t>
            </a:r>
            <a:r>
              <a:rPr lang="en-US" sz="1500" b="1" dirty="0">
                <a:latin typeface="Adobe Gothic Std B" panose="020B0800000000000000" pitchFamily="34" charset="-128"/>
                <a:ea typeface="Adobe Gothic Std B" panose="020B0800000000000000" pitchFamily="34" charset="-128"/>
              </a:rPr>
              <a:t>, </a:t>
            </a:r>
            <a:r>
              <a:rPr lang="en-US" sz="1500" b="1" dirty="0" err="1">
                <a:latin typeface="Adobe Gothic Std B" panose="020B0800000000000000" pitchFamily="34" charset="-128"/>
                <a:ea typeface="Adobe Gothic Std B" panose="020B0800000000000000" pitchFamily="34" charset="-128"/>
              </a:rPr>
              <a:t>dan</a:t>
            </a:r>
            <a:r>
              <a:rPr lang="en-US" sz="1500" b="1" dirty="0">
                <a:latin typeface="Adobe Gothic Std B" panose="020B0800000000000000" pitchFamily="34" charset="-128"/>
                <a:ea typeface="Adobe Gothic Std B" panose="020B0800000000000000" pitchFamily="34" charset="-128"/>
              </a:rPr>
              <a:t> </a:t>
            </a:r>
            <a:r>
              <a:rPr lang="en-US" sz="1500" b="1" dirty="0" err="1">
                <a:latin typeface="Adobe Gothic Std B" panose="020B0800000000000000" pitchFamily="34" charset="-128"/>
                <a:ea typeface="Adobe Gothic Std B" panose="020B0800000000000000" pitchFamily="34" charset="-128"/>
              </a:rPr>
              <a:t>sebagainya</a:t>
            </a:r>
            <a:r>
              <a:rPr lang="en-US" sz="1500" b="1" dirty="0">
                <a:latin typeface="Adobe Gothic Std B" panose="020B0800000000000000" pitchFamily="34" charset="-128"/>
                <a:ea typeface="Adobe Gothic Std B" panose="020B0800000000000000" pitchFamily="34" charset="-128"/>
              </a:rPr>
              <a:t>. </a:t>
            </a:r>
            <a:r>
              <a:rPr lang="en-US" sz="1500" b="1" dirty="0" err="1">
                <a:latin typeface="Adobe Gothic Std B" panose="020B0800000000000000" pitchFamily="34" charset="-128"/>
                <a:ea typeface="Adobe Gothic Std B" panose="020B0800000000000000" pitchFamily="34" charset="-128"/>
              </a:rPr>
              <a:t>dan</a:t>
            </a:r>
            <a:r>
              <a:rPr lang="en-US" sz="1500" b="1" dirty="0">
                <a:latin typeface="Adobe Gothic Std B" panose="020B0800000000000000" pitchFamily="34" charset="-128"/>
                <a:ea typeface="Adobe Gothic Std B" panose="020B0800000000000000" pitchFamily="34" charset="-128"/>
              </a:rPr>
              <a:t> </a:t>
            </a:r>
            <a:r>
              <a:rPr lang="en-US" sz="1500" b="1" dirty="0" err="1">
                <a:latin typeface="Adobe Gothic Std B" panose="020B0800000000000000" pitchFamily="34" charset="-128"/>
                <a:ea typeface="Adobe Gothic Std B" panose="020B0800000000000000" pitchFamily="34" charset="-128"/>
              </a:rPr>
              <a:t>sebagainya</a:t>
            </a:r>
            <a:r>
              <a:rPr lang="en-US" sz="1500" b="1" dirty="0">
                <a:latin typeface="Adobe Gothic Std B" panose="020B0800000000000000" pitchFamily="34" charset="-128"/>
                <a:ea typeface="Adobe Gothic Std B" panose="020B0800000000000000" pitchFamily="34" charset="-128"/>
              </a:rPr>
              <a:t>. </a:t>
            </a:r>
          </a:p>
        </p:txBody>
      </p:sp>
    </p:spTree>
    <p:extLst>
      <p:ext uri="{BB962C8B-B14F-4D97-AF65-F5344CB8AC3E}">
        <p14:creationId xmlns:p14="http://schemas.microsoft.com/office/powerpoint/2010/main" val="1351918093"/>
      </p:ext>
    </p:extLst>
  </p:cSld>
  <p:clrMapOvr>
    <a:masterClrMapping/>
  </p:clrMapOvr>
  <p:transition spd="slow">
    <p:wheel spokes="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
                                          </p:val>
                                        </p:tav>
                                        <p:tav tm="100000">
                                          <p:val>
                                            <p:strVal val="#ppt_x"/>
                                          </p:val>
                                        </p:tav>
                                      </p:tavLst>
                                    </p:anim>
                                    <p:anim calcmode="lin" valueType="num">
                                      <p:cBhvr>
                                        <p:cTn id="14"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p:cNvSpPr/>
          <p:nvPr/>
        </p:nvSpPr>
        <p:spPr>
          <a:xfrm>
            <a:off x="3437578" y="2456639"/>
            <a:ext cx="2052763" cy="1674622"/>
          </a:xfrm>
          <a:prstGeom prst="ellipse">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ID" sz="1350" b="1" dirty="0" err="1">
                <a:solidFill>
                  <a:schemeClr val="tx1"/>
                </a:solidFill>
                <a:latin typeface="Adobe Gothic Std B" panose="020B0800000000000000" pitchFamily="34" charset="-128"/>
                <a:ea typeface="Adobe Gothic Std B" panose="020B0800000000000000" pitchFamily="34" charset="-128"/>
              </a:rPr>
              <a:t>Pandangan</a:t>
            </a:r>
            <a:r>
              <a:rPr lang="en-ID" sz="1350" b="1" dirty="0">
                <a:solidFill>
                  <a:schemeClr val="tx1"/>
                </a:solidFill>
                <a:latin typeface="Adobe Gothic Std B" panose="020B0800000000000000" pitchFamily="34" charset="-128"/>
                <a:ea typeface="Adobe Gothic Std B" panose="020B0800000000000000" pitchFamily="34" charset="-128"/>
              </a:rPr>
              <a:t> </a:t>
            </a:r>
            <a:r>
              <a:rPr lang="en-ID" sz="1350" b="1" dirty="0" err="1">
                <a:solidFill>
                  <a:schemeClr val="tx1"/>
                </a:solidFill>
                <a:latin typeface="Adobe Gothic Std B" panose="020B0800000000000000" pitchFamily="34" charset="-128"/>
                <a:ea typeface="Adobe Gothic Std B" panose="020B0800000000000000" pitchFamily="34" charset="-128"/>
              </a:rPr>
              <a:t>konstruktivistik</a:t>
            </a:r>
            <a:r>
              <a:rPr lang="en-ID" sz="1350" b="1" dirty="0">
                <a:solidFill>
                  <a:schemeClr val="tx1"/>
                </a:solidFill>
                <a:latin typeface="Adobe Gothic Std B" panose="020B0800000000000000" pitchFamily="34" charset="-128"/>
                <a:ea typeface="Adobe Gothic Std B" panose="020B0800000000000000" pitchFamily="34" charset="-128"/>
              </a:rPr>
              <a:t> </a:t>
            </a:r>
            <a:r>
              <a:rPr lang="en-ID" sz="1350" b="1" dirty="0" err="1">
                <a:solidFill>
                  <a:schemeClr val="tx1"/>
                </a:solidFill>
                <a:latin typeface="Adobe Gothic Std B" panose="020B0800000000000000" pitchFamily="34" charset="-128"/>
                <a:ea typeface="Adobe Gothic Std B" panose="020B0800000000000000" pitchFamily="34" charset="-128"/>
              </a:rPr>
              <a:t>menurut</a:t>
            </a:r>
            <a:r>
              <a:rPr lang="en-ID" sz="1350" b="1" dirty="0">
                <a:solidFill>
                  <a:schemeClr val="tx1"/>
                </a:solidFill>
                <a:latin typeface="Adobe Gothic Std B" panose="020B0800000000000000" pitchFamily="34" charset="-128"/>
                <a:ea typeface="Adobe Gothic Std B" panose="020B0800000000000000" pitchFamily="34" charset="-128"/>
              </a:rPr>
              <a:t> </a:t>
            </a:r>
            <a:r>
              <a:rPr lang="en-ID" sz="1350" b="1" dirty="0" err="1">
                <a:solidFill>
                  <a:schemeClr val="tx1"/>
                </a:solidFill>
                <a:latin typeface="Adobe Gothic Std B" panose="020B0800000000000000" pitchFamily="34" charset="-128"/>
                <a:ea typeface="Adobe Gothic Std B" panose="020B0800000000000000" pitchFamily="34" charset="-128"/>
              </a:rPr>
              <a:t>aspek</a:t>
            </a:r>
            <a:r>
              <a:rPr lang="en-US" sz="1350" b="1" dirty="0">
                <a:solidFill>
                  <a:schemeClr val="tx1"/>
                </a:solidFill>
                <a:latin typeface="Adobe Gothic Std B" panose="020B0800000000000000" pitchFamily="34" charset="-128"/>
                <a:ea typeface="Adobe Gothic Std B" panose="020B0800000000000000" pitchFamily="34" charset="-128"/>
              </a:rPr>
              <a:t>-</a:t>
            </a:r>
            <a:r>
              <a:rPr lang="en-US" sz="1350" b="1" dirty="0" err="1">
                <a:solidFill>
                  <a:schemeClr val="tx1"/>
                </a:solidFill>
                <a:latin typeface="Adobe Gothic Std B" panose="020B0800000000000000" pitchFamily="34" charset="-128"/>
                <a:ea typeface="Adobe Gothic Std B" panose="020B0800000000000000" pitchFamily="34" charset="-128"/>
              </a:rPr>
              <a:t>aspek</a:t>
            </a:r>
            <a:endParaRPr lang="en-ID" sz="1350" b="1" dirty="0">
              <a:solidFill>
                <a:schemeClr val="tx1"/>
              </a:solidFill>
              <a:latin typeface="Adobe Gothic Std B" panose="020B0800000000000000" pitchFamily="34" charset="-128"/>
              <a:ea typeface="Adobe Gothic Std B" panose="020B0800000000000000" pitchFamily="34" charset="-128"/>
            </a:endParaRPr>
          </a:p>
        </p:txBody>
      </p:sp>
      <p:sp>
        <p:nvSpPr>
          <p:cNvPr id="4" name="Rounded Rectangle 3"/>
          <p:cNvSpPr/>
          <p:nvPr/>
        </p:nvSpPr>
        <p:spPr>
          <a:xfrm>
            <a:off x="119109" y="998097"/>
            <a:ext cx="3102389" cy="2214823"/>
          </a:xfrm>
          <a:prstGeom prst="roundRect">
            <a:avLst/>
          </a:prstGeom>
          <a:solidFill>
            <a:schemeClr val="tx1">
              <a:lumMod val="20000"/>
              <a:lumOff val="80000"/>
              <a:alpha val="96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1350" b="1" dirty="0" err="1">
                <a:solidFill>
                  <a:schemeClr val="tx1"/>
                </a:solidFill>
                <a:latin typeface="Adobe Gothic Std B" panose="020B0800000000000000" pitchFamily="34" charset="-128"/>
                <a:ea typeface="Adobe Gothic Std B" panose="020B0800000000000000" pitchFamily="34" charset="-128"/>
              </a:rPr>
              <a:t>Peranan</a:t>
            </a:r>
            <a:r>
              <a:rPr lang="en-US" sz="1350" b="1" dirty="0">
                <a:solidFill>
                  <a:schemeClr val="tx1"/>
                </a:solidFill>
                <a:latin typeface="Adobe Gothic Std B" panose="020B0800000000000000" pitchFamily="34" charset="-128"/>
                <a:ea typeface="Adobe Gothic Std B" panose="020B0800000000000000" pitchFamily="34" charset="-128"/>
              </a:rPr>
              <a:t> </a:t>
            </a:r>
            <a:r>
              <a:rPr lang="en-US" sz="1350" b="1" dirty="0" err="1">
                <a:solidFill>
                  <a:schemeClr val="tx1"/>
                </a:solidFill>
                <a:latin typeface="Adobe Gothic Std B" panose="020B0800000000000000" pitchFamily="34" charset="-128"/>
                <a:ea typeface="Adobe Gothic Std B" panose="020B0800000000000000" pitchFamily="34" charset="-128"/>
              </a:rPr>
              <a:t>Siswa</a:t>
            </a:r>
            <a:r>
              <a:rPr lang="en-US" sz="1350" b="1" dirty="0">
                <a:solidFill>
                  <a:schemeClr val="tx1"/>
                </a:solidFill>
                <a:latin typeface="Adobe Gothic Std B" panose="020B0800000000000000" pitchFamily="34" charset="-128"/>
                <a:ea typeface="Adobe Gothic Std B" panose="020B0800000000000000" pitchFamily="34" charset="-128"/>
              </a:rPr>
              <a:t> </a:t>
            </a:r>
            <a:r>
              <a:rPr lang="en-US" sz="1350" b="1" dirty="0">
                <a:solidFill>
                  <a:schemeClr val="tx1"/>
                </a:solidFill>
                <a:latin typeface="Adobe Gothic Std B" panose="020B0800000000000000" pitchFamily="34" charset="-128"/>
                <a:ea typeface="Adobe Gothic Std B" panose="020B0800000000000000" pitchFamily="34" charset="-128"/>
              </a:rPr>
              <a:t>(</a:t>
            </a:r>
            <a:r>
              <a:rPr lang="en-US" sz="1350" b="1" dirty="0" err="1">
                <a:solidFill>
                  <a:schemeClr val="tx1"/>
                </a:solidFill>
                <a:latin typeface="Adobe Gothic Std B" panose="020B0800000000000000" pitchFamily="34" charset="-128"/>
                <a:ea typeface="Adobe Gothic Std B" panose="020B0800000000000000" pitchFamily="34" charset="-128"/>
              </a:rPr>
              <a:t>pembelajar</a:t>
            </a:r>
            <a:r>
              <a:rPr lang="en-US" sz="1350" b="1" dirty="0">
                <a:solidFill>
                  <a:schemeClr val="tx1"/>
                </a:solidFill>
                <a:latin typeface="Adobe Gothic Std B" panose="020B0800000000000000" pitchFamily="34" charset="-128"/>
                <a:ea typeface="Adobe Gothic Std B" panose="020B0800000000000000" pitchFamily="34" charset="-128"/>
              </a:rPr>
              <a:t>), </a:t>
            </a:r>
            <a:r>
              <a:rPr lang="en-US" sz="1350" b="1" dirty="0" err="1">
                <a:solidFill>
                  <a:schemeClr val="tx1"/>
                </a:solidFill>
                <a:latin typeface="Adobe Gothic Std B" panose="020B0800000000000000" pitchFamily="34" charset="-128"/>
                <a:ea typeface="Adobe Gothic Std B" panose="020B0800000000000000" pitchFamily="34" charset="-128"/>
              </a:rPr>
              <a:t>Menurut</a:t>
            </a:r>
            <a:r>
              <a:rPr lang="en-US" sz="1350" b="1" dirty="0">
                <a:solidFill>
                  <a:schemeClr val="tx1"/>
                </a:solidFill>
                <a:latin typeface="Adobe Gothic Std B" panose="020B0800000000000000" pitchFamily="34" charset="-128"/>
                <a:ea typeface="Adobe Gothic Std B" panose="020B0800000000000000" pitchFamily="34" charset="-128"/>
              </a:rPr>
              <a:t> </a:t>
            </a:r>
            <a:r>
              <a:rPr lang="en-US" sz="1350" b="1" dirty="0" err="1">
                <a:solidFill>
                  <a:schemeClr val="tx1"/>
                </a:solidFill>
                <a:latin typeface="Adobe Gothic Std B" panose="020B0800000000000000" pitchFamily="34" charset="-128"/>
                <a:ea typeface="Adobe Gothic Std B" panose="020B0800000000000000" pitchFamily="34" charset="-128"/>
              </a:rPr>
              <a:t>pandangan</a:t>
            </a:r>
            <a:r>
              <a:rPr lang="en-US" sz="1350" b="1" dirty="0">
                <a:solidFill>
                  <a:schemeClr val="tx1"/>
                </a:solidFill>
                <a:latin typeface="Adobe Gothic Std B" panose="020B0800000000000000" pitchFamily="34" charset="-128"/>
                <a:ea typeface="Adobe Gothic Std B" panose="020B0800000000000000" pitchFamily="34" charset="-128"/>
              </a:rPr>
              <a:t> </a:t>
            </a:r>
            <a:r>
              <a:rPr lang="en-US" sz="1350" b="1" dirty="0" err="1">
                <a:solidFill>
                  <a:schemeClr val="tx1"/>
                </a:solidFill>
                <a:latin typeface="Adobe Gothic Std B" panose="020B0800000000000000" pitchFamily="34" charset="-128"/>
                <a:ea typeface="Adobe Gothic Std B" panose="020B0800000000000000" pitchFamily="34" charset="-128"/>
              </a:rPr>
              <a:t>konstruktivistik</a:t>
            </a:r>
            <a:r>
              <a:rPr lang="en-US" sz="1350" b="1" dirty="0">
                <a:solidFill>
                  <a:schemeClr val="tx1"/>
                </a:solidFill>
                <a:latin typeface="Adobe Gothic Std B" panose="020B0800000000000000" pitchFamily="34" charset="-128"/>
                <a:ea typeface="Adobe Gothic Std B" panose="020B0800000000000000" pitchFamily="34" charset="-128"/>
              </a:rPr>
              <a:t>, </a:t>
            </a:r>
            <a:r>
              <a:rPr lang="en-US" sz="1350" b="1" dirty="0" err="1">
                <a:solidFill>
                  <a:schemeClr val="tx1"/>
                </a:solidFill>
                <a:latin typeface="Adobe Gothic Std B" panose="020B0800000000000000" pitchFamily="34" charset="-128"/>
                <a:ea typeface="Adobe Gothic Std B" panose="020B0800000000000000" pitchFamily="34" charset="-128"/>
              </a:rPr>
              <a:t>siswa</a:t>
            </a:r>
            <a:r>
              <a:rPr lang="en-US" sz="1350" b="1" dirty="0">
                <a:solidFill>
                  <a:schemeClr val="tx1"/>
                </a:solidFill>
                <a:latin typeface="Adobe Gothic Std B" panose="020B0800000000000000" pitchFamily="34" charset="-128"/>
                <a:ea typeface="Adobe Gothic Std B" panose="020B0800000000000000" pitchFamily="34" charset="-128"/>
              </a:rPr>
              <a:t> </a:t>
            </a:r>
            <a:r>
              <a:rPr lang="en-US" sz="1350" b="1" dirty="0" err="1">
                <a:solidFill>
                  <a:schemeClr val="tx1"/>
                </a:solidFill>
                <a:latin typeface="Adobe Gothic Std B" panose="020B0800000000000000" pitchFamily="34" charset="-128"/>
                <a:ea typeface="Adobe Gothic Std B" panose="020B0800000000000000" pitchFamily="34" charset="-128"/>
              </a:rPr>
              <a:t>harus</a:t>
            </a:r>
            <a:r>
              <a:rPr lang="en-US" sz="1350" b="1" dirty="0">
                <a:solidFill>
                  <a:schemeClr val="tx1"/>
                </a:solidFill>
                <a:latin typeface="Adobe Gothic Std B" panose="020B0800000000000000" pitchFamily="34" charset="-128"/>
                <a:ea typeface="Adobe Gothic Std B" panose="020B0800000000000000" pitchFamily="34" charset="-128"/>
              </a:rPr>
              <a:t> </a:t>
            </a:r>
            <a:r>
              <a:rPr lang="en-US" sz="1350" b="1" dirty="0" err="1">
                <a:solidFill>
                  <a:schemeClr val="tx1"/>
                </a:solidFill>
                <a:latin typeface="Adobe Gothic Std B" panose="020B0800000000000000" pitchFamily="34" charset="-128"/>
                <a:ea typeface="Adobe Gothic Std B" panose="020B0800000000000000" pitchFamily="34" charset="-128"/>
              </a:rPr>
              <a:t>aktif</a:t>
            </a:r>
            <a:r>
              <a:rPr lang="en-US" sz="1350" b="1" dirty="0">
                <a:solidFill>
                  <a:schemeClr val="tx1"/>
                </a:solidFill>
                <a:latin typeface="Adobe Gothic Std B" panose="020B0800000000000000" pitchFamily="34" charset="-128"/>
                <a:ea typeface="Adobe Gothic Std B" panose="020B0800000000000000" pitchFamily="34" charset="-128"/>
              </a:rPr>
              <a:t> </a:t>
            </a:r>
            <a:r>
              <a:rPr lang="en-US" sz="1350" b="1" dirty="0" err="1">
                <a:solidFill>
                  <a:schemeClr val="tx1"/>
                </a:solidFill>
                <a:latin typeface="Adobe Gothic Std B" panose="020B0800000000000000" pitchFamily="34" charset="-128"/>
                <a:ea typeface="Adobe Gothic Std B" panose="020B0800000000000000" pitchFamily="34" charset="-128"/>
              </a:rPr>
              <a:t>melakukan</a:t>
            </a:r>
            <a:r>
              <a:rPr lang="en-US" sz="1350" b="1" dirty="0">
                <a:solidFill>
                  <a:schemeClr val="tx1"/>
                </a:solidFill>
                <a:latin typeface="Adobe Gothic Std B" panose="020B0800000000000000" pitchFamily="34" charset="-128"/>
                <a:ea typeface="Adobe Gothic Std B" panose="020B0800000000000000" pitchFamily="34" charset="-128"/>
              </a:rPr>
              <a:t> </a:t>
            </a:r>
            <a:r>
              <a:rPr lang="en-US" sz="1350" b="1" dirty="0" err="1">
                <a:solidFill>
                  <a:schemeClr val="tx1"/>
                </a:solidFill>
                <a:latin typeface="Adobe Gothic Std B" panose="020B0800000000000000" pitchFamily="34" charset="-128"/>
                <a:ea typeface="Adobe Gothic Std B" panose="020B0800000000000000" pitchFamily="34" charset="-128"/>
              </a:rPr>
              <a:t>kegiatan</a:t>
            </a:r>
            <a:r>
              <a:rPr lang="en-US" sz="1350" b="1" dirty="0">
                <a:solidFill>
                  <a:schemeClr val="tx1"/>
                </a:solidFill>
                <a:latin typeface="Adobe Gothic Std B" panose="020B0800000000000000" pitchFamily="34" charset="-128"/>
                <a:ea typeface="Adobe Gothic Std B" panose="020B0800000000000000" pitchFamily="34" charset="-128"/>
              </a:rPr>
              <a:t>, </a:t>
            </a:r>
            <a:r>
              <a:rPr lang="en-US" sz="1350" b="1" dirty="0" err="1">
                <a:solidFill>
                  <a:schemeClr val="tx1"/>
                </a:solidFill>
                <a:latin typeface="Adobe Gothic Std B" panose="020B0800000000000000" pitchFamily="34" charset="-128"/>
                <a:ea typeface="Adobe Gothic Std B" panose="020B0800000000000000" pitchFamily="34" charset="-128"/>
              </a:rPr>
              <a:t>aktif</a:t>
            </a:r>
            <a:r>
              <a:rPr lang="en-US" sz="1350" b="1" dirty="0">
                <a:solidFill>
                  <a:schemeClr val="tx1"/>
                </a:solidFill>
                <a:latin typeface="Adobe Gothic Std B" panose="020B0800000000000000" pitchFamily="34" charset="-128"/>
                <a:ea typeface="Adobe Gothic Std B" panose="020B0800000000000000" pitchFamily="34" charset="-128"/>
              </a:rPr>
              <a:t> </a:t>
            </a:r>
            <a:r>
              <a:rPr lang="en-US" sz="1350" b="1" dirty="0" err="1">
                <a:solidFill>
                  <a:schemeClr val="tx1"/>
                </a:solidFill>
                <a:latin typeface="Adobe Gothic Std B" panose="020B0800000000000000" pitchFamily="34" charset="-128"/>
                <a:ea typeface="Adobe Gothic Std B" panose="020B0800000000000000" pitchFamily="34" charset="-128"/>
              </a:rPr>
              <a:t>berpikir</a:t>
            </a:r>
            <a:r>
              <a:rPr lang="en-US" sz="1350" b="1" dirty="0">
                <a:solidFill>
                  <a:schemeClr val="tx1"/>
                </a:solidFill>
                <a:latin typeface="Adobe Gothic Std B" panose="020B0800000000000000" pitchFamily="34" charset="-128"/>
                <a:ea typeface="Adobe Gothic Std B" panose="020B0800000000000000" pitchFamily="34" charset="-128"/>
              </a:rPr>
              <a:t>, </a:t>
            </a:r>
            <a:r>
              <a:rPr lang="en-US" sz="1350" b="1" dirty="0" err="1">
                <a:solidFill>
                  <a:schemeClr val="tx1"/>
                </a:solidFill>
                <a:latin typeface="Adobe Gothic Std B" panose="020B0800000000000000" pitchFamily="34" charset="-128"/>
                <a:ea typeface="Adobe Gothic Std B" panose="020B0800000000000000" pitchFamily="34" charset="-128"/>
              </a:rPr>
              <a:t>menyusun</a:t>
            </a:r>
            <a:r>
              <a:rPr lang="en-US" sz="1350" b="1" dirty="0">
                <a:solidFill>
                  <a:schemeClr val="tx1"/>
                </a:solidFill>
                <a:latin typeface="Adobe Gothic Std B" panose="020B0800000000000000" pitchFamily="34" charset="-128"/>
                <a:ea typeface="Adobe Gothic Std B" panose="020B0800000000000000" pitchFamily="34" charset="-128"/>
              </a:rPr>
              <a:t> </a:t>
            </a:r>
            <a:r>
              <a:rPr lang="en-US" sz="1350" b="1" dirty="0" err="1">
                <a:solidFill>
                  <a:schemeClr val="tx1"/>
                </a:solidFill>
                <a:latin typeface="Adobe Gothic Std B" panose="020B0800000000000000" pitchFamily="34" charset="-128"/>
                <a:ea typeface="Adobe Gothic Std B" panose="020B0800000000000000" pitchFamily="34" charset="-128"/>
              </a:rPr>
              <a:t>konsep</a:t>
            </a:r>
            <a:r>
              <a:rPr lang="en-US" sz="1350" b="1" dirty="0">
                <a:solidFill>
                  <a:schemeClr val="tx1"/>
                </a:solidFill>
                <a:latin typeface="Adobe Gothic Std B" panose="020B0800000000000000" pitchFamily="34" charset="-128"/>
                <a:ea typeface="Adobe Gothic Std B" panose="020B0800000000000000" pitchFamily="34" charset="-128"/>
              </a:rPr>
              <a:t> </a:t>
            </a:r>
            <a:r>
              <a:rPr lang="en-US" sz="1350" b="1" dirty="0" err="1">
                <a:solidFill>
                  <a:schemeClr val="tx1"/>
                </a:solidFill>
                <a:latin typeface="Adobe Gothic Std B" panose="020B0800000000000000" pitchFamily="34" charset="-128"/>
                <a:ea typeface="Adobe Gothic Std B" panose="020B0800000000000000" pitchFamily="34" charset="-128"/>
              </a:rPr>
              <a:t>dan</a:t>
            </a:r>
            <a:r>
              <a:rPr lang="en-US" sz="1350" b="1" dirty="0">
                <a:solidFill>
                  <a:schemeClr val="tx1"/>
                </a:solidFill>
                <a:latin typeface="Adobe Gothic Std B" panose="020B0800000000000000" pitchFamily="34" charset="-128"/>
                <a:ea typeface="Adobe Gothic Std B" panose="020B0800000000000000" pitchFamily="34" charset="-128"/>
              </a:rPr>
              <a:t> </a:t>
            </a:r>
            <a:r>
              <a:rPr lang="en-US" sz="1350" b="1" dirty="0" err="1">
                <a:solidFill>
                  <a:schemeClr val="tx1"/>
                </a:solidFill>
                <a:latin typeface="Adobe Gothic Std B" panose="020B0800000000000000" pitchFamily="34" charset="-128"/>
                <a:ea typeface="Adobe Gothic Std B" panose="020B0800000000000000" pitchFamily="34" charset="-128"/>
              </a:rPr>
              <a:t>memberi</a:t>
            </a:r>
            <a:r>
              <a:rPr lang="en-US" sz="1350" b="1" dirty="0">
                <a:solidFill>
                  <a:schemeClr val="tx1"/>
                </a:solidFill>
                <a:latin typeface="Adobe Gothic Std B" panose="020B0800000000000000" pitchFamily="34" charset="-128"/>
                <a:ea typeface="Adobe Gothic Std B" panose="020B0800000000000000" pitchFamily="34" charset="-128"/>
              </a:rPr>
              <a:t> </a:t>
            </a:r>
            <a:r>
              <a:rPr lang="en-US" sz="1350" b="1" dirty="0" err="1">
                <a:solidFill>
                  <a:schemeClr val="tx1"/>
                </a:solidFill>
                <a:latin typeface="Adobe Gothic Std B" panose="020B0800000000000000" pitchFamily="34" charset="-128"/>
                <a:ea typeface="Adobe Gothic Std B" panose="020B0800000000000000" pitchFamily="34" charset="-128"/>
              </a:rPr>
              <a:t>makna</a:t>
            </a:r>
            <a:r>
              <a:rPr lang="en-US" sz="1350" b="1" dirty="0">
                <a:solidFill>
                  <a:schemeClr val="tx1"/>
                </a:solidFill>
                <a:latin typeface="Adobe Gothic Std B" panose="020B0800000000000000" pitchFamily="34" charset="-128"/>
                <a:ea typeface="Adobe Gothic Std B" panose="020B0800000000000000" pitchFamily="34" charset="-128"/>
              </a:rPr>
              <a:t> </a:t>
            </a:r>
            <a:r>
              <a:rPr lang="en-US" sz="1350" b="1" dirty="0" err="1">
                <a:solidFill>
                  <a:schemeClr val="tx1"/>
                </a:solidFill>
                <a:latin typeface="Adobe Gothic Std B" panose="020B0800000000000000" pitchFamily="34" charset="-128"/>
                <a:ea typeface="Adobe Gothic Std B" panose="020B0800000000000000" pitchFamily="34" charset="-128"/>
              </a:rPr>
              <a:t>tentang</a:t>
            </a:r>
            <a:r>
              <a:rPr lang="en-US" sz="1350" b="1" dirty="0">
                <a:solidFill>
                  <a:schemeClr val="tx1"/>
                </a:solidFill>
                <a:latin typeface="Adobe Gothic Std B" panose="020B0800000000000000" pitchFamily="34" charset="-128"/>
                <a:ea typeface="Adobe Gothic Std B" panose="020B0800000000000000" pitchFamily="34" charset="-128"/>
              </a:rPr>
              <a:t> </a:t>
            </a:r>
            <a:r>
              <a:rPr lang="en-US" sz="1350" b="1" dirty="0" err="1">
                <a:solidFill>
                  <a:schemeClr val="tx1"/>
                </a:solidFill>
                <a:latin typeface="Adobe Gothic Std B" panose="020B0800000000000000" pitchFamily="34" charset="-128"/>
                <a:ea typeface="Adobe Gothic Std B" panose="020B0800000000000000" pitchFamily="34" charset="-128"/>
              </a:rPr>
              <a:t>hal-hal</a:t>
            </a:r>
            <a:r>
              <a:rPr lang="en-US" sz="1350" b="1" dirty="0">
                <a:solidFill>
                  <a:schemeClr val="tx1"/>
                </a:solidFill>
                <a:latin typeface="Adobe Gothic Std B" panose="020B0800000000000000" pitchFamily="34" charset="-128"/>
                <a:ea typeface="Adobe Gothic Std B" panose="020B0800000000000000" pitchFamily="34" charset="-128"/>
              </a:rPr>
              <a:t> yang </a:t>
            </a:r>
            <a:r>
              <a:rPr lang="en-US" sz="1350" b="1" dirty="0" err="1">
                <a:solidFill>
                  <a:schemeClr val="tx1"/>
                </a:solidFill>
                <a:latin typeface="Adobe Gothic Std B" panose="020B0800000000000000" pitchFamily="34" charset="-128"/>
                <a:ea typeface="Adobe Gothic Std B" panose="020B0800000000000000" pitchFamily="34" charset="-128"/>
              </a:rPr>
              <a:t>sedang</a:t>
            </a:r>
            <a:r>
              <a:rPr lang="en-US" sz="1350" b="1" dirty="0">
                <a:solidFill>
                  <a:schemeClr val="tx1"/>
                </a:solidFill>
                <a:latin typeface="Adobe Gothic Std B" panose="020B0800000000000000" pitchFamily="34" charset="-128"/>
                <a:ea typeface="Adobe Gothic Std B" panose="020B0800000000000000" pitchFamily="34" charset="-128"/>
              </a:rPr>
              <a:t> </a:t>
            </a:r>
            <a:r>
              <a:rPr lang="en-US" sz="1350" b="1" dirty="0" err="1">
                <a:solidFill>
                  <a:schemeClr val="tx1"/>
                </a:solidFill>
                <a:latin typeface="Adobe Gothic Std B" panose="020B0800000000000000" pitchFamily="34" charset="-128"/>
                <a:ea typeface="Adobe Gothic Std B" panose="020B0800000000000000" pitchFamily="34" charset="-128"/>
              </a:rPr>
              <a:t>dipelajari</a:t>
            </a:r>
            <a:r>
              <a:rPr lang="en-US" sz="1350" b="1" dirty="0">
                <a:solidFill>
                  <a:schemeClr val="tx1"/>
                </a:solidFill>
                <a:latin typeface="Adobe Gothic Std B" panose="020B0800000000000000" pitchFamily="34" charset="-128"/>
                <a:ea typeface="Adobe Gothic Std B" panose="020B0800000000000000" pitchFamily="34" charset="-128"/>
              </a:rPr>
              <a:t> </a:t>
            </a:r>
            <a:endParaRPr lang="en-US" sz="1350" b="1" dirty="0">
              <a:solidFill>
                <a:schemeClr val="tx1"/>
              </a:solidFill>
              <a:latin typeface="Adobe Gothic Std B" panose="020B0800000000000000" pitchFamily="34" charset="-128"/>
              <a:ea typeface="Adobe Gothic Std B" panose="020B0800000000000000" pitchFamily="34" charset="-128"/>
            </a:endParaRPr>
          </a:p>
        </p:txBody>
      </p:sp>
      <p:sp>
        <p:nvSpPr>
          <p:cNvPr id="5" name="Rounded Rectangle 4"/>
          <p:cNvSpPr/>
          <p:nvPr/>
        </p:nvSpPr>
        <p:spPr>
          <a:xfrm>
            <a:off x="119109" y="3807140"/>
            <a:ext cx="3102389" cy="2052763"/>
          </a:xfrm>
          <a:prstGeom prst="roundRect">
            <a:avLst/>
          </a:prstGeom>
          <a:solidFill>
            <a:schemeClr val="tx1">
              <a:lumMod val="20000"/>
              <a:lumOff val="80000"/>
              <a:alpha val="96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ID" sz="1200" b="1" dirty="0" err="1">
                <a:solidFill>
                  <a:schemeClr val="tx1"/>
                </a:solidFill>
                <a:latin typeface="Adobe Gothic Std B" panose="020B0800000000000000" pitchFamily="34" charset="-128"/>
                <a:ea typeface="Adobe Gothic Std B" panose="020B0800000000000000" pitchFamily="34" charset="-128"/>
              </a:rPr>
              <a:t>Sarana</a:t>
            </a:r>
            <a:r>
              <a:rPr lang="en-ID" sz="1200" b="1" dirty="0">
                <a:solidFill>
                  <a:schemeClr val="tx1"/>
                </a:solidFill>
                <a:latin typeface="Adobe Gothic Std B" panose="020B0800000000000000" pitchFamily="34" charset="-128"/>
                <a:ea typeface="Adobe Gothic Std B" panose="020B0800000000000000" pitchFamily="34" charset="-128"/>
              </a:rPr>
              <a:t> </a:t>
            </a:r>
            <a:r>
              <a:rPr lang="en-ID" sz="1200" b="1" dirty="0" err="1">
                <a:solidFill>
                  <a:schemeClr val="tx1"/>
                </a:solidFill>
                <a:latin typeface="Adobe Gothic Std B" panose="020B0800000000000000" pitchFamily="34" charset="-128"/>
                <a:ea typeface="Adobe Gothic Std B" panose="020B0800000000000000" pitchFamily="34" charset="-128"/>
              </a:rPr>
              <a:t>Belajar</a:t>
            </a:r>
            <a:r>
              <a:rPr lang="en-ID" sz="1200" b="1" dirty="0">
                <a:solidFill>
                  <a:schemeClr val="tx1"/>
                </a:solidFill>
                <a:latin typeface="Adobe Gothic Std B" panose="020B0800000000000000" pitchFamily="34" charset="-128"/>
                <a:ea typeface="Adobe Gothic Std B" panose="020B0800000000000000" pitchFamily="34" charset="-128"/>
              </a:rPr>
              <a:t>, </a:t>
            </a:r>
            <a:r>
              <a:rPr lang="en-US" sz="1200" b="1" dirty="0" err="1">
                <a:solidFill>
                  <a:schemeClr val="tx1"/>
                </a:solidFill>
                <a:latin typeface="Adobe Gothic Std B" panose="020B0800000000000000" pitchFamily="34" charset="-128"/>
                <a:ea typeface="Adobe Gothic Std B" panose="020B0800000000000000" pitchFamily="34" charset="-128"/>
              </a:rPr>
              <a:t>Pendekatan</a:t>
            </a:r>
            <a:r>
              <a:rPr lang="en-US" sz="1200" b="1" dirty="0">
                <a:solidFill>
                  <a:schemeClr val="tx1"/>
                </a:solidFill>
                <a:latin typeface="Adobe Gothic Std B" panose="020B0800000000000000" pitchFamily="34" charset="-128"/>
                <a:ea typeface="Adobe Gothic Std B" panose="020B0800000000000000" pitchFamily="34" charset="-128"/>
              </a:rPr>
              <a:t> </a:t>
            </a:r>
            <a:r>
              <a:rPr lang="en-US" sz="1200" b="1" dirty="0" err="1">
                <a:solidFill>
                  <a:schemeClr val="tx1"/>
                </a:solidFill>
                <a:latin typeface="Adobe Gothic Std B" panose="020B0800000000000000" pitchFamily="34" charset="-128"/>
                <a:ea typeface="Adobe Gothic Std B" panose="020B0800000000000000" pitchFamily="34" charset="-128"/>
              </a:rPr>
              <a:t>konstruktivistik</a:t>
            </a:r>
            <a:r>
              <a:rPr lang="en-US" sz="1200" b="1" dirty="0">
                <a:solidFill>
                  <a:schemeClr val="tx1"/>
                </a:solidFill>
                <a:latin typeface="Adobe Gothic Std B" panose="020B0800000000000000" pitchFamily="34" charset="-128"/>
                <a:ea typeface="Adobe Gothic Std B" panose="020B0800000000000000" pitchFamily="34" charset="-128"/>
              </a:rPr>
              <a:t> </a:t>
            </a:r>
            <a:r>
              <a:rPr lang="en-US" sz="1200" b="1" dirty="0" err="1">
                <a:solidFill>
                  <a:schemeClr val="tx1"/>
                </a:solidFill>
                <a:latin typeface="Adobe Gothic Std B" panose="020B0800000000000000" pitchFamily="34" charset="-128"/>
                <a:ea typeface="Adobe Gothic Std B" panose="020B0800000000000000" pitchFamily="34" charset="-128"/>
              </a:rPr>
              <a:t>menekankan</a:t>
            </a:r>
            <a:r>
              <a:rPr lang="en-US" sz="1200" b="1" dirty="0">
                <a:solidFill>
                  <a:schemeClr val="tx1"/>
                </a:solidFill>
                <a:latin typeface="Adobe Gothic Std B" panose="020B0800000000000000" pitchFamily="34" charset="-128"/>
                <a:ea typeface="Adobe Gothic Std B" panose="020B0800000000000000" pitchFamily="34" charset="-128"/>
              </a:rPr>
              <a:t> </a:t>
            </a:r>
            <a:r>
              <a:rPr lang="en-US" sz="1200" b="1" dirty="0" err="1">
                <a:solidFill>
                  <a:schemeClr val="tx1"/>
                </a:solidFill>
                <a:latin typeface="Adobe Gothic Std B" panose="020B0800000000000000" pitchFamily="34" charset="-128"/>
                <a:ea typeface="Adobe Gothic Std B" panose="020B0800000000000000" pitchFamily="34" charset="-128"/>
              </a:rPr>
              <a:t>bahwa</a:t>
            </a:r>
            <a:r>
              <a:rPr lang="en-US" sz="1200" b="1" dirty="0">
                <a:solidFill>
                  <a:schemeClr val="tx1"/>
                </a:solidFill>
                <a:latin typeface="Adobe Gothic Std B" panose="020B0800000000000000" pitchFamily="34" charset="-128"/>
                <a:ea typeface="Adobe Gothic Std B" panose="020B0800000000000000" pitchFamily="34" charset="-128"/>
              </a:rPr>
              <a:t> </a:t>
            </a:r>
            <a:r>
              <a:rPr lang="en-US" sz="1200" b="1" dirty="0" err="1">
                <a:solidFill>
                  <a:schemeClr val="tx1"/>
                </a:solidFill>
                <a:latin typeface="Adobe Gothic Std B" panose="020B0800000000000000" pitchFamily="34" charset="-128"/>
                <a:ea typeface="Adobe Gothic Std B" panose="020B0800000000000000" pitchFamily="34" charset="-128"/>
              </a:rPr>
              <a:t>peranan</a:t>
            </a:r>
            <a:r>
              <a:rPr lang="en-US" sz="1200" b="1" dirty="0">
                <a:solidFill>
                  <a:schemeClr val="tx1"/>
                </a:solidFill>
                <a:latin typeface="Adobe Gothic Std B" panose="020B0800000000000000" pitchFamily="34" charset="-128"/>
                <a:ea typeface="Adobe Gothic Std B" panose="020B0800000000000000" pitchFamily="34" charset="-128"/>
              </a:rPr>
              <a:t> </a:t>
            </a:r>
            <a:r>
              <a:rPr lang="en-US" sz="1200" b="1" dirty="0" err="1">
                <a:solidFill>
                  <a:schemeClr val="tx1"/>
                </a:solidFill>
                <a:latin typeface="Adobe Gothic Std B" panose="020B0800000000000000" pitchFamily="34" charset="-128"/>
                <a:ea typeface="Adobe Gothic Std B" panose="020B0800000000000000" pitchFamily="34" charset="-128"/>
              </a:rPr>
              <a:t>utama</a:t>
            </a:r>
            <a:r>
              <a:rPr lang="en-US" sz="1200" b="1" dirty="0">
                <a:solidFill>
                  <a:schemeClr val="tx1"/>
                </a:solidFill>
                <a:latin typeface="Adobe Gothic Std B" panose="020B0800000000000000" pitchFamily="34" charset="-128"/>
                <a:ea typeface="Adobe Gothic Std B" panose="020B0800000000000000" pitchFamily="34" charset="-128"/>
              </a:rPr>
              <a:t> </a:t>
            </a:r>
            <a:r>
              <a:rPr lang="en-US" sz="1200" b="1" dirty="0" err="1">
                <a:solidFill>
                  <a:schemeClr val="tx1"/>
                </a:solidFill>
                <a:latin typeface="Adobe Gothic Std B" panose="020B0800000000000000" pitchFamily="34" charset="-128"/>
                <a:ea typeface="Adobe Gothic Std B" panose="020B0800000000000000" pitchFamily="34" charset="-128"/>
              </a:rPr>
              <a:t>dalam</a:t>
            </a:r>
            <a:r>
              <a:rPr lang="en-US" sz="1200" b="1" dirty="0">
                <a:solidFill>
                  <a:schemeClr val="tx1"/>
                </a:solidFill>
                <a:latin typeface="Adobe Gothic Std B" panose="020B0800000000000000" pitchFamily="34" charset="-128"/>
                <a:ea typeface="Adobe Gothic Std B" panose="020B0800000000000000" pitchFamily="34" charset="-128"/>
              </a:rPr>
              <a:t> </a:t>
            </a:r>
            <a:r>
              <a:rPr lang="en-US" sz="1200" b="1" dirty="0" err="1">
                <a:solidFill>
                  <a:schemeClr val="tx1"/>
                </a:solidFill>
                <a:latin typeface="Adobe Gothic Std B" panose="020B0800000000000000" pitchFamily="34" charset="-128"/>
                <a:ea typeface="Adobe Gothic Std B" panose="020B0800000000000000" pitchFamily="34" charset="-128"/>
              </a:rPr>
              <a:t>kegiatan</a:t>
            </a:r>
            <a:r>
              <a:rPr lang="en-US" sz="1200" b="1" dirty="0">
                <a:solidFill>
                  <a:schemeClr val="tx1"/>
                </a:solidFill>
                <a:latin typeface="Adobe Gothic Std B" panose="020B0800000000000000" pitchFamily="34" charset="-128"/>
                <a:ea typeface="Adobe Gothic Std B" panose="020B0800000000000000" pitchFamily="34" charset="-128"/>
              </a:rPr>
              <a:t> </a:t>
            </a:r>
            <a:r>
              <a:rPr lang="en-US" sz="1200" b="1" dirty="0" err="1">
                <a:solidFill>
                  <a:schemeClr val="tx1"/>
                </a:solidFill>
                <a:latin typeface="Adobe Gothic Std B" panose="020B0800000000000000" pitchFamily="34" charset="-128"/>
                <a:ea typeface="Adobe Gothic Std B" panose="020B0800000000000000" pitchFamily="34" charset="-128"/>
              </a:rPr>
              <a:t>belajar</a:t>
            </a:r>
            <a:r>
              <a:rPr lang="en-US" sz="1200" b="1" dirty="0">
                <a:solidFill>
                  <a:schemeClr val="tx1"/>
                </a:solidFill>
                <a:latin typeface="Adobe Gothic Std B" panose="020B0800000000000000" pitchFamily="34" charset="-128"/>
                <a:ea typeface="Adobe Gothic Std B" panose="020B0800000000000000" pitchFamily="34" charset="-128"/>
              </a:rPr>
              <a:t> </a:t>
            </a:r>
            <a:r>
              <a:rPr lang="en-US" sz="1200" b="1" dirty="0" err="1">
                <a:solidFill>
                  <a:schemeClr val="tx1"/>
                </a:solidFill>
                <a:latin typeface="Adobe Gothic Std B" panose="020B0800000000000000" pitchFamily="34" charset="-128"/>
                <a:ea typeface="Adobe Gothic Std B" panose="020B0800000000000000" pitchFamily="34" charset="-128"/>
              </a:rPr>
              <a:t>adalah</a:t>
            </a:r>
            <a:r>
              <a:rPr lang="en-US" sz="1200" b="1" dirty="0">
                <a:solidFill>
                  <a:schemeClr val="tx1"/>
                </a:solidFill>
                <a:latin typeface="Adobe Gothic Std B" panose="020B0800000000000000" pitchFamily="34" charset="-128"/>
                <a:ea typeface="Adobe Gothic Std B" panose="020B0800000000000000" pitchFamily="34" charset="-128"/>
              </a:rPr>
              <a:t> </a:t>
            </a:r>
            <a:r>
              <a:rPr lang="en-US" sz="1200" b="1" dirty="0" err="1">
                <a:solidFill>
                  <a:schemeClr val="tx1"/>
                </a:solidFill>
                <a:latin typeface="Adobe Gothic Std B" panose="020B0800000000000000" pitchFamily="34" charset="-128"/>
                <a:ea typeface="Adobe Gothic Std B" panose="020B0800000000000000" pitchFamily="34" charset="-128"/>
              </a:rPr>
              <a:t>aktifitas</a:t>
            </a:r>
            <a:r>
              <a:rPr lang="en-US" sz="1200" b="1" dirty="0">
                <a:solidFill>
                  <a:schemeClr val="tx1"/>
                </a:solidFill>
                <a:latin typeface="Adobe Gothic Std B" panose="020B0800000000000000" pitchFamily="34" charset="-128"/>
                <a:ea typeface="Adobe Gothic Std B" panose="020B0800000000000000" pitchFamily="34" charset="-128"/>
              </a:rPr>
              <a:t> </a:t>
            </a:r>
            <a:r>
              <a:rPr lang="en-US" sz="1200" b="1" dirty="0" err="1">
                <a:solidFill>
                  <a:schemeClr val="tx1"/>
                </a:solidFill>
                <a:latin typeface="Adobe Gothic Std B" panose="020B0800000000000000" pitchFamily="34" charset="-128"/>
                <a:ea typeface="Adobe Gothic Std B" panose="020B0800000000000000" pitchFamily="34" charset="-128"/>
              </a:rPr>
              <a:t>siswa</a:t>
            </a:r>
            <a:r>
              <a:rPr lang="en-US" sz="1200" b="1" dirty="0">
                <a:solidFill>
                  <a:schemeClr val="tx1"/>
                </a:solidFill>
                <a:latin typeface="Adobe Gothic Std B" panose="020B0800000000000000" pitchFamily="34" charset="-128"/>
                <a:ea typeface="Adobe Gothic Std B" panose="020B0800000000000000" pitchFamily="34" charset="-128"/>
              </a:rPr>
              <a:t> </a:t>
            </a:r>
            <a:r>
              <a:rPr lang="en-US" sz="1200" b="1" dirty="0" err="1">
                <a:solidFill>
                  <a:schemeClr val="tx1"/>
                </a:solidFill>
                <a:latin typeface="Adobe Gothic Std B" panose="020B0800000000000000" pitchFamily="34" charset="-128"/>
                <a:ea typeface="Adobe Gothic Std B" panose="020B0800000000000000" pitchFamily="34" charset="-128"/>
              </a:rPr>
              <a:t>dalam</a:t>
            </a:r>
            <a:r>
              <a:rPr lang="en-US" sz="1200" b="1" dirty="0">
                <a:solidFill>
                  <a:schemeClr val="tx1"/>
                </a:solidFill>
                <a:latin typeface="Adobe Gothic Std B" panose="020B0800000000000000" pitchFamily="34" charset="-128"/>
                <a:ea typeface="Adobe Gothic Std B" panose="020B0800000000000000" pitchFamily="34" charset="-128"/>
              </a:rPr>
              <a:t> </a:t>
            </a:r>
            <a:r>
              <a:rPr lang="en-US" sz="1200" b="1" dirty="0" err="1">
                <a:solidFill>
                  <a:schemeClr val="tx1"/>
                </a:solidFill>
                <a:latin typeface="Adobe Gothic Std B" panose="020B0800000000000000" pitchFamily="34" charset="-128"/>
                <a:ea typeface="Adobe Gothic Std B" panose="020B0800000000000000" pitchFamily="34" charset="-128"/>
              </a:rPr>
              <a:t>mengkonstruksi</a:t>
            </a:r>
            <a:r>
              <a:rPr lang="en-US" sz="1200" b="1" dirty="0">
                <a:solidFill>
                  <a:schemeClr val="tx1"/>
                </a:solidFill>
                <a:latin typeface="Adobe Gothic Std B" panose="020B0800000000000000" pitchFamily="34" charset="-128"/>
                <a:ea typeface="Adobe Gothic Std B" panose="020B0800000000000000" pitchFamily="34" charset="-128"/>
              </a:rPr>
              <a:t> </a:t>
            </a:r>
            <a:r>
              <a:rPr lang="en-US" sz="1200" b="1" dirty="0" err="1">
                <a:solidFill>
                  <a:schemeClr val="tx1"/>
                </a:solidFill>
                <a:latin typeface="Adobe Gothic Std B" panose="020B0800000000000000" pitchFamily="34" charset="-128"/>
                <a:ea typeface="Adobe Gothic Std B" panose="020B0800000000000000" pitchFamily="34" charset="-128"/>
              </a:rPr>
              <a:t>pengetahuannya</a:t>
            </a:r>
            <a:r>
              <a:rPr lang="en-US" sz="1200" b="1" dirty="0">
                <a:solidFill>
                  <a:schemeClr val="tx1"/>
                </a:solidFill>
                <a:latin typeface="Adobe Gothic Std B" panose="020B0800000000000000" pitchFamily="34" charset="-128"/>
                <a:ea typeface="Adobe Gothic Std B" panose="020B0800000000000000" pitchFamily="34" charset="-128"/>
              </a:rPr>
              <a:t> </a:t>
            </a:r>
            <a:r>
              <a:rPr lang="en-US" sz="1200" b="1" dirty="0" err="1">
                <a:solidFill>
                  <a:schemeClr val="tx1"/>
                </a:solidFill>
                <a:latin typeface="Adobe Gothic Std B" panose="020B0800000000000000" pitchFamily="34" charset="-128"/>
                <a:ea typeface="Adobe Gothic Std B" panose="020B0800000000000000" pitchFamily="34" charset="-128"/>
              </a:rPr>
              <a:t>sendiri</a:t>
            </a:r>
            <a:r>
              <a:rPr lang="en-US" sz="1200" b="1" dirty="0">
                <a:solidFill>
                  <a:schemeClr val="tx1"/>
                </a:solidFill>
                <a:latin typeface="Adobe Gothic Std B" panose="020B0800000000000000" pitchFamily="34" charset="-128"/>
                <a:ea typeface="Adobe Gothic Std B" panose="020B0800000000000000" pitchFamily="34" charset="-128"/>
              </a:rPr>
              <a:t>. </a:t>
            </a:r>
            <a:r>
              <a:rPr lang="en-US" sz="1200" b="1" dirty="0" err="1">
                <a:solidFill>
                  <a:schemeClr val="tx1"/>
                </a:solidFill>
                <a:latin typeface="Adobe Gothic Std B" panose="020B0800000000000000" pitchFamily="34" charset="-128"/>
                <a:ea typeface="Adobe Gothic Std B" panose="020B0800000000000000" pitchFamily="34" charset="-128"/>
              </a:rPr>
              <a:t>Segala</a:t>
            </a:r>
            <a:r>
              <a:rPr lang="en-US" sz="1200" b="1" dirty="0">
                <a:solidFill>
                  <a:schemeClr val="tx1"/>
                </a:solidFill>
                <a:latin typeface="Adobe Gothic Std B" panose="020B0800000000000000" pitchFamily="34" charset="-128"/>
                <a:ea typeface="Adobe Gothic Std B" panose="020B0800000000000000" pitchFamily="34" charset="-128"/>
              </a:rPr>
              <a:t> </a:t>
            </a:r>
            <a:r>
              <a:rPr lang="en-US" sz="1200" b="1" dirty="0" err="1">
                <a:solidFill>
                  <a:schemeClr val="tx1"/>
                </a:solidFill>
                <a:latin typeface="Adobe Gothic Std B" panose="020B0800000000000000" pitchFamily="34" charset="-128"/>
                <a:ea typeface="Adobe Gothic Std B" panose="020B0800000000000000" pitchFamily="34" charset="-128"/>
              </a:rPr>
              <a:t>sesuatu</a:t>
            </a:r>
            <a:r>
              <a:rPr lang="en-US" sz="1200" b="1" dirty="0">
                <a:solidFill>
                  <a:schemeClr val="tx1"/>
                </a:solidFill>
                <a:latin typeface="Adobe Gothic Std B" panose="020B0800000000000000" pitchFamily="34" charset="-128"/>
                <a:ea typeface="Adobe Gothic Std B" panose="020B0800000000000000" pitchFamily="34" charset="-128"/>
              </a:rPr>
              <a:t> </a:t>
            </a:r>
            <a:r>
              <a:rPr lang="en-US" sz="1200" b="1" dirty="0" err="1">
                <a:solidFill>
                  <a:schemeClr val="tx1"/>
                </a:solidFill>
                <a:latin typeface="Adobe Gothic Std B" panose="020B0800000000000000" pitchFamily="34" charset="-128"/>
                <a:ea typeface="Adobe Gothic Std B" panose="020B0800000000000000" pitchFamily="34" charset="-128"/>
              </a:rPr>
              <a:t>seperti</a:t>
            </a:r>
            <a:r>
              <a:rPr lang="en-US" sz="1200" b="1" dirty="0">
                <a:solidFill>
                  <a:schemeClr val="tx1"/>
                </a:solidFill>
                <a:latin typeface="Adobe Gothic Std B" panose="020B0800000000000000" pitchFamily="34" charset="-128"/>
                <a:ea typeface="Adobe Gothic Std B" panose="020B0800000000000000" pitchFamily="34" charset="-128"/>
              </a:rPr>
              <a:t> </a:t>
            </a:r>
            <a:r>
              <a:rPr lang="en-US" sz="1200" b="1" dirty="0" err="1">
                <a:solidFill>
                  <a:schemeClr val="tx1"/>
                </a:solidFill>
                <a:latin typeface="Adobe Gothic Std B" panose="020B0800000000000000" pitchFamily="34" charset="-128"/>
                <a:ea typeface="Adobe Gothic Std B" panose="020B0800000000000000" pitchFamily="34" charset="-128"/>
              </a:rPr>
              <a:t>bahan</a:t>
            </a:r>
            <a:r>
              <a:rPr lang="en-US" sz="1200" b="1" dirty="0">
                <a:solidFill>
                  <a:schemeClr val="tx1"/>
                </a:solidFill>
                <a:latin typeface="Adobe Gothic Std B" panose="020B0800000000000000" pitchFamily="34" charset="-128"/>
                <a:ea typeface="Adobe Gothic Std B" panose="020B0800000000000000" pitchFamily="34" charset="-128"/>
              </a:rPr>
              <a:t>, media, </a:t>
            </a:r>
            <a:r>
              <a:rPr lang="en-US" sz="1200" b="1" dirty="0" err="1">
                <a:solidFill>
                  <a:schemeClr val="tx1"/>
                </a:solidFill>
                <a:latin typeface="Adobe Gothic Std B" panose="020B0800000000000000" pitchFamily="34" charset="-128"/>
                <a:ea typeface="Adobe Gothic Std B" panose="020B0800000000000000" pitchFamily="34" charset="-128"/>
              </a:rPr>
              <a:t>peralatan</a:t>
            </a:r>
            <a:r>
              <a:rPr lang="en-US" sz="1200" b="1" dirty="0">
                <a:solidFill>
                  <a:schemeClr val="tx1"/>
                </a:solidFill>
                <a:latin typeface="Adobe Gothic Std B" panose="020B0800000000000000" pitchFamily="34" charset="-128"/>
                <a:ea typeface="Adobe Gothic Std B" panose="020B0800000000000000" pitchFamily="34" charset="-128"/>
              </a:rPr>
              <a:t>, </a:t>
            </a:r>
            <a:r>
              <a:rPr lang="en-US" sz="1200" b="1" dirty="0" err="1">
                <a:solidFill>
                  <a:schemeClr val="tx1"/>
                </a:solidFill>
                <a:latin typeface="Adobe Gothic Std B" panose="020B0800000000000000" pitchFamily="34" charset="-128"/>
                <a:ea typeface="Adobe Gothic Std B" panose="020B0800000000000000" pitchFamily="34" charset="-128"/>
              </a:rPr>
              <a:t>lingkungan</a:t>
            </a:r>
            <a:r>
              <a:rPr lang="en-US" sz="1200" b="1" dirty="0">
                <a:solidFill>
                  <a:schemeClr val="tx1"/>
                </a:solidFill>
                <a:latin typeface="Adobe Gothic Std B" panose="020B0800000000000000" pitchFamily="34" charset="-128"/>
                <a:ea typeface="Adobe Gothic Std B" panose="020B0800000000000000" pitchFamily="34" charset="-128"/>
              </a:rPr>
              <a:t>, </a:t>
            </a:r>
            <a:r>
              <a:rPr lang="en-US" sz="1200" b="1" dirty="0" err="1">
                <a:solidFill>
                  <a:schemeClr val="tx1"/>
                </a:solidFill>
                <a:latin typeface="Adobe Gothic Std B" panose="020B0800000000000000" pitchFamily="34" charset="-128"/>
                <a:ea typeface="Adobe Gothic Std B" panose="020B0800000000000000" pitchFamily="34" charset="-128"/>
              </a:rPr>
              <a:t>dan</a:t>
            </a:r>
            <a:r>
              <a:rPr lang="en-US" sz="1200" b="1" dirty="0">
                <a:solidFill>
                  <a:schemeClr val="tx1"/>
                </a:solidFill>
                <a:latin typeface="Adobe Gothic Std B" panose="020B0800000000000000" pitchFamily="34" charset="-128"/>
                <a:ea typeface="Adobe Gothic Std B" panose="020B0800000000000000" pitchFamily="34" charset="-128"/>
              </a:rPr>
              <a:t> </a:t>
            </a:r>
            <a:r>
              <a:rPr lang="en-US" sz="1200" b="1" dirty="0" err="1">
                <a:solidFill>
                  <a:schemeClr val="tx1"/>
                </a:solidFill>
                <a:latin typeface="Adobe Gothic Std B" panose="020B0800000000000000" pitchFamily="34" charset="-128"/>
                <a:ea typeface="Adobe Gothic Std B" panose="020B0800000000000000" pitchFamily="34" charset="-128"/>
              </a:rPr>
              <a:t>fasilitas</a:t>
            </a:r>
            <a:r>
              <a:rPr lang="en-US" sz="1200" b="1" dirty="0">
                <a:solidFill>
                  <a:schemeClr val="tx1"/>
                </a:solidFill>
                <a:latin typeface="Adobe Gothic Std B" panose="020B0800000000000000" pitchFamily="34" charset="-128"/>
                <a:ea typeface="Adobe Gothic Std B" panose="020B0800000000000000" pitchFamily="34" charset="-128"/>
              </a:rPr>
              <a:t> </a:t>
            </a:r>
            <a:r>
              <a:rPr lang="en-US" sz="1200" b="1" dirty="0" err="1">
                <a:solidFill>
                  <a:schemeClr val="tx1"/>
                </a:solidFill>
                <a:latin typeface="Adobe Gothic Std B" panose="020B0800000000000000" pitchFamily="34" charset="-128"/>
                <a:ea typeface="Adobe Gothic Std B" panose="020B0800000000000000" pitchFamily="34" charset="-128"/>
              </a:rPr>
              <a:t>lainnya</a:t>
            </a:r>
            <a:r>
              <a:rPr lang="en-US" sz="1200" b="1" dirty="0">
                <a:solidFill>
                  <a:schemeClr val="tx1"/>
                </a:solidFill>
                <a:latin typeface="Adobe Gothic Std B" panose="020B0800000000000000" pitchFamily="34" charset="-128"/>
                <a:ea typeface="Adobe Gothic Std B" panose="020B0800000000000000" pitchFamily="34" charset="-128"/>
              </a:rPr>
              <a:t> </a:t>
            </a:r>
            <a:r>
              <a:rPr lang="en-US" sz="1200" b="1" dirty="0" err="1">
                <a:solidFill>
                  <a:schemeClr val="tx1"/>
                </a:solidFill>
                <a:latin typeface="Adobe Gothic Std B" panose="020B0800000000000000" pitchFamily="34" charset="-128"/>
                <a:ea typeface="Adobe Gothic Std B" panose="020B0800000000000000" pitchFamily="34" charset="-128"/>
              </a:rPr>
              <a:t>disediakan</a:t>
            </a:r>
            <a:r>
              <a:rPr lang="en-US" sz="1200" b="1" dirty="0">
                <a:solidFill>
                  <a:schemeClr val="tx1"/>
                </a:solidFill>
                <a:latin typeface="Adobe Gothic Std B" panose="020B0800000000000000" pitchFamily="34" charset="-128"/>
                <a:ea typeface="Adobe Gothic Std B" panose="020B0800000000000000" pitchFamily="34" charset="-128"/>
              </a:rPr>
              <a:t> </a:t>
            </a:r>
            <a:r>
              <a:rPr lang="en-US" sz="1200" b="1" dirty="0" err="1">
                <a:solidFill>
                  <a:schemeClr val="tx1"/>
                </a:solidFill>
                <a:latin typeface="Adobe Gothic Std B" panose="020B0800000000000000" pitchFamily="34" charset="-128"/>
                <a:ea typeface="Adobe Gothic Std B" panose="020B0800000000000000" pitchFamily="34" charset="-128"/>
              </a:rPr>
              <a:t>untuk</a:t>
            </a:r>
            <a:r>
              <a:rPr lang="en-US" sz="1200" b="1" dirty="0">
                <a:solidFill>
                  <a:schemeClr val="tx1"/>
                </a:solidFill>
                <a:latin typeface="Adobe Gothic Std B" panose="020B0800000000000000" pitchFamily="34" charset="-128"/>
                <a:ea typeface="Adobe Gothic Std B" panose="020B0800000000000000" pitchFamily="34" charset="-128"/>
              </a:rPr>
              <a:t> </a:t>
            </a:r>
            <a:r>
              <a:rPr lang="en-US" sz="1200" b="1" dirty="0" err="1">
                <a:solidFill>
                  <a:schemeClr val="tx1"/>
                </a:solidFill>
                <a:latin typeface="Adobe Gothic Std B" panose="020B0800000000000000" pitchFamily="34" charset="-128"/>
                <a:ea typeface="Adobe Gothic Std B" panose="020B0800000000000000" pitchFamily="34" charset="-128"/>
              </a:rPr>
              <a:t>membantu</a:t>
            </a:r>
            <a:r>
              <a:rPr lang="en-US" sz="1200" b="1" dirty="0">
                <a:solidFill>
                  <a:schemeClr val="tx1"/>
                </a:solidFill>
                <a:latin typeface="Adobe Gothic Std B" panose="020B0800000000000000" pitchFamily="34" charset="-128"/>
                <a:ea typeface="Adobe Gothic Std B" panose="020B0800000000000000" pitchFamily="34" charset="-128"/>
              </a:rPr>
              <a:t> </a:t>
            </a:r>
            <a:r>
              <a:rPr lang="en-US" sz="1200" b="1" dirty="0" err="1">
                <a:solidFill>
                  <a:schemeClr val="tx1"/>
                </a:solidFill>
                <a:latin typeface="Adobe Gothic Std B" panose="020B0800000000000000" pitchFamily="34" charset="-128"/>
                <a:ea typeface="Adobe Gothic Std B" panose="020B0800000000000000" pitchFamily="34" charset="-128"/>
              </a:rPr>
              <a:t>pembentukan</a:t>
            </a:r>
            <a:r>
              <a:rPr lang="en-US" sz="1200" b="1" dirty="0">
                <a:solidFill>
                  <a:schemeClr val="tx1"/>
                </a:solidFill>
                <a:latin typeface="Adobe Gothic Std B" panose="020B0800000000000000" pitchFamily="34" charset="-128"/>
                <a:ea typeface="Adobe Gothic Std B" panose="020B0800000000000000" pitchFamily="34" charset="-128"/>
              </a:rPr>
              <a:t> </a:t>
            </a:r>
            <a:r>
              <a:rPr lang="en-US" sz="1200" b="1" dirty="0" err="1">
                <a:solidFill>
                  <a:schemeClr val="tx1"/>
                </a:solidFill>
                <a:latin typeface="Adobe Gothic Std B" panose="020B0800000000000000" pitchFamily="34" charset="-128"/>
                <a:ea typeface="Adobe Gothic Std B" panose="020B0800000000000000" pitchFamily="34" charset="-128"/>
              </a:rPr>
              <a:t>tersebut</a:t>
            </a:r>
            <a:r>
              <a:rPr lang="en-US" sz="1200" b="1" dirty="0">
                <a:solidFill>
                  <a:schemeClr val="tx1"/>
                </a:solidFill>
                <a:latin typeface="Adobe Gothic Std B" panose="020B0800000000000000" pitchFamily="34" charset="-128"/>
                <a:ea typeface="Adobe Gothic Std B" panose="020B0800000000000000" pitchFamily="34" charset="-128"/>
              </a:rPr>
              <a:t>.</a:t>
            </a:r>
          </a:p>
        </p:txBody>
      </p:sp>
      <p:sp>
        <p:nvSpPr>
          <p:cNvPr id="6" name="Rounded Rectangle 5"/>
          <p:cNvSpPr/>
          <p:nvPr/>
        </p:nvSpPr>
        <p:spPr>
          <a:xfrm>
            <a:off x="5739046" y="985831"/>
            <a:ext cx="3242893" cy="2227089"/>
          </a:xfrm>
          <a:prstGeom prst="roundRect">
            <a:avLst/>
          </a:prstGeom>
          <a:solidFill>
            <a:schemeClr val="tx1">
              <a:lumMod val="20000"/>
              <a:lumOff val="80000"/>
              <a:alpha val="96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1200" b="1" dirty="0" err="1">
                <a:solidFill>
                  <a:schemeClr val="tx1"/>
                </a:solidFill>
                <a:latin typeface="Adobe Gothic Std B" panose="020B0800000000000000" pitchFamily="34" charset="-128"/>
                <a:ea typeface="Adobe Gothic Std B" panose="020B0800000000000000" pitchFamily="34" charset="-128"/>
              </a:rPr>
              <a:t>Dalam</a:t>
            </a:r>
            <a:r>
              <a:rPr lang="en-US" sz="1200" b="1" dirty="0">
                <a:solidFill>
                  <a:schemeClr val="tx1"/>
                </a:solidFill>
                <a:latin typeface="Adobe Gothic Std B" panose="020B0800000000000000" pitchFamily="34" charset="-128"/>
                <a:ea typeface="Adobe Gothic Std B" panose="020B0800000000000000" pitchFamily="34" charset="-128"/>
              </a:rPr>
              <a:t> </a:t>
            </a:r>
            <a:r>
              <a:rPr lang="en-US" sz="1200" b="1" dirty="0" err="1">
                <a:solidFill>
                  <a:schemeClr val="tx1"/>
                </a:solidFill>
                <a:latin typeface="Adobe Gothic Std B" panose="020B0800000000000000" pitchFamily="34" charset="-128"/>
                <a:ea typeface="Adobe Gothic Std B" panose="020B0800000000000000" pitchFamily="34" charset="-128"/>
              </a:rPr>
              <a:t>belajar</a:t>
            </a:r>
            <a:r>
              <a:rPr lang="en-US" sz="1200" b="1" dirty="0">
                <a:solidFill>
                  <a:schemeClr val="tx1"/>
                </a:solidFill>
                <a:latin typeface="Adobe Gothic Std B" panose="020B0800000000000000" pitchFamily="34" charset="-128"/>
                <a:ea typeface="Adobe Gothic Std B" panose="020B0800000000000000" pitchFamily="34" charset="-128"/>
              </a:rPr>
              <a:t> </a:t>
            </a:r>
            <a:r>
              <a:rPr lang="en-US" sz="1200" b="1" dirty="0" err="1">
                <a:solidFill>
                  <a:schemeClr val="tx1"/>
                </a:solidFill>
                <a:latin typeface="Adobe Gothic Std B" panose="020B0800000000000000" pitchFamily="34" charset="-128"/>
                <a:ea typeface="Adobe Gothic Std B" panose="020B0800000000000000" pitchFamily="34" charset="-128"/>
              </a:rPr>
              <a:t>konstruktivistik</a:t>
            </a:r>
            <a:r>
              <a:rPr lang="en-US" sz="1200" b="1" dirty="0">
                <a:solidFill>
                  <a:schemeClr val="tx1"/>
                </a:solidFill>
                <a:latin typeface="Adobe Gothic Std B" panose="020B0800000000000000" pitchFamily="34" charset="-128"/>
                <a:ea typeface="Adobe Gothic Std B" panose="020B0800000000000000" pitchFamily="34" charset="-128"/>
              </a:rPr>
              <a:t> guru </a:t>
            </a:r>
            <a:r>
              <a:rPr lang="en-US" sz="1200" b="1" dirty="0" err="1">
                <a:solidFill>
                  <a:schemeClr val="tx1"/>
                </a:solidFill>
                <a:latin typeface="Adobe Gothic Std B" panose="020B0800000000000000" pitchFamily="34" charset="-128"/>
                <a:ea typeface="Adobe Gothic Std B" panose="020B0800000000000000" pitchFamily="34" charset="-128"/>
              </a:rPr>
              <a:t>berperan</a:t>
            </a:r>
            <a:r>
              <a:rPr lang="en-US" sz="1200" b="1" dirty="0">
                <a:solidFill>
                  <a:schemeClr val="tx1"/>
                </a:solidFill>
                <a:latin typeface="Adobe Gothic Std B" panose="020B0800000000000000" pitchFamily="34" charset="-128"/>
                <a:ea typeface="Adobe Gothic Std B" panose="020B0800000000000000" pitchFamily="34" charset="-128"/>
              </a:rPr>
              <a:t> </a:t>
            </a:r>
            <a:r>
              <a:rPr lang="en-US" sz="1200" b="1" dirty="0" err="1">
                <a:solidFill>
                  <a:schemeClr val="tx1"/>
                </a:solidFill>
                <a:latin typeface="Adobe Gothic Std B" panose="020B0800000000000000" pitchFamily="34" charset="-128"/>
                <a:ea typeface="Adobe Gothic Std B" panose="020B0800000000000000" pitchFamily="34" charset="-128"/>
              </a:rPr>
              <a:t>membantu</a:t>
            </a:r>
            <a:r>
              <a:rPr lang="en-US" sz="1200" b="1" dirty="0">
                <a:solidFill>
                  <a:schemeClr val="tx1"/>
                </a:solidFill>
                <a:latin typeface="Adobe Gothic Std B" panose="020B0800000000000000" pitchFamily="34" charset="-128"/>
                <a:ea typeface="Adobe Gothic Std B" panose="020B0800000000000000" pitchFamily="34" charset="-128"/>
              </a:rPr>
              <a:t> agar proses </a:t>
            </a:r>
            <a:r>
              <a:rPr lang="en-US" sz="1200" b="1" dirty="0" err="1">
                <a:solidFill>
                  <a:schemeClr val="tx1"/>
                </a:solidFill>
                <a:latin typeface="Adobe Gothic Std B" panose="020B0800000000000000" pitchFamily="34" charset="-128"/>
                <a:ea typeface="Adobe Gothic Std B" panose="020B0800000000000000" pitchFamily="34" charset="-128"/>
              </a:rPr>
              <a:t>pengkonstruksian</a:t>
            </a:r>
            <a:r>
              <a:rPr lang="en-US" sz="1200" b="1" dirty="0">
                <a:solidFill>
                  <a:schemeClr val="tx1"/>
                </a:solidFill>
                <a:latin typeface="Adobe Gothic Std B" panose="020B0800000000000000" pitchFamily="34" charset="-128"/>
                <a:ea typeface="Adobe Gothic Std B" panose="020B0800000000000000" pitchFamily="34" charset="-128"/>
              </a:rPr>
              <a:t> </a:t>
            </a:r>
            <a:r>
              <a:rPr lang="en-US" sz="1200" b="1" dirty="0" err="1">
                <a:solidFill>
                  <a:schemeClr val="tx1"/>
                </a:solidFill>
                <a:latin typeface="Adobe Gothic Std B" panose="020B0800000000000000" pitchFamily="34" charset="-128"/>
                <a:ea typeface="Adobe Gothic Std B" panose="020B0800000000000000" pitchFamily="34" charset="-128"/>
              </a:rPr>
              <a:t>belajar</a:t>
            </a:r>
            <a:r>
              <a:rPr lang="en-US" sz="1200" b="1" dirty="0">
                <a:solidFill>
                  <a:schemeClr val="tx1"/>
                </a:solidFill>
                <a:latin typeface="Adobe Gothic Std B" panose="020B0800000000000000" pitchFamily="34" charset="-128"/>
                <a:ea typeface="Adobe Gothic Std B" panose="020B0800000000000000" pitchFamily="34" charset="-128"/>
              </a:rPr>
              <a:t> </a:t>
            </a:r>
            <a:r>
              <a:rPr lang="en-US" sz="1200" b="1" dirty="0" err="1">
                <a:solidFill>
                  <a:schemeClr val="tx1"/>
                </a:solidFill>
                <a:latin typeface="Adobe Gothic Std B" panose="020B0800000000000000" pitchFamily="34" charset="-128"/>
                <a:ea typeface="Adobe Gothic Std B" panose="020B0800000000000000" pitchFamily="34" charset="-128"/>
              </a:rPr>
              <a:t>oleh</a:t>
            </a:r>
            <a:r>
              <a:rPr lang="en-US" sz="1200" b="1" dirty="0">
                <a:solidFill>
                  <a:schemeClr val="tx1"/>
                </a:solidFill>
                <a:latin typeface="Adobe Gothic Std B" panose="020B0800000000000000" pitchFamily="34" charset="-128"/>
                <a:ea typeface="Adobe Gothic Std B" panose="020B0800000000000000" pitchFamily="34" charset="-128"/>
              </a:rPr>
              <a:t> </a:t>
            </a:r>
            <a:r>
              <a:rPr lang="en-US" sz="1200" b="1" dirty="0" err="1">
                <a:solidFill>
                  <a:schemeClr val="tx1"/>
                </a:solidFill>
                <a:latin typeface="Adobe Gothic Std B" panose="020B0800000000000000" pitchFamily="34" charset="-128"/>
                <a:ea typeface="Adobe Gothic Std B" panose="020B0800000000000000" pitchFamily="34" charset="-128"/>
              </a:rPr>
              <a:t>siswa</a:t>
            </a:r>
            <a:r>
              <a:rPr lang="en-US" sz="1200" b="1" dirty="0">
                <a:solidFill>
                  <a:schemeClr val="tx1"/>
                </a:solidFill>
                <a:latin typeface="Adobe Gothic Std B" panose="020B0800000000000000" pitchFamily="34" charset="-128"/>
                <a:ea typeface="Adobe Gothic Std B" panose="020B0800000000000000" pitchFamily="34" charset="-128"/>
              </a:rPr>
              <a:t> </a:t>
            </a:r>
            <a:r>
              <a:rPr lang="en-US" sz="1200" b="1" dirty="0" err="1">
                <a:solidFill>
                  <a:schemeClr val="tx1"/>
                </a:solidFill>
                <a:latin typeface="Adobe Gothic Std B" panose="020B0800000000000000" pitchFamily="34" charset="-128"/>
                <a:ea typeface="Adobe Gothic Std B" panose="020B0800000000000000" pitchFamily="34" charset="-128"/>
              </a:rPr>
              <a:t>berjalan</a:t>
            </a:r>
            <a:r>
              <a:rPr lang="en-US" sz="1200" b="1" dirty="0">
                <a:solidFill>
                  <a:schemeClr val="tx1"/>
                </a:solidFill>
                <a:latin typeface="Adobe Gothic Std B" panose="020B0800000000000000" pitchFamily="34" charset="-128"/>
                <a:ea typeface="Adobe Gothic Std B" panose="020B0800000000000000" pitchFamily="34" charset="-128"/>
              </a:rPr>
              <a:t> </a:t>
            </a:r>
            <a:r>
              <a:rPr lang="en-US" sz="1200" b="1" dirty="0" err="1">
                <a:solidFill>
                  <a:schemeClr val="tx1"/>
                </a:solidFill>
                <a:latin typeface="Adobe Gothic Std B" panose="020B0800000000000000" pitchFamily="34" charset="-128"/>
                <a:ea typeface="Adobe Gothic Std B" panose="020B0800000000000000" pitchFamily="34" charset="-128"/>
              </a:rPr>
              <a:t>lancar</a:t>
            </a:r>
            <a:r>
              <a:rPr lang="en-US" sz="1200" b="1" dirty="0">
                <a:solidFill>
                  <a:schemeClr val="tx1"/>
                </a:solidFill>
                <a:latin typeface="Adobe Gothic Std B" panose="020B0800000000000000" pitchFamily="34" charset="-128"/>
                <a:ea typeface="Adobe Gothic Std B" panose="020B0800000000000000" pitchFamily="34" charset="-128"/>
              </a:rPr>
              <a:t>. Guru </a:t>
            </a:r>
            <a:r>
              <a:rPr lang="en-US" sz="1200" b="1" dirty="0" err="1">
                <a:solidFill>
                  <a:schemeClr val="tx1"/>
                </a:solidFill>
                <a:latin typeface="Adobe Gothic Std B" panose="020B0800000000000000" pitchFamily="34" charset="-128"/>
                <a:ea typeface="Adobe Gothic Std B" panose="020B0800000000000000" pitchFamily="34" charset="-128"/>
              </a:rPr>
              <a:t>tidak</a:t>
            </a:r>
            <a:r>
              <a:rPr lang="en-US" sz="1200" b="1" dirty="0">
                <a:solidFill>
                  <a:schemeClr val="tx1"/>
                </a:solidFill>
                <a:latin typeface="Adobe Gothic Std B" panose="020B0800000000000000" pitchFamily="34" charset="-128"/>
                <a:ea typeface="Adobe Gothic Std B" panose="020B0800000000000000" pitchFamily="34" charset="-128"/>
              </a:rPr>
              <a:t> </a:t>
            </a:r>
            <a:r>
              <a:rPr lang="en-US" sz="1200" b="1" dirty="0" err="1">
                <a:solidFill>
                  <a:schemeClr val="tx1"/>
                </a:solidFill>
                <a:latin typeface="Adobe Gothic Std B" panose="020B0800000000000000" pitchFamily="34" charset="-128"/>
                <a:ea typeface="Adobe Gothic Std B" panose="020B0800000000000000" pitchFamily="34" charset="-128"/>
              </a:rPr>
              <a:t>menstransferkan</a:t>
            </a:r>
            <a:r>
              <a:rPr lang="en-US" sz="1200" b="1" dirty="0">
                <a:solidFill>
                  <a:schemeClr val="tx1"/>
                </a:solidFill>
                <a:latin typeface="Adobe Gothic Std B" panose="020B0800000000000000" pitchFamily="34" charset="-128"/>
                <a:ea typeface="Adobe Gothic Std B" panose="020B0800000000000000" pitchFamily="34" charset="-128"/>
              </a:rPr>
              <a:t> </a:t>
            </a:r>
            <a:r>
              <a:rPr lang="en-US" sz="1200" b="1" dirty="0" err="1">
                <a:solidFill>
                  <a:schemeClr val="tx1"/>
                </a:solidFill>
                <a:latin typeface="Adobe Gothic Std B" panose="020B0800000000000000" pitchFamily="34" charset="-128"/>
                <a:ea typeface="Adobe Gothic Std B" panose="020B0800000000000000" pitchFamily="34" charset="-128"/>
              </a:rPr>
              <a:t>pengetahuan</a:t>
            </a:r>
            <a:r>
              <a:rPr lang="en-US" sz="1200" b="1" dirty="0">
                <a:solidFill>
                  <a:schemeClr val="tx1"/>
                </a:solidFill>
                <a:latin typeface="Adobe Gothic Std B" panose="020B0800000000000000" pitchFamily="34" charset="-128"/>
                <a:ea typeface="Adobe Gothic Std B" panose="020B0800000000000000" pitchFamily="34" charset="-128"/>
              </a:rPr>
              <a:t> yang </a:t>
            </a:r>
            <a:r>
              <a:rPr lang="en-US" sz="1200" b="1" dirty="0" err="1">
                <a:solidFill>
                  <a:schemeClr val="tx1"/>
                </a:solidFill>
                <a:latin typeface="Adobe Gothic Std B" panose="020B0800000000000000" pitchFamily="34" charset="-128"/>
                <a:ea typeface="Adobe Gothic Std B" panose="020B0800000000000000" pitchFamily="34" charset="-128"/>
              </a:rPr>
              <a:t>telah</a:t>
            </a:r>
            <a:r>
              <a:rPr lang="en-US" sz="1200" b="1" dirty="0">
                <a:solidFill>
                  <a:schemeClr val="tx1"/>
                </a:solidFill>
                <a:latin typeface="Adobe Gothic Std B" panose="020B0800000000000000" pitchFamily="34" charset="-128"/>
                <a:ea typeface="Adobe Gothic Std B" panose="020B0800000000000000" pitchFamily="34" charset="-128"/>
              </a:rPr>
              <a:t> </a:t>
            </a:r>
            <a:r>
              <a:rPr lang="en-US" sz="1200" b="1" dirty="0" err="1">
                <a:solidFill>
                  <a:schemeClr val="tx1"/>
                </a:solidFill>
                <a:latin typeface="Adobe Gothic Std B" panose="020B0800000000000000" pitchFamily="34" charset="-128"/>
                <a:ea typeface="Adobe Gothic Std B" panose="020B0800000000000000" pitchFamily="34" charset="-128"/>
              </a:rPr>
              <a:t>dimilikinya</a:t>
            </a:r>
            <a:r>
              <a:rPr lang="en-US" sz="1200" b="1" dirty="0">
                <a:solidFill>
                  <a:schemeClr val="tx1"/>
                </a:solidFill>
                <a:latin typeface="Adobe Gothic Std B" panose="020B0800000000000000" pitchFamily="34" charset="-128"/>
                <a:ea typeface="Adobe Gothic Std B" panose="020B0800000000000000" pitchFamily="34" charset="-128"/>
              </a:rPr>
              <a:t>, </a:t>
            </a:r>
            <a:r>
              <a:rPr lang="en-US" sz="1200" b="1" dirty="0" err="1">
                <a:solidFill>
                  <a:schemeClr val="tx1"/>
                </a:solidFill>
                <a:latin typeface="Adobe Gothic Std B" panose="020B0800000000000000" pitchFamily="34" charset="-128"/>
                <a:ea typeface="Adobe Gothic Std B" panose="020B0800000000000000" pitchFamily="34" charset="-128"/>
              </a:rPr>
              <a:t>melainkan</a:t>
            </a:r>
            <a:r>
              <a:rPr lang="en-US" sz="1200" b="1" dirty="0">
                <a:solidFill>
                  <a:schemeClr val="tx1"/>
                </a:solidFill>
                <a:latin typeface="Adobe Gothic Std B" panose="020B0800000000000000" pitchFamily="34" charset="-128"/>
                <a:ea typeface="Adobe Gothic Std B" panose="020B0800000000000000" pitchFamily="34" charset="-128"/>
              </a:rPr>
              <a:t> </a:t>
            </a:r>
            <a:r>
              <a:rPr lang="en-US" sz="1200" b="1" dirty="0" err="1">
                <a:solidFill>
                  <a:schemeClr val="tx1"/>
                </a:solidFill>
                <a:latin typeface="Adobe Gothic Std B" panose="020B0800000000000000" pitchFamily="34" charset="-128"/>
                <a:ea typeface="Adobe Gothic Std B" panose="020B0800000000000000" pitchFamily="34" charset="-128"/>
              </a:rPr>
              <a:t>membantu</a:t>
            </a:r>
            <a:r>
              <a:rPr lang="en-US" sz="1200" b="1" dirty="0">
                <a:solidFill>
                  <a:schemeClr val="tx1"/>
                </a:solidFill>
                <a:latin typeface="Adobe Gothic Std B" panose="020B0800000000000000" pitchFamily="34" charset="-128"/>
                <a:ea typeface="Adobe Gothic Std B" panose="020B0800000000000000" pitchFamily="34" charset="-128"/>
              </a:rPr>
              <a:t> </a:t>
            </a:r>
            <a:r>
              <a:rPr lang="en-US" sz="1200" b="1" dirty="0" err="1">
                <a:solidFill>
                  <a:schemeClr val="tx1"/>
                </a:solidFill>
                <a:latin typeface="Adobe Gothic Std B" panose="020B0800000000000000" pitchFamily="34" charset="-128"/>
                <a:ea typeface="Adobe Gothic Std B" panose="020B0800000000000000" pitchFamily="34" charset="-128"/>
              </a:rPr>
              <a:t>siswa</a:t>
            </a:r>
            <a:r>
              <a:rPr lang="en-US" sz="1200" b="1" dirty="0">
                <a:solidFill>
                  <a:schemeClr val="tx1"/>
                </a:solidFill>
                <a:latin typeface="Adobe Gothic Std B" panose="020B0800000000000000" pitchFamily="34" charset="-128"/>
                <a:ea typeface="Adobe Gothic Std B" panose="020B0800000000000000" pitchFamily="34" charset="-128"/>
              </a:rPr>
              <a:t> </a:t>
            </a:r>
            <a:r>
              <a:rPr lang="en-US" sz="1200" b="1" dirty="0" err="1">
                <a:solidFill>
                  <a:schemeClr val="tx1"/>
                </a:solidFill>
                <a:latin typeface="Adobe Gothic Std B" panose="020B0800000000000000" pitchFamily="34" charset="-128"/>
                <a:ea typeface="Adobe Gothic Std B" panose="020B0800000000000000" pitchFamily="34" charset="-128"/>
              </a:rPr>
              <a:t>untuk</a:t>
            </a:r>
            <a:r>
              <a:rPr lang="en-US" sz="1200" b="1" dirty="0">
                <a:solidFill>
                  <a:schemeClr val="tx1"/>
                </a:solidFill>
                <a:latin typeface="Adobe Gothic Std B" panose="020B0800000000000000" pitchFamily="34" charset="-128"/>
                <a:ea typeface="Adobe Gothic Std B" panose="020B0800000000000000" pitchFamily="34" charset="-128"/>
              </a:rPr>
              <a:t> </a:t>
            </a:r>
            <a:r>
              <a:rPr lang="en-US" sz="1200" b="1" dirty="0" err="1">
                <a:solidFill>
                  <a:schemeClr val="tx1"/>
                </a:solidFill>
                <a:latin typeface="Adobe Gothic Std B" panose="020B0800000000000000" pitchFamily="34" charset="-128"/>
                <a:ea typeface="Adobe Gothic Std B" panose="020B0800000000000000" pitchFamily="34" charset="-128"/>
              </a:rPr>
              <a:t>membentuk</a:t>
            </a:r>
            <a:r>
              <a:rPr lang="en-US" sz="1200" b="1" dirty="0">
                <a:solidFill>
                  <a:schemeClr val="tx1"/>
                </a:solidFill>
                <a:latin typeface="Adobe Gothic Std B" panose="020B0800000000000000" pitchFamily="34" charset="-128"/>
                <a:ea typeface="Adobe Gothic Std B" panose="020B0800000000000000" pitchFamily="34" charset="-128"/>
              </a:rPr>
              <a:t> </a:t>
            </a:r>
            <a:r>
              <a:rPr lang="en-US" sz="1200" b="1" dirty="0" err="1">
                <a:solidFill>
                  <a:schemeClr val="tx1"/>
                </a:solidFill>
                <a:latin typeface="Adobe Gothic Std B" panose="020B0800000000000000" pitchFamily="34" charset="-128"/>
                <a:ea typeface="Adobe Gothic Std B" panose="020B0800000000000000" pitchFamily="34" charset="-128"/>
              </a:rPr>
              <a:t>pengetahuannya</a:t>
            </a:r>
            <a:r>
              <a:rPr lang="en-US" sz="1200" b="1" dirty="0">
                <a:solidFill>
                  <a:schemeClr val="tx1"/>
                </a:solidFill>
                <a:latin typeface="Adobe Gothic Std B" panose="020B0800000000000000" pitchFamily="34" charset="-128"/>
                <a:ea typeface="Adobe Gothic Std B" panose="020B0800000000000000" pitchFamily="34" charset="-128"/>
              </a:rPr>
              <a:t> </a:t>
            </a:r>
            <a:r>
              <a:rPr lang="en-US" sz="1200" b="1" dirty="0" err="1">
                <a:solidFill>
                  <a:schemeClr val="tx1"/>
                </a:solidFill>
                <a:latin typeface="Adobe Gothic Std B" panose="020B0800000000000000" pitchFamily="34" charset="-128"/>
                <a:ea typeface="Adobe Gothic Std B" panose="020B0800000000000000" pitchFamily="34" charset="-128"/>
              </a:rPr>
              <a:t>sendiri</a:t>
            </a:r>
            <a:r>
              <a:rPr lang="en-US" sz="1200" b="1" dirty="0">
                <a:solidFill>
                  <a:schemeClr val="tx1"/>
                </a:solidFill>
                <a:latin typeface="Adobe Gothic Std B" panose="020B0800000000000000" pitchFamily="34" charset="-128"/>
                <a:ea typeface="Adobe Gothic Std B" panose="020B0800000000000000" pitchFamily="34" charset="-128"/>
              </a:rPr>
              <a:t>. Guru </a:t>
            </a:r>
            <a:r>
              <a:rPr lang="en-US" sz="1200" b="1" dirty="0" err="1">
                <a:solidFill>
                  <a:schemeClr val="tx1"/>
                </a:solidFill>
                <a:latin typeface="Adobe Gothic Std B" panose="020B0800000000000000" pitchFamily="34" charset="-128"/>
                <a:ea typeface="Adobe Gothic Std B" panose="020B0800000000000000" pitchFamily="34" charset="-128"/>
              </a:rPr>
              <a:t>dituntut</a:t>
            </a:r>
            <a:r>
              <a:rPr lang="en-US" sz="1200" b="1" dirty="0">
                <a:solidFill>
                  <a:schemeClr val="tx1"/>
                </a:solidFill>
                <a:latin typeface="Adobe Gothic Std B" panose="020B0800000000000000" pitchFamily="34" charset="-128"/>
                <a:ea typeface="Adobe Gothic Std B" panose="020B0800000000000000" pitchFamily="34" charset="-128"/>
              </a:rPr>
              <a:t> </a:t>
            </a:r>
            <a:r>
              <a:rPr lang="en-US" sz="1200" b="1" dirty="0" err="1">
                <a:solidFill>
                  <a:schemeClr val="tx1"/>
                </a:solidFill>
                <a:latin typeface="Adobe Gothic Std B" panose="020B0800000000000000" pitchFamily="34" charset="-128"/>
                <a:ea typeface="Adobe Gothic Std B" panose="020B0800000000000000" pitchFamily="34" charset="-128"/>
              </a:rPr>
              <a:t>untuk</a:t>
            </a:r>
            <a:r>
              <a:rPr lang="en-US" sz="1200" b="1" dirty="0">
                <a:solidFill>
                  <a:schemeClr val="tx1"/>
                </a:solidFill>
                <a:latin typeface="Adobe Gothic Std B" panose="020B0800000000000000" pitchFamily="34" charset="-128"/>
                <a:ea typeface="Adobe Gothic Std B" panose="020B0800000000000000" pitchFamily="34" charset="-128"/>
              </a:rPr>
              <a:t> </a:t>
            </a:r>
            <a:r>
              <a:rPr lang="en-US" sz="1200" b="1" dirty="0" err="1">
                <a:solidFill>
                  <a:schemeClr val="tx1"/>
                </a:solidFill>
                <a:latin typeface="Adobe Gothic Std B" panose="020B0800000000000000" pitchFamily="34" charset="-128"/>
                <a:ea typeface="Adobe Gothic Std B" panose="020B0800000000000000" pitchFamily="34" charset="-128"/>
              </a:rPr>
              <a:t>lebih</a:t>
            </a:r>
            <a:r>
              <a:rPr lang="en-US" sz="1200" b="1" dirty="0">
                <a:solidFill>
                  <a:schemeClr val="tx1"/>
                </a:solidFill>
                <a:latin typeface="Adobe Gothic Std B" panose="020B0800000000000000" pitchFamily="34" charset="-128"/>
                <a:ea typeface="Adobe Gothic Std B" panose="020B0800000000000000" pitchFamily="34" charset="-128"/>
              </a:rPr>
              <a:t> </a:t>
            </a:r>
            <a:r>
              <a:rPr lang="en-US" sz="1200" b="1" dirty="0" err="1">
                <a:solidFill>
                  <a:schemeClr val="tx1"/>
                </a:solidFill>
                <a:latin typeface="Adobe Gothic Std B" panose="020B0800000000000000" pitchFamily="34" charset="-128"/>
                <a:ea typeface="Adobe Gothic Std B" panose="020B0800000000000000" pitchFamily="34" charset="-128"/>
              </a:rPr>
              <a:t>memahami</a:t>
            </a:r>
            <a:r>
              <a:rPr lang="en-US" sz="1200" b="1" dirty="0">
                <a:solidFill>
                  <a:schemeClr val="tx1"/>
                </a:solidFill>
                <a:latin typeface="Adobe Gothic Std B" panose="020B0800000000000000" pitchFamily="34" charset="-128"/>
                <a:ea typeface="Adobe Gothic Std B" panose="020B0800000000000000" pitchFamily="34" charset="-128"/>
              </a:rPr>
              <a:t> </a:t>
            </a:r>
            <a:r>
              <a:rPr lang="en-US" sz="1200" b="1" dirty="0" err="1">
                <a:solidFill>
                  <a:schemeClr val="tx1"/>
                </a:solidFill>
                <a:latin typeface="Adobe Gothic Std B" panose="020B0800000000000000" pitchFamily="34" charset="-128"/>
                <a:ea typeface="Adobe Gothic Std B" panose="020B0800000000000000" pitchFamily="34" charset="-128"/>
              </a:rPr>
              <a:t>jalan</a:t>
            </a:r>
            <a:r>
              <a:rPr lang="en-US" sz="1200" b="1" dirty="0">
                <a:solidFill>
                  <a:schemeClr val="tx1"/>
                </a:solidFill>
                <a:latin typeface="Adobe Gothic Std B" panose="020B0800000000000000" pitchFamily="34" charset="-128"/>
                <a:ea typeface="Adobe Gothic Std B" panose="020B0800000000000000" pitchFamily="34" charset="-128"/>
              </a:rPr>
              <a:t> </a:t>
            </a:r>
            <a:r>
              <a:rPr lang="en-US" sz="1200" b="1" dirty="0" err="1">
                <a:solidFill>
                  <a:schemeClr val="tx1"/>
                </a:solidFill>
                <a:latin typeface="Adobe Gothic Std B" panose="020B0800000000000000" pitchFamily="34" charset="-128"/>
                <a:ea typeface="Adobe Gothic Std B" panose="020B0800000000000000" pitchFamily="34" charset="-128"/>
              </a:rPr>
              <a:t>pikiran</a:t>
            </a:r>
            <a:r>
              <a:rPr lang="en-US" sz="1200" b="1" dirty="0">
                <a:solidFill>
                  <a:schemeClr val="tx1"/>
                </a:solidFill>
                <a:latin typeface="Adobe Gothic Std B" panose="020B0800000000000000" pitchFamily="34" charset="-128"/>
                <a:ea typeface="Adobe Gothic Std B" panose="020B0800000000000000" pitchFamily="34" charset="-128"/>
              </a:rPr>
              <a:t> </a:t>
            </a:r>
            <a:r>
              <a:rPr lang="en-US" sz="1200" b="1" dirty="0" err="1">
                <a:solidFill>
                  <a:schemeClr val="tx1"/>
                </a:solidFill>
                <a:latin typeface="Adobe Gothic Std B" panose="020B0800000000000000" pitchFamily="34" charset="-128"/>
                <a:ea typeface="Adobe Gothic Std B" panose="020B0800000000000000" pitchFamily="34" charset="-128"/>
              </a:rPr>
              <a:t>atau</a:t>
            </a:r>
            <a:r>
              <a:rPr lang="en-US" sz="1200" b="1" dirty="0">
                <a:solidFill>
                  <a:schemeClr val="tx1"/>
                </a:solidFill>
                <a:latin typeface="Adobe Gothic Std B" panose="020B0800000000000000" pitchFamily="34" charset="-128"/>
                <a:ea typeface="Adobe Gothic Std B" panose="020B0800000000000000" pitchFamily="34" charset="-128"/>
              </a:rPr>
              <a:t> </a:t>
            </a:r>
            <a:r>
              <a:rPr lang="en-US" sz="1200" b="1" dirty="0" err="1">
                <a:solidFill>
                  <a:schemeClr val="tx1"/>
                </a:solidFill>
                <a:latin typeface="Adobe Gothic Std B" panose="020B0800000000000000" pitchFamily="34" charset="-128"/>
                <a:ea typeface="Adobe Gothic Std B" panose="020B0800000000000000" pitchFamily="34" charset="-128"/>
              </a:rPr>
              <a:t>cara</a:t>
            </a:r>
            <a:r>
              <a:rPr lang="en-US" sz="1200" b="1" dirty="0">
                <a:solidFill>
                  <a:schemeClr val="tx1"/>
                </a:solidFill>
                <a:latin typeface="Adobe Gothic Std B" panose="020B0800000000000000" pitchFamily="34" charset="-128"/>
                <a:ea typeface="Adobe Gothic Std B" panose="020B0800000000000000" pitchFamily="34" charset="-128"/>
              </a:rPr>
              <a:t> </a:t>
            </a:r>
            <a:r>
              <a:rPr lang="en-US" sz="1200" b="1" dirty="0" err="1">
                <a:solidFill>
                  <a:schemeClr val="tx1"/>
                </a:solidFill>
                <a:latin typeface="Adobe Gothic Std B" panose="020B0800000000000000" pitchFamily="34" charset="-128"/>
                <a:ea typeface="Adobe Gothic Std B" panose="020B0800000000000000" pitchFamily="34" charset="-128"/>
              </a:rPr>
              <a:t>pandang</a:t>
            </a:r>
            <a:r>
              <a:rPr lang="en-US" sz="1200" b="1" dirty="0">
                <a:solidFill>
                  <a:schemeClr val="tx1"/>
                </a:solidFill>
                <a:latin typeface="Adobe Gothic Std B" panose="020B0800000000000000" pitchFamily="34" charset="-128"/>
                <a:ea typeface="Adobe Gothic Std B" panose="020B0800000000000000" pitchFamily="34" charset="-128"/>
              </a:rPr>
              <a:t> </a:t>
            </a:r>
            <a:r>
              <a:rPr lang="en-US" sz="1200" b="1" dirty="0" err="1">
                <a:solidFill>
                  <a:schemeClr val="tx1"/>
                </a:solidFill>
                <a:latin typeface="Adobe Gothic Std B" panose="020B0800000000000000" pitchFamily="34" charset="-128"/>
                <a:ea typeface="Adobe Gothic Std B" panose="020B0800000000000000" pitchFamily="34" charset="-128"/>
              </a:rPr>
              <a:t>siswa</a:t>
            </a:r>
            <a:r>
              <a:rPr lang="en-US" sz="1200" b="1" dirty="0">
                <a:solidFill>
                  <a:schemeClr val="tx1"/>
                </a:solidFill>
                <a:latin typeface="Adobe Gothic Std B" panose="020B0800000000000000" pitchFamily="34" charset="-128"/>
                <a:ea typeface="Adobe Gothic Std B" panose="020B0800000000000000" pitchFamily="34" charset="-128"/>
              </a:rPr>
              <a:t> </a:t>
            </a:r>
            <a:r>
              <a:rPr lang="en-US" sz="1200" b="1" dirty="0" err="1">
                <a:solidFill>
                  <a:schemeClr val="tx1"/>
                </a:solidFill>
                <a:latin typeface="Adobe Gothic Std B" panose="020B0800000000000000" pitchFamily="34" charset="-128"/>
                <a:ea typeface="Adobe Gothic Std B" panose="020B0800000000000000" pitchFamily="34" charset="-128"/>
              </a:rPr>
              <a:t>dalam</a:t>
            </a:r>
            <a:r>
              <a:rPr lang="en-US" sz="1200" b="1" dirty="0">
                <a:solidFill>
                  <a:schemeClr val="tx1"/>
                </a:solidFill>
                <a:latin typeface="Adobe Gothic Std B" panose="020B0800000000000000" pitchFamily="34" charset="-128"/>
                <a:ea typeface="Adobe Gothic Std B" panose="020B0800000000000000" pitchFamily="34" charset="-128"/>
              </a:rPr>
              <a:t> </a:t>
            </a:r>
            <a:r>
              <a:rPr lang="en-US" sz="1200" b="1" dirty="0" err="1">
                <a:solidFill>
                  <a:schemeClr val="tx1"/>
                </a:solidFill>
                <a:latin typeface="Adobe Gothic Std B" panose="020B0800000000000000" pitchFamily="34" charset="-128"/>
                <a:ea typeface="Adobe Gothic Std B" panose="020B0800000000000000" pitchFamily="34" charset="-128"/>
              </a:rPr>
              <a:t>belajar</a:t>
            </a:r>
            <a:r>
              <a:rPr lang="en-US" sz="1200" b="1" dirty="0">
                <a:solidFill>
                  <a:schemeClr val="tx1"/>
                </a:solidFill>
                <a:latin typeface="Adobe Gothic Std B" panose="020B0800000000000000" pitchFamily="34" charset="-128"/>
                <a:ea typeface="Adobe Gothic Std B" panose="020B0800000000000000" pitchFamily="34" charset="-128"/>
              </a:rPr>
              <a:t>. </a:t>
            </a:r>
            <a:r>
              <a:rPr lang="en-US" sz="1200" b="1" dirty="0">
                <a:solidFill>
                  <a:schemeClr val="tx1"/>
                </a:solidFill>
                <a:latin typeface="Adobe Gothic Std B" panose="020B0800000000000000" pitchFamily="34" charset="-128"/>
                <a:ea typeface="Adobe Gothic Std B" panose="020B0800000000000000" pitchFamily="34" charset="-128"/>
              </a:rPr>
              <a:t> </a:t>
            </a:r>
            <a:endParaRPr lang="en-US" sz="1200" b="1" dirty="0">
              <a:solidFill>
                <a:schemeClr val="tx1"/>
              </a:solidFill>
              <a:latin typeface="Adobe Gothic Std B" panose="020B0800000000000000" pitchFamily="34" charset="-128"/>
              <a:ea typeface="Adobe Gothic Std B" panose="020B0800000000000000" pitchFamily="34" charset="-128"/>
            </a:endParaRPr>
          </a:p>
        </p:txBody>
      </p:sp>
      <p:sp>
        <p:nvSpPr>
          <p:cNvPr id="7" name="Rounded Rectangle 6"/>
          <p:cNvSpPr/>
          <p:nvPr/>
        </p:nvSpPr>
        <p:spPr>
          <a:xfrm>
            <a:off x="5739046" y="3807140"/>
            <a:ext cx="3242894" cy="2052763"/>
          </a:xfrm>
          <a:prstGeom prst="roundRect">
            <a:avLst/>
          </a:prstGeom>
          <a:solidFill>
            <a:schemeClr val="tx1">
              <a:lumMod val="20000"/>
              <a:lumOff val="80000"/>
              <a:alpha val="96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ID" sz="1200" b="1" dirty="0" err="1">
                <a:solidFill>
                  <a:schemeClr val="tx1"/>
                </a:solidFill>
                <a:latin typeface="Adobe Gothic Std B" panose="020B0800000000000000" pitchFamily="34" charset="-128"/>
                <a:ea typeface="Adobe Gothic Std B" panose="020B0800000000000000" pitchFamily="34" charset="-128"/>
              </a:rPr>
              <a:t>Evaluasi</a:t>
            </a:r>
            <a:r>
              <a:rPr lang="en-ID" sz="1200" b="1" dirty="0">
                <a:solidFill>
                  <a:schemeClr val="tx1"/>
                </a:solidFill>
                <a:latin typeface="Adobe Gothic Std B" panose="020B0800000000000000" pitchFamily="34" charset="-128"/>
                <a:ea typeface="Adobe Gothic Std B" panose="020B0800000000000000" pitchFamily="34" charset="-128"/>
              </a:rPr>
              <a:t> </a:t>
            </a:r>
            <a:r>
              <a:rPr lang="en-ID" sz="1200" b="1" dirty="0" err="1">
                <a:solidFill>
                  <a:schemeClr val="tx1"/>
                </a:solidFill>
                <a:latin typeface="Adobe Gothic Std B" panose="020B0800000000000000" pitchFamily="34" charset="-128"/>
                <a:ea typeface="Adobe Gothic Std B" panose="020B0800000000000000" pitchFamily="34" charset="-128"/>
              </a:rPr>
              <a:t>Belajar</a:t>
            </a:r>
            <a:r>
              <a:rPr lang="en-ID" sz="1200" b="1" dirty="0">
                <a:solidFill>
                  <a:schemeClr val="tx1"/>
                </a:solidFill>
                <a:latin typeface="Adobe Gothic Std B" panose="020B0800000000000000" pitchFamily="34" charset="-128"/>
                <a:ea typeface="Adobe Gothic Std B" panose="020B0800000000000000" pitchFamily="34" charset="-128"/>
              </a:rPr>
              <a:t>, </a:t>
            </a:r>
            <a:r>
              <a:rPr lang="en-US" sz="1200" b="1" dirty="0" err="1">
                <a:solidFill>
                  <a:schemeClr val="tx1"/>
                </a:solidFill>
                <a:latin typeface="Adobe Gothic Std B" panose="020B0800000000000000" pitchFamily="34" charset="-128"/>
                <a:ea typeface="Adobe Gothic Std B" panose="020B0800000000000000" pitchFamily="34" charset="-128"/>
              </a:rPr>
              <a:t>Pandangan</a:t>
            </a:r>
            <a:r>
              <a:rPr lang="en-US" sz="1200" b="1" dirty="0">
                <a:solidFill>
                  <a:schemeClr val="tx1"/>
                </a:solidFill>
                <a:latin typeface="Adobe Gothic Std B" panose="020B0800000000000000" pitchFamily="34" charset="-128"/>
                <a:ea typeface="Adobe Gothic Std B" panose="020B0800000000000000" pitchFamily="34" charset="-128"/>
              </a:rPr>
              <a:t> </a:t>
            </a:r>
            <a:r>
              <a:rPr lang="en-US" sz="1200" b="1" dirty="0" err="1">
                <a:solidFill>
                  <a:schemeClr val="tx1"/>
                </a:solidFill>
                <a:latin typeface="Adobe Gothic Std B" panose="020B0800000000000000" pitchFamily="34" charset="-128"/>
                <a:ea typeface="Adobe Gothic Std B" panose="020B0800000000000000" pitchFamily="34" charset="-128"/>
              </a:rPr>
              <a:t>konstruktivistik</a:t>
            </a:r>
            <a:r>
              <a:rPr lang="en-US" sz="1200" b="1" dirty="0">
                <a:solidFill>
                  <a:schemeClr val="tx1"/>
                </a:solidFill>
                <a:latin typeface="Adobe Gothic Std B" panose="020B0800000000000000" pitchFamily="34" charset="-128"/>
                <a:ea typeface="Adobe Gothic Std B" panose="020B0800000000000000" pitchFamily="34" charset="-128"/>
              </a:rPr>
              <a:t> </a:t>
            </a:r>
            <a:r>
              <a:rPr lang="en-US" sz="1200" b="1" dirty="0" err="1">
                <a:solidFill>
                  <a:schemeClr val="tx1"/>
                </a:solidFill>
                <a:latin typeface="Adobe Gothic Std B" panose="020B0800000000000000" pitchFamily="34" charset="-128"/>
                <a:ea typeface="Adobe Gothic Std B" panose="020B0800000000000000" pitchFamily="34" charset="-128"/>
              </a:rPr>
              <a:t>mengemukakan</a:t>
            </a:r>
            <a:r>
              <a:rPr lang="en-US" sz="1200" b="1" dirty="0">
                <a:solidFill>
                  <a:schemeClr val="tx1"/>
                </a:solidFill>
                <a:latin typeface="Adobe Gothic Std B" panose="020B0800000000000000" pitchFamily="34" charset="-128"/>
                <a:ea typeface="Adobe Gothic Std B" panose="020B0800000000000000" pitchFamily="34" charset="-128"/>
              </a:rPr>
              <a:t> </a:t>
            </a:r>
            <a:r>
              <a:rPr lang="en-US" sz="1200" b="1" dirty="0" err="1">
                <a:solidFill>
                  <a:schemeClr val="tx1"/>
                </a:solidFill>
                <a:latin typeface="Adobe Gothic Std B" panose="020B0800000000000000" pitchFamily="34" charset="-128"/>
                <a:ea typeface="Adobe Gothic Std B" panose="020B0800000000000000" pitchFamily="34" charset="-128"/>
              </a:rPr>
              <a:t>bahwa</a:t>
            </a:r>
            <a:r>
              <a:rPr lang="en-US" sz="1200" b="1" dirty="0">
                <a:solidFill>
                  <a:schemeClr val="tx1"/>
                </a:solidFill>
                <a:latin typeface="Adobe Gothic Std B" panose="020B0800000000000000" pitchFamily="34" charset="-128"/>
                <a:ea typeface="Adobe Gothic Std B" panose="020B0800000000000000" pitchFamily="34" charset="-128"/>
              </a:rPr>
              <a:t> </a:t>
            </a:r>
            <a:r>
              <a:rPr lang="en-US" sz="1200" b="1" dirty="0" err="1">
                <a:solidFill>
                  <a:schemeClr val="tx1"/>
                </a:solidFill>
                <a:latin typeface="Adobe Gothic Std B" panose="020B0800000000000000" pitchFamily="34" charset="-128"/>
                <a:ea typeface="Adobe Gothic Std B" panose="020B0800000000000000" pitchFamily="34" charset="-128"/>
              </a:rPr>
              <a:t>lingkungan</a:t>
            </a:r>
            <a:r>
              <a:rPr lang="en-US" sz="1200" b="1" dirty="0">
                <a:solidFill>
                  <a:schemeClr val="tx1"/>
                </a:solidFill>
                <a:latin typeface="Adobe Gothic Std B" panose="020B0800000000000000" pitchFamily="34" charset="-128"/>
                <a:ea typeface="Adobe Gothic Std B" panose="020B0800000000000000" pitchFamily="34" charset="-128"/>
              </a:rPr>
              <a:t> </a:t>
            </a:r>
            <a:r>
              <a:rPr lang="en-US" sz="1200" b="1" dirty="0" err="1">
                <a:solidFill>
                  <a:schemeClr val="tx1"/>
                </a:solidFill>
                <a:latin typeface="Adobe Gothic Std B" panose="020B0800000000000000" pitchFamily="34" charset="-128"/>
                <a:ea typeface="Adobe Gothic Std B" panose="020B0800000000000000" pitchFamily="34" charset="-128"/>
              </a:rPr>
              <a:t>belajar</a:t>
            </a:r>
            <a:r>
              <a:rPr lang="en-US" sz="1200" b="1" dirty="0">
                <a:solidFill>
                  <a:schemeClr val="tx1"/>
                </a:solidFill>
                <a:latin typeface="Adobe Gothic Std B" panose="020B0800000000000000" pitchFamily="34" charset="-128"/>
                <a:ea typeface="Adobe Gothic Std B" panose="020B0800000000000000" pitchFamily="34" charset="-128"/>
              </a:rPr>
              <a:t> </a:t>
            </a:r>
            <a:r>
              <a:rPr lang="en-US" sz="1200" b="1" dirty="0" err="1">
                <a:solidFill>
                  <a:schemeClr val="tx1"/>
                </a:solidFill>
                <a:latin typeface="Adobe Gothic Std B" panose="020B0800000000000000" pitchFamily="34" charset="-128"/>
                <a:ea typeface="Adobe Gothic Std B" panose="020B0800000000000000" pitchFamily="34" charset="-128"/>
              </a:rPr>
              <a:t>sangat</a:t>
            </a:r>
            <a:r>
              <a:rPr lang="en-US" sz="1200" b="1" dirty="0">
                <a:solidFill>
                  <a:schemeClr val="tx1"/>
                </a:solidFill>
                <a:latin typeface="Adobe Gothic Std B" panose="020B0800000000000000" pitchFamily="34" charset="-128"/>
                <a:ea typeface="Adobe Gothic Std B" panose="020B0800000000000000" pitchFamily="34" charset="-128"/>
              </a:rPr>
              <a:t> </a:t>
            </a:r>
            <a:r>
              <a:rPr lang="en-US" sz="1200" b="1" dirty="0" err="1">
                <a:solidFill>
                  <a:schemeClr val="tx1"/>
                </a:solidFill>
                <a:latin typeface="Adobe Gothic Std B" panose="020B0800000000000000" pitchFamily="34" charset="-128"/>
                <a:ea typeface="Adobe Gothic Std B" panose="020B0800000000000000" pitchFamily="34" charset="-128"/>
              </a:rPr>
              <a:t>mendukung</a:t>
            </a:r>
            <a:r>
              <a:rPr lang="en-US" sz="1200" b="1" dirty="0">
                <a:solidFill>
                  <a:schemeClr val="tx1"/>
                </a:solidFill>
                <a:latin typeface="Adobe Gothic Std B" panose="020B0800000000000000" pitchFamily="34" charset="-128"/>
                <a:ea typeface="Adobe Gothic Std B" panose="020B0800000000000000" pitchFamily="34" charset="-128"/>
              </a:rPr>
              <a:t> </a:t>
            </a:r>
            <a:r>
              <a:rPr lang="en-US" sz="1200" b="1" dirty="0" err="1">
                <a:solidFill>
                  <a:schemeClr val="tx1"/>
                </a:solidFill>
                <a:latin typeface="Adobe Gothic Std B" panose="020B0800000000000000" pitchFamily="34" charset="-128"/>
                <a:ea typeface="Adobe Gothic Std B" panose="020B0800000000000000" pitchFamily="34" charset="-128"/>
              </a:rPr>
              <a:t>munculnya</a:t>
            </a:r>
            <a:r>
              <a:rPr lang="en-US" sz="1200" b="1" dirty="0">
                <a:solidFill>
                  <a:schemeClr val="tx1"/>
                </a:solidFill>
                <a:latin typeface="Adobe Gothic Std B" panose="020B0800000000000000" pitchFamily="34" charset="-128"/>
                <a:ea typeface="Adobe Gothic Std B" panose="020B0800000000000000" pitchFamily="34" charset="-128"/>
              </a:rPr>
              <a:t> </a:t>
            </a:r>
            <a:r>
              <a:rPr lang="en-US" sz="1200" b="1" dirty="0" err="1">
                <a:solidFill>
                  <a:schemeClr val="tx1"/>
                </a:solidFill>
                <a:latin typeface="Adobe Gothic Std B" panose="020B0800000000000000" pitchFamily="34" charset="-128"/>
                <a:ea typeface="Adobe Gothic Std B" panose="020B0800000000000000" pitchFamily="34" charset="-128"/>
              </a:rPr>
              <a:t>berbagai</a:t>
            </a:r>
            <a:r>
              <a:rPr lang="en-US" sz="1200" b="1" dirty="0">
                <a:solidFill>
                  <a:schemeClr val="tx1"/>
                </a:solidFill>
                <a:latin typeface="Adobe Gothic Std B" panose="020B0800000000000000" pitchFamily="34" charset="-128"/>
                <a:ea typeface="Adobe Gothic Std B" panose="020B0800000000000000" pitchFamily="34" charset="-128"/>
              </a:rPr>
              <a:t> </a:t>
            </a:r>
            <a:r>
              <a:rPr lang="en-US" sz="1200" b="1" dirty="0" err="1">
                <a:solidFill>
                  <a:schemeClr val="tx1"/>
                </a:solidFill>
                <a:latin typeface="Adobe Gothic Std B" panose="020B0800000000000000" pitchFamily="34" charset="-128"/>
                <a:ea typeface="Adobe Gothic Std B" panose="020B0800000000000000" pitchFamily="34" charset="-128"/>
              </a:rPr>
              <a:t>pandangan</a:t>
            </a:r>
            <a:r>
              <a:rPr lang="en-US" sz="1200" b="1" dirty="0">
                <a:solidFill>
                  <a:schemeClr val="tx1"/>
                </a:solidFill>
                <a:latin typeface="Adobe Gothic Std B" panose="020B0800000000000000" pitchFamily="34" charset="-128"/>
                <a:ea typeface="Adobe Gothic Std B" panose="020B0800000000000000" pitchFamily="34" charset="-128"/>
              </a:rPr>
              <a:t> </a:t>
            </a:r>
            <a:r>
              <a:rPr lang="en-US" sz="1200" b="1" dirty="0" err="1">
                <a:solidFill>
                  <a:schemeClr val="tx1"/>
                </a:solidFill>
                <a:latin typeface="Adobe Gothic Std B" panose="020B0800000000000000" pitchFamily="34" charset="-128"/>
                <a:ea typeface="Adobe Gothic Std B" panose="020B0800000000000000" pitchFamily="34" charset="-128"/>
              </a:rPr>
              <a:t>dan</a:t>
            </a:r>
            <a:r>
              <a:rPr lang="en-US" sz="1200" b="1" dirty="0">
                <a:solidFill>
                  <a:schemeClr val="tx1"/>
                </a:solidFill>
                <a:latin typeface="Adobe Gothic Std B" panose="020B0800000000000000" pitchFamily="34" charset="-128"/>
                <a:ea typeface="Adobe Gothic Std B" panose="020B0800000000000000" pitchFamily="34" charset="-128"/>
              </a:rPr>
              <a:t> </a:t>
            </a:r>
            <a:r>
              <a:rPr lang="en-US" sz="1200" b="1" dirty="0" err="1">
                <a:solidFill>
                  <a:schemeClr val="tx1"/>
                </a:solidFill>
                <a:latin typeface="Adobe Gothic Std B" panose="020B0800000000000000" pitchFamily="34" charset="-128"/>
                <a:ea typeface="Adobe Gothic Std B" panose="020B0800000000000000" pitchFamily="34" charset="-128"/>
              </a:rPr>
              <a:t>interpretasi</a:t>
            </a:r>
            <a:r>
              <a:rPr lang="en-US" sz="1200" b="1" dirty="0">
                <a:solidFill>
                  <a:schemeClr val="tx1"/>
                </a:solidFill>
                <a:latin typeface="Adobe Gothic Std B" panose="020B0800000000000000" pitchFamily="34" charset="-128"/>
                <a:ea typeface="Adobe Gothic Std B" panose="020B0800000000000000" pitchFamily="34" charset="-128"/>
              </a:rPr>
              <a:t> </a:t>
            </a:r>
            <a:r>
              <a:rPr lang="en-US" sz="1200" b="1" dirty="0" err="1">
                <a:solidFill>
                  <a:schemeClr val="tx1"/>
                </a:solidFill>
                <a:latin typeface="Adobe Gothic Std B" panose="020B0800000000000000" pitchFamily="34" charset="-128"/>
                <a:ea typeface="Adobe Gothic Std B" panose="020B0800000000000000" pitchFamily="34" charset="-128"/>
              </a:rPr>
              <a:t>terhadap</a:t>
            </a:r>
            <a:r>
              <a:rPr lang="en-US" sz="1200" b="1" dirty="0">
                <a:solidFill>
                  <a:schemeClr val="tx1"/>
                </a:solidFill>
                <a:latin typeface="Adobe Gothic Std B" panose="020B0800000000000000" pitchFamily="34" charset="-128"/>
                <a:ea typeface="Adobe Gothic Std B" panose="020B0800000000000000" pitchFamily="34" charset="-128"/>
              </a:rPr>
              <a:t> </a:t>
            </a:r>
            <a:r>
              <a:rPr lang="en-US" sz="1200" b="1" dirty="0" err="1">
                <a:solidFill>
                  <a:schemeClr val="tx1"/>
                </a:solidFill>
                <a:latin typeface="Adobe Gothic Std B" panose="020B0800000000000000" pitchFamily="34" charset="-128"/>
                <a:ea typeface="Adobe Gothic Std B" panose="020B0800000000000000" pitchFamily="34" charset="-128"/>
              </a:rPr>
              <a:t>realitas</a:t>
            </a:r>
            <a:r>
              <a:rPr lang="en-US" sz="1200" b="1" dirty="0">
                <a:solidFill>
                  <a:schemeClr val="tx1"/>
                </a:solidFill>
                <a:latin typeface="Adobe Gothic Std B" panose="020B0800000000000000" pitchFamily="34" charset="-128"/>
                <a:ea typeface="Adobe Gothic Std B" panose="020B0800000000000000" pitchFamily="34" charset="-128"/>
              </a:rPr>
              <a:t>, </a:t>
            </a:r>
            <a:r>
              <a:rPr lang="en-US" sz="1200" b="1" dirty="0" err="1">
                <a:solidFill>
                  <a:schemeClr val="tx1"/>
                </a:solidFill>
                <a:latin typeface="Adobe Gothic Std B" panose="020B0800000000000000" pitchFamily="34" charset="-128"/>
                <a:ea typeface="Adobe Gothic Std B" panose="020B0800000000000000" pitchFamily="34" charset="-128"/>
              </a:rPr>
              <a:t>konstruksi</a:t>
            </a:r>
            <a:r>
              <a:rPr lang="en-US" sz="1200" b="1" dirty="0">
                <a:solidFill>
                  <a:schemeClr val="tx1"/>
                </a:solidFill>
                <a:latin typeface="Adobe Gothic Std B" panose="020B0800000000000000" pitchFamily="34" charset="-128"/>
                <a:ea typeface="Adobe Gothic Std B" panose="020B0800000000000000" pitchFamily="34" charset="-128"/>
              </a:rPr>
              <a:t> </a:t>
            </a:r>
            <a:r>
              <a:rPr lang="en-US" sz="1200" b="1" dirty="0" err="1">
                <a:solidFill>
                  <a:schemeClr val="tx1"/>
                </a:solidFill>
                <a:latin typeface="Adobe Gothic Std B" panose="020B0800000000000000" pitchFamily="34" charset="-128"/>
                <a:ea typeface="Adobe Gothic Std B" panose="020B0800000000000000" pitchFamily="34" charset="-128"/>
              </a:rPr>
              <a:t>pengetahuan</a:t>
            </a:r>
            <a:r>
              <a:rPr lang="en-US" sz="1200" b="1" dirty="0">
                <a:solidFill>
                  <a:schemeClr val="tx1"/>
                </a:solidFill>
                <a:latin typeface="Adobe Gothic Std B" panose="020B0800000000000000" pitchFamily="34" charset="-128"/>
                <a:ea typeface="Adobe Gothic Std B" panose="020B0800000000000000" pitchFamily="34" charset="-128"/>
              </a:rPr>
              <a:t>, </a:t>
            </a:r>
            <a:r>
              <a:rPr lang="en-US" sz="1200" b="1" dirty="0" err="1">
                <a:solidFill>
                  <a:schemeClr val="tx1"/>
                </a:solidFill>
                <a:latin typeface="Adobe Gothic Std B" panose="020B0800000000000000" pitchFamily="34" charset="-128"/>
                <a:ea typeface="Adobe Gothic Std B" panose="020B0800000000000000" pitchFamily="34" charset="-128"/>
              </a:rPr>
              <a:t>serta</a:t>
            </a:r>
            <a:r>
              <a:rPr lang="en-US" sz="1200" b="1" dirty="0">
                <a:solidFill>
                  <a:schemeClr val="tx1"/>
                </a:solidFill>
                <a:latin typeface="Adobe Gothic Std B" panose="020B0800000000000000" pitchFamily="34" charset="-128"/>
                <a:ea typeface="Adobe Gothic Std B" panose="020B0800000000000000" pitchFamily="34" charset="-128"/>
              </a:rPr>
              <a:t> </a:t>
            </a:r>
            <a:r>
              <a:rPr lang="en-US" sz="1200" b="1" dirty="0" err="1">
                <a:solidFill>
                  <a:schemeClr val="tx1"/>
                </a:solidFill>
                <a:latin typeface="Adobe Gothic Std B" panose="020B0800000000000000" pitchFamily="34" charset="-128"/>
                <a:ea typeface="Adobe Gothic Std B" panose="020B0800000000000000" pitchFamily="34" charset="-128"/>
              </a:rPr>
              <a:t>aktivitas-aktivitas</a:t>
            </a:r>
            <a:r>
              <a:rPr lang="en-US" sz="1200" b="1" dirty="0">
                <a:solidFill>
                  <a:schemeClr val="tx1"/>
                </a:solidFill>
                <a:latin typeface="Adobe Gothic Std B" panose="020B0800000000000000" pitchFamily="34" charset="-128"/>
                <a:ea typeface="Adobe Gothic Std B" panose="020B0800000000000000" pitchFamily="34" charset="-128"/>
              </a:rPr>
              <a:t> lain yang </a:t>
            </a:r>
            <a:r>
              <a:rPr lang="en-US" sz="1200" b="1" dirty="0" err="1">
                <a:solidFill>
                  <a:schemeClr val="tx1"/>
                </a:solidFill>
                <a:latin typeface="Adobe Gothic Std B" panose="020B0800000000000000" pitchFamily="34" charset="-128"/>
                <a:ea typeface="Adobe Gothic Std B" panose="020B0800000000000000" pitchFamily="34" charset="-128"/>
              </a:rPr>
              <a:t>didasarkan</a:t>
            </a:r>
            <a:r>
              <a:rPr lang="en-US" sz="1200" b="1" dirty="0">
                <a:solidFill>
                  <a:schemeClr val="tx1"/>
                </a:solidFill>
                <a:latin typeface="Adobe Gothic Std B" panose="020B0800000000000000" pitchFamily="34" charset="-128"/>
                <a:ea typeface="Adobe Gothic Std B" panose="020B0800000000000000" pitchFamily="34" charset="-128"/>
              </a:rPr>
              <a:t> </a:t>
            </a:r>
            <a:r>
              <a:rPr lang="en-US" sz="1200" b="1" dirty="0" err="1">
                <a:solidFill>
                  <a:schemeClr val="tx1"/>
                </a:solidFill>
                <a:latin typeface="Adobe Gothic Std B" panose="020B0800000000000000" pitchFamily="34" charset="-128"/>
                <a:ea typeface="Adobe Gothic Std B" panose="020B0800000000000000" pitchFamily="34" charset="-128"/>
              </a:rPr>
              <a:t>pada</a:t>
            </a:r>
            <a:r>
              <a:rPr lang="en-US" sz="1200" b="1" dirty="0">
                <a:solidFill>
                  <a:schemeClr val="tx1"/>
                </a:solidFill>
                <a:latin typeface="Adobe Gothic Std B" panose="020B0800000000000000" pitchFamily="34" charset="-128"/>
                <a:ea typeface="Adobe Gothic Std B" panose="020B0800000000000000" pitchFamily="34" charset="-128"/>
              </a:rPr>
              <a:t> </a:t>
            </a:r>
            <a:r>
              <a:rPr lang="en-US" sz="1200" b="1" dirty="0" err="1">
                <a:solidFill>
                  <a:schemeClr val="tx1"/>
                </a:solidFill>
                <a:latin typeface="Adobe Gothic Std B" panose="020B0800000000000000" pitchFamily="34" charset="-128"/>
                <a:ea typeface="Adobe Gothic Std B" panose="020B0800000000000000" pitchFamily="34" charset="-128"/>
              </a:rPr>
              <a:t>pengalaman</a:t>
            </a:r>
            <a:r>
              <a:rPr lang="en-US" sz="1200" b="1" dirty="0">
                <a:solidFill>
                  <a:schemeClr val="tx1"/>
                </a:solidFill>
                <a:latin typeface="Adobe Gothic Std B" panose="020B0800000000000000" pitchFamily="34" charset="-128"/>
                <a:ea typeface="Adobe Gothic Std B" panose="020B0800000000000000" pitchFamily="34" charset="-128"/>
              </a:rPr>
              <a:t>. Hal </a:t>
            </a:r>
            <a:r>
              <a:rPr lang="en-US" sz="1200" b="1" dirty="0" err="1">
                <a:solidFill>
                  <a:schemeClr val="tx1"/>
                </a:solidFill>
                <a:latin typeface="Adobe Gothic Std B" panose="020B0800000000000000" pitchFamily="34" charset="-128"/>
                <a:ea typeface="Adobe Gothic Std B" panose="020B0800000000000000" pitchFamily="34" charset="-128"/>
              </a:rPr>
              <a:t>ini</a:t>
            </a:r>
            <a:r>
              <a:rPr lang="en-US" sz="1200" b="1" dirty="0">
                <a:solidFill>
                  <a:schemeClr val="tx1"/>
                </a:solidFill>
                <a:latin typeface="Adobe Gothic Std B" panose="020B0800000000000000" pitchFamily="34" charset="-128"/>
                <a:ea typeface="Adobe Gothic Std B" panose="020B0800000000000000" pitchFamily="34" charset="-128"/>
              </a:rPr>
              <a:t> </a:t>
            </a:r>
            <a:r>
              <a:rPr lang="en-US" sz="1200" b="1" dirty="0" err="1">
                <a:solidFill>
                  <a:schemeClr val="tx1"/>
                </a:solidFill>
                <a:latin typeface="Adobe Gothic Std B" panose="020B0800000000000000" pitchFamily="34" charset="-128"/>
                <a:ea typeface="Adobe Gothic Std B" panose="020B0800000000000000" pitchFamily="34" charset="-128"/>
              </a:rPr>
              <a:t>memunculkan</a:t>
            </a:r>
            <a:r>
              <a:rPr lang="en-US" sz="1200" b="1" dirty="0">
                <a:solidFill>
                  <a:schemeClr val="tx1"/>
                </a:solidFill>
                <a:latin typeface="Adobe Gothic Std B" panose="020B0800000000000000" pitchFamily="34" charset="-128"/>
                <a:ea typeface="Adobe Gothic Std B" panose="020B0800000000000000" pitchFamily="34" charset="-128"/>
              </a:rPr>
              <a:t> </a:t>
            </a:r>
            <a:r>
              <a:rPr lang="en-US" sz="1200" b="1" dirty="0" err="1">
                <a:solidFill>
                  <a:schemeClr val="tx1"/>
                </a:solidFill>
                <a:latin typeface="Adobe Gothic Std B" panose="020B0800000000000000" pitchFamily="34" charset="-128"/>
                <a:ea typeface="Adobe Gothic Std B" panose="020B0800000000000000" pitchFamily="34" charset="-128"/>
              </a:rPr>
              <a:t>pemikiran</a:t>
            </a:r>
            <a:r>
              <a:rPr lang="en-US" sz="1200" b="1" dirty="0">
                <a:solidFill>
                  <a:schemeClr val="tx1"/>
                </a:solidFill>
                <a:latin typeface="Adobe Gothic Std B" panose="020B0800000000000000" pitchFamily="34" charset="-128"/>
                <a:ea typeface="Adobe Gothic Std B" panose="020B0800000000000000" pitchFamily="34" charset="-128"/>
              </a:rPr>
              <a:t> </a:t>
            </a:r>
            <a:r>
              <a:rPr lang="en-US" sz="1200" b="1" dirty="0" err="1">
                <a:solidFill>
                  <a:schemeClr val="tx1"/>
                </a:solidFill>
                <a:latin typeface="Adobe Gothic Std B" panose="020B0800000000000000" pitchFamily="34" charset="-128"/>
                <a:ea typeface="Adobe Gothic Std B" panose="020B0800000000000000" pitchFamily="34" charset="-128"/>
              </a:rPr>
              <a:t>terhadap</a:t>
            </a:r>
            <a:r>
              <a:rPr lang="en-US" sz="1200" b="1" dirty="0">
                <a:solidFill>
                  <a:schemeClr val="tx1"/>
                </a:solidFill>
                <a:latin typeface="Adobe Gothic Std B" panose="020B0800000000000000" pitchFamily="34" charset="-128"/>
                <a:ea typeface="Adobe Gothic Std B" panose="020B0800000000000000" pitchFamily="34" charset="-128"/>
              </a:rPr>
              <a:t> </a:t>
            </a:r>
            <a:r>
              <a:rPr lang="en-US" sz="1200" b="1" dirty="0" err="1">
                <a:solidFill>
                  <a:schemeClr val="tx1"/>
                </a:solidFill>
                <a:latin typeface="Adobe Gothic Std B" panose="020B0800000000000000" pitchFamily="34" charset="-128"/>
                <a:ea typeface="Adobe Gothic Std B" panose="020B0800000000000000" pitchFamily="34" charset="-128"/>
              </a:rPr>
              <a:t>usaha</a:t>
            </a:r>
            <a:r>
              <a:rPr lang="en-US" sz="1200" b="1" dirty="0">
                <a:solidFill>
                  <a:schemeClr val="tx1"/>
                </a:solidFill>
                <a:latin typeface="Adobe Gothic Std B" panose="020B0800000000000000" pitchFamily="34" charset="-128"/>
                <a:ea typeface="Adobe Gothic Std B" panose="020B0800000000000000" pitchFamily="34" charset="-128"/>
              </a:rPr>
              <a:t> </a:t>
            </a:r>
            <a:r>
              <a:rPr lang="en-US" sz="1200" b="1" dirty="0" err="1">
                <a:solidFill>
                  <a:schemeClr val="tx1"/>
                </a:solidFill>
                <a:latin typeface="Adobe Gothic Std B" panose="020B0800000000000000" pitchFamily="34" charset="-128"/>
                <a:ea typeface="Adobe Gothic Std B" panose="020B0800000000000000" pitchFamily="34" charset="-128"/>
              </a:rPr>
              <a:t>mengevaluasi</a:t>
            </a:r>
            <a:r>
              <a:rPr lang="en-US" sz="1200" b="1" dirty="0">
                <a:solidFill>
                  <a:schemeClr val="tx1"/>
                </a:solidFill>
                <a:latin typeface="Adobe Gothic Std B" panose="020B0800000000000000" pitchFamily="34" charset="-128"/>
                <a:ea typeface="Adobe Gothic Std B" panose="020B0800000000000000" pitchFamily="34" charset="-128"/>
              </a:rPr>
              <a:t> </a:t>
            </a:r>
            <a:r>
              <a:rPr lang="en-US" sz="1200" b="1" dirty="0" err="1">
                <a:solidFill>
                  <a:schemeClr val="tx1"/>
                </a:solidFill>
                <a:latin typeface="Adobe Gothic Std B" panose="020B0800000000000000" pitchFamily="34" charset="-128"/>
                <a:ea typeface="Adobe Gothic Std B" panose="020B0800000000000000" pitchFamily="34" charset="-128"/>
              </a:rPr>
              <a:t>belajar</a:t>
            </a:r>
            <a:r>
              <a:rPr lang="en-US" sz="1200" b="1" dirty="0">
                <a:solidFill>
                  <a:schemeClr val="tx1"/>
                </a:solidFill>
                <a:latin typeface="Adobe Gothic Std B" panose="020B0800000000000000" pitchFamily="34" charset="-128"/>
                <a:ea typeface="Adobe Gothic Std B" panose="020B0800000000000000" pitchFamily="34" charset="-128"/>
              </a:rPr>
              <a:t> </a:t>
            </a:r>
            <a:r>
              <a:rPr lang="en-US" sz="1200" b="1" dirty="0" err="1">
                <a:solidFill>
                  <a:schemeClr val="tx1"/>
                </a:solidFill>
                <a:latin typeface="Adobe Gothic Std B" panose="020B0800000000000000" pitchFamily="34" charset="-128"/>
                <a:ea typeface="Adobe Gothic Std B" panose="020B0800000000000000" pitchFamily="34" charset="-128"/>
              </a:rPr>
              <a:t>konstruktivistik</a:t>
            </a:r>
            <a:r>
              <a:rPr lang="en-US" sz="1200" b="1" dirty="0">
                <a:solidFill>
                  <a:schemeClr val="tx1"/>
                </a:solidFill>
                <a:latin typeface="Adobe Gothic Std B" panose="020B0800000000000000" pitchFamily="34" charset="-128"/>
                <a:ea typeface="Adobe Gothic Std B" panose="020B0800000000000000" pitchFamily="34" charset="-128"/>
              </a:rPr>
              <a:t>.</a:t>
            </a:r>
          </a:p>
        </p:txBody>
      </p:sp>
      <p:cxnSp>
        <p:nvCxnSpPr>
          <p:cNvPr id="11" name="Straight Connector 10"/>
          <p:cNvCxnSpPr/>
          <p:nvPr/>
        </p:nvCxnSpPr>
        <p:spPr>
          <a:xfrm flipV="1">
            <a:off x="4680040" y="1862418"/>
            <a:ext cx="0" cy="540201"/>
          </a:xfrm>
          <a:prstGeom prst="line">
            <a:avLst/>
          </a:prstGeom>
          <a:ln w="50800"/>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flipV="1">
            <a:off x="4247880" y="1862418"/>
            <a:ext cx="0" cy="540201"/>
          </a:xfrm>
          <a:prstGeom prst="line">
            <a:avLst/>
          </a:prstGeom>
          <a:ln w="50800"/>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flipV="1">
            <a:off x="4247880" y="4239301"/>
            <a:ext cx="0" cy="540201"/>
          </a:xfrm>
          <a:prstGeom prst="line">
            <a:avLst/>
          </a:prstGeom>
          <a:ln w="50800"/>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flipV="1">
            <a:off x="4680040" y="4239301"/>
            <a:ext cx="0" cy="540201"/>
          </a:xfrm>
          <a:prstGeom prst="line">
            <a:avLst/>
          </a:prstGeom>
          <a:ln w="50800"/>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p:nvPr/>
        </p:nvCxnSpPr>
        <p:spPr>
          <a:xfrm>
            <a:off x="4680040" y="1862418"/>
            <a:ext cx="918341" cy="0"/>
          </a:xfrm>
          <a:prstGeom prst="straightConnector1">
            <a:avLst/>
          </a:prstGeom>
          <a:ln w="50800">
            <a:tailEnd type="triangle"/>
          </a:ln>
        </p:spPr>
        <p:style>
          <a:lnRef idx="1">
            <a:schemeClr val="accent1"/>
          </a:lnRef>
          <a:fillRef idx="0">
            <a:schemeClr val="accent1"/>
          </a:fillRef>
          <a:effectRef idx="0">
            <a:schemeClr val="accent1"/>
          </a:effectRef>
          <a:fontRef idx="minor">
            <a:schemeClr val="tx1"/>
          </a:fontRef>
        </p:style>
      </p:cxnSp>
      <p:cxnSp>
        <p:nvCxnSpPr>
          <p:cNvPr id="18" name="Straight Arrow Connector 17"/>
          <p:cNvCxnSpPr/>
          <p:nvPr/>
        </p:nvCxnSpPr>
        <p:spPr>
          <a:xfrm flipH="1">
            <a:off x="3329539" y="1862418"/>
            <a:ext cx="918341" cy="0"/>
          </a:xfrm>
          <a:prstGeom prst="straightConnector1">
            <a:avLst/>
          </a:prstGeom>
          <a:ln w="50800">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p:nvPr/>
        </p:nvCxnSpPr>
        <p:spPr>
          <a:xfrm flipH="1">
            <a:off x="3329539" y="4779502"/>
            <a:ext cx="918341" cy="0"/>
          </a:xfrm>
          <a:prstGeom prst="straightConnector1">
            <a:avLst/>
          </a:prstGeom>
          <a:ln w="50800">
            <a:tailEnd type="triangle"/>
          </a:ln>
        </p:spPr>
        <p:style>
          <a:lnRef idx="1">
            <a:schemeClr val="accent1"/>
          </a:lnRef>
          <a:fillRef idx="0">
            <a:schemeClr val="accent1"/>
          </a:fillRef>
          <a:effectRef idx="0">
            <a:schemeClr val="accent1"/>
          </a:effectRef>
          <a:fontRef idx="minor">
            <a:schemeClr val="tx1"/>
          </a:fontRef>
        </p:style>
      </p:cxnSp>
      <p:cxnSp>
        <p:nvCxnSpPr>
          <p:cNvPr id="20" name="Straight Arrow Connector 19"/>
          <p:cNvCxnSpPr/>
          <p:nvPr/>
        </p:nvCxnSpPr>
        <p:spPr>
          <a:xfrm>
            <a:off x="4680040" y="4779502"/>
            <a:ext cx="918341" cy="0"/>
          </a:xfrm>
          <a:prstGeom prst="straightConnector1">
            <a:avLst/>
          </a:prstGeom>
          <a:ln w="50800">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93653170"/>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ppt_x"/>
                                          </p:val>
                                        </p:tav>
                                        <p:tav tm="100000">
                                          <p:val>
                                            <p:strVal val="#ppt_x"/>
                                          </p:val>
                                        </p:tav>
                                      </p:tavLst>
                                    </p:anim>
                                    <p:anim calcmode="lin" valueType="num">
                                      <p:cBhvr additive="base">
                                        <p:cTn id="12" dur="500" fill="hold"/>
                                        <p:tgtEl>
                                          <p:spTgt spid="4"/>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 fill="hold"/>
                                        <p:tgtEl>
                                          <p:spTgt spid="5"/>
                                        </p:tgtEl>
                                        <p:attrNameLst>
                                          <p:attrName>ppt_x</p:attrName>
                                        </p:attrNameLst>
                                      </p:cBhvr>
                                      <p:tavLst>
                                        <p:tav tm="0">
                                          <p:val>
                                            <p:strVal val="#ppt_x"/>
                                          </p:val>
                                        </p:tav>
                                        <p:tav tm="100000">
                                          <p:val>
                                            <p:strVal val="#ppt_x"/>
                                          </p:val>
                                        </p:tav>
                                      </p:tavLst>
                                    </p:anim>
                                    <p:anim calcmode="lin" valueType="num">
                                      <p:cBhvr additive="base">
                                        <p:cTn id="16" dur="500" fill="hold"/>
                                        <p:tgtEl>
                                          <p:spTgt spid="5"/>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500" fill="hold"/>
                                        <p:tgtEl>
                                          <p:spTgt spid="7"/>
                                        </p:tgtEl>
                                        <p:attrNameLst>
                                          <p:attrName>ppt_x</p:attrName>
                                        </p:attrNameLst>
                                      </p:cBhvr>
                                      <p:tavLst>
                                        <p:tav tm="0">
                                          <p:val>
                                            <p:strVal val="#ppt_x"/>
                                          </p:val>
                                        </p:tav>
                                        <p:tav tm="100000">
                                          <p:val>
                                            <p:strVal val="#ppt_x"/>
                                          </p:val>
                                        </p:tav>
                                      </p:tavLst>
                                    </p:anim>
                                    <p:anim calcmode="lin" valueType="num">
                                      <p:cBhvr additive="base">
                                        <p:cTn id="24" dur="500" fill="hold"/>
                                        <p:tgtEl>
                                          <p:spTgt spid="7"/>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additive="base">
                                        <p:cTn id="27" dur="500" fill="hold"/>
                                        <p:tgtEl>
                                          <p:spTgt spid="11"/>
                                        </p:tgtEl>
                                        <p:attrNameLst>
                                          <p:attrName>ppt_x</p:attrName>
                                        </p:attrNameLst>
                                      </p:cBhvr>
                                      <p:tavLst>
                                        <p:tav tm="0">
                                          <p:val>
                                            <p:strVal val="#ppt_x"/>
                                          </p:val>
                                        </p:tav>
                                        <p:tav tm="100000">
                                          <p:val>
                                            <p:strVal val="#ppt_x"/>
                                          </p:val>
                                        </p:tav>
                                      </p:tavLst>
                                    </p:anim>
                                    <p:anim calcmode="lin" valueType="num">
                                      <p:cBhvr additive="base">
                                        <p:cTn id="28" dur="500" fill="hold"/>
                                        <p:tgtEl>
                                          <p:spTgt spid="11"/>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13"/>
                                        </p:tgtEl>
                                        <p:attrNameLst>
                                          <p:attrName>style.visibility</p:attrName>
                                        </p:attrNameLst>
                                      </p:cBhvr>
                                      <p:to>
                                        <p:strVal val="visible"/>
                                      </p:to>
                                    </p:set>
                                    <p:anim calcmode="lin" valueType="num">
                                      <p:cBhvr additive="base">
                                        <p:cTn id="31" dur="500" fill="hold"/>
                                        <p:tgtEl>
                                          <p:spTgt spid="13"/>
                                        </p:tgtEl>
                                        <p:attrNameLst>
                                          <p:attrName>ppt_x</p:attrName>
                                        </p:attrNameLst>
                                      </p:cBhvr>
                                      <p:tavLst>
                                        <p:tav tm="0">
                                          <p:val>
                                            <p:strVal val="#ppt_x"/>
                                          </p:val>
                                        </p:tav>
                                        <p:tav tm="100000">
                                          <p:val>
                                            <p:strVal val="#ppt_x"/>
                                          </p:val>
                                        </p:tav>
                                      </p:tavLst>
                                    </p:anim>
                                    <p:anim calcmode="lin" valueType="num">
                                      <p:cBhvr additive="base">
                                        <p:cTn id="32" dur="500" fill="hold"/>
                                        <p:tgtEl>
                                          <p:spTgt spid="13"/>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14"/>
                                        </p:tgtEl>
                                        <p:attrNameLst>
                                          <p:attrName>style.visibility</p:attrName>
                                        </p:attrNameLst>
                                      </p:cBhvr>
                                      <p:to>
                                        <p:strVal val="visible"/>
                                      </p:to>
                                    </p:set>
                                    <p:anim calcmode="lin" valueType="num">
                                      <p:cBhvr additive="base">
                                        <p:cTn id="35" dur="500" fill="hold"/>
                                        <p:tgtEl>
                                          <p:spTgt spid="14"/>
                                        </p:tgtEl>
                                        <p:attrNameLst>
                                          <p:attrName>ppt_x</p:attrName>
                                        </p:attrNameLst>
                                      </p:cBhvr>
                                      <p:tavLst>
                                        <p:tav tm="0">
                                          <p:val>
                                            <p:strVal val="#ppt_x"/>
                                          </p:val>
                                        </p:tav>
                                        <p:tav tm="100000">
                                          <p:val>
                                            <p:strVal val="#ppt_x"/>
                                          </p:val>
                                        </p:tav>
                                      </p:tavLst>
                                    </p:anim>
                                    <p:anim calcmode="lin" valueType="num">
                                      <p:cBhvr additive="base">
                                        <p:cTn id="36" dur="500" fill="hold"/>
                                        <p:tgtEl>
                                          <p:spTgt spid="14"/>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15"/>
                                        </p:tgtEl>
                                        <p:attrNameLst>
                                          <p:attrName>style.visibility</p:attrName>
                                        </p:attrNameLst>
                                      </p:cBhvr>
                                      <p:to>
                                        <p:strVal val="visible"/>
                                      </p:to>
                                    </p:set>
                                    <p:anim calcmode="lin" valueType="num">
                                      <p:cBhvr additive="base">
                                        <p:cTn id="39" dur="500" fill="hold"/>
                                        <p:tgtEl>
                                          <p:spTgt spid="15"/>
                                        </p:tgtEl>
                                        <p:attrNameLst>
                                          <p:attrName>ppt_x</p:attrName>
                                        </p:attrNameLst>
                                      </p:cBhvr>
                                      <p:tavLst>
                                        <p:tav tm="0">
                                          <p:val>
                                            <p:strVal val="#ppt_x"/>
                                          </p:val>
                                        </p:tav>
                                        <p:tav tm="100000">
                                          <p:val>
                                            <p:strVal val="#ppt_x"/>
                                          </p:val>
                                        </p:tav>
                                      </p:tavLst>
                                    </p:anim>
                                    <p:anim calcmode="lin" valueType="num">
                                      <p:cBhvr additive="base">
                                        <p:cTn id="40" dur="500" fill="hold"/>
                                        <p:tgtEl>
                                          <p:spTgt spid="15"/>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17"/>
                                        </p:tgtEl>
                                        <p:attrNameLst>
                                          <p:attrName>style.visibility</p:attrName>
                                        </p:attrNameLst>
                                      </p:cBhvr>
                                      <p:to>
                                        <p:strVal val="visible"/>
                                      </p:to>
                                    </p:set>
                                    <p:anim calcmode="lin" valueType="num">
                                      <p:cBhvr additive="base">
                                        <p:cTn id="43" dur="500" fill="hold"/>
                                        <p:tgtEl>
                                          <p:spTgt spid="17"/>
                                        </p:tgtEl>
                                        <p:attrNameLst>
                                          <p:attrName>ppt_x</p:attrName>
                                        </p:attrNameLst>
                                      </p:cBhvr>
                                      <p:tavLst>
                                        <p:tav tm="0">
                                          <p:val>
                                            <p:strVal val="#ppt_x"/>
                                          </p:val>
                                        </p:tav>
                                        <p:tav tm="100000">
                                          <p:val>
                                            <p:strVal val="#ppt_x"/>
                                          </p:val>
                                        </p:tav>
                                      </p:tavLst>
                                    </p:anim>
                                    <p:anim calcmode="lin" valueType="num">
                                      <p:cBhvr additive="base">
                                        <p:cTn id="44" dur="500" fill="hold"/>
                                        <p:tgtEl>
                                          <p:spTgt spid="17"/>
                                        </p:tgtEl>
                                        <p:attrNameLst>
                                          <p:attrName>ppt_y</p:attrName>
                                        </p:attrNameLst>
                                      </p:cBhvr>
                                      <p:tavLst>
                                        <p:tav tm="0">
                                          <p:val>
                                            <p:strVal val="1+#ppt_h/2"/>
                                          </p:val>
                                        </p:tav>
                                        <p:tav tm="100000">
                                          <p:val>
                                            <p:strVal val="#ppt_y"/>
                                          </p:val>
                                        </p:tav>
                                      </p:tavLst>
                                    </p:anim>
                                  </p:childTnLst>
                                </p:cTn>
                              </p:par>
                              <p:par>
                                <p:cTn id="45" presetID="2" presetClass="entr" presetSubtype="4" fill="hold" nodeType="withEffect">
                                  <p:stCondLst>
                                    <p:cond delay="0"/>
                                  </p:stCondLst>
                                  <p:childTnLst>
                                    <p:set>
                                      <p:cBhvr>
                                        <p:cTn id="46" dur="1" fill="hold">
                                          <p:stCondLst>
                                            <p:cond delay="0"/>
                                          </p:stCondLst>
                                        </p:cTn>
                                        <p:tgtEl>
                                          <p:spTgt spid="18"/>
                                        </p:tgtEl>
                                        <p:attrNameLst>
                                          <p:attrName>style.visibility</p:attrName>
                                        </p:attrNameLst>
                                      </p:cBhvr>
                                      <p:to>
                                        <p:strVal val="visible"/>
                                      </p:to>
                                    </p:set>
                                    <p:anim calcmode="lin" valueType="num">
                                      <p:cBhvr additive="base">
                                        <p:cTn id="47" dur="500" fill="hold"/>
                                        <p:tgtEl>
                                          <p:spTgt spid="18"/>
                                        </p:tgtEl>
                                        <p:attrNameLst>
                                          <p:attrName>ppt_x</p:attrName>
                                        </p:attrNameLst>
                                      </p:cBhvr>
                                      <p:tavLst>
                                        <p:tav tm="0">
                                          <p:val>
                                            <p:strVal val="#ppt_x"/>
                                          </p:val>
                                        </p:tav>
                                        <p:tav tm="100000">
                                          <p:val>
                                            <p:strVal val="#ppt_x"/>
                                          </p:val>
                                        </p:tav>
                                      </p:tavLst>
                                    </p:anim>
                                    <p:anim calcmode="lin" valueType="num">
                                      <p:cBhvr additive="base">
                                        <p:cTn id="48" dur="500" fill="hold"/>
                                        <p:tgtEl>
                                          <p:spTgt spid="18"/>
                                        </p:tgtEl>
                                        <p:attrNameLst>
                                          <p:attrName>ppt_y</p:attrName>
                                        </p:attrNameLst>
                                      </p:cBhvr>
                                      <p:tavLst>
                                        <p:tav tm="0">
                                          <p:val>
                                            <p:strVal val="1+#ppt_h/2"/>
                                          </p:val>
                                        </p:tav>
                                        <p:tav tm="100000">
                                          <p:val>
                                            <p:strVal val="#ppt_y"/>
                                          </p:val>
                                        </p:tav>
                                      </p:tavLst>
                                    </p:anim>
                                  </p:childTnLst>
                                </p:cTn>
                              </p:par>
                              <p:par>
                                <p:cTn id="49" presetID="2" presetClass="entr" presetSubtype="4" fill="hold" nodeType="withEffect">
                                  <p:stCondLst>
                                    <p:cond delay="0"/>
                                  </p:stCondLst>
                                  <p:childTnLst>
                                    <p:set>
                                      <p:cBhvr>
                                        <p:cTn id="50" dur="1" fill="hold">
                                          <p:stCondLst>
                                            <p:cond delay="0"/>
                                          </p:stCondLst>
                                        </p:cTn>
                                        <p:tgtEl>
                                          <p:spTgt spid="19"/>
                                        </p:tgtEl>
                                        <p:attrNameLst>
                                          <p:attrName>style.visibility</p:attrName>
                                        </p:attrNameLst>
                                      </p:cBhvr>
                                      <p:to>
                                        <p:strVal val="visible"/>
                                      </p:to>
                                    </p:set>
                                    <p:anim calcmode="lin" valueType="num">
                                      <p:cBhvr additive="base">
                                        <p:cTn id="51" dur="500" fill="hold"/>
                                        <p:tgtEl>
                                          <p:spTgt spid="19"/>
                                        </p:tgtEl>
                                        <p:attrNameLst>
                                          <p:attrName>ppt_x</p:attrName>
                                        </p:attrNameLst>
                                      </p:cBhvr>
                                      <p:tavLst>
                                        <p:tav tm="0">
                                          <p:val>
                                            <p:strVal val="#ppt_x"/>
                                          </p:val>
                                        </p:tav>
                                        <p:tav tm="100000">
                                          <p:val>
                                            <p:strVal val="#ppt_x"/>
                                          </p:val>
                                        </p:tav>
                                      </p:tavLst>
                                    </p:anim>
                                    <p:anim calcmode="lin" valueType="num">
                                      <p:cBhvr additive="base">
                                        <p:cTn id="52" dur="500" fill="hold"/>
                                        <p:tgtEl>
                                          <p:spTgt spid="19"/>
                                        </p:tgtEl>
                                        <p:attrNameLst>
                                          <p:attrName>ppt_y</p:attrName>
                                        </p:attrNameLst>
                                      </p:cBhvr>
                                      <p:tavLst>
                                        <p:tav tm="0">
                                          <p:val>
                                            <p:strVal val="1+#ppt_h/2"/>
                                          </p:val>
                                        </p:tav>
                                        <p:tav tm="100000">
                                          <p:val>
                                            <p:strVal val="#ppt_y"/>
                                          </p:val>
                                        </p:tav>
                                      </p:tavLst>
                                    </p:anim>
                                  </p:childTnLst>
                                </p:cTn>
                              </p:par>
                              <p:par>
                                <p:cTn id="53" presetID="2" presetClass="entr" presetSubtype="4" fill="hold" nodeType="withEffect">
                                  <p:stCondLst>
                                    <p:cond delay="0"/>
                                  </p:stCondLst>
                                  <p:childTnLst>
                                    <p:set>
                                      <p:cBhvr>
                                        <p:cTn id="54" dur="1" fill="hold">
                                          <p:stCondLst>
                                            <p:cond delay="0"/>
                                          </p:stCondLst>
                                        </p:cTn>
                                        <p:tgtEl>
                                          <p:spTgt spid="20"/>
                                        </p:tgtEl>
                                        <p:attrNameLst>
                                          <p:attrName>style.visibility</p:attrName>
                                        </p:attrNameLst>
                                      </p:cBhvr>
                                      <p:to>
                                        <p:strVal val="visible"/>
                                      </p:to>
                                    </p:set>
                                    <p:anim calcmode="lin" valueType="num">
                                      <p:cBhvr additive="base">
                                        <p:cTn id="55" dur="500" fill="hold"/>
                                        <p:tgtEl>
                                          <p:spTgt spid="20"/>
                                        </p:tgtEl>
                                        <p:attrNameLst>
                                          <p:attrName>ppt_x</p:attrName>
                                        </p:attrNameLst>
                                      </p:cBhvr>
                                      <p:tavLst>
                                        <p:tav tm="0">
                                          <p:val>
                                            <p:strVal val="#ppt_x"/>
                                          </p:val>
                                        </p:tav>
                                        <p:tav tm="100000">
                                          <p:val>
                                            <p:strVal val="#ppt_x"/>
                                          </p:val>
                                        </p:tav>
                                      </p:tavLst>
                                    </p:anim>
                                    <p:anim calcmode="lin" valueType="num">
                                      <p:cBhvr additive="base">
                                        <p:cTn id="56"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 Diagonal Corner Rectangle 2"/>
          <p:cNvSpPr/>
          <p:nvPr/>
        </p:nvSpPr>
        <p:spPr>
          <a:xfrm>
            <a:off x="250395" y="1106137"/>
            <a:ext cx="2376883" cy="864321"/>
          </a:xfrm>
          <a:prstGeom prst="round2DiagRect">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b="1" dirty="0" err="1"/>
              <a:t>Teori</a:t>
            </a:r>
            <a:r>
              <a:rPr lang="en-US" sz="1800" dirty="0"/>
              <a:t> </a:t>
            </a:r>
            <a:r>
              <a:rPr lang="en-US" sz="1800" b="1" dirty="0" err="1"/>
              <a:t>Konstruktivistik</a:t>
            </a:r>
            <a:endParaRPr lang="en-US" sz="1800" b="1" dirty="0"/>
          </a:p>
        </p:txBody>
      </p:sp>
      <p:sp>
        <p:nvSpPr>
          <p:cNvPr id="4" name="TextBox 3"/>
          <p:cNvSpPr txBox="1"/>
          <p:nvPr/>
        </p:nvSpPr>
        <p:spPr>
          <a:xfrm>
            <a:off x="7002903" y="2442263"/>
            <a:ext cx="1512562" cy="415627"/>
          </a:xfrm>
          <a:prstGeom prst="rect">
            <a:avLst/>
          </a:prstGeom>
          <a:noFill/>
        </p:spPr>
        <p:txBody>
          <a:bodyPr wrap="square" rtlCol="0">
            <a:spAutoFit/>
          </a:bodyPr>
          <a:lstStyle/>
          <a:p>
            <a:r>
              <a:rPr lang="en-US" sz="2101" dirty="0" err="1">
                <a:latin typeface="+mj-lt"/>
              </a:rPr>
              <a:t>Vygotsky</a:t>
            </a:r>
            <a:endParaRPr lang="en-US" sz="2101" dirty="0">
              <a:latin typeface="+mj-lt"/>
            </a:endParaRPr>
          </a:p>
        </p:txBody>
      </p:sp>
      <p:cxnSp>
        <p:nvCxnSpPr>
          <p:cNvPr id="6" name="Straight Arrow Connector 5"/>
          <p:cNvCxnSpPr/>
          <p:nvPr/>
        </p:nvCxnSpPr>
        <p:spPr>
          <a:xfrm>
            <a:off x="3059438" y="1538298"/>
            <a:ext cx="3349244" cy="0"/>
          </a:xfrm>
          <a:prstGeom prst="straightConnector1">
            <a:avLst/>
          </a:prstGeom>
          <a:ln w="38100">
            <a:tailEnd type="arrow"/>
          </a:ln>
        </p:spPr>
        <p:style>
          <a:lnRef idx="3">
            <a:schemeClr val="dk1"/>
          </a:lnRef>
          <a:fillRef idx="0">
            <a:schemeClr val="dk1"/>
          </a:fillRef>
          <a:effectRef idx="2">
            <a:schemeClr val="dk1"/>
          </a:effectRef>
          <a:fontRef idx="minor">
            <a:schemeClr val="tx1"/>
          </a:fontRef>
        </p:style>
      </p:cxnSp>
      <p:sp>
        <p:nvSpPr>
          <p:cNvPr id="7" name="Rectangle 6"/>
          <p:cNvSpPr/>
          <p:nvPr/>
        </p:nvSpPr>
        <p:spPr>
          <a:xfrm>
            <a:off x="466475" y="2726739"/>
            <a:ext cx="3889445" cy="2268843"/>
          </a:xfrm>
          <a:prstGeom prst="rect">
            <a:avLst/>
          </a:prstGeom>
          <a:solidFill>
            <a:schemeClr val="accent1"/>
          </a:solidFill>
        </p:spPr>
        <p:style>
          <a:lnRef idx="1">
            <a:schemeClr val="accent2"/>
          </a:lnRef>
          <a:fillRef idx="2">
            <a:schemeClr val="accent2"/>
          </a:fillRef>
          <a:effectRef idx="1">
            <a:schemeClr val="accent2"/>
          </a:effectRef>
          <a:fontRef idx="minor">
            <a:schemeClr val="dk1"/>
          </a:fontRef>
        </p:style>
        <p:txBody>
          <a:bodyPr rtlCol="0" anchor="ctr"/>
          <a:lstStyle/>
          <a:p>
            <a:pPr algn="just"/>
            <a:r>
              <a:rPr lang="en-US" sz="1500" b="1" dirty="0" err="1">
                <a:solidFill>
                  <a:schemeClr val="bg1"/>
                </a:solidFill>
                <a:latin typeface="Adobe Gothic Std B"/>
              </a:rPr>
              <a:t>Teori</a:t>
            </a:r>
            <a:r>
              <a:rPr lang="en-US" sz="1500" b="1" dirty="0">
                <a:solidFill>
                  <a:schemeClr val="bg1"/>
                </a:solidFill>
                <a:latin typeface="Adobe Gothic Std B"/>
              </a:rPr>
              <a:t> </a:t>
            </a:r>
            <a:r>
              <a:rPr lang="en-US" sz="1500" b="1" dirty="0" err="1">
                <a:solidFill>
                  <a:schemeClr val="bg1"/>
                </a:solidFill>
                <a:latin typeface="Adobe Gothic Std B"/>
              </a:rPr>
              <a:t>belajar</a:t>
            </a:r>
            <a:r>
              <a:rPr lang="en-US" sz="1500" b="1" dirty="0">
                <a:solidFill>
                  <a:schemeClr val="bg1"/>
                </a:solidFill>
                <a:latin typeface="Adobe Gothic Std B"/>
              </a:rPr>
              <a:t> </a:t>
            </a:r>
            <a:r>
              <a:rPr lang="en-US" sz="1500" b="1" i="1" dirty="0" err="1">
                <a:solidFill>
                  <a:schemeClr val="bg1"/>
                </a:solidFill>
                <a:latin typeface="Adobe Gothic Std B"/>
              </a:rPr>
              <a:t>ko-kontruktinvistik</a:t>
            </a:r>
            <a:r>
              <a:rPr lang="en-US" sz="1500" b="1" dirty="0">
                <a:solidFill>
                  <a:schemeClr val="bg1"/>
                </a:solidFill>
                <a:latin typeface="Adobe Gothic Std B"/>
              </a:rPr>
              <a:t> </a:t>
            </a:r>
            <a:r>
              <a:rPr lang="en-US" sz="1500" b="1" dirty="0" err="1">
                <a:solidFill>
                  <a:schemeClr val="bg1"/>
                </a:solidFill>
                <a:latin typeface="Adobe Gothic Std B"/>
              </a:rPr>
              <a:t>atau</a:t>
            </a:r>
            <a:r>
              <a:rPr lang="en-US" sz="1500" b="1" dirty="0">
                <a:solidFill>
                  <a:schemeClr val="bg1"/>
                </a:solidFill>
                <a:latin typeface="Adobe Gothic Std B"/>
              </a:rPr>
              <a:t> yang </a:t>
            </a:r>
            <a:r>
              <a:rPr lang="en-US" sz="1500" b="1" dirty="0" err="1">
                <a:solidFill>
                  <a:schemeClr val="bg1"/>
                </a:solidFill>
                <a:latin typeface="Adobe Gothic Std B"/>
              </a:rPr>
              <a:t>sering</a:t>
            </a:r>
            <a:r>
              <a:rPr lang="en-US" sz="1500" b="1" dirty="0">
                <a:solidFill>
                  <a:schemeClr val="bg1"/>
                </a:solidFill>
                <a:latin typeface="Adobe Gothic Std B"/>
              </a:rPr>
              <a:t> </a:t>
            </a:r>
            <a:r>
              <a:rPr lang="en-US" sz="1500" b="1" dirty="0" err="1">
                <a:solidFill>
                  <a:schemeClr val="bg1"/>
                </a:solidFill>
                <a:latin typeface="Adobe Gothic Std B"/>
              </a:rPr>
              <a:t>disebut</a:t>
            </a:r>
            <a:r>
              <a:rPr lang="en-US" sz="1500" b="1" dirty="0">
                <a:solidFill>
                  <a:schemeClr val="bg1"/>
                </a:solidFill>
                <a:latin typeface="Adobe Gothic Std B"/>
              </a:rPr>
              <a:t> </a:t>
            </a:r>
            <a:r>
              <a:rPr lang="en-US" sz="1500" b="1" dirty="0" err="1">
                <a:solidFill>
                  <a:schemeClr val="bg1"/>
                </a:solidFill>
                <a:latin typeface="Adobe Gothic Std B"/>
              </a:rPr>
              <a:t>sebagai</a:t>
            </a:r>
            <a:r>
              <a:rPr lang="en-US" sz="1500" b="1" dirty="0">
                <a:solidFill>
                  <a:schemeClr val="bg1"/>
                </a:solidFill>
                <a:latin typeface="Adobe Gothic Std B"/>
              </a:rPr>
              <a:t> </a:t>
            </a:r>
            <a:r>
              <a:rPr lang="en-US" sz="1500" b="1" dirty="0" err="1">
                <a:solidFill>
                  <a:schemeClr val="bg1"/>
                </a:solidFill>
                <a:latin typeface="Adobe Gothic Std B"/>
              </a:rPr>
              <a:t>teori</a:t>
            </a:r>
            <a:r>
              <a:rPr lang="en-US" sz="1500" b="1" dirty="0">
                <a:solidFill>
                  <a:schemeClr val="bg1"/>
                </a:solidFill>
                <a:latin typeface="Adobe Gothic Std B"/>
              </a:rPr>
              <a:t> </a:t>
            </a:r>
            <a:r>
              <a:rPr lang="en-US" sz="1500" b="1" dirty="0" err="1">
                <a:solidFill>
                  <a:schemeClr val="bg1"/>
                </a:solidFill>
                <a:latin typeface="Adobe Gothic Std B"/>
              </a:rPr>
              <a:t>belajar</a:t>
            </a:r>
            <a:r>
              <a:rPr lang="en-US" sz="1500" b="1" dirty="0">
                <a:solidFill>
                  <a:schemeClr val="bg1"/>
                </a:solidFill>
                <a:latin typeface="Adobe Gothic Std B"/>
              </a:rPr>
              <a:t> </a:t>
            </a:r>
            <a:r>
              <a:rPr lang="en-US" sz="1500" b="1" dirty="0" err="1">
                <a:solidFill>
                  <a:schemeClr val="bg1"/>
                </a:solidFill>
                <a:latin typeface="Adobe Gothic Std B"/>
              </a:rPr>
              <a:t>sosiokultur</a:t>
            </a:r>
            <a:r>
              <a:rPr lang="en-US" sz="1500" b="1" dirty="0">
                <a:solidFill>
                  <a:schemeClr val="bg1"/>
                </a:solidFill>
                <a:latin typeface="Adobe Gothic Std B"/>
              </a:rPr>
              <a:t> </a:t>
            </a:r>
            <a:r>
              <a:rPr lang="en-US" sz="1500" b="1" dirty="0" err="1">
                <a:solidFill>
                  <a:schemeClr val="bg1"/>
                </a:solidFill>
                <a:latin typeface="Adobe Gothic Std B"/>
              </a:rPr>
              <a:t>merupakan</a:t>
            </a:r>
            <a:r>
              <a:rPr lang="en-US" sz="1500" b="1" dirty="0">
                <a:solidFill>
                  <a:schemeClr val="bg1"/>
                </a:solidFill>
                <a:latin typeface="Adobe Gothic Std B"/>
              </a:rPr>
              <a:t> </a:t>
            </a:r>
            <a:r>
              <a:rPr lang="en-US" sz="1500" b="1" dirty="0" err="1">
                <a:solidFill>
                  <a:schemeClr val="bg1"/>
                </a:solidFill>
                <a:latin typeface="Adobe Gothic Std B"/>
              </a:rPr>
              <a:t>teori</a:t>
            </a:r>
            <a:r>
              <a:rPr lang="en-US" sz="1500" b="1" dirty="0">
                <a:solidFill>
                  <a:schemeClr val="bg1"/>
                </a:solidFill>
                <a:latin typeface="Adobe Gothic Std B"/>
              </a:rPr>
              <a:t> </a:t>
            </a:r>
            <a:r>
              <a:rPr lang="en-US" sz="1500" b="1" dirty="0" err="1">
                <a:solidFill>
                  <a:schemeClr val="bg1"/>
                </a:solidFill>
                <a:latin typeface="Adobe Gothic Std B"/>
              </a:rPr>
              <a:t>belajar</a:t>
            </a:r>
            <a:r>
              <a:rPr lang="en-US" sz="1500" b="1" dirty="0">
                <a:solidFill>
                  <a:schemeClr val="bg1"/>
                </a:solidFill>
                <a:latin typeface="Adobe Gothic Std B"/>
              </a:rPr>
              <a:t> yang </a:t>
            </a:r>
            <a:r>
              <a:rPr lang="en-US" sz="1500" b="1" dirty="0" err="1">
                <a:solidFill>
                  <a:schemeClr val="bg1"/>
                </a:solidFill>
                <a:latin typeface="Adobe Gothic Std B"/>
              </a:rPr>
              <a:t>titik</a:t>
            </a:r>
            <a:r>
              <a:rPr lang="en-US" sz="1500" b="1" dirty="0">
                <a:solidFill>
                  <a:schemeClr val="bg1"/>
                </a:solidFill>
                <a:latin typeface="Adobe Gothic Std B"/>
              </a:rPr>
              <a:t> </a:t>
            </a:r>
            <a:r>
              <a:rPr lang="en-US" sz="1500" b="1" dirty="0" err="1">
                <a:solidFill>
                  <a:schemeClr val="bg1"/>
                </a:solidFill>
                <a:latin typeface="Adobe Gothic Std B"/>
              </a:rPr>
              <a:t>tekan</a:t>
            </a:r>
            <a:r>
              <a:rPr lang="en-US" sz="1500" b="1" dirty="0">
                <a:solidFill>
                  <a:schemeClr val="bg1"/>
                </a:solidFill>
                <a:latin typeface="Adobe Gothic Std B"/>
              </a:rPr>
              <a:t> </a:t>
            </a:r>
            <a:r>
              <a:rPr lang="en-US" sz="1500" b="1" dirty="0" err="1">
                <a:solidFill>
                  <a:schemeClr val="bg1"/>
                </a:solidFill>
                <a:latin typeface="Adobe Gothic Std B"/>
              </a:rPr>
              <a:t>utamanya</a:t>
            </a:r>
            <a:r>
              <a:rPr lang="en-US" sz="1500" b="1" dirty="0">
                <a:solidFill>
                  <a:schemeClr val="bg1"/>
                </a:solidFill>
                <a:latin typeface="Adobe Gothic Std B"/>
              </a:rPr>
              <a:t> </a:t>
            </a:r>
            <a:r>
              <a:rPr lang="en-US" sz="1500" b="1" dirty="0" err="1">
                <a:solidFill>
                  <a:schemeClr val="bg1"/>
                </a:solidFill>
                <a:latin typeface="Adobe Gothic Std B"/>
              </a:rPr>
              <a:t>adalah</a:t>
            </a:r>
            <a:r>
              <a:rPr lang="en-US" sz="1500" b="1" dirty="0">
                <a:solidFill>
                  <a:schemeClr val="bg1"/>
                </a:solidFill>
                <a:latin typeface="Adobe Gothic Std B"/>
              </a:rPr>
              <a:t> </a:t>
            </a:r>
            <a:r>
              <a:rPr lang="en-US" sz="1500" b="1" dirty="0" err="1">
                <a:solidFill>
                  <a:schemeClr val="bg1"/>
                </a:solidFill>
                <a:latin typeface="Adobe Gothic Std B"/>
              </a:rPr>
              <a:t>pada</a:t>
            </a:r>
            <a:r>
              <a:rPr lang="en-US" sz="1500" b="1" dirty="0">
                <a:solidFill>
                  <a:schemeClr val="bg1"/>
                </a:solidFill>
                <a:latin typeface="Adobe Gothic Std B"/>
              </a:rPr>
              <a:t> </a:t>
            </a:r>
            <a:r>
              <a:rPr lang="en-US" sz="1500" b="1" dirty="0" err="1">
                <a:solidFill>
                  <a:schemeClr val="bg1"/>
                </a:solidFill>
                <a:latin typeface="Adobe Gothic Std B"/>
              </a:rPr>
              <a:t>bagaimana</a:t>
            </a:r>
            <a:r>
              <a:rPr lang="en-US" sz="1500" b="1" dirty="0">
                <a:solidFill>
                  <a:schemeClr val="bg1"/>
                </a:solidFill>
                <a:latin typeface="Adobe Gothic Std B"/>
              </a:rPr>
              <a:t> </a:t>
            </a:r>
            <a:r>
              <a:rPr lang="en-US" sz="1500" b="1" dirty="0" err="1">
                <a:solidFill>
                  <a:schemeClr val="bg1"/>
                </a:solidFill>
                <a:latin typeface="Adobe Gothic Std B"/>
              </a:rPr>
              <a:t>seseorang</a:t>
            </a:r>
            <a:r>
              <a:rPr lang="en-US" sz="1500" b="1" dirty="0">
                <a:solidFill>
                  <a:schemeClr val="bg1"/>
                </a:solidFill>
                <a:latin typeface="Adobe Gothic Std B"/>
              </a:rPr>
              <a:t> </a:t>
            </a:r>
            <a:r>
              <a:rPr lang="en-US" sz="1500" b="1" dirty="0" err="1">
                <a:solidFill>
                  <a:schemeClr val="bg1"/>
                </a:solidFill>
                <a:latin typeface="Adobe Gothic Std B"/>
              </a:rPr>
              <a:t>belajar</a:t>
            </a:r>
            <a:r>
              <a:rPr lang="en-US" sz="1500" b="1" dirty="0">
                <a:solidFill>
                  <a:schemeClr val="bg1"/>
                </a:solidFill>
                <a:latin typeface="Adobe Gothic Std B"/>
              </a:rPr>
              <a:t> </a:t>
            </a:r>
            <a:r>
              <a:rPr lang="en-US" sz="1500" b="1" dirty="0" err="1">
                <a:solidFill>
                  <a:schemeClr val="bg1"/>
                </a:solidFill>
                <a:latin typeface="Adobe Gothic Std B"/>
              </a:rPr>
              <a:t>dengan</a:t>
            </a:r>
            <a:r>
              <a:rPr lang="en-US" sz="1500" b="1" dirty="0">
                <a:solidFill>
                  <a:schemeClr val="bg1"/>
                </a:solidFill>
                <a:latin typeface="Adobe Gothic Std B"/>
              </a:rPr>
              <a:t> </a:t>
            </a:r>
            <a:r>
              <a:rPr lang="en-US" sz="1500" b="1" dirty="0" err="1">
                <a:solidFill>
                  <a:schemeClr val="bg1"/>
                </a:solidFill>
                <a:latin typeface="Adobe Gothic Std B"/>
              </a:rPr>
              <a:t>bantuan</a:t>
            </a:r>
            <a:r>
              <a:rPr lang="en-US" sz="1500" b="1" dirty="0">
                <a:solidFill>
                  <a:schemeClr val="bg1"/>
                </a:solidFill>
                <a:latin typeface="Adobe Gothic Std B"/>
              </a:rPr>
              <a:t> orang lain </a:t>
            </a:r>
            <a:r>
              <a:rPr lang="en-US" sz="1500" b="1" dirty="0" err="1">
                <a:solidFill>
                  <a:schemeClr val="bg1"/>
                </a:solidFill>
                <a:latin typeface="Adobe Gothic Std B"/>
              </a:rPr>
              <a:t>dalam</a:t>
            </a:r>
            <a:r>
              <a:rPr lang="en-US" sz="1500" b="1" dirty="0">
                <a:solidFill>
                  <a:schemeClr val="bg1"/>
                </a:solidFill>
                <a:latin typeface="Adobe Gothic Std B"/>
              </a:rPr>
              <a:t> </a:t>
            </a:r>
            <a:r>
              <a:rPr lang="en-US" sz="1500" b="1" dirty="0" err="1">
                <a:solidFill>
                  <a:schemeClr val="bg1"/>
                </a:solidFill>
                <a:latin typeface="Adobe Gothic Std B"/>
              </a:rPr>
              <a:t>suatu</a:t>
            </a:r>
            <a:r>
              <a:rPr lang="en-US" sz="1500" b="1" dirty="0">
                <a:solidFill>
                  <a:schemeClr val="bg1"/>
                </a:solidFill>
                <a:latin typeface="Adobe Gothic Std B"/>
              </a:rPr>
              <a:t> </a:t>
            </a:r>
            <a:r>
              <a:rPr lang="en-US" sz="1500" b="1" dirty="0" err="1">
                <a:solidFill>
                  <a:schemeClr val="bg1"/>
                </a:solidFill>
                <a:latin typeface="Adobe Gothic Std B"/>
              </a:rPr>
              <a:t>zona</a:t>
            </a:r>
            <a:r>
              <a:rPr lang="en-US" sz="1500" b="1" dirty="0">
                <a:solidFill>
                  <a:schemeClr val="bg1"/>
                </a:solidFill>
                <a:latin typeface="Adobe Gothic Std B"/>
              </a:rPr>
              <a:t> </a:t>
            </a:r>
            <a:r>
              <a:rPr lang="en-US" sz="1500" b="1" dirty="0" err="1">
                <a:solidFill>
                  <a:schemeClr val="bg1"/>
                </a:solidFill>
                <a:latin typeface="Adobe Gothic Std B"/>
              </a:rPr>
              <a:t>keterbatasan</a:t>
            </a:r>
            <a:r>
              <a:rPr lang="en-US" sz="1500" b="1" dirty="0">
                <a:solidFill>
                  <a:schemeClr val="bg1"/>
                </a:solidFill>
                <a:latin typeface="Adobe Gothic Std B"/>
              </a:rPr>
              <a:t> </a:t>
            </a:r>
            <a:r>
              <a:rPr lang="en-US" sz="1500" b="1" dirty="0" err="1">
                <a:solidFill>
                  <a:schemeClr val="bg1"/>
                </a:solidFill>
                <a:latin typeface="Adobe Gothic Std B"/>
              </a:rPr>
              <a:t>dirinya</a:t>
            </a:r>
            <a:r>
              <a:rPr lang="en-US" sz="1500" b="1" dirty="0">
                <a:solidFill>
                  <a:schemeClr val="bg1"/>
                </a:solidFill>
                <a:latin typeface="Adobe Gothic Std B"/>
              </a:rPr>
              <a:t> </a:t>
            </a:r>
            <a:r>
              <a:rPr lang="en-US" sz="1500" b="1" dirty="0" err="1">
                <a:solidFill>
                  <a:schemeClr val="bg1"/>
                </a:solidFill>
                <a:latin typeface="Adobe Gothic Std B"/>
              </a:rPr>
              <a:t>yaitu</a:t>
            </a:r>
            <a:r>
              <a:rPr lang="en-US" sz="1500" b="1" dirty="0">
                <a:solidFill>
                  <a:schemeClr val="bg1"/>
                </a:solidFill>
                <a:latin typeface="Adobe Gothic Std B"/>
              </a:rPr>
              <a:t> </a:t>
            </a:r>
            <a:r>
              <a:rPr lang="en-US" sz="1500" b="1" i="1" dirty="0" err="1">
                <a:solidFill>
                  <a:schemeClr val="bg1"/>
                </a:solidFill>
                <a:latin typeface="Adobe Gothic Std B"/>
              </a:rPr>
              <a:t>Zona</a:t>
            </a:r>
            <a:r>
              <a:rPr lang="en-US" sz="1500" b="1" i="1" dirty="0">
                <a:solidFill>
                  <a:schemeClr val="bg1"/>
                </a:solidFill>
                <a:latin typeface="Adobe Gothic Std B"/>
              </a:rPr>
              <a:t> </a:t>
            </a:r>
            <a:r>
              <a:rPr lang="en-US" sz="1500" b="1" i="1" dirty="0" err="1">
                <a:solidFill>
                  <a:schemeClr val="bg1"/>
                </a:solidFill>
                <a:latin typeface="Adobe Gothic Std B"/>
              </a:rPr>
              <a:t>Proksimal</a:t>
            </a:r>
            <a:r>
              <a:rPr lang="en-US" sz="1500" b="1" i="1" dirty="0">
                <a:solidFill>
                  <a:schemeClr val="bg1"/>
                </a:solidFill>
                <a:latin typeface="Adobe Gothic Std B"/>
              </a:rPr>
              <a:t> </a:t>
            </a:r>
            <a:r>
              <a:rPr lang="en-US" sz="1500" b="1" i="1" dirty="0" err="1">
                <a:solidFill>
                  <a:schemeClr val="bg1"/>
                </a:solidFill>
                <a:latin typeface="Adobe Gothic Std B"/>
              </a:rPr>
              <a:t>Developmen</a:t>
            </a:r>
            <a:r>
              <a:rPr lang="en-US" sz="1500" b="1" i="1" dirty="0">
                <a:solidFill>
                  <a:schemeClr val="bg1"/>
                </a:solidFill>
                <a:latin typeface="Adobe Gothic Std B"/>
              </a:rPr>
              <a:t> (ZPD)</a:t>
            </a:r>
            <a:r>
              <a:rPr lang="en-US" sz="1500" b="1" dirty="0">
                <a:solidFill>
                  <a:schemeClr val="bg1"/>
                </a:solidFill>
                <a:latin typeface="Adobe Gothic Std B"/>
              </a:rPr>
              <a:t> </a:t>
            </a:r>
            <a:r>
              <a:rPr lang="en-US" sz="1500" b="1" dirty="0" err="1">
                <a:solidFill>
                  <a:schemeClr val="bg1"/>
                </a:solidFill>
                <a:latin typeface="Adobe Gothic Std B"/>
              </a:rPr>
              <a:t>atau</a:t>
            </a:r>
            <a:r>
              <a:rPr lang="en-US" sz="1500" b="1" dirty="0">
                <a:solidFill>
                  <a:schemeClr val="bg1"/>
                </a:solidFill>
                <a:latin typeface="Adobe Gothic Std B"/>
              </a:rPr>
              <a:t> </a:t>
            </a:r>
            <a:r>
              <a:rPr lang="en-US" sz="1500" b="1" dirty="0" err="1">
                <a:solidFill>
                  <a:schemeClr val="bg1"/>
                </a:solidFill>
                <a:latin typeface="Adobe Gothic Std B"/>
              </a:rPr>
              <a:t>Zona</a:t>
            </a:r>
            <a:r>
              <a:rPr lang="en-US" sz="1500" b="1" dirty="0">
                <a:solidFill>
                  <a:schemeClr val="bg1"/>
                </a:solidFill>
                <a:latin typeface="Adobe Gothic Std B"/>
              </a:rPr>
              <a:t> </a:t>
            </a:r>
            <a:r>
              <a:rPr lang="en-US" sz="1500" b="1" dirty="0" err="1">
                <a:solidFill>
                  <a:schemeClr val="bg1"/>
                </a:solidFill>
                <a:latin typeface="Adobe Gothic Std B"/>
              </a:rPr>
              <a:t>Perkembangan</a:t>
            </a:r>
            <a:r>
              <a:rPr lang="en-US" sz="1500" b="1" dirty="0">
                <a:solidFill>
                  <a:schemeClr val="bg1"/>
                </a:solidFill>
                <a:latin typeface="Adobe Gothic Std B"/>
              </a:rPr>
              <a:t> </a:t>
            </a:r>
            <a:r>
              <a:rPr lang="en-US" sz="1500" b="1" dirty="0" err="1">
                <a:solidFill>
                  <a:schemeClr val="bg1"/>
                </a:solidFill>
                <a:latin typeface="Adobe Gothic Std B"/>
              </a:rPr>
              <a:t>Proksimal</a:t>
            </a:r>
            <a:r>
              <a:rPr lang="en-US" sz="1500" b="1" dirty="0">
                <a:solidFill>
                  <a:schemeClr val="bg1"/>
                </a:solidFill>
                <a:latin typeface="Adobe Gothic Std B"/>
              </a:rPr>
              <a:t> </a:t>
            </a:r>
            <a:r>
              <a:rPr lang="en-US" sz="1500" b="1" dirty="0" err="1">
                <a:solidFill>
                  <a:schemeClr val="bg1"/>
                </a:solidFill>
                <a:latin typeface="Adobe Gothic Std B"/>
              </a:rPr>
              <a:t>dan</a:t>
            </a:r>
            <a:r>
              <a:rPr lang="en-US" sz="1500" b="1" dirty="0">
                <a:solidFill>
                  <a:schemeClr val="bg1"/>
                </a:solidFill>
                <a:latin typeface="Adobe Gothic Std B"/>
              </a:rPr>
              <a:t> </a:t>
            </a:r>
            <a:r>
              <a:rPr lang="en-US" sz="1500" b="1" dirty="0" err="1">
                <a:solidFill>
                  <a:schemeClr val="bg1"/>
                </a:solidFill>
                <a:latin typeface="Adobe Gothic Std B"/>
              </a:rPr>
              <a:t>mediasi</a:t>
            </a:r>
            <a:r>
              <a:rPr lang="en-US" sz="1500" b="1" dirty="0">
                <a:solidFill>
                  <a:schemeClr val="bg1"/>
                </a:solidFill>
                <a:latin typeface="Adobe Gothic Std B"/>
              </a:rPr>
              <a:t>. </a:t>
            </a:r>
            <a:endParaRPr lang="en-US" sz="1500" b="1" dirty="0">
              <a:solidFill>
                <a:schemeClr val="bg1"/>
              </a:solidFill>
              <a:latin typeface="Adobe Gothic Std B"/>
            </a:endParaRPr>
          </a:p>
        </p:txBody>
      </p:sp>
      <p:sp>
        <p:nvSpPr>
          <p:cNvPr id="8" name="Rectangle 7"/>
          <p:cNvSpPr/>
          <p:nvPr/>
        </p:nvSpPr>
        <p:spPr>
          <a:xfrm>
            <a:off x="4424221" y="3483020"/>
            <a:ext cx="4253304" cy="2106783"/>
          </a:xfrm>
          <a:prstGeom prst="rect">
            <a:avLst/>
          </a:prstGeom>
          <a:solidFill>
            <a:schemeClr val="accent1"/>
          </a:solidFill>
        </p:spPr>
        <p:style>
          <a:lnRef idx="1">
            <a:schemeClr val="accent2"/>
          </a:lnRef>
          <a:fillRef idx="2">
            <a:schemeClr val="accent2"/>
          </a:fillRef>
          <a:effectRef idx="1">
            <a:schemeClr val="accent2"/>
          </a:effectRef>
          <a:fontRef idx="minor">
            <a:schemeClr val="dk1"/>
          </a:fontRef>
        </p:style>
        <p:txBody>
          <a:bodyPr rtlCol="0" anchor="ctr"/>
          <a:lstStyle/>
          <a:p>
            <a:pPr algn="just"/>
            <a:r>
              <a:rPr lang="en-GB" sz="1500" b="1" dirty="0" err="1">
                <a:solidFill>
                  <a:schemeClr val="bg1"/>
                </a:solidFill>
                <a:latin typeface="Adobe Gothic Std B"/>
              </a:rPr>
              <a:t>Teori</a:t>
            </a:r>
            <a:r>
              <a:rPr lang="en-GB" sz="1500" b="1" dirty="0">
                <a:solidFill>
                  <a:schemeClr val="bg1"/>
                </a:solidFill>
                <a:latin typeface="Adobe Gothic Std B"/>
              </a:rPr>
              <a:t> yang </a:t>
            </a:r>
            <a:r>
              <a:rPr lang="en-GB" sz="1500" b="1" dirty="0" err="1">
                <a:solidFill>
                  <a:schemeClr val="bg1"/>
                </a:solidFill>
                <a:latin typeface="Adobe Gothic Std B"/>
              </a:rPr>
              <a:t>juga</a:t>
            </a:r>
            <a:r>
              <a:rPr lang="en-GB" sz="1500" b="1" dirty="0">
                <a:solidFill>
                  <a:schemeClr val="bg1"/>
                </a:solidFill>
                <a:latin typeface="Adobe Gothic Std B"/>
              </a:rPr>
              <a:t> </a:t>
            </a:r>
            <a:r>
              <a:rPr lang="en-GB" sz="1500" b="1" dirty="0" err="1">
                <a:solidFill>
                  <a:schemeClr val="bg1"/>
                </a:solidFill>
                <a:latin typeface="Adobe Gothic Std B"/>
              </a:rPr>
              <a:t>disebut</a:t>
            </a:r>
            <a:r>
              <a:rPr lang="en-GB" sz="1500" b="1" dirty="0">
                <a:solidFill>
                  <a:schemeClr val="bg1"/>
                </a:solidFill>
                <a:latin typeface="Adobe Gothic Std B"/>
              </a:rPr>
              <a:t> </a:t>
            </a:r>
            <a:r>
              <a:rPr lang="en-GB" sz="1500" b="1" dirty="0" err="1">
                <a:solidFill>
                  <a:schemeClr val="bg1"/>
                </a:solidFill>
                <a:latin typeface="Adobe Gothic Std B"/>
              </a:rPr>
              <a:t>sebagai</a:t>
            </a:r>
            <a:r>
              <a:rPr lang="en-GB" sz="1500" b="1" dirty="0">
                <a:solidFill>
                  <a:schemeClr val="bg1"/>
                </a:solidFill>
                <a:latin typeface="Adobe Gothic Std B"/>
              </a:rPr>
              <a:t> </a:t>
            </a:r>
            <a:r>
              <a:rPr lang="en-GB" sz="1500" b="1" dirty="0" err="1">
                <a:solidFill>
                  <a:schemeClr val="bg1"/>
                </a:solidFill>
                <a:latin typeface="Adobe Gothic Std B"/>
              </a:rPr>
              <a:t>teori</a:t>
            </a:r>
            <a:r>
              <a:rPr lang="en-GB" sz="1500" b="1" dirty="0">
                <a:solidFill>
                  <a:schemeClr val="bg1"/>
                </a:solidFill>
                <a:latin typeface="Adobe Gothic Std B"/>
              </a:rPr>
              <a:t> </a:t>
            </a:r>
            <a:r>
              <a:rPr lang="en-GB" sz="1500" b="1" dirty="0" err="1">
                <a:solidFill>
                  <a:schemeClr val="bg1"/>
                </a:solidFill>
                <a:latin typeface="Adobe Gothic Std B"/>
              </a:rPr>
              <a:t>konstruksi</a:t>
            </a:r>
            <a:r>
              <a:rPr lang="en-GB" sz="1500" b="1" dirty="0">
                <a:solidFill>
                  <a:schemeClr val="bg1"/>
                </a:solidFill>
                <a:latin typeface="Adobe Gothic Std B"/>
              </a:rPr>
              <a:t> </a:t>
            </a:r>
            <a:r>
              <a:rPr lang="en-GB" sz="1500" b="1" dirty="0" err="1">
                <a:solidFill>
                  <a:schemeClr val="bg1"/>
                </a:solidFill>
                <a:latin typeface="Adobe Gothic Std B"/>
              </a:rPr>
              <a:t>sosial</a:t>
            </a:r>
            <a:r>
              <a:rPr lang="en-GB" sz="1500" b="1" dirty="0">
                <a:solidFill>
                  <a:schemeClr val="bg1"/>
                </a:solidFill>
                <a:latin typeface="Adobe Gothic Std B"/>
              </a:rPr>
              <a:t> </a:t>
            </a:r>
            <a:r>
              <a:rPr lang="en-GB" sz="1500" b="1" dirty="0" err="1">
                <a:solidFill>
                  <a:schemeClr val="bg1"/>
                </a:solidFill>
                <a:latin typeface="Adobe Gothic Std B"/>
              </a:rPr>
              <a:t>ini</a:t>
            </a:r>
            <a:r>
              <a:rPr lang="en-GB" sz="1500" b="1" dirty="0">
                <a:solidFill>
                  <a:schemeClr val="bg1"/>
                </a:solidFill>
                <a:latin typeface="Adobe Gothic Std B"/>
              </a:rPr>
              <a:t> </a:t>
            </a:r>
            <a:r>
              <a:rPr lang="en-GB" sz="1500" b="1" dirty="0" err="1">
                <a:solidFill>
                  <a:schemeClr val="bg1"/>
                </a:solidFill>
                <a:latin typeface="Adobe Gothic Std B"/>
              </a:rPr>
              <a:t>menekankan</a:t>
            </a:r>
            <a:r>
              <a:rPr lang="en-GB" sz="1500" b="1" dirty="0">
                <a:solidFill>
                  <a:schemeClr val="bg1"/>
                </a:solidFill>
                <a:latin typeface="Adobe Gothic Std B"/>
              </a:rPr>
              <a:t> </a:t>
            </a:r>
            <a:r>
              <a:rPr lang="en-GB" sz="1500" b="1" dirty="0" err="1">
                <a:solidFill>
                  <a:schemeClr val="bg1"/>
                </a:solidFill>
                <a:latin typeface="Adobe Gothic Std B"/>
              </a:rPr>
              <a:t>bahwa</a:t>
            </a:r>
            <a:r>
              <a:rPr lang="en-GB" sz="1500" b="1" dirty="0">
                <a:solidFill>
                  <a:schemeClr val="bg1"/>
                </a:solidFill>
                <a:latin typeface="Adobe Gothic Std B"/>
              </a:rPr>
              <a:t> </a:t>
            </a:r>
            <a:r>
              <a:rPr lang="en-GB" sz="1500" b="1" dirty="0" err="1">
                <a:solidFill>
                  <a:schemeClr val="bg1"/>
                </a:solidFill>
                <a:latin typeface="Adobe Gothic Std B"/>
              </a:rPr>
              <a:t>intelegensi</a:t>
            </a:r>
            <a:r>
              <a:rPr lang="en-GB" sz="1500" b="1" dirty="0">
                <a:solidFill>
                  <a:schemeClr val="bg1"/>
                </a:solidFill>
                <a:latin typeface="Adobe Gothic Std B"/>
              </a:rPr>
              <a:t> </a:t>
            </a:r>
            <a:r>
              <a:rPr lang="en-GB" sz="1500" b="1" dirty="0" err="1">
                <a:solidFill>
                  <a:schemeClr val="bg1"/>
                </a:solidFill>
                <a:latin typeface="Adobe Gothic Std B"/>
              </a:rPr>
              <a:t>manusia</a:t>
            </a:r>
            <a:r>
              <a:rPr lang="en-GB" sz="1500" b="1" dirty="0">
                <a:solidFill>
                  <a:schemeClr val="bg1"/>
                </a:solidFill>
                <a:latin typeface="Adobe Gothic Std B"/>
              </a:rPr>
              <a:t> </a:t>
            </a:r>
            <a:r>
              <a:rPr lang="en-GB" sz="1500" b="1" dirty="0" err="1">
                <a:solidFill>
                  <a:schemeClr val="bg1"/>
                </a:solidFill>
                <a:latin typeface="Adobe Gothic Std B"/>
              </a:rPr>
              <a:t>berasal</a:t>
            </a:r>
            <a:r>
              <a:rPr lang="en-GB" sz="1500" b="1" dirty="0">
                <a:solidFill>
                  <a:schemeClr val="bg1"/>
                </a:solidFill>
                <a:latin typeface="Adobe Gothic Std B"/>
              </a:rPr>
              <a:t> </a:t>
            </a:r>
            <a:r>
              <a:rPr lang="en-GB" sz="1500" b="1" dirty="0" err="1">
                <a:solidFill>
                  <a:schemeClr val="bg1"/>
                </a:solidFill>
                <a:latin typeface="Adobe Gothic Std B"/>
              </a:rPr>
              <a:t>dari</a:t>
            </a:r>
            <a:r>
              <a:rPr lang="en-GB" sz="1500" b="1" dirty="0">
                <a:solidFill>
                  <a:schemeClr val="bg1"/>
                </a:solidFill>
                <a:latin typeface="Adobe Gothic Std B"/>
              </a:rPr>
              <a:t> </a:t>
            </a:r>
            <a:r>
              <a:rPr lang="en-GB" sz="1500" b="1" dirty="0" err="1">
                <a:solidFill>
                  <a:schemeClr val="bg1"/>
                </a:solidFill>
                <a:latin typeface="Adobe Gothic Std B"/>
              </a:rPr>
              <a:t>masyarakat</a:t>
            </a:r>
            <a:r>
              <a:rPr lang="en-GB" sz="1500" b="1" dirty="0">
                <a:solidFill>
                  <a:schemeClr val="bg1"/>
                </a:solidFill>
                <a:latin typeface="Adobe Gothic Std B"/>
              </a:rPr>
              <a:t>, </a:t>
            </a:r>
            <a:r>
              <a:rPr lang="en-GB" sz="1500" b="1" dirty="0" err="1">
                <a:solidFill>
                  <a:schemeClr val="bg1"/>
                </a:solidFill>
                <a:latin typeface="Adobe Gothic Std B"/>
              </a:rPr>
              <a:t>lingkungan</a:t>
            </a:r>
            <a:r>
              <a:rPr lang="en-GB" sz="1500" b="1" dirty="0">
                <a:solidFill>
                  <a:schemeClr val="bg1"/>
                </a:solidFill>
                <a:latin typeface="Adobe Gothic Std B"/>
              </a:rPr>
              <a:t> </a:t>
            </a:r>
            <a:r>
              <a:rPr lang="en-GB" sz="1500" b="1" dirty="0" err="1">
                <a:solidFill>
                  <a:schemeClr val="bg1"/>
                </a:solidFill>
                <a:latin typeface="Adobe Gothic Std B"/>
              </a:rPr>
              <a:t>dan</a:t>
            </a:r>
            <a:r>
              <a:rPr lang="en-GB" sz="1500" b="1" dirty="0">
                <a:solidFill>
                  <a:schemeClr val="bg1"/>
                </a:solidFill>
                <a:latin typeface="Adobe Gothic Std B"/>
              </a:rPr>
              <a:t> </a:t>
            </a:r>
            <a:r>
              <a:rPr lang="en-GB" sz="1500" b="1" dirty="0" err="1">
                <a:solidFill>
                  <a:schemeClr val="bg1"/>
                </a:solidFill>
                <a:latin typeface="Adobe Gothic Std B"/>
              </a:rPr>
              <a:t>budayanya</a:t>
            </a:r>
            <a:r>
              <a:rPr lang="en-GB" sz="1500" b="1" dirty="0">
                <a:solidFill>
                  <a:schemeClr val="bg1"/>
                </a:solidFill>
                <a:latin typeface="Adobe Gothic Std B"/>
              </a:rPr>
              <a:t>. </a:t>
            </a:r>
            <a:r>
              <a:rPr lang="en-GB" sz="1500" b="1" dirty="0" err="1">
                <a:solidFill>
                  <a:schemeClr val="bg1"/>
                </a:solidFill>
                <a:latin typeface="Adobe Gothic Std B"/>
              </a:rPr>
              <a:t>Teori</a:t>
            </a:r>
            <a:r>
              <a:rPr lang="en-GB" sz="1500" b="1" dirty="0">
                <a:solidFill>
                  <a:schemeClr val="bg1"/>
                </a:solidFill>
                <a:latin typeface="Adobe Gothic Std B"/>
              </a:rPr>
              <a:t> </a:t>
            </a:r>
            <a:r>
              <a:rPr lang="en-GB" sz="1500" b="1" dirty="0" err="1">
                <a:solidFill>
                  <a:schemeClr val="bg1"/>
                </a:solidFill>
                <a:latin typeface="Adobe Gothic Std B"/>
              </a:rPr>
              <a:t>ini</a:t>
            </a:r>
            <a:r>
              <a:rPr lang="en-GB" sz="1500" b="1" dirty="0">
                <a:solidFill>
                  <a:schemeClr val="bg1"/>
                </a:solidFill>
                <a:latin typeface="Adobe Gothic Std B"/>
              </a:rPr>
              <a:t> </a:t>
            </a:r>
            <a:r>
              <a:rPr lang="en-GB" sz="1500" b="1" dirty="0" err="1">
                <a:solidFill>
                  <a:schemeClr val="bg1"/>
                </a:solidFill>
                <a:latin typeface="Adobe Gothic Std B"/>
              </a:rPr>
              <a:t>juga</a:t>
            </a:r>
            <a:r>
              <a:rPr lang="en-GB" sz="1500" b="1" dirty="0">
                <a:solidFill>
                  <a:schemeClr val="bg1"/>
                </a:solidFill>
                <a:latin typeface="Adobe Gothic Std B"/>
              </a:rPr>
              <a:t> </a:t>
            </a:r>
            <a:r>
              <a:rPr lang="en-GB" sz="1500" b="1" dirty="0" err="1">
                <a:solidFill>
                  <a:schemeClr val="bg1"/>
                </a:solidFill>
                <a:latin typeface="Adobe Gothic Std B"/>
              </a:rPr>
              <a:t>menegaskan</a:t>
            </a:r>
            <a:r>
              <a:rPr lang="en-GB" sz="1500" b="1" dirty="0">
                <a:solidFill>
                  <a:schemeClr val="bg1"/>
                </a:solidFill>
                <a:latin typeface="Adobe Gothic Std B"/>
              </a:rPr>
              <a:t> </a:t>
            </a:r>
            <a:r>
              <a:rPr lang="en-GB" sz="1500" b="1" dirty="0" err="1">
                <a:solidFill>
                  <a:schemeClr val="bg1"/>
                </a:solidFill>
                <a:latin typeface="Adobe Gothic Std B"/>
              </a:rPr>
              <a:t>bahwa</a:t>
            </a:r>
            <a:r>
              <a:rPr lang="en-GB" sz="1500" b="1" dirty="0">
                <a:solidFill>
                  <a:schemeClr val="bg1"/>
                </a:solidFill>
                <a:latin typeface="Adobe Gothic Std B"/>
              </a:rPr>
              <a:t> </a:t>
            </a:r>
            <a:r>
              <a:rPr lang="en-GB" sz="1500" b="1" dirty="0" err="1">
                <a:solidFill>
                  <a:schemeClr val="bg1"/>
                </a:solidFill>
                <a:latin typeface="Adobe Gothic Std B"/>
              </a:rPr>
              <a:t>perolehan</a:t>
            </a:r>
            <a:r>
              <a:rPr lang="en-GB" sz="1500" b="1" dirty="0">
                <a:solidFill>
                  <a:schemeClr val="bg1"/>
                </a:solidFill>
                <a:latin typeface="Adobe Gothic Std B"/>
              </a:rPr>
              <a:t> </a:t>
            </a:r>
            <a:r>
              <a:rPr lang="en-GB" sz="1500" b="1" dirty="0" err="1">
                <a:solidFill>
                  <a:schemeClr val="bg1"/>
                </a:solidFill>
                <a:latin typeface="Adobe Gothic Std B"/>
              </a:rPr>
              <a:t>kognitif</a:t>
            </a:r>
            <a:r>
              <a:rPr lang="en-GB" sz="1500" b="1" dirty="0">
                <a:solidFill>
                  <a:schemeClr val="bg1"/>
                </a:solidFill>
                <a:latin typeface="Adobe Gothic Std B"/>
              </a:rPr>
              <a:t> </a:t>
            </a:r>
            <a:r>
              <a:rPr lang="en-GB" sz="1500" b="1" dirty="0" err="1">
                <a:solidFill>
                  <a:schemeClr val="bg1"/>
                </a:solidFill>
                <a:latin typeface="Adobe Gothic Std B"/>
              </a:rPr>
              <a:t>individu</a:t>
            </a:r>
            <a:r>
              <a:rPr lang="en-GB" sz="1500" b="1" dirty="0">
                <a:solidFill>
                  <a:schemeClr val="bg1"/>
                </a:solidFill>
                <a:latin typeface="Adobe Gothic Std B"/>
              </a:rPr>
              <a:t> </a:t>
            </a:r>
            <a:r>
              <a:rPr lang="en-GB" sz="1500" b="1" dirty="0" err="1">
                <a:solidFill>
                  <a:schemeClr val="bg1"/>
                </a:solidFill>
                <a:latin typeface="Adobe Gothic Std B"/>
              </a:rPr>
              <a:t>terjadi</a:t>
            </a:r>
            <a:r>
              <a:rPr lang="en-GB" sz="1500" b="1" dirty="0">
                <a:solidFill>
                  <a:schemeClr val="bg1"/>
                </a:solidFill>
                <a:latin typeface="Adobe Gothic Std B"/>
              </a:rPr>
              <a:t> </a:t>
            </a:r>
            <a:r>
              <a:rPr lang="en-GB" sz="1500" b="1" dirty="0" err="1">
                <a:solidFill>
                  <a:schemeClr val="bg1"/>
                </a:solidFill>
                <a:latin typeface="Adobe Gothic Std B"/>
              </a:rPr>
              <a:t>pertama</a:t>
            </a:r>
            <a:r>
              <a:rPr lang="en-GB" sz="1500" b="1" dirty="0">
                <a:solidFill>
                  <a:schemeClr val="bg1"/>
                </a:solidFill>
                <a:latin typeface="Adobe Gothic Std B"/>
              </a:rPr>
              <a:t> kali </a:t>
            </a:r>
            <a:r>
              <a:rPr lang="en-GB" sz="1500" b="1" dirty="0" err="1">
                <a:solidFill>
                  <a:schemeClr val="bg1"/>
                </a:solidFill>
                <a:latin typeface="Adobe Gothic Std B"/>
              </a:rPr>
              <a:t>melalui</a:t>
            </a:r>
            <a:r>
              <a:rPr lang="en-GB" sz="1500" b="1" dirty="0">
                <a:solidFill>
                  <a:schemeClr val="bg1"/>
                </a:solidFill>
                <a:latin typeface="Adobe Gothic Std B"/>
              </a:rPr>
              <a:t> interpersonal (</a:t>
            </a:r>
            <a:r>
              <a:rPr lang="en-GB" sz="1500" b="1" dirty="0" err="1">
                <a:solidFill>
                  <a:schemeClr val="bg1"/>
                </a:solidFill>
                <a:latin typeface="Adobe Gothic Std B"/>
              </a:rPr>
              <a:t>interaksi</a:t>
            </a:r>
            <a:r>
              <a:rPr lang="en-GB" sz="1500" b="1" dirty="0">
                <a:solidFill>
                  <a:schemeClr val="bg1"/>
                </a:solidFill>
                <a:latin typeface="Adobe Gothic Std B"/>
              </a:rPr>
              <a:t> </a:t>
            </a:r>
            <a:r>
              <a:rPr lang="en-GB" sz="1500" b="1" dirty="0" err="1">
                <a:solidFill>
                  <a:schemeClr val="bg1"/>
                </a:solidFill>
                <a:latin typeface="Adobe Gothic Std B"/>
              </a:rPr>
              <a:t>dengan</a:t>
            </a:r>
            <a:r>
              <a:rPr lang="en-GB" sz="1500" b="1" dirty="0">
                <a:solidFill>
                  <a:schemeClr val="bg1"/>
                </a:solidFill>
                <a:latin typeface="Adobe Gothic Std B"/>
              </a:rPr>
              <a:t> </a:t>
            </a:r>
            <a:r>
              <a:rPr lang="en-GB" sz="1500" b="1" dirty="0" err="1">
                <a:solidFill>
                  <a:schemeClr val="bg1"/>
                </a:solidFill>
                <a:latin typeface="Adobe Gothic Std B"/>
              </a:rPr>
              <a:t>lingkungan</a:t>
            </a:r>
            <a:r>
              <a:rPr lang="en-GB" sz="1500" b="1" dirty="0">
                <a:solidFill>
                  <a:schemeClr val="bg1"/>
                </a:solidFill>
                <a:latin typeface="Adobe Gothic Std B"/>
              </a:rPr>
              <a:t> </a:t>
            </a:r>
            <a:r>
              <a:rPr lang="en-GB" sz="1500" b="1" dirty="0" err="1">
                <a:solidFill>
                  <a:schemeClr val="bg1"/>
                </a:solidFill>
                <a:latin typeface="Adobe Gothic Std B"/>
              </a:rPr>
              <a:t>sosial</a:t>
            </a:r>
            <a:r>
              <a:rPr lang="en-GB" sz="1500" b="1" dirty="0">
                <a:solidFill>
                  <a:schemeClr val="bg1"/>
                </a:solidFill>
                <a:latin typeface="Adobe Gothic Std B"/>
              </a:rPr>
              <a:t>) intrapersonal (</a:t>
            </a:r>
            <a:r>
              <a:rPr lang="en-GB" sz="1500" b="1" dirty="0" err="1">
                <a:solidFill>
                  <a:schemeClr val="bg1"/>
                </a:solidFill>
                <a:latin typeface="Adobe Gothic Std B"/>
              </a:rPr>
              <a:t>internalisasi</a:t>
            </a:r>
            <a:r>
              <a:rPr lang="en-GB" sz="1500" b="1" dirty="0">
                <a:solidFill>
                  <a:schemeClr val="bg1"/>
                </a:solidFill>
                <a:latin typeface="Adobe Gothic Std B"/>
              </a:rPr>
              <a:t> yang </a:t>
            </a:r>
            <a:r>
              <a:rPr lang="en-GB" sz="1500" b="1" dirty="0" err="1">
                <a:solidFill>
                  <a:schemeClr val="bg1"/>
                </a:solidFill>
                <a:latin typeface="Adobe Gothic Std B"/>
              </a:rPr>
              <a:t>terjadi</a:t>
            </a:r>
            <a:r>
              <a:rPr lang="en-GB" sz="1500" b="1" dirty="0">
                <a:solidFill>
                  <a:schemeClr val="bg1"/>
                </a:solidFill>
                <a:latin typeface="Adobe Gothic Std B"/>
              </a:rPr>
              <a:t> </a:t>
            </a:r>
            <a:r>
              <a:rPr lang="en-GB" sz="1500" b="1" dirty="0" err="1">
                <a:solidFill>
                  <a:schemeClr val="bg1"/>
                </a:solidFill>
                <a:latin typeface="Adobe Gothic Std B"/>
              </a:rPr>
              <a:t>dalam</a:t>
            </a:r>
            <a:r>
              <a:rPr lang="en-GB" sz="1500" b="1" dirty="0">
                <a:solidFill>
                  <a:schemeClr val="bg1"/>
                </a:solidFill>
                <a:latin typeface="Adobe Gothic Std B"/>
              </a:rPr>
              <a:t> </a:t>
            </a:r>
            <a:r>
              <a:rPr lang="en-GB" sz="1500" b="1" dirty="0" err="1">
                <a:solidFill>
                  <a:schemeClr val="bg1"/>
                </a:solidFill>
                <a:latin typeface="Adobe Gothic Std B"/>
              </a:rPr>
              <a:t>diri</a:t>
            </a:r>
            <a:r>
              <a:rPr lang="en-GB" sz="1500" b="1" dirty="0">
                <a:solidFill>
                  <a:schemeClr val="bg1"/>
                </a:solidFill>
                <a:latin typeface="Adobe Gothic Std B"/>
              </a:rPr>
              <a:t> </a:t>
            </a:r>
            <a:r>
              <a:rPr lang="en-GB" sz="1500" b="1" dirty="0" err="1">
                <a:solidFill>
                  <a:schemeClr val="bg1"/>
                </a:solidFill>
                <a:latin typeface="Adobe Gothic Std B"/>
              </a:rPr>
              <a:t>sendiri</a:t>
            </a:r>
            <a:r>
              <a:rPr lang="en-GB" sz="1500" b="1" dirty="0">
                <a:solidFill>
                  <a:schemeClr val="bg1"/>
                </a:solidFill>
                <a:latin typeface="Adobe Gothic Std B"/>
              </a:rPr>
              <a:t>).  </a:t>
            </a:r>
            <a:endParaRPr lang="en-US" sz="1500" b="1" dirty="0">
              <a:solidFill>
                <a:schemeClr val="bg1"/>
              </a:solidFill>
              <a:latin typeface="Adobe Gothic Std B"/>
            </a:endParaRPr>
          </a:p>
        </p:txBody>
      </p:sp>
      <p:sp>
        <p:nvSpPr>
          <p:cNvPr id="9" name="Arc 8"/>
          <p:cNvSpPr/>
          <p:nvPr/>
        </p:nvSpPr>
        <p:spPr>
          <a:xfrm>
            <a:off x="3923759" y="2739385"/>
            <a:ext cx="1296482" cy="972361"/>
          </a:xfrm>
          <a:prstGeom prst="arc">
            <a:avLst/>
          </a:prstGeom>
          <a:ln w="38100"/>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1800"/>
          </a:p>
        </p:txBody>
      </p:sp>
      <p:cxnSp>
        <p:nvCxnSpPr>
          <p:cNvPr id="13" name="Straight Arrow Connector 12"/>
          <p:cNvCxnSpPr/>
          <p:nvPr/>
        </p:nvCxnSpPr>
        <p:spPr>
          <a:xfrm flipH="1">
            <a:off x="5220241" y="1970458"/>
            <a:ext cx="1188441" cy="768926"/>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pic>
        <p:nvPicPr>
          <p:cNvPr id="1026" name="Picture 2" descr="Hasil gambar untuk vygotsky"/>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148405" y="964503"/>
            <a:ext cx="1042940" cy="14381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71466274"/>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201016" y="3212920"/>
            <a:ext cx="2376883" cy="237688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defTabSz="295354"/>
            <a:r>
              <a:rPr lang="en-US" sz="1500" dirty="0">
                <a:latin typeface="Adobe Gothic Std B"/>
              </a:rPr>
              <a:t>	</a:t>
            </a:r>
            <a:r>
              <a:rPr lang="en-US" sz="1500" dirty="0" err="1">
                <a:latin typeface="Adobe Gothic Std B"/>
              </a:rPr>
              <a:t>Vygotsky</a:t>
            </a:r>
            <a:r>
              <a:rPr lang="en-US" sz="1500" dirty="0">
                <a:latin typeface="Adobe Gothic Std B"/>
              </a:rPr>
              <a:t> </a:t>
            </a:r>
            <a:r>
              <a:rPr lang="en-US" sz="1500" dirty="0" err="1">
                <a:latin typeface="Adobe Gothic Std B"/>
              </a:rPr>
              <a:t>berpendapat</a:t>
            </a:r>
            <a:r>
              <a:rPr lang="en-US" sz="1500" dirty="0">
                <a:latin typeface="Adobe Gothic Std B"/>
              </a:rPr>
              <a:t> </a:t>
            </a:r>
            <a:r>
              <a:rPr lang="en-US" sz="1500" dirty="0" err="1">
                <a:latin typeface="Adobe Gothic Std B"/>
              </a:rPr>
              <a:t>bahwa</a:t>
            </a:r>
            <a:r>
              <a:rPr lang="en-US" sz="1500" dirty="0">
                <a:latin typeface="Adobe Gothic Std B"/>
              </a:rPr>
              <a:t> </a:t>
            </a:r>
            <a:r>
              <a:rPr lang="en-US" sz="1500" dirty="0" err="1">
                <a:latin typeface="Adobe Gothic Std B"/>
              </a:rPr>
              <a:t>setiap</a:t>
            </a:r>
            <a:r>
              <a:rPr lang="en-US" sz="1500" dirty="0">
                <a:latin typeface="Adobe Gothic Std B"/>
              </a:rPr>
              <a:t> </a:t>
            </a:r>
            <a:r>
              <a:rPr lang="en-US" sz="1500" dirty="0" err="1">
                <a:latin typeface="Adobe Gothic Std B"/>
              </a:rPr>
              <a:t>anak</a:t>
            </a:r>
            <a:r>
              <a:rPr lang="en-US" sz="1500" dirty="0">
                <a:latin typeface="Adobe Gothic Std B"/>
              </a:rPr>
              <a:t> </a:t>
            </a:r>
            <a:r>
              <a:rPr lang="en-US" sz="1500" dirty="0" err="1">
                <a:latin typeface="Adobe Gothic Std B"/>
              </a:rPr>
              <a:t>dalam</a:t>
            </a:r>
            <a:r>
              <a:rPr lang="en-US" sz="1500" dirty="0">
                <a:latin typeface="Adobe Gothic Std B"/>
              </a:rPr>
              <a:t> </a:t>
            </a:r>
            <a:r>
              <a:rPr lang="en-US" sz="1500" dirty="0" err="1">
                <a:latin typeface="Adobe Gothic Std B"/>
              </a:rPr>
              <a:t>suatu</a:t>
            </a:r>
            <a:r>
              <a:rPr lang="en-US" sz="1500" dirty="0">
                <a:latin typeface="Adobe Gothic Std B"/>
              </a:rPr>
              <a:t> domain </a:t>
            </a:r>
            <a:r>
              <a:rPr lang="en-US" sz="1500" dirty="0" err="1">
                <a:latin typeface="Adobe Gothic Std B"/>
              </a:rPr>
              <a:t>mempunyai</a:t>
            </a:r>
            <a:r>
              <a:rPr lang="en-US" sz="1500" dirty="0">
                <a:latin typeface="Adobe Gothic Std B"/>
              </a:rPr>
              <a:t> ‘level </a:t>
            </a:r>
            <a:r>
              <a:rPr lang="en-US" sz="1500" dirty="0" err="1">
                <a:latin typeface="Adobe Gothic Std B"/>
              </a:rPr>
              <a:t>perkembangan</a:t>
            </a:r>
            <a:r>
              <a:rPr lang="en-US" sz="1500" dirty="0">
                <a:latin typeface="Adobe Gothic Std B"/>
              </a:rPr>
              <a:t> </a:t>
            </a:r>
            <a:r>
              <a:rPr lang="en-US" sz="1500" dirty="0" err="1">
                <a:latin typeface="Adobe Gothic Std B"/>
              </a:rPr>
              <a:t>aktual</a:t>
            </a:r>
            <a:r>
              <a:rPr lang="en-US" sz="1500" dirty="0">
                <a:latin typeface="Adobe Gothic Std B"/>
              </a:rPr>
              <a:t>’ yang </a:t>
            </a:r>
            <a:r>
              <a:rPr lang="en-US" sz="1500" dirty="0" err="1">
                <a:latin typeface="Adobe Gothic Std B"/>
              </a:rPr>
              <a:t>dapat</a:t>
            </a:r>
            <a:r>
              <a:rPr lang="en-US" sz="1500" dirty="0">
                <a:latin typeface="Adobe Gothic Std B"/>
              </a:rPr>
              <a:t> </a:t>
            </a:r>
            <a:r>
              <a:rPr lang="en-US" sz="1500" dirty="0" err="1">
                <a:latin typeface="Adobe Gothic Std B"/>
              </a:rPr>
              <a:t>dinilai</a:t>
            </a:r>
            <a:r>
              <a:rPr lang="en-US" sz="1500" dirty="0">
                <a:latin typeface="Adobe Gothic Std B"/>
              </a:rPr>
              <a:t> </a:t>
            </a:r>
            <a:r>
              <a:rPr lang="en-US" sz="1500" dirty="0" err="1">
                <a:latin typeface="Adobe Gothic Std B"/>
              </a:rPr>
              <a:t>dengan</a:t>
            </a:r>
            <a:r>
              <a:rPr lang="en-US" sz="1500" dirty="0">
                <a:latin typeface="Adobe Gothic Std B"/>
              </a:rPr>
              <a:t> </a:t>
            </a:r>
            <a:r>
              <a:rPr lang="en-US" sz="1500" dirty="0" err="1">
                <a:latin typeface="Adobe Gothic Std B"/>
              </a:rPr>
              <a:t>menguji</a:t>
            </a:r>
            <a:r>
              <a:rPr lang="en-US" sz="1500" dirty="0">
                <a:latin typeface="Adobe Gothic Std B"/>
              </a:rPr>
              <a:t> </a:t>
            </a:r>
            <a:r>
              <a:rPr lang="en-US" sz="1500" dirty="0" err="1">
                <a:latin typeface="Adobe Gothic Std B"/>
              </a:rPr>
              <a:t>secara</a:t>
            </a:r>
            <a:r>
              <a:rPr lang="en-US" sz="1500" dirty="0">
                <a:latin typeface="Adobe Gothic Std B"/>
              </a:rPr>
              <a:t> individual </a:t>
            </a:r>
            <a:r>
              <a:rPr lang="en-US" sz="1500" dirty="0" err="1">
                <a:latin typeface="Adobe Gothic Std B"/>
              </a:rPr>
              <a:t>dan</a:t>
            </a:r>
            <a:r>
              <a:rPr lang="en-US" sz="1500" dirty="0">
                <a:latin typeface="Adobe Gothic Std B"/>
              </a:rPr>
              <a:t> </a:t>
            </a:r>
            <a:r>
              <a:rPr lang="en-US" sz="1500" dirty="0" err="1">
                <a:latin typeface="Adobe Gothic Std B"/>
              </a:rPr>
              <a:t>potensi</a:t>
            </a:r>
            <a:r>
              <a:rPr lang="en-US" sz="1500" dirty="0">
                <a:latin typeface="Adobe Gothic Std B"/>
              </a:rPr>
              <a:t> </a:t>
            </a:r>
            <a:r>
              <a:rPr lang="en-US" sz="1500" dirty="0" err="1">
                <a:latin typeface="Adobe Gothic Std B"/>
              </a:rPr>
              <a:t>terdekat</a:t>
            </a:r>
            <a:r>
              <a:rPr lang="en-US" sz="1500" dirty="0">
                <a:latin typeface="Adobe Gothic Std B"/>
              </a:rPr>
              <a:t> </a:t>
            </a:r>
            <a:r>
              <a:rPr lang="en-US" sz="1500" dirty="0" err="1">
                <a:latin typeface="Adobe Gothic Std B"/>
              </a:rPr>
              <a:t>bagi</a:t>
            </a:r>
            <a:r>
              <a:rPr lang="en-US" sz="1500" dirty="0">
                <a:latin typeface="Adobe Gothic Std B"/>
              </a:rPr>
              <a:t> </a:t>
            </a:r>
            <a:r>
              <a:rPr lang="en-US" sz="1500" dirty="0" err="1">
                <a:latin typeface="Adobe Gothic Std B"/>
              </a:rPr>
              <a:t>perkembangan</a:t>
            </a:r>
            <a:r>
              <a:rPr lang="en-US" sz="1500" dirty="0">
                <a:latin typeface="Adobe Gothic Std B"/>
              </a:rPr>
              <a:t> domain </a:t>
            </a:r>
            <a:r>
              <a:rPr lang="en-US" sz="1500" dirty="0" err="1">
                <a:latin typeface="Adobe Gothic Std B"/>
              </a:rPr>
              <a:t>dalam</a:t>
            </a:r>
            <a:r>
              <a:rPr lang="en-US" sz="1500" dirty="0">
                <a:latin typeface="Adobe Gothic Std B"/>
              </a:rPr>
              <a:t> </a:t>
            </a:r>
            <a:r>
              <a:rPr lang="en-US" sz="1500" dirty="0" err="1">
                <a:latin typeface="Adobe Gothic Std B"/>
              </a:rPr>
              <a:t>tersebut</a:t>
            </a:r>
            <a:r>
              <a:rPr lang="en-US" sz="1500" dirty="0">
                <a:latin typeface="Adobe Gothic Std B"/>
              </a:rPr>
              <a:t>. </a:t>
            </a:r>
          </a:p>
        </p:txBody>
      </p:sp>
      <p:sp>
        <p:nvSpPr>
          <p:cNvPr id="4" name="Rounded Rectangle 3"/>
          <p:cNvSpPr/>
          <p:nvPr/>
        </p:nvSpPr>
        <p:spPr>
          <a:xfrm>
            <a:off x="3346307" y="2510659"/>
            <a:ext cx="2086301" cy="54020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 dirty="0" err="1">
                <a:latin typeface="Adobe Gothic Std B"/>
              </a:rPr>
              <a:t>Zona</a:t>
            </a:r>
            <a:r>
              <a:rPr lang="en-US" sz="1500" dirty="0">
                <a:latin typeface="Adobe Gothic Std B"/>
              </a:rPr>
              <a:t> </a:t>
            </a:r>
            <a:r>
              <a:rPr lang="en-US" sz="1500" dirty="0" err="1">
                <a:latin typeface="Adobe Gothic Std B"/>
              </a:rPr>
              <a:t>Perkembangan</a:t>
            </a:r>
            <a:r>
              <a:rPr lang="en-US" sz="1500" dirty="0">
                <a:latin typeface="Adobe Gothic Std B"/>
              </a:rPr>
              <a:t> </a:t>
            </a:r>
            <a:r>
              <a:rPr lang="en-US" sz="1500" dirty="0" err="1">
                <a:latin typeface="Adobe Gothic Std B"/>
              </a:rPr>
              <a:t>Proksimal</a:t>
            </a:r>
            <a:endParaRPr lang="en-US" sz="1500" dirty="0">
              <a:latin typeface="Adobe Gothic Std B"/>
            </a:endParaRPr>
          </a:p>
        </p:txBody>
      </p:sp>
      <p:sp>
        <p:nvSpPr>
          <p:cNvPr id="7" name="Rounded Rectangle 6"/>
          <p:cNvSpPr/>
          <p:nvPr/>
        </p:nvSpPr>
        <p:spPr>
          <a:xfrm>
            <a:off x="466475" y="1916438"/>
            <a:ext cx="2430903" cy="75628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 dirty="0" err="1">
                <a:latin typeface="Adobe Gothic Std B"/>
              </a:rPr>
              <a:t>Hukum</a:t>
            </a:r>
            <a:r>
              <a:rPr lang="en-US" sz="1500" dirty="0">
                <a:latin typeface="Adobe Gothic Std B"/>
              </a:rPr>
              <a:t> Genetic </a:t>
            </a:r>
            <a:r>
              <a:rPr lang="en-US" sz="1500" dirty="0" err="1">
                <a:latin typeface="Adobe Gothic Std B"/>
              </a:rPr>
              <a:t>tentang</a:t>
            </a:r>
            <a:r>
              <a:rPr lang="en-US" sz="1500" dirty="0">
                <a:latin typeface="Adobe Gothic Std B"/>
              </a:rPr>
              <a:t>  </a:t>
            </a:r>
            <a:r>
              <a:rPr lang="en-US" sz="1500" dirty="0" err="1">
                <a:latin typeface="Adobe Gothic Std B"/>
              </a:rPr>
              <a:t>P</a:t>
            </a:r>
            <a:r>
              <a:rPr lang="en-US" sz="1500" dirty="0" err="1">
                <a:latin typeface="Adobe Gothic Std B"/>
              </a:rPr>
              <a:t>erkembangan</a:t>
            </a:r>
            <a:endParaRPr lang="en-US" sz="1500" dirty="0">
              <a:latin typeface="Adobe Gothic Std B"/>
            </a:endParaRPr>
          </a:p>
        </p:txBody>
      </p:sp>
      <p:sp>
        <p:nvSpPr>
          <p:cNvPr id="8" name="Rectangle 7"/>
          <p:cNvSpPr/>
          <p:nvPr/>
        </p:nvSpPr>
        <p:spPr>
          <a:xfrm>
            <a:off x="358435" y="2942820"/>
            <a:ext cx="2538943" cy="275502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defTabSz="342991"/>
            <a:r>
              <a:rPr lang="en-GB" sz="1500" dirty="0" err="1">
                <a:latin typeface="Adobe Gothic Std B"/>
              </a:rPr>
              <a:t>Vygotsky</a:t>
            </a:r>
            <a:r>
              <a:rPr lang="en-GB" sz="1500" dirty="0">
                <a:latin typeface="Adobe Gothic Std B"/>
              </a:rPr>
              <a:t> </a:t>
            </a:r>
            <a:r>
              <a:rPr lang="en-GB" sz="1500" dirty="0" err="1">
                <a:latin typeface="Adobe Gothic Std B"/>
              </a:rPr>
              <a:t>meyakini</a:t>
            </a:r>
            <a:r>
              <a:rPr lang="en-GB" sz="1500" dirty="0">
                <a:latin typeface="Adobe Gothic Std B"/>
              </a:rPr>
              <a:t> </a:t>
            </a:r>
            <a:r>
              <a:rPr lang="en-GB" sz="1500" dirty="0" err="1">
                <a:latin typeface="Adobe Gothic Std B"/>
              </a:rPr>
              <a:t>bahwa</a:t>
            </a:r>
            <a:r>
              <a:rPr lang="en-GB" sz="1500" dirty="0">
                <a:latin typeface="Adobe Gothic Std B"/>
              </a:rPr>
              <a:t> </a:t>
            </a:r>
            <a:r>
              <a:rPr lang="en-GB" sz="1500" dirty="0" err="1">
                <a:latin typeface="Adobe Gothic Std B"/>
              </a:rPr>
              <a:t>kematangan</a:t>
            </a:r>
            <a:r>
              <a:rPr lang="en-GB" sz="1500" dirty="0">
                <a:latin typeface="Adobe Gothic Std B"/>
              </a:rPr>
              <a:t> </a:t>
            </a:r>
            <a:r>
              <a:rPr lang="en-GB" sz="1500" dirty="0" err="1">
                <a:latin typeface="Adobe Gothic Std B"/>
              </a:rPr>
              <a:t>merupakan</a:t>
            </a:r>
            <a:r>
              <a:rPr lang="en-GB" sz="1500" dirty="0">
                <a:latin typeface="Adobe Gothic Std B"/>
              </a:rPr>
              <a:t> </a:t>
            </a:r>
            <a:r>
              <a:rPr lang="en-GB" sz="1500" dirty="0" err="1">
                <a:latin typeface="Adobe Gothic Std B"/>
              </a:rPr>
              <a:t>prasyarat</a:t>
            </a:r>
            <a:r>
              <a:rPr lang="en-GB" sz="1500" dirty="0">
                <a:latin typeface="Adobe Gothic Std B"/>
              </a:rPr>
              <a:t> </a:t>
            </a:r>
            <a:r>
              <a:rPr lang="en-GB" sz="1500" dirty="0" err="1">
                <a:latin typeface="Adobe Gothic Std B"/>
              </a:rPr>
              <a:t>untuk</a:t>
            </a:r>
            <a:r>
              <a:rPr lang="en-GB" sz="1500" dirty="0">
                <a:latin typeface="Adobe Gothic Std B"/>
              </a:rPr>
              <a:t> </a:t>
            </a:r>
            <a:r>
              <a:rPr lang="en-GB" sz="1500" dirty="0" err="1">
                <a:latin typeface="Adobe Gothic Std B"/>
              </a:rPr>
              <a:t>kesempurnaan</a:t>
            </a:r>
            <a:r>
              <a:rPr lang="en-GB" sz="1500" dirty="0">
                <a:latin typeface="Adobe Gothic Std B"/>
              </a:rPr>
              <a:t> </a:t>
            </a:r>
            <a:r>
              <a:rPr lang="en-GB" sz="1500" dirty="0" err="1">
                <a:latin typeface="Adobe Gothic Std B"/>
              </a:rPr>
              <a:t>berfikir</a:t>
            </a:r>
            <a:r>
              <a:rPr lang="en-GB" sz="1500" dirty="0">
                <a:latin typeface="Adobe Gothic Std B"/>
              </a:rPr>
              <a:t>. </a:t>
            </a:r>
            <a:r>
              <a:rPr lang="en-GB" sz="1500" dirty="0" err="1">
                <a:latin typeface="Adobe Gothic Std B"/>
              </a:rPr>
              <a:t>Secara</a:t>
            </a:r>
            <a:r>
              <a:rPr lang="en-GB" sz="1500" dirty="0">
                <a:latin typeface="Adobe Gothic Std B"/>
              </a:rPr>
              <a:t> </a:t>
            </a:r>
            <a:r>
              <a:rPr lang="en-GB" sz="1500" dirty="0" err="1">
                <a:latin typeface="Adobe Gothic Std B"/>
              </a:rPr>
              <a:t>spesifik</a:t>
            </a:r>
            <a:r>
              <a:rPr lang="en-GB" sz="1500" dirty="0">
                <a:latin typeface="Adobe Gothic Std B"/>
              </a:rPr>
              <a:t>, </a:t>
            </a:r>
            <a:r>
              <a:rPr lang="en-GB" sz="1500" dirty="0" err="1">
                <a:latin typeface="Adobe Gothic Std B"/>
              </a:rPr>
              <a:t>namun</a:t>
            </a:r>
            <a:r>
              <a:rPr lang="en-GB" sz="1500" dirty="0">
                <a:latin typeface="Adobe Gothic Std B"/>
              </a:rPr>
              <a:t> </a:t>
            </a:r>
            <a:r>
              <a:rPr lang="en-GB" sz="1500" dirty="0" err="1">
                <a:latin typeface="Adobe Gothic Std B"/>
              </a:rPr>
              <a:t>demikian</a:t>
            </a:r>
            <a:r>
              <a:rPr lang="en-GB" sz="1500" dirty="0">
                <a:latin typeface="Adobe Gothic Std B"/>
              </a:rPr>
              <a:t> </a:t>
            </a:r>
            <a:r>
              <a:rPr lang="en-GB" sz="1500" dirty="0" err="1">
                <a:latin typeface="Adobe Gothic Std B"/>
              </a:rPr>
              <a:t>ia</a:t>
            </a:r>
            <a:r>
              <a:rPr lang="en-GB" sz="1500" dirty="0">
                <a:latin typeface="Adobe Gothic Std B"/>
              </a:rPr>
              <a:t> </a:t>
            </a:r>
            <a:r>
              <a:rPr lang="en-GB" sz="1500" dirty="0" err="1">
                <a:latin typeface="Adobe Gothic Std B"/>
              </a:rPr>
              <a:t>tidak</a:t>
            </a:r>
            <a:r>
              <a:rPr lang="en-GB" sz="1500" dirty="0">
                <a:latin typeface="Adobe Gothic Std B"/>
              </a:rPr>
              <a:t> </a:t>
            </a:r>
            <a:r>
              <a:rPr lang="en-GB" sz="1500" dirty="0" err="1">
                <a:latin typeface="Adobe Gothic Std B"/>
              </a:rPr>
              <a:t>yakin</a:t>
            </a:r>
            <a:r>
              <a:rPr lang="en-GB" sz="1500" dirty="0">
                <a:latin typeface="Adobe Gothic Std B"/>
              </a:rPr>
              <a:t> </a:t>
            </a:r>
            <a:r>
              <a:rPr lang="en-GB" sz="1500" dirty="0" err="1">
                <a:latin typeface="Adobe Gothic Std B"/>
              </a:rPr>
              <a:t>bahwa</a:t>
            </a:r>
            <a:r>
              <a:rPr lang="en-GB" sz="1500" dirty="0">
                <a:latin typeface="Adobe Gothic Std B"/>
              </a:rPr>
              <a:t> </a:t>
            </a:r>
            <a:r>
              <a:rPr lang="en-GB" sz="1500" dirty="0" err="1">
                <a:latin typeface="Adobe Gothic Std B"/>
              </a:rPr>
              <a:t>kematangan</a:t>
            </a:r>
            <a:r>
              <a:rPr lang="en-GB" sz="1500" dirty="0">
                <a:latin typeface="Adobe Gothic Std B"/>
              </a:rPr>
              <a:t> yang </a:t>
            </a:r>
            <a:r>
              <a:rPr lang="en-GB" sz="1500" dirty="0" err="1">
                <a:latin typeface="Adobe Gothic Std B"/>
              </a:rPr>
              <a:t>terjadi</a:t>
            </a:r>
            <a:r>
              <a:rPr lang="en-GB" sz="1500" dirty="0">
                <a:latin typeface="Adobe Gothic Std B"/>
              </a:rPr>
              <a:t> </a:t>
            </a:r>
            <a:r>
              <a:rPr lang="en-GB" sz="1500" dirty="0" err="1">
                <a:latin typeface="Adobe Gothic Std B"/>
              </a:rPr>
              <a:t>secara</a:t>
            </a:r>
            <a:r>
              <a:rPr lang="en-GB" sz="1500" dirty="0">
                <a:latin typeface="Adobe Gothic Std B"/>
              </a:rPr>
              <a:t> </a:t>
            </a:r>
            <a:r>
              <a:rPr lang="en-GB" sz="1500" dirty="0" err="1">
                <a:latin typeface="Adobe Gothic Std B"/>
              </a:rPr>
              <a:t>keseluruhan</a:t>
            </a:r>
            <a:r>
              <a:rPr lang="en-GB" sz="1500" dirty="0">
                <a:latin typeface="Adobe Gothic Std B"/>
              </a:rPr>
              <a:t> </a:t>
            </a:r>
            <a:r>
              <a:rPr lang="en-GB" sz="1500" dirty="0" err="1">
                <a:latin typeface="Adobe Gothic Std B"/>
              </a:rPr>
              <a:t>akan</a:t>
            </a:r>
            <a:r>
              <a:rPr lang="en-GB" sz="1500" dirty="0">
                <a:latin typeface="Adobe Gothic Std B"/>
              </a:rPr>
              <a:t> </a:t>
            </a:r>
            <a:r>
              <a:rPr lang="en-GB" sz="1500" dirty="0" err="1">
                <a:latin typeface="Adobe Gothic Std B"/>
              </a:rPr>
              <a:t>menentukan</a:t>
            </a:r>
            <a:r>
              <a:rPr lang="en-GB" sz="1500" dirty="0">
                <a:latin typeface="Adobe Gothic Std B"/>
              </a:rPr>
              <a:t> </a:t>
            </a:r>
            <a:r>
              <a:rPr lang="en-GB" sz="1500" dirty="0" err="1">
                <a:latin typeface="Adobe Gothic Std B"/>
              </a:rPr>
              <a:t>kematangan</a:t>
            </a:r>
            <a:r>
              <a:rPr lang="en-GB" sz="1500" dirty="0">
                <a:latin typeface="Adobe Gothic Std B"/>
              </a:rPr>
              <a:t> </a:t>
            </a:r>
            <a:r>
              <a:rPr lang="en-GB" sz="1500" dirty="0" err="1">
                <a:latin typeface="Adobe Gothic Std B"/>
              </a:rPr>
              <a:t>selanjutnya</a:t>
            </a:r>
            <a:r>
              <a:rPr lang="en-GB" sz="1500" dirty="0">
                <a:latin typeface="Adobe Gothic Std B"/>
              </a:rPr>
              <a:t>. </a:t>
            </a:r>
            <a:endParaRPr lang="en-US" sz="1500" dirty="0">
              <a:latin typeface="Adobe Gothic Std B"/>
            </a:endParaRPr>
          </a:p>
        </p:txBody>
      </p:sp>
      <p:sp>
        <p:nvSpPr>
          <p:cNvPr id="9" name="Rounded Rectangle 8"/>
          <p:cNvSpPr/>
          <p:nvPr/>
        </p:nvSpPr>
        <p:spPr>
          <a:xfrm>
            <a:off x="6192602" y="1916438"/>
            <a:ext cx="2322863" cy="75628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dirty="0" err="1">
                <a:latin typeface="Adobe Gothic Std B"/>
              </a:rPr>
              <a:t>Mediasi</a:t>
            </a:r>
            <a:endParaRPr lang="en-US" sz="1800" dirty="0">
              <a:latin typeface="Adobe Gothic Std B"/>
            </a:endParaRPr>
          </a:p>
        </p:txBody>
      </p:sp>
      <p:sp>
        <p:nvSpPr>
          <p:cNvPr id="10" name="Rectangle 9"/>
          <p:cNvSpPr/>
          <p:nvPr/>
        </p:nvSpPr>
        <p:spPr>
          <a:xfrm>
            <a:off x="6084562" y="2942819"/>
            <a:ext cx="2646983" cy="280904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defTabSz="295354"/>
            <a:r>
              <a:rPr lang="en-US" sz="1500" dirty="0">
                <a:latin typeface="Adobe Gothic Std B"/>
              </a:rPr>
              <a:t>	</a:t>
            </a:r>
            <a:r>
              <a:rPr lang="en-US" sz="1500" dirty="0" err="1">
                <a:latin typeface="Adobe Gothic Std B"/>
              </a:rPr>
              <a:t>Mediasi</a:t>
            </a:r>
            <a:r>
              <a:rPr lang="en-US" sz="1500" dirty="0">
                <a:latin typeface="Adobe Gothic Std B"/>
              </a:rPr>
              <a:t> </a:t>
            </a:r>
            <a:r>
              <a:rPr lang="en-US" sz="1500" dirty="0" err="1">
                <a:latin typeface="Adobe Gothic Std B"/>
              </a:rPr>
              <a:t>merupakan</a:t>
            </a:r>
            <a:r>
              <a:rPr lang="en-US" sz="1500" dirty="0">
                <a:latin typeface="Adobe Gothic Std B"/>
              </a:rPr>
              <a:t> </a:t>
            </a:r>
            <a:r>
              <a:rPr lang="en-US" sz="1500" dirty="0" err="1">
                <a:latin typeface="Adobe Gothic Std B"/>
              </a:rPr>
              <a:t>tanda-tanda</a:t>
            </a:r>
            <a:r>
              <a:rPr lang="en-US" sz="1500" dirty="0">
                <a:latin typeface="Adobe Gothic Std B"/>
              </a:rPr>
              <a:t> </a:t>
            </a:r>
            <a:r>
              <a:rPr lang="en-US" sz="1500" dirty="0" err="1">
                <a:latin typeface="Adobe Gothic Std B"/>
              </a:rPr>
              <a:t>atau</a:t>
            </a:r>
            <a:r>
              <a:rPr lang="en-US" sz="1500" dirty="0">
                <a:latin typeface="Adobe Gothic Std B"/>
              </a:rPr>
              <a:t> </a:t>
            </a:r>
            <a:r>
              <a:rPr lang="en-US" sz="1500" dirty="0" err="1">
                <a:latin typeface="Adobe Gothic Std B"/>
              </a:rPr>
              <a:t>lambang-lambang</a:t>
            </a:r>
            <a:r>
              <a:rPr lang="en-US" sz="1500" dirty="0">
                <a:latin typeface="Adobe Gothic Std B"/>
              </a:rPr>
              <a:t> yang </a:t>
            </a:r>
            <a:r>
              <a:rPr lang="en-US" sz="1500" dirty="0" err="1">
                <a:latin typeface="Adobe Gothic Std B"/>
              </a:rPr>
              <a:t>digunakan</a:t>
            </a:r>
            <a:r>
              <a:rPr lang="en-US" sz="1500" dirty="0">
                <a:latin typeface="Adobe Gothic Std B"/>
              </a:rPr>
              <a:t> </a:t>
            </a:r>
            <a:r>
              <a:rPr lang="en-US" sz="1500" dirty="0" err="1">
                <a:latin typeface="Adobe Gothic Std B"/>
              </a:rPr>
              <a:t>seseorang</a:t>
            </a:r>
            <a:r>
              <a:rPr lang="en-US" sz="1500" dirty="0">
                <a:latin typeface="Adobe Gothic Std B"/>
              </a:rPr>
              <a:t> </a:t>
            </a:r>
            <a:r>
              <a:rPr lang="en-US" sz="1500" dirty="0" err="1">
                <a:latin typeface="Adobe Gothic Std B"/>
              </a:rPr>
              <a:t>untuk</a:t>
            </a:r>
            <a:r>
              <a:rPr lang="en-US" sz="1500" dirty="0">
                <a:latin typeface="Adobe Gothic Std B"/>
              </a:rPr>
              <a:t> </a:t>
            </a:r>
            <a:r>
              <a:rPr lang="en-US" sz="1500" dirty="0" err="1">
                <a:latin typeface="Adobe Gothic Std B"/>
              </a:rPr>
              <a:t>memahami</a:t>
            </a:r>
            <a:r>
              <a:rPr lang="en-US" sz="1500" dirty="0">
                <a:latin typeface="Adobe Gothic Std B"/>
              </a:rPr>
              <a:t> </a:t>
            </a:r>
            <a:r>
              <a:rPr lang="en-US" sz="1500" dirty="0" err="1">
                <a:latin typeface="Adobe Gothic Std B"/>
              </a:rPr>
              <a:t>sesuatu</a:t>
            </a:r>
            <a:r>
              <a:rPr lang="en-US" sz="1500" dirty="0">
                <a:latin typeface="Adobe Gothic Std B"/>
              </a:rPr>
              <a:t> di </a:t>
            </a:r>
            <a:r>
              <a:rPr lang="en-US" sz="1500" dirty="0" err="1">
                <a:latin typeface="Adobe Gothic Std B"/>
              </a:rPr>
              <a:t>luar</a:t>
            </a:r>
            <a:r>
              <a:rPr lang="en-US" sz="1500" dirty="0">
                <a:latin typeface="Adobe Gothic Std B"/>
              </a:rPr>
              <a:t> </a:t>
            </a:r>
            <a:r>
              <a:rPr lang="en-US" sz="1500" dirty="0" err="1">
                <a:latin typeface="Adobe Gothic Std B"/>
              </a:rPr>
              <a:t>pemahamannya</a:t>
            </a:r>
            <a:r>
              <a:rPr lang="en-US" sz="1500" dirty="0">
                <a:latin typeface="Adobe Gothic Std B"/>
              </a:rPr>
              <a:t>. Ada </a:t>
            </a:r>
            <a:r>
              <a:rPr lang="en-US" sz="1500" dirty="0" err="1">
                <a:latin typeface="Adobe Gothic Std B"/>
              </a:rPr>
              <a:t>dua</a:t>
            </a:r>
            <a:r>
              <a:rPr lang="en-US" sz="1500" dirty="0">
                <a:latin typeface="Adobe Gothic Std B"/>
              </a:rPr>
              <a:t> </a:t>
            </a:r>
            <a:r>
              <a:rPr lang="en-US" sz="1500" dirty="0" err="1">
                <a:latin typeface="Adobe Gothic Std B"/>
              </a:rPr>
              <a:t>jenis</a:t>
            </a:r>
            <a:r>
              <a:rPr lang="en-US" sz="1500" dirty="0">
                <a:latin typeface="Adobe Gothic Std B"/>
              </a:rPr>
              <a:t> </a:t>
            </a:r>
            <a:r>
              <a:rPr lang="en-US" sz="1500" dirty="0" err="1">
                <a:latin typeface="Adobe Gothic Std B"/>
              </a:rPr>
              <a:t>mediasi</a:t>
            </a:r>
            <a:r>
              <a:rPr lang="en-US" sz="1500" dirty="0">
                <a:latin typeface="Adobe Gothic Std B"/>
              </a:rPr>
              <a:t> yang </a:t>
            </a:r>
            <a:r>
              <a:rPr lang="en-US" sz="1500" dirty="0" err="1">
                <a:latin typeface="Adobe Gothic Std B"/>
              </a:rPr>
              <a:t>dapat</a:t>
            </a:r>
            <a:r>
              <a:rPr lang="en-US" sz="1500" dirty="0">
                <a:latin typeface="Adobe Gothic Std B"/>
              </a:rPr>
              <a:t> </a:t>
            </a:r>
            <a:r>
              <a:rPr lang="en-US" sz="1500" dirty="0" err="1">
                <a:latin typeface="Adobe Gothic Std B"/>
              </a:rPr>
              <a:t>mempengaruhi</a:t>
            </a:r>
            <a:r>
              <a:rPr lang="en-US" sz="1500" dirty="0">
                <a:latin typeface="Adobe Gothic Std B"/>
              </a:rPr>
              <a:t> </a:t>
            </a:r>
            <a:r>
              <a:rPr lang="en-US" sz="1500" dirty="0" err="1">
                <a:latin typeface="Adobe Gothic Std B"/>
              </a:rPr>
              <a:t>pembelajaran</a:t>
            </a:r>
            <a:r>
              <a:rPr lang="en-US" sz="1500" dirty="0">
                <a:latin typeface="Adobe Gothic Std B"/>
              </a:rPr>
              <a:t> </a:t>
            </a:r>
            <a:r>
              <a:rPr lang="en-US" sz="1500" dirty="0" err="1">
                <a:latin typeface="Adobe Gothic Std B"/>
              </a:rPr>
              <a:t>yaitu</a:t>
            </a:r>
            <a:r>
              <a:rPr lang="en-US" sz="1500" dirty="0">
                <a:latin typeface="Adobe Gothic Std B"/>
              </a:rPr>
              <a:t>, </a:t>
            </a:r>
            <a:endParaRPr lang="en-US" sz="1500" dirty="0">
              <a:latin typeface="Adobe Gothic Std B"/>
            </a:endParaRPr>
          </a:p>
          <a:p>
            <a:pPr marL="342991" indent="-342991" algn="just" defTabSz="295354">
              <a:buAutoNum type="arabicParenBoth"/>
            </a:pPr>
            <a:r>
              <a:rPr lang="en-US" sz="1500" dirty="0" err="1">
                <a:latin typeface="Adobe Gothic Std B"/>
              </a:rPr>
              <a:t>Tema</a:t>
            </a:r>
            <a:r>
              <a:rPr lang="en-US" sz="1500" dirty="0">
                <a:latin typeface="Adobe Gothic Std B"/>
              </a:rPr>
              <a:t> </a:t>
            </a:r>
            <a:r>
              <a:rPr lang="en-US" sz="1500" dirty="0" err="1">
                <a:latin typeface="Adobe Gothic Std B"/>
              </a:rPr>
              <a:t>mediasi</a:t>
            </a:r>
            <a:r>
              <a:rPr lang="en-US" sz="1500" dirty="0">
                <a:latin typeface="Adobe Gothic Std B"/>
              </a:rPr>
              <a:t> </a:t>
            </a:r>
            <a:r>
              <a:rPr lang="en-US" sz="1500" dirty="0" err="1">
                <a:latin typeface="Adobe Gothic Std B"/>
              </a:rPr>
              <a:t>semiotik</a:t>
            </a:r>
            <a:endParaRPr lang="en-US" sz="1500" dirty="0">
              <a:latin typeface="Adobe Gothic Std B"/>
            </a:endParaRPr>
          </a:p>
          <a:p>
            <a:pPr marL="342991" indent="-342991" algn="just" defTabSz="295354">
              <a:buAutoNum type="arabicParenBoth"/>
            </a:pPr>
            <a:r>
              <a:rPr lang="en-US" sz="1500" dirty="0">
                <a:latin typeface="Adobe Gothic Std B"/>
              </a:rPr>
              <a:t> </a:t>
            </a:r>
            <a:r>
              <a:rPr lang="en-US" sz="1500" i="1" dirty="0" err="1"/>
              <a:t>scoffalding</a:t>
            </a:r>
            <a:endParaRPr lang="en-US" sz="1500" dirty="0">
              <a:latin typeface="Adobe Gothic Std B"/>
            </a:endParaRPr>
          </a:p>
        </p:txBody>
      </p:sp>
      <p:sp>
        <p:nvSpPr>
          <p:cNvPr id="11" name="TextBox 10"/>
          <p:cNvSpPr txBox="1"/>
          <p:nvPr/>
        </p:nvSpPr>
        <p:spPr>
          <a:xfrm>
            <a:off x="358435" y="1106137"/>
            <a:ext cx="4031023" cy="461793"/>
          </a:xfrm>
          <a:prstGeom prst="rect">
            <a:avLst/>
          </a:prstGeom>
          <a:noFill/>
        </p:spPr>
        <p:txBody>
          <a:bodyPr wrap="square" rtlCol="0">
            <a:spAutoFit/>
          </a:bodyPr>
          <a:lstStyle/>
          <a:p>
            <a:r>
              <a:rPr lang="en-US" sz="2401" b="1" dirty="0">
                <a:solidFill>
                  <a:schemeClr val="tx2"/>
                </a:solidFill>
              </a:rPr>
              <a:t>KONSEP-KONSEP  POKOK</a:t>
            </a:r>
            <a:endParaRPr lang="en-US" sz="2401" b="1" dirty="0">
              <a:solidFill>
                <a:schemeClr val="tx2"/>
              </a:solidFill>
            </a:endParaRPr>
          </a:p>
        </p:txBody>
      </p:sp>
    </p:spTree>
    <p:extLst>
      <p:ext uri="{BB962C8B-B14F-4D97-AF65-F5344CB8AC3E}">
        <p14:creationId xmlns:p14="http://schemas.microsoft.com/office/powerpoint/2010/main" val="2114595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ppt_x"/>
                                          </p:val>
                                        </p:tav>
                                        <p:tav tm="100000">
                                          <p:val>
                                            <p:strVal val="#ppt_x"/>
                                          </p:val>
                                        </p:tav>
                                      </p:tavLst>
                                    </p:anim>
                                    <p:anim calcmode="lin" valueType="num">
                                      <p:cBhvr additive="base">
                                        <p:cTn id="12" dur="500" fill="hold"/>
                                        <p:tgtEl>
                                          <p:spTgt spid="7"/>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fill="hold"/>
                                        <p:tgtEl>
                                          <p:spTgt spid="4"/>
                                        </p:tgtEl>
                                        <p:attrNameLst>
                                          <p:attrName>ppt_x</p:attrName>
                                        </p:attrNameLst>
                                      </p:cBhvr>
                                      <p:tavLst>
                                        <p:tav tm="0">
                                          <p:val>
                                            <p:strVal val="#ppt_x"/>
                                          </p:val>
                                        </p:tav>
                                        <p:tav tm="100000">
                                          <p:val>
                                            <p:strVal val="#ppt_x"/>
                                          </p:val>
                                        </p:tav>
                                      </p:tavLst>
                                    </p:anim>
                                    <p:anim calcmode="lin" valueType="num">
                                      <p:cBhvr additive="base">
                                        <p:cTn id="16" dur="500" fill="hold"/>
                                        <p:tgtEl>
                                          <p:spTgt spid="4"/>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ppt_x"/>
                                          </p:val>
                                        </p:tav>
                                        <p:tav tm="100000">
                                          <p:val>
                                            <p:strVal val="#ppt_x"/>
                                          </p:val>
                                        </p:tav>
                                      </p:tavLst>
                                    </p:anim>
                                    <p:anim calcmode="lin" valueType="num">
                                      <p:cBhvr additive="base">
                                        <p:cTn id="20" dur="500" fill="hold"/>
                                        <p:tgtEl>
                                          <p:spTgt spid="9"/>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500" fill="hold"/>
                                        <p:tgtEl>
                                          <p:spTgt spid="8"/>
                                        </p:tgtEl>
                                        <p:attrNameLst>
                                          <p:attrName>ppt_x</p:attrName>
                                        </p:attrNameLst>
                                      </p:cBhvr>
                                      <p:tavLst>
                                        <p:tav tm="0">
                                          <p:val>
                                            <p:strVal val="#ppt_x"/>
                                          </p:val>
                                        </p:tav>
                                        <p:tav tm="100000">
                                          <p:val>
                                            <p:strVal val="#ppt_x"/>
                                          </p:val>
                                        </p:tav>
                                      </p:tavLst>
                                    </p:anim>
                                    <p:anim calcmode="lin" valueType="num">
                                      <p:cBhvr additive="base">
                                        <p:cTn id="24" dur="500" fill="hold"/>
                                        <p:tgtEl>
                                          <p:spTgt spid="8"/>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3"/>
                                        </p:tgtEl>
                                        <p:attrNameLst>
                                          <p:attrName>style.visibility</p:attrName>
                                        </p:attrNameLst>
                                      </p:cBhvr>
                                      <p:to>
                                        <p:strVal val="visible"/>
                                      </p:to>
                                    </p:set>
                                    <p:anim calcmode="lin" valueType="num">
                                      <p:cBhvr additive="base">
                                        <p:cTn id="27" dur="500" fill="hold"/>
                                        <p:tgtEl>
                                          <p:spTgt spid="3"/>
                                        </p:tgtEl>
                                        <p:attrNameLst>
                                          <p:attrName>ppt_x</p:attrName>
                                        </p:attrNameLst>
                                      </p:cBhvr>
                                      <p:tavLst>
                                        <p:tav tm="0">
                                          <p:val>
                                            <p:strVal val="#ppt_x"/>
                                          </p:val>
                                        </p:tav>
                                        <p:tav tm="100000">
                                          <p:val>
                                            <p:strVal val="#ppt_x"/>
                                          </p:val>
                                        </p:tav>
                                      </p:tavLst>
                                    </p:anim>
                                    <p:anim calcmode="lin" valueType="num">
                                      <p:cBhvr additive="base">
                                        <p:cTn id="28" dur="500" fill="hold"/>
                                        <p:tgtEl>
                                          <p:spTgt spid="3"/>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additive="base">
                                        <p:cTn id="31" dur="500" fill="hold"/>
                                        <p:tgtEl>
                                          <p:spTgt spid="10"/>
                                        </p:tgtEl>
                                        <p:attrNameLst>
                                          <p:attrName>ppt_x</p:attrName>
                                        </p:attrNameLst>
                                      </p:cBhvr>
                                      <p:tavLst>
                                        <p:tav tm="0">
                                          <p:val>
                                            <p:strVal val="#ppt_x"/>
                                          </p:val>
                                        </p:tav>
                                        <p:tav tm="100000">
                                          <p:val>
                                            <p:strVal val="#ppt_x"/>
                                          </p:val>
                                        </p:tav>
                                      </p:tavLst>
                                    </p:anim>
                                    <p:anim calcmode="lin" valueType="num">
                                      <p:cBhvr additive="base">
                                        <p:cTn id="3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7" grpId="0" animBg="1"/>
      <p:bldP spid="8" grpId="0" animBg="1"/>
      <p:bldP spid="9" grpId="0" animBg="1"/>
      <p:bldP spid="10" grpId="0" animBg="1"/>
      <p:bldP spid="11"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 Diagonal Corner Rectangle 5"/>
          <p:cNvSpPr/>
          <p:nvPr/>
        </p:nvSpPr>
        <p:spPr>
          <a:xfrm>
            <a:off x="5922502" y="1160157"/>
            <a:ext cx="2971104" cy="1728642"/>
          </a:xfrm>
          <a:prstGeom prst="round2Diag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defTabSz="342991"/>
            <a:r>
              <a:rPr lang="en-US" sz="1425" dirty="0" err="1">
                <a:latin typeface="Adobe Gothic Std B"/>
              </a:rPr>
              <a:t>Menempatkan</a:t>
            </a:r>
            <a:r>
              <a:rPr lang="en-US" sz="1425" dirty="0">
                <a:latin typeface="Adobe Gothic Std B"/>
              </a:rPr>
              <a:t> </a:t>
            </a:r>
            <a:r>
              <a:rPr lang="en-US" sz="1425" dirty="0" err="1">
                <a:latin typeface="Adobe Gothic Std B"/>
              </a:rPr>
              <a:t>siswa</a:t>
            </a:r>
            <a:r>
              <a:rPr lang="en-US" sz="1425" dirty="0">
                <a:latin typeface="Adobe Gothic Std B"/>
              </a:rPr>
              <a:t> </a:t>
            </a:r>
            <a:r>
              <a:rPr lang="en-US" sz="1425" dirty="0" err="1">
                <a:latin typeface="Adobe Gothic Std B"/>
              </a:rPr>
              <a:t>sebagai</a:t>
            </a:r>
            <a:r>
              <a:rPr lang="en-US" sz="1425" dirty="0">
                <a:latin typeface="Adobe Gothic Std B"/>
              </a:rPr>
              <a:t> </a:t>
            </a:r>
            <a:r>
              <a:rPr lang="en-US" sz="1425" dirty="0" err="1">
                <a:latin typeface="Adobe Gothic Std B"/>
              </a:rPr>
              <a:t>kekuatan</a:t>
            </a:r>
            <a:r>
              <a:rPr lang="en-US" sz="1425" dirty="0">
                <a:latin typeface="Adobe Gothic Std B"/>
              </a:rPr>
              <a:t> </a:t>
            </a:r>
            <a:r>
              <a:rPr lang="en-US" sz="1425" dirty="0" err="1">
                <a:latin typeface="Adobe Gothic Std B"/>
              </a:rPr>
              <a:t>timbulnya</a:t>
            </a:r>
            <a:r>
              <a:rPr lang="en-US" sz="1425" dirty="0">
                <a:latin typeface="Adobe Gothic Std B"/>
              </a:rPr>
              <a:t> </a:t>
            </a:r>
            <a:r>
              <a:rPr lang="en-US" sz="1425" dirty="0" err="1">
                <a:latin typeface="Adobe Gothic Std B"/>
              </a:rPr>
              <a:t>interes</a:t>
            </a:r>
            <a:r>
              <a:rPr lang="en-US" sz="1425" dirty="0">
                <a:latin typeface="Adobe Gothic Std B"/>
              </a:rPr>
              <a:t>, </a:t>
            </a:r>
            <a:r>
              <a:rPr lang="en-US" sz="1425" dirty="0" err="1">
                <a:latin typeface="Adobe Gothic Std B"/>
              </a:rPr>
              <a:t>untuk</a:t>
            </a:r>
            <a:r>
              <a:rPr lang="en-US" sz="1425" dirty="0">
                <a:latin typeface="Adobe Gothic Std B"/>
              </a:rPr>
              <a:t> </a:t>
            </a:r>
            <a:r>
              <a:rPr lang="en-US" sz="1425" dirty="0" err="1">
                <a:latin typeface="Adobe Gothic Std B"/>
              </a:rPr>
              <a:t>membuat</a:t>
            </a:r>
            <a:r>
              <a:rPr lang="en-US" sz="1425" dirty="0">
                <a:latin typeface="Adobe Gothic Std B"/>
              </a:rPr>
              <a:t> </a:t>
            </a:r>
            <a:r>
              <a:rPr lang="en-US" sz="1425" dirty="0" err="1">
                <a:latin typeface="Adobe Gothic Std B"/>
              </a:rPr>
              <a:t>hubungan</a:t>
            </a:r>
            <a:r>
              <a:rPr lang="en-US" sz="1425" dirty="0">
                <a:latin typeface="Adobe Gothic Std B"/>
              </a:rPr>
              <a:t> di </a:t>
            </a:r>
            <a:r>
              <a:rPr lang="en-US" sz="1425" dirty="0" err="1">
                <a:latin typeface="Adobe Gothic Std B"/>
              </a:rPr>
              <a:t>antara</a:t>
            </a:r>
            <a:r>
              <a:rPr lang="en-US" sz="1425" dirty="0">
                <a:latin typeface="Adobe Gothic Std B"/>
              </a:rPr>
              <a:t> ide-ide </a:t>
            </a:r>
            <a:r>
              <a:rPr lang="en-US" sz="1425" dirty="0" err="1">
                <a:latin typeface="Adobe Gothic Std B"/>
              </a:rPr>
              <a:t>atau</a:t>
            </a:r>
            <a:r>
              <a:rPr lang="en-US" sz="1425" dirty="0">
                <a:latin typeface="Adobe Gothic Std B"/>
              </a:rPr>
              <a:t> </a:t>
            </a:r>
            <a:r>
              <a:rPr lang="en-US" sz="1425" dirty="0" err="1">
                <a:latin typeface="Adobe Gothic Std B"/>
              </a:rPr>
              <a:t>gagasannya</a:t>
            </a:r>
            <a:r>
              <a:rPr lang="en-US" sz="1425" dirty="0">
                <a:latin typeface="Adobe Gothic Std B"/>
              </a:rPr>
              <a:t>, </a:t>
            </a:r>
            <a:r>
              <a:rPr lang="en-US" sz="1425" dirty="0" err="1">
                <a:latin typeface="Adobe Gothic Std B"/>
              </a:rPr>
              <a:t>kemudian</a:t>
            </a:r>
            <a:r>
              <a:rPr lang="en-US" sz="1425" dirty="0">
                <a:latin typeface="Adobe Gothic Std B"/>
              </a:rPr>
              <a:t> </a:t>
            </a:r>
            <a:r>
              <a:rPr lang="en-US" sz="1425" dirty="0" err="1">
                <a:latin typeface="Adobe Gothic Std B"/>
              </a:rPr>
              <a:t>memformulasikan</a:t>
            </a:r>
            <a:r>
              <a:rPr lang="en-US" sz="1425" dirty="0">
                <a:latin typeface="Adobe Gothic Std B"/>
              </a:rPr>
              <a:t> </a:t>
            </a:r>
            <a:r>
              <a:rPr lang="en-US" sz="1425" dirty="0" err="1">
                <a:latin typeface="Adobe Gothic Std B"/>
              </a:rPr>
              <a:t>kembali</a:t>
            </a:r>
            <a:r>
              <a:rPr lang="en-US" sz="1425" dirty="0">
                <a:latin typeface="Adobe Gothic Std B"/>
              </a:rPr>
              <a:t> ide-ide </a:t>
            </a:r>
            <a:r>
              <a:rPr lang="en-US" sz="1425" dirty="0" err="1">
                <a:latin typeface="Adobe Gothic Std B"/>
              </a:rPr>
              <a:t>tersebut</a:t>
            </a:r>
            <a:r>
              <a:rPr lang="en-US" sz="1425" dirty="0">
                <a:latin typeface="Adobe Gothic Std B"/>
              </a:rPr>
              <a:t>, </a:t>
            </a:r>
            <a:r>
              <a:rPr lang="en-US" sz="1425" dirty="0" err="1">
                <a:latin typeface="Adobe Gothic Std B"/>
              </a:rPr>
              <a:t>serta</a:t>
            </a:r>
            <a:r>
              <a:rPr lang="en-US" sz="1425" dirty="0">
                <a:latin typeface="Adobe Gothic Std B"/>
              </a:rPr>
              <a:t> </a:t>
            </a:r>
            <a:r>
              <a:rPr lang="en-US" sz="1425" dirty="0" err="1">
                <a:latin typeface="Adobe Gothic Std B"/>
              </a:rPr>
              <a:t>membuat</a:t>
            </a:r>
            <a:r>
              <a:rPr lang="en-US" sz="1425" dirty="0">
                <a:latin typeface="Adobe Gothic Std B"/>
              </a:rPr>
              <a:t> </a:t>
            </a:r>
            <a:r>
              <a:rPr lang="en-US" sz="1425" dirty="0" err="1">
                <a:latin typeface="Adobe Gothic Std B"/>
              </a:rPr>
              <a:t>kesimpulan-kesimpulan</a:t>
            </a:r>
            <a:endParaRPr lang="en-US" sz="1425" dirty="0">
              <a:latin typeface="Adobe Gothic Std B"/>
            </a:endParaRPr>
          </a:p>
        </p:txBody>
      </p:sp>
      <p:sp>
        <p:nvSpPr>
          <p:cNvPr id="7" name="Flowchart: Card 6"/>
          <p:cNvSpPr/>
          <p:nvPr/>
        </p:nvSpPr>
        <p:spPr>
          <a:xfrm>
            <a:off x="3383558" y="2888799"/>
            <a:ext cx="2322863" cy="1026381"/>
          </a:xfrm>
          <a:prstGeom prst="flowChartPunchedCard">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dirty="0" err="1">
                <a:latin typeface="Adobe Gothic Std B"/>
              </a:rPr>
              <a:t>Karakteristik</a:t>
            </a:r>
            <a:r>
              <a:rPr lang="en-US" sz="1800" dirty="0">
                <a:latin typeface="Adobe Gothic Std B"/>
              </a:rPr>
              <a:t> </a:t>
            </a:r>
            <a:r>
              <a:rPr lang="en-US" sz="1800" dirty="0" err="1">
                <a:latin typeface="Adobe Gothic Std B"/>
              </a:rPr>
              <a:t>Pembelajaran</a:t>
            </a:r>
            <a:r>
              <a:rPr lang="en-US" sz="1800" dirty="0">
                <a:latin typeface="Adobe Gothic Std B"/>
              </a:rPr>
              <a:t> </a:t>
            </a:r>
            <a:r>
              <a:rPr lang="en-US" sz="1800" dirty="0" err="1">
                <a:latin typeface="Adobe Gothic Std B"/>
              </a:rPr>
              <a:t>Konstruktivistik</a:t>
            </a:r>
            <a:endParaRPr lang="en-US" sz="1800" dirty="0">
              <a:latin typeface="Adobe Gothic Std B"/>
            </a:endParaRPr>
          </a:p>
        </p:txBody>
      </p:sp>
      <p:sp>
        <p:nvSpPr>
          <p:cNvPr id="8" name="Round Diagonal Corner Rectangle 7"/>
          <p:cNvSpPr/>
          <p:nvPr/>
        </p:nvSpPr>
        <p:spPr>
          <a:xfrm>
            <a:off x="196374" y="1160157"/>
            <a:ext cx="2971104" cy="1728642"/>
          </a:xfrm>
          <a:prstGeom prst="round2Diag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r>
              <a:rPr lang="en-US" sz="1500" dirty="0" err="1">
                <a:latin typeface="Adobe Gothic Std B"/>
              </a:rPr>
              <a:t>Membebaskan</a:t>
            </a:r>
            <a:r>
              <a:rPr lang="en-US" sz="1500" dirty="0">
                <a:latin typeface="Adobe Gothic Std B"/>
              </a:rPr>
              <a:t> </a:t>
            </a:r>
            <a:r>
              <a:rPr lang="en-US" sz="1500" dirty="0" err="1">
                <a:latin typeface="Adobe Gothic Std B"/>
              </a:rPr>
              <a:t>siswa</a:t>
            </a:r>
            <a:r>
              <a:rPr lang="en-US" sz="1500" dirty="0">
                <a:latin typeface="Adobe Gothic Std B"/>
              </a:rPr>
              <a:t> </a:t>
            </a:r>
            <a:r>
              <a:rPr lang="en-US" sz="1500" dirty="0" err="1">
                <a:latin typeface="Adobe Gothic Std B"/>
              </a:rPr>
              <a:t>dari</a:t>
            </a:r>
            <a:r>
              <a:rPr lang="en-US" sz="1500" dirty="0">
                <a:latin typeface="Adobe Gothic Std B"/>
              </a:rPr>
              <a:t> </a:t>
            </a:r>
            <a:r>
              <a:rPr lang="en-US" sz="1500" dirty="0" err="1">
                <a:latin typeface="Adobe Gothic Std B"/>
              </a:rPr>
              <a:t>belenggu</a:t>
            </a:r>
            <a:r>
              <a:rPr lang="en-US" sz="1500" dirty="0">
                <a:latin typeface="Adobe Gothic Std B"/>
              </a:rPr>
              <a:t> </a:t>
            </a:r>
            <a:r>
              <a:rPr lang="en-US" sz="1500" dirty="0" err="1">
                <a:latin typeface="Adobe Gothic Std B"/>
              </a:rPr>
              <a:t>kurikulum</a:t>
            </a:r>
            <a:r>
              <a:rPr lang="en-US" sz="1500" dirty="0">
                <a:latin typeface="Adobe Gothic Std B"/>
              </a:rPr>
              <a:t> yang </a:t>
            </a:r>
            <a:r>
              <a:rPr lang="en-US" sz="1500" dirty="0" err="1">
                <a:latin typeface="Adobe Gothic Std B"/>
              </a:rPr>
              <a:t>berisi</a:t>
            </a:r>
            <a:r>
              <a:rPr lang="en-US" sz="1500" dirty="0">
                <a:latin typeface="Adobe Gothic Std B"/>
              </a:rPr>
              <a:t> </a:t>
            </a:r>
            <a:r>
              <a:rPr lang="en-US" sz="1500" dirty="0" err="1">
                <a:latin typeface="Adobe Gothic Std B"/>
              </a:rPr>
              <a:t>fakta-fakta</a:t>
            </a:r>
            <a:r>
              <a:rPr lang="en-US" sz="1500" dirty="0">
                <a:latin typeface="Adobe Gothic Std B"/>
              </a:rPr>
              <a:t> </a:t>
            </a:r>
            <a:r>
              <a:rPr lang="en-US" sz="1500" dirty="0" err="1">
                <a:latin typeface="Adobe Gothic Std B"/>
              </a:rPr>
              <a:t>lepas</a:t>
            </a:r>
            <a:r>
              <a:rPr lang="en-US" sz="1500" dirty="0">
                <a:latin typeface="Adobe Gothic Std B"/>
              </a:rPr>
              <a:t> yang </a:t>
            </a:r>
            <a:r>
              <a:rPr lang="en-US" sz="1500" dirty="0" err="1">
                <a:latin typeface="Adobe Gothic Std B"/>
              </a:rPr>
              <a:t>sudah</a:t>
            </a:r>
            <a:r>
              <a:rPr lang="en-US" sz="1500" dirty="0">
                <a:latin typeface="Adobe Gothic Std B"/>
              </a:rPr>
              <a:t> </a:t>
            </a:r>
            <a:r>
              <a:rPr lang="en-US" sz="1500" dirty="0" err="1">
                <a:latin typeface="Adobe Gothic Std B"/>
              </a:rPr>
              <a:t>ditetapkan</a:t>
            </a:r>
            <a:r>
              <a:rPr lang="en-US" sz="1500" dirty="0">
                <a:latin typeface="Adobe Gothic Std B"/>
              </a:rPr>
              <a:t>, </a:t>
            </a:r>
            <a:r>
              <a:rPr lang="en-US" sz="1500" dirty="0" err="1">
                <a:latin typeface="Adobe Gothic Std B"/>
              </a:rPr>
              <a:t>dan</a:t>
            </a:r>
            <a:r>
              <a:rPr lang="en-US" sz="1500" dirty="0">
                <a:latin typeface="Adobe Gothic Std B"/>
              </a:rPr>
              <a:t> </a:t>
            </a:r>
            <a:r>
              <a:rPr lang="en-US" sz="1500" dirty="0" err="1">
                <a:latin typeface="Adobe Gothic Std B"/>
              </a:rPr>
              <a:t>memberikan</a:t>
            </a:r>
            <a:r>
              <a:rPr lang="en-US" sz="1500" dirty="0">
                <a:latin typeface="Adobe Gothic Std B"/>
              </a:rPr>
              <a:t> </a:t>
            </a:r>
            <a:r>
              <a:rPr lang="en-US" sz="1500" dirty="0" err="1">
                <a:latin typeface="Adobe Gothic Std B"/>
              </a:rPr>
              <a:t>kesempatan</a:t>
            </a:r>
            <a:r>
              <a:rPr lang="en-US" sz="1500" dirty="0">
                <a:latin typeface="Adobe Gothic Std B"/>
              </a:rPr>
              <a:t> </a:t>
            </a:r>
            <a:r>
              <a:rPr lang="en-US" sz="1500" dirty="0" err="1">
                <a:latin typeface="Adobe Gothic Std B"/>
              </a:rPr>
              <a:t>kepada</a:t>
            </a:r>
            <a:r>
              <a:rPr lang="en-US" sz="1500" dirty="0">
                <a:latin typeface="Adobe Gothic Std B"/>
              </a:rPr>
              <a:t> </a:t>
            </a:r>
            <a:r>
              <a:rPr lang="en-US" sz="1500" dirty="0" err="1">
                <a:latin typeface="Adobe Gothic Std B"/>
              </a:rPr>
              <a:t>siswa</a:t>
            </a:r>
            <a:r>
              <a:rPr lang="en-US" sz="1500" dirty="0">
                <a:latin typeface="Adobe Gothic Std B"/>
              </a:rPr>
              <a:t> </a:t>
            </a:r>
            <a:r>
              <a:rPr lang="en-US" sz="1500" dirty="0" err="1">
                <a:latin typeface="Adobe Gothic Std B"/>
              </a:rPr>
              <a:t>untuk</a:t>
            </a:r>
            <a:r>
              <a:rPr lang="en-US" sz="1500" dirty="0">
                <a:latin typeface="Adobe Gothic Std B"/>
              </a:rPr>
              <a:t> </a:t>
            </a:r>
            <a:r>
              <a:rPr lang="en-US" sz="1500" dirty="0" err="1">
                <a:latin typeface="Adobe Gothic Std B"/>
              </a:rPr>
              <a:t>mengembangkan</a:t>
            </a:r>
            <a:r>
              <a:rPr lang="en-US" sz="1500" dirty="0">
                <a:latin typeface="Adobe Gothic Std B"/>
              </a:rPr>
              <a:t> ide-</a:t>
            </a:r>
            <a:r>
              <a:rPr lang="en-US" sz="1500" dirty="0" err="1">
                <a:latin typeface="Adobe Gothic Std B"/>
              </a:rPr>
              <a:t>idenya</a:t>
            </a:r>
            <a:r>
              <a:rPr lang="en-US" sz="1500" dirty="0">
                <a:latin typeface="Adobe Gothic Std B"/>
              </a:rPr>
              <a:t> </a:t>
            </a:r>
            <a:r>
              <a:rPr lang="en-US" sz="1500" dirty="0" err="1">
                <a:latin typeface="Adobe Gothic Std B"/>
              </a:rPr>
              <a:t>secara</a:t>
            </a:r>
            <a:r>
              <a:rPr lang="en-US" sz="1500" dirty="0">
                <a:latin typeface="Adobe Gothic Std B"/>
              </a:rPr>
              <a:t> </a:t>
            </a:r>
            <a:r>
              <a:rPr lang="en-US" sz="1500" dirty="0" err="1">
                <a:latin typeface="Adobe Gothic Std B"/>
              </a:rPr>
              <a:t>lebih</a:t>
            </a:r>
            <a:r>
              <a:rPr lang="en-US" sz="1500" dirty="0">
                <a:latin typeface="Adobe Gothic Std B"/>
              </a:rPr>
              <a:t> </a:t>
            </a:r>
            <a:r>
              <a:rPr lang="en-US" sz="1500" dirty="0" err="1">
                <a:latin typeface="Adobe Gothic Std B"/>
              </a:rPr>
              <a:t>luas</a:t>
            </a:r>
            <a:r>
              <a:rPr lang="en-US" sz="1500" dirty="0">
                <a:latin typeface="Adobe Gothic Std B"/>
              </a:rPr>
              <a:t>. </a:t>
            </a:r>
            <a:endParaRPr lang="en-US" sz="1500" b="1" dirty="0">
              <a:latin typeface="Adobe Gothic Std B"/>
            </a:endParaRPr>
          </a:p>
        </p:txBody>
      </p:sp>
      <p:sp>
        <p:nvSpPr>
          <p:cNvPr id="9" name="Round Diagonal Corner Rectangle 8"/>
          <p:cNvSpPr/>
          <p:nvPr/>
        </p:nvSpPr>
        <p:spPr>
          <a:xfrm>
            <a:off x="5922502" y="4023221"/>
            <a:ext cx="2971104" cy="1728642"/>
          </a:xfrm>
          <a:prstGeom prst="round2Diag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r>
              <a:rPr lang="en-US" sz="1500" dirty="0">
                <a:latin typeface="Adobe Gothic Std B"/>
              </a:rPr>
              <a:t>Guru </a:t>
            </a:r>
            <a:r>
              <a:rPr lang="en-US" sz="1500" dirty="0" err="1">
                <a:latin typeface="Adobe Gothic Std B"/>
              </a:rPr>
              <a:t>mengakui</a:t>
            </a:r>
            <a:r>
              <a:rPr lang="en-US" sz="1500" dirty="0">
                <a:latin typeface="Adobe Gothic Std B"/>
              </a:rPr>
              <a:t> </a:t>
            </a:r>
            <a:r>
              <a:rPr lang="en-US" sz="1500" dirty="0" err="1">
                <a:latin typeface="Adobe Gothic Std B"/>
              </a:rPr>
              <a:t>bahwa</a:t>
            </a:r>
            <a:r>
              <a:rPr lang="en-US" sz="1500" dirty="0">
                <a:latin typeface="Adobe Gothic Std B"/>
              </a:rPr>
              <a:t> proses </a:t>
            </a:r>
            <a:r>
              <a:rPr lang="en-US" sz="1500" dirty="0" err="1">
                <a:latin typeface="Adobe Gothic Std B"/>
              </a:rPr>
              <a:t>belajar</a:t>
            </a:r>
            <a:r>
              <a:rPr lang="en-US" sz="1500" dirty="0">
                <a:latin typeface="Adobe Gothic Std B"/>
              </a:rPr>
              <a:t> </a:t>
            </a:r>
            <a:r>
              <a:rPr lang="en-US" sz="1500" dirty="0" err="1">
                <a:latin typeface="Adobe Gothic Std B"/>
              </a:rPr>
              <a:t>serta</a:t>
            </a:r>
            <a:r>
              <a:rPr lang="en-US" sz="1500" dirty="0">
                <a:latin typeface="Adobe Gothic Std B"/>
              </a:rPr>
              <a:t> </a:t>
            </a:r>
            <a:r>
              <a:rPr lang="en-US" sz="1500" dirty="0" err="1">
                <a:latin typeface="Adobe Gothic Std B"/>
              </a:rPr>
              <a:t>penilaiannya</a:t>
            </a:r>
            <a:r>
              <a:rPr lang="en-US" sz="1500" dirty="0">
                <a:latin typeface="Adobe Gothic Std B"/>
              </a:rPr>
              <a:t> </a:t>
            </a:r>
            <a:r>
              <a:rPr lang="en-US" sz="1500" dirty="0" err="1">
                <a:latin typeface="Adobe Gothic Std B"/>
              </a:rPr>
              <a:t>merupakan</a:t>
            </a:r>
            <a:r>
              <a:rPr lang="en-US" sz="1500" dirty="0">
                <a:latin typeface="Adobe Gothic Std B"/>
              </a:rPr>
              <a:t> </a:t>
            </a:r>
            <a:r>
              <a:rPr lang="en-US" sz="1500" dirty="0" err="1">
                <a:latin typeface="Adobe Gothic Std B"/>
              </a:rPr>
              <a:t>suatu</a:t>
            </a:r>
            <a:r>
              <a:rPr lang="en-US" sz="1500" dirty="0">
                <a:latin typeface="Adobe Gothic Std B"/>
              </a:rPr>
              <a:t> </a:t>
            </a:r>
            <a:r>
              <a:rPr lang="en-US" sz="1500" dirty="0" err="1">
                <a:latin typeface="Adobe Gothic Std B"/>
              </a:rPr>
              <a:t>usaha</a:t>
            </a:r>
            <a:r>
              <a:rPr lang="en-US" sz="1500" dirty="0">
                <a:latin typeface="Adobe Gothic Std B"/>
              </a:rPr>
              <a:t> yang </a:t>
            </a:r>
            <a:r>
              <a:rPr lang="en-US" sz="1500" dirty="0" err="1">
                <a:latin typeface="Adobe Gothic Std B"/>
              </a:rPr>
              <a:t>kompleks</a:t>
            </a:r>
            <a:r>
              <a:rPr lang="en-US" sz="1500" dirty="0">
                <a:latin typeface="Adobe Gothic Std B"/>
              </a:rPr>
              <a:t>, </a:t>
            </a:r>
            <a:r>
              <a:rPr lang="en-US" sz="1500" dirty="0" err="1">
                <a:latin typeface="Adobe Gothic Std B"/>
              </a:rPr>
              <a:t>sukar</a:t>
            </a:r>
            <a:r>
              <a:rPr lang="en-US" sz="1500" dirty="0">
                <a:latin typeface="Adobe Gothic Std B"/>
              </a:rPr>
              <a:t> </a:t>
            </a:r>
            <a:r>
              <a:rPr lang="en-US" sz="1500" dirty="0" err="1">
                <a:latin typeface="Adobe Gothic Std B"/>
              </a:rPr>
              <a:t>dipahami</a:t>
            </a:r>
            <a:r>
              <a:rPr lang="en-US" sz="1500" dirty="0">
                <a:latin typeface="Adobe Gothic Std B"/>
              </a:rPr>
              <a:t>, </a:t>
            </a:r>
            <a:r>
              <a:rPr lang="en-US" sz="1500" dirty="0" err="1">
                <a:latin typeface="Adobe Gothic Std B"/>
              </a:rPr>
              <a:t>tidak</a:t>
            </a:r>
            <a:r>
              <a:rPr lang="en-US" sz="1500" dirty="0">
                <a:latin typeface="Adobe Gothic Std B"/>
              </a:rPr>
              <a:t> </a:t>
            </a:r>
            <a:r>
              <a:rPr lang="en-US" sz="1500" dirty="0" err="1">
                <a:latin typeface="Adobe Gothic Std B"/>
              </a:rPr>
              <a:t>teratur</a:t>
            </a:r>
            <a:r>
              <a:rPr lang="en-US" sz="1500" dirty="0">
                <a:latin typeface="Adobe Gothic Std B"/>
              </a:rPr>
              <a:t>, </a:t>
            </a:r>
            <a:r>
              <a:rPr lang="en-US" sz="1500" dirty="0" err="1">
                <a:latin typeface="Adobe Gothic Std B"/>
              </a:rPr>
              <a:t>dan</a:t>
            </a:r>
            <a:r>
              <a:rPr lang="en-US" sz="1500" dirty="0">
                <a:latin typeface="Adobe Gothic Std B"/>
              </a:rPr>
              <a:t> </a:t>
            </a:r>
            <a:r>
              <a:rPr lang="en-US" sz="1500" dirty="0" err="1">
                <a:latin typeface="Adobe Gothic Std B"/>
              </a:rPr>
              <a:t>tidak</a:t>
            </a:r>
            <a:r>
              <a:rPr lang="en-US" sz="1500" dirty="0">
                <a:latin typeface="Adobe Gothic Std B"/>
              </a:rPr>
              <a:t> </a:t>
            </a:r>
            <a:r>
              <a:rPr lang="en-US" sz="1500" dirty="0" err="1">
                <a:latin typeface="Adobe Gothic Std B"/>
              </a:rPr>
              <a:t>mudah</a:t>
            </a:r>
            <a:r>
              <a:rPr lang="en-US" sz="1500" dirty="0">
                <a:latin typeface="Adobe Gothic Std B"/>
              </a:rPr>
              <a:t> </a:t>
            </a:r>
            <a:r>
              <a:rPr lang="en-US" sz="1500" dirty="0" err="1">
                <a:latin typeface="Adobe Gothic Std B"/>
              </a:rPr>
              <a:t>dikelola</a:t>
            </a:r>
            <a:r>
              <a:rPr lang="en-US" sz="1500" dirty="0">
                <a:latin typeface="Adobe Gothic Std B"/>
              </a:rPr>
              <a:t>. </a:t>
            </a:r>
            <a:endParaRPr lang="en-US" sz="1500" b="1" dirty="0">
              <a:latin typeface="Adobe Gothic Std B"/>
            </a:endParaRPr>
          </a:p>
        </p:txBody>
      </p:sp>
      <p:sp>
        <p:nvSpPr>
          <p:cNvPr id="10" name="Round Diagonal Corner Rectangle 9"/>
          <p:cNvSpPr/>
          <p:nvPr/>
        </p:nvSpPr>
        <p:spPr>
          <a:xfrm>
            <a:off x="250394" y="4023221"/>
            <a:ext cx="2971104" cy="1728642"/>
          </a:xfrm>
          <a:prstGeom prst="round2Diag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defTabSz="342991"/>
            <a:r>
              <a:rPr lang="en-US" sz="1500" dirty="0">
                <a:latin typeface="Adobe Gothic Std B"/>
              </a:rPr>
              <a:t>Guru </a:t>
            </a:r>
            <a:r>
              <a:rPr lang="en-US" sz="1500" dirty="0" err="1">
                <a:latin typeface="Adobe Gothic Std B"/>
              </a:rPr>
              <a:t>bersama-sama</a:t>
            </a:r>
            <a:r>
              <a:rPr lang="en-US" sz="1500" dirty="0">
                <a:latin typeface="Adobe Gothic Std B"/>
              </a:rPr>
              <a:t> </a:t>
            </a:r>
            <a:r>
              <a:rPr lang="en-US" sz="1500" dirty="0" err="1">
                <a:latin typeface="Adobe Gothic Std B"/>
              </a:rPr>
              <a:t>siswa</a:t>
            </a:r>
            <a:r>
              <a:rPr lang="en-US" sz="1500" dirty="0">
                <a:latin typeface="Adobe Gothic Std B"/>
              </a:rPr>
              <a:t> </a:t>
            </a:r>
            <a:r>
              <a:rPr lang="en-US" sz="1500" dirty="0" err="1">
                <a:latin typeface="Adobe Gothic Std B"/>
              </a:rPr>
              <a:t>mengkaji</a:t>
            </a:r>
            <a:r>
              <a:rPr lang="en-US" sz="1500" dirty="0">
                <a:latin typeface="Adobe Gothic Std B"/>
              </a:rPr>
              <a:t> </a:t>
            </a:r>
            <a:r>
              <a:rPr lang="en-US" sz="1500" dirty="0" err="1">
                <a:latin typeface="Adobe Gothic Std B"/>
              </a:rPr>
              <a:t>pesan-pesan</a:t>
            </a:r>
            <a:r>
              <a:rPr lang="en-US" sz="1500" dirty="0">
                <a:latin typeface="Adobe Gothic Std B"/>
              </a:rPr>
              <a:t> </a:t>
            </a:r>
            <a:r>
              <a:rPr lang="en-US" sz="1500" dirty="0" err="1">
                <a:latin typeface="Adobe Gothic Std B"/>
              </a:rPr>
              <a:t>penting</a:t>
            </a:r>
            <a:r>
              <a:rPr lang="en-US" sz="1500" dirty="0">
                <a:latin typeface="Adobe Gothic Std B"/>
              </a:rPr>
              <a:t> </a:t>
            </a:r>
            <a:r>
              <a:rPr lang="en-US" sz="1500" dirty="0" err="1">
                <a:latin typeface="Adobe Gothic Std B"/>
              </a:rPr>
              <a:t>bahwa</a:t>
            </a:r>
            <a:r>
              <a:rPr lang="en-US" sz="1500" dirty="0">
                <a:latin typeface="Adobe Gothic Std B"/>
              </a:rPr>
              <a:t> </a:t>
            </a:r>
            <a:r>
              <a:rPr lang="en-US" sz="1500" dirty="0" err="1">
                <a:latin typeface="Adobe Gothic Std B"/>
              </a:rPr>
              <a:t>dunia</a:t>
            </a:r>
            <a:r>
              <a:rPr lang="en-US" sz="1500" dirty="0">
                <a:latin typeface="Adobe Gothic Std B"/>
              </a:rPr>
              <a:t> </a:t>
            </a:r>
            <a:r>
              <a:rPr lang="en-US" sz="1500" dirty="0" err="1">
                <a:latin typeface="Adobe Gothic Std B"/>
              </a:rPr>
              <a:t>adalah</a:t>
            </a:r>
            <a:r>
              <a:rPr lang="en-US" sz="1500" dirty="0">
                <a:latin typeface="Adobe Gothic Std B"/>
              </a:rPr>
              <a:t> </a:t>
            </a:r>
            <a:r>
              <a:rPr lang="en-US" sz="1500" dirty="0" err="1">
                <a:latin typeface="Adobe Gothic Std B"/>
              </a:rPr>
              <a:t>kompleks</a:t>
            </a:r>
            <a:r>
              <a:rPr lang="en-US" sz="1500" dirty="0">
                <a:latin typeface="Adobe Gothic Std B"/>
              </a:rPr>
              <a:t>, di </a:t>
            </a:r>
            <a:r>
              <a:rPr lang="en-US" sz="1500" dirty="0" err="1">
                <a:latin typeface="Adobe Gothic Std B"/>
              </a:rPr>
              <a:t>mana</a:t>
            </a:r>
            <a:r>
              <a:rPr lang="en-US" sz="1500" dirty="0">
                <a:latin typeface="Adobe Gothic Std B"/>
              </a:rPr>
              <a:t> </a:t>
            </a:r>
            <a:r>
              <a:rPr lang="en-US" sz="1500" dirty="0" err="1">
                <a:latin typeface="Adobe Gothic Std B"/>
              </a:rPr>
              <a:t>terdapat</a:t>
            </a:r>
            <a:r>
              <a:rPr lang="en-US" sz="1500" dirty="0">
                <a:latin typeface="Adobe Gothic Std B"/>
              </a:rPr>
              <a:t> </a:t>
            </a:r>
            <a:r>
              <a:rPr lang="en-US" sz="1500" dirty="0" err="1">
                <a:latin typeface="Adobe Gothic Std B"/>
              </a:rPr>
              <a:t>bermacam-macam</a:t>
            </a:r>
            <a:r>
              <a:rPr lang="en-US" sz="1500" dirty="0">
                <a:latin typeface="Adobe Gothic Std B"/>
              </a:rPr>
              <a:t> </a:t>
            </a:r>
            <a:r>
              <a:rPr lang="en-US" sz="1500" dirty="0" err="1">
                <a:latin typeface="Adobe Gothic Std B"/>
              </a:rPr>
              <a:t>pandangan</a:t>
            </a:r>
            <a:r>
              <a:rPr lang="en-US" sz="1500" dirty="0">
                <a:latin typeface="Adobe Gothic Std B"/>
              </a:rPr>
              <a:t> </a:t>
            </a:r>
            <a:r>
              <a:rPr lang="en-US" sz="1500" dirty="0" err="1">
                <a:latin typeface="Adobe Gothic Std B"/>
              </a:rPr>
              <a:t>tentang</a:t>
            </a:r>
            <a:r>
              <a:rPr lang="en-US" sz="1500" dirty="0">
                <a:latin typeface="Adobe Gothic Std B"/>
              </a:rPr>
              <a:t> </a:t>
            </a:r>
            <a:r>
              <a:rPr lang="en-US" sz="1500" dirty="0" err="1">
                <a:latin typeface="Adobe Gothic Std B"/>
              </a:rPr>
              <a:t>kebenaran</a:t>
            </a:r>
            <a:r>
              <a:rPr lang="en-US" sz="1500" dirty="0">
                <a:latin typeface="Adobe Gothic Std B"/>
              </a:rPr>
              <a:t> yang </a:t>
            </a:r>
            <a:r>
              <a:rPr lang="en-US" sz="1500" dirty="0" err="1">
                <a:latin typeface="Adobe Gothic Std B"/>
              </a:rPr>
              <a:t>datangnya</a:t>
            </a:r>
            <a:r>
              <a:rPr lang="en-US" sz="1500" dirty="0">
                <a:latin typeface="Adobe Gothic Std B"/>
              </a:rPr>
              <a:t> </a:t>
            </a:r>
            <a:r>
              <a:rPr lang="en-US" sz="1500" dirty="0" err="1">
                <a:latin typeface="Adobe Gothic Std B"/>
              </a:rPr>
              <a:t>dari</a:t>
            </a:r>
            <a:r>
              <a:rPr lang="en-US" sz="1500" dirty="0">
                <a:latin typeface="Adobe Gothic Std B"/>
              </a:rPr>
              <a:t> </a:t>
            </a:r>
            <a:r>
              <a:rPr lang="en-US" sz="1500" dirty="0" err="1">
                <a:latin typeface="Adobe Gothic Std B"/>
              </a:rPr>
              <a:t>berbagai</a:t>
            </a:r>
            <a:r>
              <a:rPr lang="en-US" sz="1500" dirty="0">
                <a:latin typeface="Adobe Gothic Std B"/>
              </a:rPr>
              <a:t> </a:t>
            </a:r>
            <a:r>
              <a:rPr lang="en-US" sz="1500" dirty="0" err="1">
                <a:latin typeface="Adobe Gothic Std B"/>
              </a:rPr>
              <a:t>interpretasi</a:t>
            </a:r>
            <a:r>
              <a:rPr lang="en-US" sz="1500" dirty="0">
                <a:latin typeface="Adobe Gothic Std B"/>
              </a:rPr>
              <a:t>.</a:t>
            </a:r>
          </a:p>
        </p:txBody>
      </p:sp>
      <p:cxnSp>
        <p:nvCxnSpPr>
          <p:cNvPr id="12" name="Straight Connector 11"/>
          <p:cNvCxnSpPr/>
          <p:nvPr/>
        </p:nvCxnSpPr>
        <p:spPr>
          <a:xfrm>
            <a:off x="2249137" y="3320960"/>
            <a:ext cx="972361" cy="0"/>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5922502" y="3320960"/>
            <a:ext cx="972361" cy="0"/>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5922502" y="3591060"/>
            <a:ext cx="972361" cy="0"/>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a:off x="2249137" y="3591060"/>
            <a:ext cx="972361" cy="0"/>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p:nvPr/>
        </p:nvCxnSpPr>
        <p:spPr>
          <a:xfrm flipV="1">
            <a:off x="6894863" y="2942820"/>
            <a:ext cx="0" cy="378140"/>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18" name="Straight Arrow Connector 17"/>
          <p:cNvCxnSpPr/>
          <p:nvPr/>
        </p:nvCxnSpPr>
        <p:spPr>
          <a:xfrm flipV="1">
            <a:off x="2249137" y="2942820"/>
            <a:ext cx="0" cy="378140"/>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p:nvPr/>
        </p:nvCxnSpPr>
        <p:spPr>
          <a:xfrm>
            <a:off x="6894863" y="3591060"/>
            <a:ext cx="0" cy="378140"/>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20" name="Straight Arrow Connector 19"/>
          <p:cNvCxnSpPr/>
          <p:nvPr/>
        </p:nvCxnSpPr>
        <p:spPr>
          <a:xfrm>
            <a:off x="2249137" y="3591060"/>
            <a:ext cx="0" cy="378140"/>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4269998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80">
                                          <p:stCondLst>
                                            <p:cond delay="0"/>
                                          </p:stCondLst>
                                        </p:cTn>
                                        <p:tgtEl>
                                          <p:spTgt spid="6"/>
                                        </p:tgtEl>
                                      </p:cBhvr>
                                    </p:animEffect>
                                    <p:anim calcmode="lin" valueType="num">
                                      <p:cBhvr>
                                        <p:cTn id="8"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13" dur="26">
                                          <p:stCondLst>
                                            <p:cond delay="650"/>
                                          </p:stCondLst>
                                        </p:cTn>
                                        <p:tgtEl>
                                          <p:spTgt spid="6"/>
                                        </p:tgtEl>
                                      </p:cBhvr>
                                      <p:to x="100000" y="60000"/>
                                    </p:animScale>
                                    <p:animScale>
                                      <p:cBhvr>
                                        <p:cTn id="14" dur="166" decel="50000">
                                          <p:stCondLst>
                                            <p:cond delay="676"/>
                                          </p:stCondLst>
                                        </p:cTn>
                                        <p:tgtEl>
                                          <p:spTgt spid="6"/>
                                        </p:tgtEl>
                                      </p:cBhvr>
                                      <p:to x="100000" y="100000"/>
                                    </p:animScale>
                                    <p:animScale>
                                      <p:cBhvr>
                                        <p:cTn id="15" dur="26">
                                          <p:stCondLst>
                                            <p:cond delay="1312"/>
                                          </p:stCondLst>
                                        </p:cTn>
                                        <p:tgtEl>
                                          <p:spTgt spid="6"/>
                                        </p:tgtEl>
                                      </p:cBhvr>
                                      <p:to x="100000" y="80000"/>
                                    </p:animScale>
                                    <p:animScale>
                                      <p:cBhvr>
                                        <p:cTn id="16" dur="166" decel="50000">
                                          <p:stCondLst>
                                            <p:cond delay="1338"/>
                                          </p:stCondLst>
                                        </p:cTn>
                                        <p:tgtEl>
                                          <p:spTgt spid="6"/>
                                        </p:tgtEl>
                                      </p:cBhvr>
                                      <p:to x="100000" y="100000"/>
                                    </p:animScale>
                                    <p:animScale>
                                      <p:cBhvr>
                                        <p:cTn id="17" dur="26">
                                          <p:stCondLst>
                                            <p:cond delay="1642"/>
                                          </p:stCondLst>
                                        </p:cTn>
                                        <p:tgtEl>
                                          <p:spTgt spid="6"/>
                                        </p:tgtEl>
                                      </p:cBhvr>
                                      <p:to x="100000" y="90000"/>
                                    </p:animScale>
                                    <p:animScale>
                                      <p:cBhvr>
                                        <p:cTn id="18" dur="166" decel="50000">
                                          <p:stCondLst>
                                            <p:cond delay="1668"/>
                                          </p:stCondLst>
                                        </p:cTn>
                                        <p:tgtEl>
                                          <p:spTgt spid="6"/>
                                        </p:tgtEl>
                                      </p:cBhvr>
                                      <p:to x="100000" y="100000"/>
                                    </p:animScale>
                                    <p:animScale>
                                      <p:cBhvr>
                                        <p:cTn id="19" dur="26">
                                          <p:stCondLst>
                                            <p:cond delay="1808"/>
                                          </p:stCondLst>
                                        </p:cTn>
                                        <p:tgtEl>
                                          <p:spTgt spid="6"/>
                                        </p:tgtEl>
                                      </p:cBhvr>
                                      <p:to x="100000" y="95000"/>
                                    </p:animScale>
                                    <p:animScale>
                                      <p:cBhvr>
                                        <p:cTn id="20" dur="166" decel="50000">
                                          <p:stCondLst>
                                            <p:cond delay="1834"/>
                                          </p:stCondLst>
                                        </p:cTn>
                                        <p:tgtEl>
                                          <p:spTgt spid="6"/>
                                        </p:tgtEl>
                                      </p:cBhvr>
                                      <p:to x="100000" y="100000"/>
                                    </p:animScale>
                                  </p:childTnLst>
                                </p:cTn>
                              </p:par>
                              <p:par>
                                <p:cTn id="21" presetID="26" presetClass="entr" presetSubtype="0" fill="hold" grpId="0" nodeType="with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wipe(down)">
                                      <p:cBhvr>
                                        <p:cTn id="23" dur="580">
                                          <p:stCondLst>
                                            <p:cond delay="0"/>
                                          </p:stCondLst>
                                        </p:cTn>
                                        <p:tgtEl>
                                          <p:spTgt spid="7"/>
                                        </p:tgtEl>
                                      </p:cBhvr>
                                    </p:animEffect>
                                    <p:anim calcmode="lin" valueType="num">
                                      <p:cBhvr>
                                        <p:cTn id="24" dur="1822"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7"/>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7"/>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7"/>
                                        </p:tgtEl>
                                        <p:attrNameLst>
                                          <p:attrName>ppt_y</p:attrName>
                                        </p:attrNameLst>
                                      </p:cBhvr>
                                      <p:tavLst>
                                        <p:tav tm="0" fmla="#ppt_y-sin(pi*$)/81">
                                          <p:val>
                                            <p:fltVal val="0"/>
                                          </p:val>
                                        </p:tav>
                                        <p:tav tm="100000">
                                          <p:val>
                                            <p:fltVal val="1"/>
                                          </p:val>
                                        </p:tav>
                                      </p:tavLst>
                                    </p:anim>
                                    <p:animScale>
                                      <p:cBhvr>
                                        <p:cTn id="29" dur="26">
                                          <p:stCondLst>
                                            <p:cond delay="650"/>
                                          </p:stCondLst>
                                        </p:cTn>
                                        <p:tgtEl>
                                          <p:spTgt spid="7"/>
                                        </p:tgtEl>
                                      </p:cBhvr>
                                      <p:to x="100000" y="60000"/>
                                    </p:animScale>
                                    <p:animScale>
                                      <p:cBhvr>
                                        <p:cTn id="30" dur="166" decel="50000">
                                          <p:stCondLst>
                                            <p:cond delay="676"/>
                                          </p:stCondLst>
                                        </p:cTn>
                                        <p:tgtEl>
                                          <p:spTgt spid="7"/>
                                        </p:tgtEl>
                                      </p:cBhvr>
                                      <p:to x="100000" y="100000"/>
                                    </p:animScale>
                                    <p:animScale>
                                      <p:cBhvr>
                                        <p:cTn id="31" dur="26">
                                          <p:stCondLst>
                                            <p:cond delay="1312"/>
                                          </p:stCondLst>
                                        </p:cTn>
                                        <p:tgtEl>
                                          <p:spTgt spid="7"/>
                                        </p:tgtEl>
                                      </p:cBhvr>
                                      <p:to x="100000" y="80000"/>
                                    </p:animScale>
                                    <p:animScale>
                                      <p:cBhvr>
                                        <p:cTn id="32" dur="166" decel="50000">
                                          <p:stCondLst>
                                            <p:cond delay="1338"/>
                                          </p:stCondLst>
                                        </p:cTn>
                                        <p:tgtEl>
                                          <p:spTgt spid="7"/>
                                        </p:tgtEl>
                                      </p:cBhvr>
                                      <p:to x="100000" y="100000"/>
                                    </p:animScale>
                                    <p:animScale>
                                      <p:cBhvr>
                                        <p:cTn id="33" dur="26">
                                          <p:stCondLst>
                                            <p:cond delay="1642"/>
                                          </p:stCondLst>
                                        </p:cTn>
                                        <p:tgtEl>
                                          <p:spTgt spid="7"/>
                                        </p:tgtEl>
                                      </p:cBhvr>
                                      <p:to x="100000" y="90000"/>
                                    </p:animScale>
                                    <p:animScale>
                                      <p:cBhvr>
                                        <p:cTn id="34" dur="166" decel="50000">
                                          <p:stCondLst>
                                            <p:cond delay="1668"/>
                                          </p:stCondLst>
                                        </p:cTn>
                                        <p:tgtEl>
                                          <p:spTgt spid="7"/>
                                        </p:tgtEl>
                                      </p:cBhvr>
                                      <p:to x="100000" y="100000"/>
                                    </p:animScale>
                                    <p:animScale>
                                      <p:cBhvr>
                                        <p:cTn id="35" dur="26">
                                          <p:stCondLst>
                                            <p:cond delay="1808"/>
                                          </p:stCondLst>
                                        </p:cTn>
                                        <p:tgtEl>
                                          <p:spTgt spid="7"/>
                                        </p:tgtEl>
                                      </p:cBhvr>
                                      <p:to x="100000" y="95000"/>
                                    </p:animScale>
                                    <p:animScale>
                                      <p:cBhvr>
                                        <p:cTn id="36" dur="166" decel="50000">
                                          <p:stCondLst>
                                            <p:cond delay="1834"/>
                                          </p:stCondLst>
                                        </p:cTn>
                                        <p:tgtEl>
                                          <p:spTgt spid="7"/>
                                        </p:tgtEl>
                                      </p:cBhvr>
                                      <p:to x="100000" y="100000"/>
                                    </p:animScale>
                                  </p:childTnLst>
                                </p:cTn>
                              </p:par>
                              <p:par>
                                <p:cTn id="37" presetID="26" presetClass="entr" presetSubtype="0" fill="hold" grpId="0" nodeType="withEffect">
                                  <p:stCondLst>
                                    <p:cond delay="0"/>
                                  </p:stCondLst>
                                  <p:childTnLst>
                                    <p:set>
                                      <p:cBhvr>
                                        <p:cTn id="38" dur="1" fill="hold">
                                          <p:stCondLst>
                                            <p:cond delay="0"/>
                                          </p:stCondLst>
                                        </p:cTn>
                                        <p:tgtEl>
                                          <p:spTgt spid="8"/>
                                        </p:tgtEl>
                                        <p:attrNameLst>
                                          <p:attrName>style.visibility</p:attrName>
                                        </p:attrNameLst>
                                      </p:cBhvr>
                                      <p:to>
                                        <p:strVal val="visible"/>
                                      </p:to>
                                    </p:set>
                                    <p:animEffect transition="in" filter="wipe(down)">
                                      <p:cBhvr>
                                        <p:cTn id="39" dur="580">
                                          <p:stCondLst>
                                            <p:cond delay="0"/>
                                          </p:stCondLst>
                                        </p:cTn>
                                        <p:tgtEl>
                                          <p:spTgt spid="8"/>
                                        </p:tgtEl>
                                      </p:cBhvr>
                                    </p:animEffect>
                                    <p:anim calcmode="lin" valueType="num">
                                      <p:cBhvr>
                                        <p:cTn id="40" dur="1822"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41" dur="664"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42" dur="664" tmFilter="0, 0; 0.125,0.2665; 0.25,0.4; 0.375,0.465; 0.5,0.5;  0.625,0.535; 0.75,0.6; 0.875,0.7335; 1,1">
                                          <p:stCondLst>
                                            <p:cond delay="664"/>
                                          </p:stCondLst>
                                        </p:cTn>
                                        <p:tgtEl>
                                          <p:spTgt spid="8"/>
                                        </p:tgtEl>
                                        <p:attrNameLst>
                                          <p:attrName>ppt_y</p:attrName>
                                        </p:attrNameLst>
                                      </p:cBhvr>
                                      <p:tavLst>
                                        <p:tav tm="0" fmla="#ppt_y-sin(pi*$)/9">
                                          <p:val>
                                            <p:fltVal val="0"/>
                                          </p:val>
                                        </p:tav>
                                        <p:tav tm="100000">
                                          <p:val>
                                            <p:fltVal val="1"/>
                                          </p:val>
                                        </p:tav>
                                      </p:tavLst>
                                    </p:anim>
                                    <p:anim calcmode="lin" valueType="num">
                                      <p:cBhvr>
                                        <p:cTn id="43" dur="332" tmFilter="0, 0; 0.125,0.2665; 0.25,0.4; 0.375,0.465; 0.5,0.5;  0.625,0.535; 0.75,0.6; 0.875,0.7335; 1,1">
                                          <p:stCondLst>
                                            <p:cond delay="1324"/>
                                          </p:stCondLst>
                                        </p:cTn>
                                        <p:tgtEl>
                                          <p:spTgt spid="8"/>
                                        </p:tgtEl>
                                        <p:attrNameLst>
                                          <p:attrName>ppt_y</p:attrName>
                                        </p:attrNameLst>
                                      </p:cBhvr>
                                      <p:tavLst>
                                        <p:tav tm="0" fmla="#ppt_y-sin(pi*$)/27">
                                          <p:val>
                                            <p:fltVal val="0"/>
                                          </p:val>
                                        </p:tav>
                                        <p:tav tm="100000">
                                          <p:val>
                                            <p:fltVal val="1"/>
                                          </p:val>
                                        </p:tav>
                                      </p:tavLst>
                                    </p:anim>
                                    <p:anim calcmode="lin" valueType="num">
                                      <p:cBhvr>
                                        <p:cTn id="44" dur="164" tmFilter="0, 0; 0.125,0.2665; 0.25,0.4; 0.375,0.465; 0.5,0.5;  0.625,0.535; 0.75,0.6; 0.875,0.7335; 1,1">
                                          <p:stCondLst>
                                            <p:cond delay="1656"/>
                                          </p:stCondLst>
                                        </p:cTn>
                                        <p:tgtEl>
                                          <p:spTgt spid="8"/>
                                        </p:tgtEl>
                                        <p:attrNameLst>
                                          <p:attrName>ppt_y</p:attrName>
                                        </p:attrNameLst>
                                      </p:cBhvr>
                                      <p:tavLst>
                                        <p:tav tm="0" fmla="#ppt_y-sin(pi*$)/81">
                                          <p:val>
                                            <p:fltVal val="0"/>
                                          </p:val>
                                        </p:tav>
                                        <p:tav tm="100000">
                                          <p:val>
                                            <p:fltVal val="1"/>
                                          </p:val>
                                        </p:tav>
                                      </p:tavLst>
                                    </p:anim>
                                    <p:animScale>
                                      <p:cBhvr>
                                        <p:cTn id="45" dur="26">
                                          <p:stCondLst>
                                            <p:cond delay="650"/>
                                          </p:stCondLst>
                                        </p:cTn>
                                        <p:tgtEl>
                                          <p:spTgt spid="8"/>
                                        </p:tgtEl>
                                      </p:cBhvr>
                                      <p:to x="100000" y="60000"/>
                                    </p:animScale>
                                    <p:animScale>
                                      <p:cBhvr>
                                        <p:cTn id="46" dur="166" decel="50000">
                                          <p:stCondLst>
                                            <p:cond delay="676"/>
                                          </p:stCondLst>
                                        </p:cTn>
                                        <p:tgtEl>
                                          <p:spTgt spid="8"/>
                                        </p:tgtEl>
                                      </p:cBhvr>
                                      <p:to x="100000" y="100000"/>
                                    </p:animScale>
                                    <p:animScale>
                                      <p:cBhvr>
                                        <p:cTn id="47" dur="26">
                                          <p:stCondLst>
                                            <p:cond delay="1312"/>
                                          </p:stCondLst>
                                        </p:cTn>
                                        <p:tgtEl>
                                          <p:spTgt spid="8"/>
                                        </p:tgtEl>
                                      </p:cBhvr>
                                      <p:to x="100000" y="80000"/>
                                    </p:animScale>
                                    <p:animScale>
                                      <p:cBhvr>
                                        <p:cTn id="48" dur="166" decel="50000">
                                          <p:stCondLst>
                                            <p:cond delay="1338"/>
                                          </p:stCondLst>
                                        </p:cTn>
                                        <p:tgtEl>
                                          <p:spTgt spid="8"/>
                                        </p:tgtEl>
                                      </p:cBhvr>
                                      <p:to x="100000" y="100000"/>
                                    </p:animScale>
                                    <p:animScale>
                                      <p:cBhvr>
                                        <p:cTn id="49" dur="26">
                                          <p:stCondLst>
                                            <p:cond delay="1642"/>
                                          </p:stCondLst>
                                        </p:cTn>
                                        <p:tgtEl>
                                          <p:spTgt spid="8"/>
                                        </p:tgtEl>
                                      </p:cBhvr>
                                      <p:to x="100000" y="90000"/>
                                    </p:animScale>
                                    <p:animScale>
                                      <p:cBhvr>
                                        <p:cTn id="50" dur="166" decel="50000">
                                          <p:stCondLst>
                                            <p:cond delay="1668"/>
                                          </p:stCondLst>
                                        </p:cTn>
                                        <p:tgtEl>
                                          <p:spTgt spid="8"/>
                                        </p:tgtEl>
                                      </p:cBhvr>
                                      <p:to x="100000" y="100000"/>
                                    </p:animScale>
                                    <p:animScale>
                                      <p:cBhvr>
                                        <p:cTn id="51" dur="26">
                                          <p:stCondLst>
                                            <p:cond delay="1808"/>
                                          </p:stCondLst>
                                        </p:cTn>
                                        <p:tgtEl>
                                          <p:spTgt spid="8"/>
                                        </p:tgtEl>
                                      </p:cBhvr>
                                      <p:to x="100000" y="95000"/>
                                    </p:animScale>
                                    <p:animScale>
                                      <p:cBhvr>
                                        <p:cTn id="52" dur="166" decel="50000">
                                          <p:stCondLst>
                                            <p:cond delay="1834"/>
                                          </p:stCondLst>
                                        </p:cTn>
                                        <p:tgtEl>
                                          <p:spTgt spid="8"/>
                                        </p:tgtEl>
                                      </p:cBhvr>
                                      <p:to x="100000" y="100000"/>
                                    </p:animScale>
                                  </p:childTnLst>
                                </p:cTn>
                              </p:par>
                              <p:par>
                                <p:cTn id="53" presetID="26" presetClass="entr" presetSubtype="0" fill="hold" grpId="0" nodeType="withEffect">
                                  <p:stCondLst>
                                    <p:cond delay="0"/>
                                  </p:stCondLst>
                                  <p:childTnLst>
                                    <p:set>
                                      <p:cBhvr>
                                        <p:cTn id="54" dur="1" fill="hold">
                                          <p:stCondLst>
                                            <p:cond delay="0"/>
                                          </p:stCondLst>
                                        </p:cTn>
                                        <p:tgtEl>
                                          <p:spTgt spid="9"/>
                                        </p:tgtEl>
                                        <p:attrNameLst>
                                          <p:attrName>style.visibility</p:attrName>
                                        </p:attrNameLst>
                                      </p:cBhvr>
                                      <p:to>
                                        <p:strVal val="visible"/>
                                      </p:to>
                                    </p:set>
                                    <p:animEffect transition="in" filter="wipe(down)">
                                      <p:cBhvr>
                                        <p:cTn id="55" dur="580">
                                          <p:stCondLst>
                                            <p:cond delay="0"/>
                                          </p:stCondLst>
                                        </p:cTn>
                                        <p:tgtEl>
                                          <p:spTgt spid="9"/>
                                        </p:tgtEl>
                                      </p:cBhvr>
                                    </p:animEffect>
                                    <p:anim calcmode="lin" valueType="num">
                                      <p:cBhvr>
                                        <p:cTn id="56" dur="1822"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57" dur="664"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58" dur="664" tmFilter="0, 0; 0.125,0.2665; 0.25,0.4; 0.375,0.465; 0.5,0.5;  0.625,0.535; 0.75,0.6; 0.875,0.7335; 1,1">
                                          <p:stCondLst>
                                            <p:cond delay="664"/>
                                          </p:stCondLst>
                                        </p:cTn>
                                        <p:tgtEl>
                                          <p:spTgt spid="9"/>
                                        </p:tgtEl>
                                        <p:attrNameLst>
                                          <p:attrName>ppt_y</p:attrName>
                                        </p:attrNameLst>
                                      </p:cBhvr>
                                      <p:tavLst>
                                        <p:tav tm="0" fmla="#ppt_y-sin(pi*$)/9">
                                          <p:val>
                                            <p:fltVal val="0"/>
                                          </p:val>
                                        </p:tav>
                                        <p:tav tm="100000">
                                          <p:val>
                                            <p:fltVal val="1"/>
                                          </p:val>
                                        </p:tav>
                                      </p:tavLst>
                                    </p:anim>
                                    <p:anim calcmode="lin" valueType="num">
                                      <p:cBhvr>
                                        <p:cTn id="59" dur="332" tmFilter="0, 0; 0.125,0.2665; 0.25,0.4; 0.375,0.465; 0.5,0.5;  0.625,0.535; 0.75,0.6; 0.875,0.7335; 1,1">
                                          <p:stCondLst>
                                            <p:cond delay="1324"/>
                                          </p:stCondLst>
                                        </p:cTn>
                                        <p:tgtEl>
                                          <p:spTgt spid="9"/>
                                        </p:tgtEl>
                                        <p:attrNameLst>
                                          <p:attrName>ppt_y</p:attrName>
                                        </p:attrNameLst>
                                      </p:cBhvr>
                                      <p:tavLst>
                                        <p:tav tm="0" fmla="#ppt_y-sin(pi*$)/27">
                                          <p:val>
                                            <p:fltVal val="0"/>
                                          </p:val>
                                        </p:tav>
                                        <p:tav tm="100000">
                                          <p:val>
                                            <p:fltVal val="1"/>
                                          </p:val>
                                        </p:tav>
                                      </p:tavLst>
                                    </p:anim>
                                    <p:anim calcmode="lin" valueType="num">
                                      <p:cBhvr>
                                        <p:cTn id="60" dur="164" tmFilter="0, 0; 0.125,0.2665; 0.25,0.4; 0.375,0.465; 0.5,0.5;  0.625,0.535; 0.75,0.6; 0.875,0.7335; 1,1">
                                          <p:stCondLst>
                                            <p:cond delay="1656"/>
                                          </p:stCondLst>
                                        </p:cTn>
                                        <p:tgtEl>
                                          <p:spTgt spid="9"/>
                                        </p:tgtEl>
                                        <p:attrNameLst>
                                          <p:attrName>ppt_y</p:attrName>
                                        </p:attrNameLst>
                                      </p:cBhvr>
                                      <p:tavLst>
                                        <p:tav tm="0" fmla="#ppt_y-sin(pi*$)/81">
                                          <p:val>
                                            <p:fltVal val="0"/>
                                          </p:val>
                                        </p:tav>
                                        <p:tav tm="100000">
                                          <p:val>
                                            <p:fltVal val="1"/>
                                          </p:val>
                                        </p:tav>
                                      </p:tavLst>
                                    </p:anim>
                                    <p:animScale>
                                      <p:cBhvr>
                                        <p:cTn id="61" dur="26">
                                          <p:stCondLst>
                                            <p:cond delay="650"/>
                                          </p:stCondLst>
                                        </p:cTn>
                                        <p:tgtEl>
                                          <p:spTgt spid="9"/>
                                        </p:tgtEl>
                                      </p:cBhvr>
                                      <p:to x="100000" y="60000"/>
                                    </p:animScale>
                                    <p:animScale>
                                      <p:cBhvr>
                                        <p:cTn id="62" dur="166" decel="50000">
                                          <p:stCondLst>
                                            <p:cond delay="676"/>
                                          </p:stCondLst>
                                        </p:cTn>
                                        <p:tgtEl>
                                          <p:spTgt spid="9"/>
                                        </p:tgtEl>
                                      </p:cBhvr>
                                      <p:to x="100000" y="100000"/>
                                    </p:animScale>
                                    <p:animScale>
                                      <p:cBhvr>
                                        <p:cTn id="63" dur="26">
                                          <p:stCondLst>
                                            <p:cond delay="1312"/>
                                          </p:stCondLst>
                                        </p:cTn>
                                        <p:tgtEl>
                                          <p:spTgt spid="9"/>
                                        </p:tgtEl>
                                      </p:cBhvr>
                                      <p:to x="100000" y="80000"/>
                                    </p:animScale>
                                    <p:animScale>
                                      <p:cBhvr>
                                        <p:cTn id="64" dur="166" decel="50000">
                                          <p:stCondLst>
                                            <p:cond delay="1338"/>
                                          </p:stCondLst>
                                        </p:cTn>
                                        <p:tgtEl>
                                          <p:spTgt spid="9"/>
                                        </p:tgtEl>
                                      </p:cBhvr>
                                      <p:to x="100000" y="100000"/>
                                    </p:animScale>
                                    <p:animScale>
                                      <p:cBhvr>
                                        <p:cTn id="65" dur="26">
                                          <p:stCondLst>
                                            <p:cond delay="1642"/>
                                          </p:stCondLst>
                                        </p:cTn>
                                        <p:tgtEl>
                                          <p:spTgt spid="9"/>
                                        </p:tgtEl>
                                      </p:cBhvr>
                                      <p:to x="100000" y="90000"/>
                                    </p:animScale>
                                    <p:animScale>
                                      <p:cBhvr>
                                        <p:cTn id="66" dur="166" decel="50000">
                                          <p:stCondLst>
                                            <p:cond delay="1668"/>
                                          </p:stCondLst>
                                        </p:cTn>
                                        <p:tgtEl>
                                          <p:spTgt spid="9"/>
                                        </p:tgtEl>
                                      </p:cBhvr>
                                      <p:to x="100000" y="100000"/>
                                    </p:animScale>
                                    <p:animScale>
                                      <p:cBhvr>
                                        <p:cTn id="67" dur="26">
                                          <p:stCondLst>
                                            <p:cond delay="1808"/>
                                          </p:stCondLst>
                                        </p:cTn>
                                        <p:tgtEl>
                                          <p:spTgt spid="9"/>
                                        </p:tgtEl>
                                      </p:cBhvr>
                                      <p:to x="100000" y="95000"/>
                                    </p:animScale>
                                    <p:animScale>
                                      <p:cBhvr>
                                        <p:cTn id="68" dur="166" decel="50000">
                                          <p:stCondLst>
                                            <p:cond delay="1834"/>
                                          </p:stCondLst>
                                        </p:cTn>
                                        <p:tgtEl>
                                          <p:spTgt spid="9"/>
                                        </p:tgtEl>
                                      </p:cBhvr>
                                      <p:to x="100000" y="100000"/>
                                    </p:animScale>
                                  </p:childTnLst>
                                </p:cTn>
                              </p:par>
                              <p:par>
                                <p:cTn id="69" presetID="26" presetClass="entr" presetSubtype="0" fill="hold" grpId="0" nodeType="withEffect">
                                  <p:stCondLst>
                                    <p:cond delay="0"/>
                                  </p:stCondLst>
                                  <p:childTnLst>
                                    <p:set>
                                      <p:cBhvr>
                                        <p:cTn id="70" dur="1" fill="hold">
                                          <p:stCondLst>
                                            <p:cond delay="0"/>
                                          </p:stCondLst>
                                        </p:cTn>
                                        <p:tgtEl>
                                          <p:spTgt spid="10"/>
                                        </p:tgtEl>
                                        <p:attrNameLst>
                                          <p:attrName>style.visibility</p:attrName>
                                        </p:attrNameLst>
                                      </p:cBhvr>
                                      <p:to>
                                        <p:strVal val="visible"/>
                                      </p:to>
                                    </p:set>
                                    <p:animEffect transition="in" filter="wipe(down)">
                                      <p:cBhvr>
                                        <p:cTn id="71" dur="580">
                                          <p:stCondLst>
                                            <p:cond delay="0"/>
                                          </p:stCondLst>
                                        </p:cTn>
                                        <p:tgtEl>
                                          <p:spTgt spid="10"/>
                                        </p:tgtEl>
                                      </p:cBhvr>
                                    </p:animEffect>
                                    <p:anim calcmode="lin" valueType="num">
                                      <p:cBhvr>
                                        <p:cTn id="72" dur="1822" tmFilter="0,0; 0.14,0.36; 0.43,0.73; 0.71,0.91; 1.0,1.0">
                                          <p:stCondLst>
                                            <p:cond delay="0"/>
                                          </p:stCondLst>
                                        </p:cTn>
                                        <p:tgtEl>
                                          <p:spTgt spid="10"/>
                                        </p:tgtEl>
                                        <p:attrNameLst>
                                          <p:attrName>ppt_x</p:attrName>
                                        </p:attrNameLst>
                                      </p:cBhvr>
                                      <p:tavLst>
                                        <p:tav tm="0">
                                          <p:val>
                                            <p:strVal val="#ppt_x-0.25"/>
                                          </p:val>
                                        </p:tav>
                                        <p:tav tm="100000">
                                          <p:val>
                                            <p:strVal val="#ppt_x"/>
                                          </p:val>
                                        </p:tav>
                                      </p:tavLst>
                                    </p:anim>
                                    <p:anim calcmode="lin" valueType="num">
                                      <p:cBhvr>
                                        <p:cTn id="73" dur="664" tmFilter="0.0,0.0; 0.25,0.07; 0.50,0.2; 0.75,0.467; 1.0,1.0">
                                          <p:stCondLst>
                                            <p:cond delay="0"/>
                                          </p:stCondLst>
                                        </p:cTn>
                                        <p:tgtEl>
                                          <p:spTgt spid="10"/>
                                        </p:tgtEl>
                                        <p:attrNameLst>
                                          <p:attrName>ppt_y</p:attrName>
                                        </p:attrNameLst>
                                      </p:cBhvr>
                                      <p:tavLst>
                                        <p:tav tm="0" fmla="#ppt_y-sin(pi*$)/3">
                                          <p:val>
                                            <p:fltVal val="0.5"/>
                                          </p:val>
                                        </p:tav>
                                        <p:tav tm="100000">
                                          <p:val>
                                            <p:fltVal val="1"/>
                                          </p:val>
                                        </p:tav>
                                      </p:tavLst>
                                    </p:anim>
                                    <p:anim calcmode="lin" valueType="num">
                                      <p:cBhvr>
                                        <p:cTn id="74" dur="664" tmFilter="0, 0; 0.125,0.2665; 0.25,0.4; 0.375,0.465; 0.5,0.5;  0.625,0.535; 0.75,0.6; 0.875,0.7335; 1,1">
                                          <p:stCondLst>
                                            <p:cond delay="664"/>
                                          </p:stCondLst>
                                        </p:cTn>
                                        <p:tgtEl>
                                          <p:spTgt spid="10"/>
                                        </p:tgtEl>
                                        <p:attrNameLst>
                                          <p:attrName>ppt_y</p:attrName>
                                        </p:attrNameLst>
                                      </p:cBhvr>
                                      <p:tavLst>
                                        <p:tav tm="0" fmla="#ppt_y-sin(pi*$)/9">
                                          <p:val>
                                            <p:fltVal val="0"/>
                                          </p:val>
                                        </p:tav>
                                        <p:tav tm="100000">
                                          <p:val>
                                            <p:fltVal val="1"/>
                                          </p:val>
                                        </p:tav>
                                      </p:tavLst>
                                    </p:anim>
                                    <p:anim calcmode="lin" valueType="num">
                                      <p:cBhvr>
                                        <p:cTn id="75" dur="332" tmFilter="0, 0; 0.125,0.2665; 0.25,0.4; 0.375,0.465; 0.5,0.5;  0.625,0.535; 0.75,0.6; 0.875,0.7335; 1,1">
                                          <p:stCondLst>
                                            <p:cond delay="1324"/>
                                          </p:stCondLst>
                                        </p:cTn>
                                        <p:tgtEl>
                                          <p:spTgt spid="10"/>
                                        </p:tgtEl>
                                        <p:attrNameLst>
                                          <p:attrName>ppt_y</p:attrName>
                                        </p:attrNameLst>
                                      </p:cBhvr>
                                      <p:tavLst>
                                        <p:tav tm="0" fmla="#ppt_y-sin(pi*$)/27">
                                          <p:val>
                                            <p:fltVal val="0"/>
                                          </p:val>
                                        </p:tav>
                                        <p:tav tm="100000">
                                          <p:val>
                                            <p:fltVal val="1"/>
                                          </p:val>
                                        </p:tav>
                                      </p:tavLst>
                                    </p:anim>
                                    <p:anim calcmode="lin" valueType="num">
                                      <p:cBhvr>
                                        <p:cTn id="76" dur="164" tmFilter="0, 0; 0.125,0.2665; 0.25,0.4; 0.375,0.465; 0.5,0.5;  0.625,0.535; 0.75,0.6; 0.875,0.7335; 1,1">
                                          <p:stCondLst>
                                            <p:cond delay="1656"/>
                                          </p:stCondLst>
                                        </p:cTn>
                                        <p:tgtEl>
                                          <p:spTgt spid="10"/>
                                        </p:tgtEl>
                                        <p:attrNameLst>
                                          <p:attrName>ppt_y</p:attrName>
                                        </p:attrNameLst>
                                      </p:cBhvr>
                                      <p:tavLst>
                                        <p:tav tm="0" fmla="#ppt_y-sin(pi*$)/81">
                                          <p:val>
                                            <p:fltVal val="0"/>
                                          </p:val>
                                        </p:tav>
                                        <p:tav tm="100000">
                                          <p:val>
                                            <p:fltVal val="1"/>
                                          </p:val>
                                        </p:tav>
                                      </p:tavLst>
                                    </p:anim>
                                    <p:animScale>
                                      <p:cBhvr>
                                        <p:cTn id="77" dur="26">
                                          <p:stCondLst>
                                            <p:cond delay="650"/>
                                          </p:stCondLst>
                                        </p:cTn>
                                        <p:tgtEl>
                                          <p:spTgt spid="10"/>
                                        </p:tgtEl>
                                      </p:cBhvr>
                                      <p:to x="100000" y="60000"/>
                                    </p:animScale>
                                    <p:animScale>
                                      <p:cBhvr>
                                        <p:cTn id="78" dur="166" decel="50000">
                                          <p:stCondLst>
                                            <p:cond delay="676"/>
                                          </p:stCondLst>
                                        </p:cTn>
                                        <p:tgtEl>
                                          <p:spTgt spid="10"/>
                                        </p:tgtEl>
                                      </p:cBhvr>
                                      <p:to x="100000" y="100000"/>
                                    </p:animScale>
                                    <p:animScale>
                                      <p:cBhvr>
                                        <p:cTn id="79" dur="26">
                                          <p:stCondLst>
                                            <p:cond delay="1312"/>
                                          </p:stCondLst>
                                        </p:cTn>
                                        <p:tgtEl>
                                          <p:spTgt spid="10"/>
                                        </p:tgtEl>
                                      </p:cBhvr>
                                      <p:to x="100000" y="80000"/>
                                    </p:animScale>
                                    <p:animScale>
                                      <p:cBhvr>
                                        <p:cTn id="80" dur="166" decel="50000">
                                          <p:stCondLst>
                                            <p:cond delay="1338"/>
                                          </p:stCondLst>
                                        </p:cTn>
                                        <p:tgtEl>
                                          <p:spTgt spid="10"/>
                                        </p:tgtEl>
                                      </p:cBhvr>
                                      <p:to x="100000" y="100000"/>
                                    </p:animScale>
                                    <p:animScale>
                                      <p:cBhvr>
                                        <p:cTn id="81" dur="26">
                                          <p:stCondLst>
                                            <p:cond delay="1642"/>
                                          </p:stCondLst>
                                        </p:cTn>
                                        <p:tgtEl>
                                          <p:spTgt spid="10"/>
                                        </p:tgtEl>
                                      </p:cBhvr>
                                      <p:to x="100000" y="90000"/>
                                    </p:animScale>
                                    <p:animScale>
                                      <p:cBhvr>
                                        <p:cTn id="82" dur="166" decel="50000">
                                          <p:stCondLst>
                                            <p:cond delay="1668"/>
                                          </p:stCondLst>
                                        </p:cTn>
                                        <p:tgtEl>
                                          <p:spTgt spid="10"/>
                                        </p:tgtEl>
                                      </p:cBhvr>
                                      <p:to x="100000" y="100000"/>
                                    </p:animScale>
                                    <p:animScale>
                                      <p:cBhvr>
                                        <p:cTn id="83" dur="26">
                                          <p:stCondLst>
                                            <p:cond delay="1808"/>
                                          </p:stCondLst>
                                        </p:cTn>
                                        <p:tgtEl>
                                          <p:spTgt spid="10"/>
                                        </p:tgtEl>
                                      </p:cBhvr>
                                      <p:to x="100000" y="95000"/>
                                    </p:animScale>
                                    <p:animScale>
                                      <p:cBhvr>
                                        <p:cTn id="84" dur="166" decel="50000">
                                          <p:stCondLst>
                                            <p:cond delay="1834"/>
                                          </p:stCondLst>
                                        </p:cTn>
                                        <p:tgtEl>
                                          <p:spTgt spid="10"/>
                                        </p:tgtEl>
                                      </p:cBhvr>
                                      <p:to x="100000" y="100000"/>
                                    </p:animScale>
                                  </p:childTnLst>
                                </p:cTn>
                              </p:par>
                              <p:par>
                                <p:cTn id="85" presetID="26" presetClass="entr" presetSubtype="0" fill="hold" nodeType="withEffect">
                                  <p:stCondLst>
                                    <p:cond delay="0"/>
                                  </p:stCondLst>
                                  <p:childTnLst>
                                    <p:set>
                                      <p:cBhvr>
                                        <p:cTn id="86" dur="1" fill="hold">
                                          <p:stCondLst>
                                            <p:cond delay="0"/>
                                          </p:stCondLst>
                                        </p:cTn>
                                        <p:tgtEl>
                                          <p:spTgt spid="12"/>
                                        </p:tgtEl>
                                        <p:attrNameLst>
                                          <p:attrName>style.visibility</p:attrName>
                                        </p:attrNameLst>
                                      </p:cBhvr>
                                      <p:to>
                                        <p:strVal val="visible"/>
                                      </p:to>
                                    </p:set>
                                    <p:animEffect transition="in" filter="wipe(down)">
                                      <p:cBhvr>
                                        <p:cTn id="87" dur="580">
                                          <p:stCondLst>
                                            <p:cond delay="0"/>
                                          </p:stCondLst>
                                        </p:cTn>
                                        <p:tgtEl>
                                          <p:spTgt spid="12"/>
                                        </p:tgtEl>
                                      </p:cBhvr>
                                    </p:animEffect>
                                    <p:anim calcmode="lin" valueType="num">
                                      <p:cBhvr>
                                        <p:cTn id="88" dur="1822" tmFilter="0,0; 0.14,0.36; 0.43,0.73; 0.71,0.91; 1.0,1.0">
                                          <p:stCondLst>
                                            <p:cond delay="0"/>
                                          </p:stCondLst>
                                        </p:cTn>
                                        <p:tgtEl>
                                          <p:spTgt spid="12"/>
                                        </p:tgtEl>
                                        <p:attrNameLst>
                                          <p:attrName>ppt_x</p:attrName>
                                        </p:attrNameLst>
                                      </p:cBhvr>
                                      <p:tavLst>
                                        <p:tav tm="0">
                                          <p:val>
                                            <p:strVal val="#ppt_x-0.25"/>
                                          </p:val>
                                        </p:tav>
                                        <p:tav tm="100000">
                                          <p:val>
                                            <p:strVal val="#ppt_x"/>
                                          </p:val>
                                        </p:tav>
                                      </p:tavLst>
                                    </p:anim>
                                    <p:anim calcmode="lin" valueType="num">
                                      <p:cBhvr>
                                        <p:cTn id="89" dur="664" tmFilter="0.0,0.0; 0.25,0.07; 0.50,0.2; 0.75,0.467; 1.0,1.0">
                                          <p:stCondLst>
                                            <p:cond delay="0"/>
                                          </p:stCondLst>
                                        </p:cTn>
                                        <p:tgtEl>
                                          <p:spTgt spid="12"/>
                                        </p:tgtEl>
                                        <p:attrNameLst>
                                          <p:attrName>ppt_y</p:attrName>
                                        </p:attrNameLst>
                                      </p:cBhvr>
                                      <p:tavLst>
                                        <p:tav tm="0" fmla="#ppt_y-sin(pi*$)/3">
                                          <p:val>
                                            <p:fltVal val="0.5"/>
                                          </p:val>
                                        </p:tav>
                                        <p:tav tm="100000">
                                          <p:val>
                                            <p:fltVal val="1"/>
                                          </p:val>
                                        </p:tav>
                                      </p:tavLst>
                                    </p:anim>
                                    <p:anim calcmode="lin" valueType="num">
                                      <p:cBhvr>
                                        <p:cTn id="90" dur="664" tmFilter="0, 0; 0.125,0.2665; 0.25,0.4; 0.375,0.465; 0.5,0.5;  0.625,0.535; 0.75,0.6; 0.875,0.7335; 1,1">
                                          <p:stCondLst>
                                            <p:cond delay="664"/>
                                          </p:stCondLst>
                                        </p:cTn>
                                        <p:tgtEl>
                                          <p:spTgt spid="12"/>
                                        </p:tgtEl>
                                        <p:attrNameLst>
                                          <p:attrName>ppt_y</p:attrName>
                                        </p:attrNameLst>
                                      </p:cBhvr>
                                      <p:tavLst>
                                        <p:tav tm="0" fmla="#ppt_y-sin(pi*$)/9">
                                          <p:val>
                                            <p:fltVal val="0"/>
                                          </p:val>
                                        </p:tav>
                                        <p:tav tm="100000">
                                          <p:val>
                                            <p:fltVal val="1"/>
                                          </p:val>
                                        </p:tav>
                                      </p:tavLst>
                                    </p:anim>
                                    <p:anim calcmode="lin" valueType="num">
                                      <p:cBhvr>
                                        <p:cTn id="91" dur="332" tmFilter="0, 0; 0.125,0.2665; 0.25,0.4; 0.375,0.465; 0.5,0.5;  0.625,0.535; 0.75,0.6; 0.875,0.7335; 1,1">
                                          <p:stCondLst>
                                            <p:cond delay="1324"/>
                                          </p:stCondLst>
                                        </p:cTn>
                                        <p:tgtEl>
                                          <p:spTgt spid="12"/>
                                        </p:tgtEl>
                                        <p:attrNameLst>
                                          <p:attrName>ppt_y</p:attrName>
                                        </p:attrNameLst>
                                      </p:cBhvr>
                                      <p:tavLst>
                                        <p:tav tm="0" fmla="#ppt_y-sin(pi*$)/27">
                                          <p:val>
                                            <p:fltVal val="0"/>
                                          </p:val>
                                        </p:tav>
                                        <p:tav tm="100000">
                                          <p:val>
                                            <p:fltVal val="1"/>
                                          </p:val>
                                        </p:tav>
                                      </p:tavLst>
                                    </p:anim>
                                    <p:anim calcmode="lin" valueType="num">
                                      <p:cBhvr>
                                        <p:cTn id="92" dur="164" tmFilter="0, 0; 0.125,0.2665; 0.25,0.4; 0.375,0.465; 0.5,0.5;  0.625,0.535; 0.75,0.6; 0.875,0.7335; 1,1">
                                          <p:stCondLst>
                                            <p:cond delay="1656"/>
                                          </p:stCondLst>
                                        </p:cTn>
                                        <p:tgtEl>
                                          <p:spTgt spid="12"/>
                                        </p:tgtEl>
                                        <p:attrNameLst>
                                          <p:attrName>ppt_y</p:attrName>
                                        </p:attrNameLst>
                                      </p:cBhvr>
                                      <p:tavLst>
                                        <p:tav tm="0" fmla="#ppt_y-sin(pi*$)/81">
                                          <p:val>
                                            <p:fltVal val="0"/>
                                          </p:val>
                                        </p:tav>
                                        <p:tav tm="100000">
                                          <p:val>
                                            <p:fltVal val="1"/>
                                          </p:val>
                                        </p:tav>
                                      </p:tavLst>
                                    </p:anim>
                                    <p:animScale>
                                      <p:cBhvr>
                                        <p:cTn id="93" dur="26">
                                          <p:stCondLst>
                                            <p:cond delay="650"/>
                                          </p:stCondLst>
                                        </p:cTn>
                                        <p:tgtEl>
                                          <p:spTgt spid="12"/>
                                        </p:tgtEl>
                                      </p:cBhvr>
                                      <p:to x="100000" y="60000"/>
                                    </p:animScale>
                                    <p:animScale>
                                      <p:cBhvr>
                                        <p:cTn id="94" dur="166" decel="50000">
                                          <p:stCondLst>
                                            <p:cond delay="676"/>
                                          </p:stCondLst>
                                        </p:cTn>
                                        <p:tgtEl>
                                          <p:spTgt spid="12"/>
                                        </p:tgtEl>
                                      </p:cBhvr>
                                      <p:to x="100000" y="100000"/>
                                    </p:animScale>
                                    <p:animScale>
                                      <p:cBhvr>
                                        <p:cTn id="95" dur="26">
                                          <p:stCondLst>
                                            <p:cond delay="1312"/>
                                          </p:stCondLst>
                                        </p:cTn>
                                        <p:tgtEl>
                                          <p:spTgt spid="12"/>
                                        </p:tgtEl>
                                      </p:cBhvr>
                                      <p:to x="100000" y="80000"/>
                                    </p:animScale>
                                    <p:animScale>
                                      <p:cBhvr>
                                        <p:cTn id="96" dur="166" decel="50000">
                                          <p:stCondLst>
                                            <p:cond delay="1338"/>
                                          </p:stCondLst>
                                        </p:cTn>
                                        <p:tgtEl>
                                          <p:spTgt spid="12"/>
                                        </p:tgtEl>
                                      </p:cBhvr>
                                      <p:to x="100000" y="100000"/>
                                    </p:animScale>
                                    <p:animScale>
                                      <p:cBhvr>
                                        <p:cTn id="97" dur="26">
                                          <p:stCondLst>
                                            <p:cond delay="1642"/>
                                          </p:stCondLst>
                                        </p:cTn>
                                        <p:tgtEl>
                                          <p:spTgt spid="12"/>
                                        </p:tgtEl>
                                      </p:cBhvr>
                                      <p:to x="100000" y="90000"/>
                                    </p:animScale>
                                    <p:animScale>
                                      <p:cBhvr>
                                        <p:cTn id="98" dur="166" decel="50000">
                                          <p:stCondLst>
                                            <p:cond delay="1668"/>
                                          </p:stCondLst>
                                        </p:cTn>
                                        <p:tgtEl>
                                          <p:spTgt spid="12"/>
                                        </p:tgtEl>
                                      </p:cBhvr>
                                      <p:to x="100000" y="100000"/>
                                    </p:animScale>
                                    <p:animScale>
                                      <p:cBhvr>
                                        <p:cTn id="99" dur="26">
                                          <p:stCondLst>
                                            <p:cond delay="1808"/>
                                          </p:stCondLst>
                                        </p:cTn>
                                        <p:tgtEl>
                                          <p:spTgt spid="12"/>
                                        </p:tgtEl>
                                      </p:cBhvr>
                                      <p:to x="100000" y="95000"/>
                                    </p:animScale>
                                    <p:animScale>
                                      <p:cBhvr>
                                        <p:cTn id="100" dur="166" decel="50000">
                                          <p:stCondLst>
                                            <p:cond delay="1834"/>
                                          </p:stCondLst>
                                        </p:cTn>
                                        <p:tgtEl>
                                          <p:spTgt spid="12"/>
                                        </p:tgtEl>
                                      </p:cBhvr>
                                      <p:to x="100000" y="100000"/>
                                    </p:animScale>
                                  </p:childTnLst>
                                </p:cTn>
                              </p:par>
                              <p:par>
                                <p:cTn id="101" presetID="26" presetClass="entr" presetSubtype="0" fill="hold" nodeType="withEffect">
                                  <p:stCondLst>
                                    <p:cond delay="0"/>
                                  </p:stCondLst>
                                  <p:childTnLst>
                                    <p:set>
                                      <p:cBhvr>
                                        <p:cTn id="102" dur="1" fill="hold">
                                          <p:stCondLst>
                                            <p:cond delay="0"/>
                                          </p:stCondLst>
                                        </p:cTn>
                                        <p:tgtEl>
                                          <p:spTgt spid="13"/>
                                        </p:tgtEl>
                                        <p:attrNameLst>
                                          <p:attrName>style.visibility</p:attrName>
                                        </p:attrNameLst>
                                      </p:cBhvr>
                                      <p:to>
                                        <p:strVal val="visible"/>
                                      </p:to>
                                    </p:set>
                                    <p:animEffect transition="in" filter="wipe(down)">
                                      <p:cBhvr>
                                        <p:cTn id="103" dur="580">
                                          <p:stCondLst>
                                            <p:cond delay="0"/>
                                          </p:stCondLst>
                                        </p:cTn>
                                        <p:tgtEl>
                                          <p:spTgt spid="13"/>
                                        </p:tgtEl>
                                      </p:cBhvr>
                                    </p:animEffect>
                                    <p:anim calcmode="lin" valueType="num">
                                      <p:cBhvr>
                                        <p:cTn id="104" dur="1822" tmFilter="0,0; 0.14,0.36; 0.43,0.73; 0.71,0.91; 1.0,1.0">
                                          <p:stCondLst>
                                            <p:cond delay="0"/>
                                          </p:stCondLst>
                                        </p:cTn>
                                        <p:tgtEl>
                                          <p:spTgt spid="13"/>
                                        </p:tgtEl>
                                        <p:attrNameLst>
                                          <p:attrName>ppt_x</p:attrName>
                                        </p:attrNameLst>
                                      </p:cBhvr>
                                      <p:tavLst>
                                        <p:tav tm="0">
                                          <p:val>
                                            <p:strVal val="#ppt_x-0.25"/>
                                          </p:val>
                                        </p:tav>
                                        <p:tav tm="100000">
                                          <p:val>
                                            <p:strVal val="#ppt_x"/>
                                          </p:val>
                                        </p:tav>
                                      </p:tavLst>
                                    </p:anim>
                                    <p:anim calcmode="lin" valueType="num">
                                      <p:cBhvr>
                                        <p:cTn id="105" dur="664" tmFilter="0.0,0.0; 0.25,0.07; 0.50,0.2; 0.75,0.467; 1.0,1.0">
                                          <p:stCondLst>
                                            <p:cond delay="0"/>
                                          </p:stCondLst>
                                        </p:cTn>
                                        <p:tgtEl>
                                          <p:spTgt spid="13"/>
                                        </p:tgtEl>
                                        <p:attrNameLst>
                                          <p:attrName>ppt_y</p:attrName>
                                        </p:attrNameLst>
                                      </p:cBhvr>
                                      <p:tavLst>
                                        <p:tav tm="0" fmla="#ppt_y-sin(pi*$)/3">
                                          <p:val>
                                            <p:fltVal val="0.5"/>
                                          </p:val>
                                        </p:tav>
                                        <p:tav tm="100000">
                                          <p:val>
                                            <p:fltVal val="1"/>
                                          </p:val>
                                        </p:tav>
                                      </p:tavLst>
                                    </p:anim>
                                    <p:anim calcmode="lin" valueType="num">
                                      <p:cBhvr>
                                        <p:cTn id="106" dur="664" tmFilter="0, 0; 0.125,0.2665; 0.25,0.4; 0.375,0.465; 0.5,0.5;  0.625,0.535; 0.75,0.6; 0.875,0.7335; 1,1">
                                          <p:stCondLst>
                                            <p:cond delay="664"/>
                                          </p:stCondLst>
                                        </p:cTn>
                                        <p:tgtEl>
                                          <p:spTgt spid="13"/>
                                        </p:tgtEl>
                                        <p:attrNameLst>
                                          <p:attrName>ppt_y</p:attrName>
                                        </p:attrNameLst>
                                      </p:cBhvr>
                                      <p:tavLst>
                                        <p:tav tm="0" fmla="#ppt_y-sin(pi*$)/9">
                                          <p:val>
                                            <p:fltVal val="0"/>
                                          </p:val>
                                        </p:tav>
                                        <p:tav tm="100000">
                                          <p:val>
                                            <p:fltVal val="1"/>
                                          </p:val>
                                        </p:tav>
                                      </p:tavLst>
                                    </p:anim>
                                    <p:anim calcmode="lin" valueType="num">
                                      <p:cBhvr>
                                        <p:cTn id="107" dur="332" tmFilter="0, 0; 0.125,0.2665; 0.25,0.4; 0.375,0.465; 0.5,0.5;  0.625,0.535; 0.75,0.6; 0.875,0.7335; 1,1">
                                          <p:stCondLst>
                                            <p:cond delay="1324"/>
                                          </p:stCondLst>
                                        </p:cTn>
                                        <p:tgtEl>
                                          <p:spTgt spid="13"/>
                                        </p:tgtEl>
                                        <p:attrNameLst>
                                          <p:attrName>ppt_y</p:attrName>
                                        </p:attrNameLst>
                                      </p:cBhvr>
                                      <p:tavLst>
                                        <p:tav tm="0" fmla="#ppt_y-sin(pi*$)/27">
                                          <p:val>
                                            <p:fltVal val="0"/>
                                          </p:val>
                                        </p:tav>
                                        <p:tav tm="100000">
                                          <p:val>
                                            <p:fltVal val="1"/>
                                          </p:val>
                                        </p:tav>
                                      </p:tavLst>
                                    </p:anim>
                                    <p:anim calcmode="lin" valueType="num">
                                      <p:cBhvr>
                                        <p:cTn id="108" dur="164" tmFilter="0, 0; 0.125,0.2665; 0.25,0.4; 0.375,0.465; 0.5,0.5;  0.625,0.535; 0.75,0.6; 0.875,0.7335; 1,1">
                                          <p:stCondLst>
                                            <p:cond delay="1656"/>
                                          </p:stCondLst>
                                        </p:cTn>
                                        <p:tgtEl>
                                          <p:spTgt spid="13"/>
                                        </p:tgtEl>
                                        <p:attrNameLst>
                                          <p:attrName>ppt_y</p:attrName>
                                        </p:attrNameLst>
                                      </p:cBhvr>
                                      <p:tavLst>
                                        <p:tav tm="0" fmla="#ppt_y-sin(pi*$)/81">
                                          <p:val>
                                            <p:fltVal val="0"/>
                                          </p:val>
                                        </p:tav>
                                        <p:tav tm="100000">
                                          <p:val>
                                            <p:fltVal val="1"/>
                                          </p:val>
                                        </p:tav>
                                      </p:tavLst>
                                    </p:anim>
                                    <p:animScale>
                                      <p:cBhvr>
                                        <p:cTn id="109" dur="26">
                                          <p:stCondLst>
                                            <p:cond delay="650"/>
                                          </p:stCondLst>
                                        </p:cTn>
                                        <p:tgtEl>
                                          <p:spTgt spid="13"/>
                                        </p:tgtEl>
                                      </p:cBhvr>
                                      <p:to x="100000" y="60000"/>
                                    </p:animScale>
                                    <p:animScale>
                                      <p:cBhvr>
                                        <p:cTn id="110" dur="166" decel="50000">
                                          <p:stCondLst>
                                            <p:cond delay="676"/>
                                          </p:stCondLst>
                                        </p:cTn>
                                        <p:tgtEl>
                                          <p:spTgt spid="13"/>
                                        </p:tgtEl>
                                      </p:cBhvr>
                                      <p:to x="100000" y="100000"/>
                                    </p:animScale>
                                    <p:animScale>
                                      <p:cBhvr>
                                        <p:cTn id="111" dur="26">
                                          <p:stCondLst>
                                            <p:cond delay="1312"/>
                                          </p:stCondLst>
                                        </p:cTn>
                                        <p:tgtEl>
                                          <p:spTgt spid="13"/>
                                        </p:tgtEl>
                                      </p:cBhvr>
                                      <p:to x="100000" y="80000"/>
                                    </p:animScale>
                                    <p:animScale>
                                      <p:cBhvr>
                                        <p:cTn id="112" dur="166" decel="50000">
                                          <p:stCondLst>
                                            <p:cond delay="1338"/>
                                          </p:stCondLst>
                                        </p:cTn>
                                        <p:tgtEl>
                                          <p:spTgt spid="13"/>
                                        </p:tgtEl>
                                      </p:cBhvr>
                                      <p:to x="100000" y="100000"/>
                                    </p:animScale>
                                    <p:animScale>
                                      <p:cBhvr>
                                        <p:cTn id="113" dur="26">
                                          <p:stCondLst>
                                            <p:cond delay="1642"/>
                                          </p:stCondLst>
                                        </p:cTn>
                                        <p:tgtEl>
                                          <p:spTgt spid="13"/>
                                        </p:tgtEl>
                                      </p:cBhvr>
                                      <p:to x="100000" y="90000"/>
                                    </p:animScale>
                                    <p:animScale>
                                      <p:cBhvr>
                                        <p:cTn id="114" dur="166" decel="50000">
                                          <p:stCondLst>
                                            <p:cond delay="1668"/>
                                          </p:stCondLst>
                                        </p:cTn>
                                        <p:tgtEl>
                                          <p:spTgt spid="13"/>
                                        </p:tgtEl>
                                      </p:cBhvr>
                                      <p:to x="100000" y="100000"/>
                                    </p:animScale>
                                    <p:animScale>
                                      <p:cBhvr>
                                        <p:cTn id="115" dur="26">
                                          <p:stCondLst>
                                            <p:cond delay="1808"/>
                                          </p:stCondLst>
                                        </p:cTn>
                                        <p:tgtEl>
                                          <p:spTgt spid="13"/>
                                        </p:tgtEl>
                                      </p:cBhvr>
                                      <p:to x="100000" y="95000"/>
                                    </p:animScale>
                                    <p:animScale>
                                      <p:cBhvr>
                                        <p:cTn id="116" dur="166" decel="50000">
                                          <p:stCondLst>
                                            <p:cond delay="1834"/>
                                          </p:stCondLst>
                                        </p:cTn>
                                        <p:tgtEl>
                                          <p:spTgt spid="13"/>
                                        </p:tgtEl>
                                      </p:cBhvr>
                                      <p:to x="100000" y="100000"/>
                                    </p:animScale>
                                  </p:childTnLst>
                                </p:cTn>
                              </p:par>
                              <p:par>
                                <p:cTn id="117" presetID="26" presetClass="entr" presetSubtype="0" fill="hold" nodeType="withEffect">
                                  <p:stCondLst>
                                    <p:cond delay="0"/>
                                  </p:stCondLst>
                                  <p:childTnLst>
                                    <p:set>
                                      <p:cBhvr>
                                        <p:cTn id="118" dur="1" fill="hold">
                                          <p:stCondLst>
                                            <p:cond delay="0"/>
                                          </p:stCondLst>
                                        </p:cTn>
                                        <p:tgtEl>
                                          <p:spTgt spid="14"/>
                                        </p:tgtEl>
                                        <p:attrNameLst>
                                          <p:attrName>style.visibility</p:attrName>
                                        </p:attrNameLst>
                                      </p:cBhvr>
                                      <p:to>
                                        <p:strVal val="visible"/>
                                      </p:to>
                                    </p:set>
                                    <p:animEffect transition="in" filter="wipe(down)">
                                      <p:cBhvr>
                                        <p:cTn id="119" dur="580">
                                          <p:stCondLst>
                                            <p:cond delay="0"/>
                                          </p:stCondLst>
                                        </p:cTn>
                                        <p:tgtEl>
                                          <p:spTgt spid="14"/>
                                        </p:tgtEl>
                                      </p:cBhvr>
                                    </p:animEffect>
                                    <p:anim calcmode="lin" valueType="num">
                                      <p:cBhvr>
                                        <p:cTn id="120" dur="1822" tmFilter="0,0; 0.14,0.36; 0.43,0.73; 0.71,0.91; 1.0,1.0">
                                          <p:stCondLst>
                                            <p:cond delay="0"/>
                                          </p:stCondLst>
                                        </p:cTn>
                                        <p:tgtEl>
                                          <p:spTgt spid="14"/>
                                        </p:tgtEl>
                                        <p:attrNameLst>
                                          <p:attrName>ppt_x</p:attrName>
                                        </p:attrNameLst>
                                      </p:cBhvr>
                                      <p:tavLst>
                                        <p:tav tm="0">
                                          <p:val>
                                            <p:strVal val="#ppt_x-0.25"/>
                                          </p:val>
                                        </p:tav>
                                        <p:tav tm="100000">
                                          <p:val>
                                            <p:strVal val="#ppt_x"/>
                                          </p:val>
                                        </p:tav>
                                      </p:tavLst>
                                    </p:anim>
                                    <p:anim calcmode="lin" valueType="num">
                                      <p:cBhvr>
                                        <p:cTn id="121" dur="664" tmFilter="0.0,0.0; 0.25,0.07; 0.50,0.2; 0.75,0.467; 1.0,1.0">
                                          <p:stCondLst>
                                            <p:cond delay="0"/>
                                          </p:stCondLst>
                                        </p:cTn>
                                        <p:tgtEl>
                                          <p:spTgt spid="14"/>
                                        </p:tgtEl>
                                        <p:attrNameLst>
                                          <p:attrName>ppt_y</p:attrName>
                                        </p:attrNameLst>
                                      </p:cBhvr>
                                      <p:tavLst>
                                        <p:tav tm="0" fmla="#ppt_y-sin(pi*$)/3">
                                          <p:val>
                                            <p:fltVal val="0.5"/>
                                          </p:val>
                                        </p:tav>
                                        <p:tav tm="100000">
                                          <p:val>
                                            <p:fltVal val="1"/>
                                          </p:val>
                                        </p:tav>
                                      </p:tavLst>
                                    </p:anim>
                                    <p:anim calcmode="lin" valueType="num">
                                      <p:cBhvr>
                                        <p:cTn id="122" dur="664" tmFilter="0, 0; 0.125,0.2665; 0.25,0.4; 0.375,0.465; 0.5,0.5;  0.625,0.535; 0.75,0.6; 0.875,0.7335; 1,1">
                                          <p:stCondLst>
                                            <p:cond delay="664"/>
                                          </p:stCondLst>
                                        </p:cTn>
                                        <p:tgtEl>
                                          <p:spTgt spid="14"/>
                                        </p:tgtEl>
                                        <p:attrNameLst>
                                          <p:attrName>ppt_y</p:attrName>
                                        </p:attrNameLst>
                                      </p:cBhvr>
                                      <p:tavLst>
                                        <p:tav tm="0" fmla="#ppt_y-sin(pi*$)/9">
                                          <p:val>
                                            <p:fltVal val="0"/>
                                          </p:val>
                                        </p:tav>
                                        <p:tav tm="100000">
                                          <p:val>
                                            <p:fltVal val="1"/>
                                          </p:val>
                                        </p:tav>
                                      </p:tavLst>
                                    </p:anim>
                                    <p:anim calcmode="lin" valueType="num">
                                      <p:cBhvr>
                                        <p:cTn id="123" dur="332" tmFilter="0, 0; 0.125,0.2665; 0.25,0.4; 0.375,0.465; 0.5,0.5;  0.625,0.535; 0.75,0.6; 0.875,0.7335; 1,1">
                                          <p:stCondLst>
                                            <p:cond delay="1324"/>
                                          </p:stCondLst>
                                        </p:cTn>
                                        <p:tgtEl>
                                          <p:spTgt spid="14"/>
                                        </p:tgtEl>
                                        <p:attrNameLst>
                                          <p:attrName>ppt_y</p:attrName>
                                        </p:attrNameLst>
                                      </p:cBhvr>
                                      <p:tavLst>
                                        <p:tav tm="0" fmla="#ppt_y-sin(pi*$)/27">
                                          <p:val>
                                            <p:fltVal val="0"/>
                                          </p:val>
                                        </p:tav>
                                        <p:tav tm="100000">
                                          <p:val>
                                            <p:fltVal val="1"/>
                                          </p:val>
                                        </p:tav>
                                      </p:tavLst>
                                    </p:anim>
                                    <p:anim calcmode="lin" valueType="num">
                                      <p:cBhvr>
                                        <p:cTn id="124" dur="164" tmFilter="0, 0; 0.125,0.2665; 0.25,0.4; 0.375,0.465; 0.5,0.5;  0.625,0.535; 0.75,0.6; 0.875,0.7335; 1,1">
                                          <p:stCondLst>
                                            <p:cond delay="1656"/>
                                          </p:stCondLst>
                                        </p:cTn>
                                        <p:tgtEl>
                                          <p:spTgt spid="14"/>
                                        </p:tgtEl>
                                        <p:attrNameLst>
                                          <p:attrName>ppt_y</p:attrName>
                                        </p:attrNameLst>
                                      </p:cBhvr>
                                      <p:tavLst>
                                        <p:tav tm="0" fmla="#ppt_y-sin(pi*$)/81">
                                          <p:val>
                                            <p:fltVal val="0"/>
                                          </p:val>
                                        </p:tav>
                                        <p:tav tm="100000">
                                          <p:val>
                                            <p:fltVal val="1"/>
                                          </p:val>
                                        </p:tav>
                                      </p:tavLst>
                                    </p:anim>
                                    <p:animScale>
                                      <p:cBhvr>
                                        <p:cTn id="125" dur="26">
                                          <p:stCondLst>
                                            <p:cond delay="650"/>
                                          </p:stCondLst>
                                        </p:cTn>
                                        <p:tgtEl>
                                          <p:spTgt spid="14"/>
                                        </p:tgtEl>
                                      </p:cBhvr>
                                      <p:to x="100000" y="60000"/>
                                    </p:animScale>
                                    <p:animScale>
                                      <p:cBhvr>
                                        <p:cTn id="126" dur="166" decel="50000">
                                          <p:stCondLst>
                                            <p:cond delay="676"/>
                                          </p:stCondLst>
                                        </p:cTn>
                                        <p:tgtEl>
                                          <p:spTgt spid="14"/>
                                        </p:tgtEl>
                                      </p:cBhvr>
                                      <p:to x="100000" y="100000"/>
                                    </p:animScale>
                                    <p:animScale>
                                      <p:cBhvr>
                                        <p:cTn id="127" dur="26">
                                          <p:stCondLst>
                                            <p:cond delay="1312"/>
                                          </p:stCondLst>
                                        </p:cTn>
                                        <p:tgtEl>
                                          <p:spTgt spid="14"/>
                                        </p:tgtEl>
                                      </p:cBhvr>
                                      <p:to x="100000" y="80000"/>
                                    </p:animScale>
                                    <p:animScale>
                                      <p:cBhvr>
                                        <p:cTn id="128" dur="166" decel="50000">
                                          <p:stCondLst>
                                            <p:cond delay="1338"/>
                                          </p:stCondLst>
                                        </p:cTn>
                                        <p:tgtEl>
                                          <p:spTgt spid="14"/>
                                        </p:tgtEl>
                                      </p:cBhvr>
                                      <p:to x="100000" y="100000"/>
                                    </p:animScale>
                                    <p:animScale>
                                      <p:cBhvr>
                                        <p:cTn id="129" dur="26">
                                          <p:stCondLst>
                                            <p:cond delay="1642"/>
                                          </p:stCondLst>
                                        </p:cTn>
                                        <p:tgtEl>
                                          <p:spTgt spid="14"/>
                                        </p:tgtEl>
                                      </p:cBhvr>
                                      <p:to x="100000" y="90000"/>
                                    </p:animScale>
                                    <p:animScale>
                                      <p:cBhvr>
                                        <p:cTn id="130" dur="166" decel="50000">
                                          <p:stCondLst>
                                            <p:cond delay="1668"/>
                                          </p:stCondLst>
                                        </p:cTn>
                                        <p:tgtEl>
                                          <p:spTgt spid="14"/>
                                        </p:tgtEl>
                                      </p:cBhvr>
                                      <p:to x="100000" y="100000"/>
                                    </p:animScale>
                                    <p:animScale>
                                      <p:cBhvr>
                                        <p:cTn id="131" dur="26">
                                          <p:stCondLst>
                                            <p:cond delay="1808"/>
                                          </p:stCondLst>
                                        </p:cTn>
                                        <p:tgtEl>
                                          <p:spTgt spid="14"/>
                                        </p:tgtEl>
                                      </p:cBhvr>
                                      <p:to x="100000" y="95000"/>
                                    </p:animScale>
                                    <p:animScale>
                                      <p:cBhvr>
                                        <p:cTn id="132" dur="166" decel="50000">
                                          <p:stCondLst>
                                            <p:cond delay="1834"/>
                                          </p:stCondLst>
                                        </p:cTn>
                                        <p:tgtEl>
                                          <p:spTgt spid="14"/>
                                        </p:tgtEl>
                                      </p:cBhvr>
                                      <p:to x="100000" y="100000"/>
                                    </p:animScale>
                                  </p:childTnLst>
                                </p:cTn>
                              </p:par>
                              <p:par>
                                <p:cTn id="133" presetID="26" presetClass="entr" presetSubtype="0" fill="hold" nodeType="withEffect">
                                  <p:stCondLst>
                                    <p:cond delay="0"/>
                                  </p:stCondLst>
                                  <p:childTnLst>
                                    <p:set>
                                      <p:cBhvr>
                                        <p:cTn id="134" dur="1" fill="hold">
                                          <p:stCondLst>
                                            <p:cond delay="0"/>
                                          </p:stCondLst>
                                        </p:cTn>
                                        <p:tgtEl>
                                          <p:spTgt spid="15"/>
                                        </p:tgtEl>
                                        <p:attrNameLst>
                                          <p:attrName>style.visibility</p:attrName>
                                        </p:attrNameLst>
                                      </p:cBhvr>
                                      <p:to>
                                        <p:strVal val="visible"/>
                                      </p:to>
                                    </p:set>
                                    <p:animEffect transition="in" filter="wipe(down)">
                                      <p:cBhvr>
                                        <p:cTn id="135" dur="580">
                                          <p:stCondLst>
                                            <p:cond delay="0"/>
                                          </p:stCondLst>
                                        </p:cTn>
                                        <p:tgtEl>
                                          <p:spTgt spid="15"/>
                                        </p:tgtEl>
                                      </p:cBhvr>
                                    </p:animEffect>
                                    <p:anim calcmode="lin" valueType="num">
                                      <p:cBhvr>
                                        <p:cTn id="136" dur="1822" tmFilter="0,0; 0.14,0.36; 0.43,0.73; 0.71,0.91; 1.0,1.0">
                                          <p:stCondLst>
                                            <p:cond delay="0"/>
                                          </p:stCondLst>
                                        </p:cTn>
                                        <p:tgtEl>
                                          <p:spTgt spid="15"/>
                                        </p:tgtEl>
                                        <p:attrNameLst>
                                          <p:attrName>ppt_x</p:attrName>
                                        </p:attrNameLst>
                                      </p:cBhvr>
                                      <p:tavLst>
                                        <p:tav tm="0">
                                          <p:val>
                                            <p:strVal val="#ppt_x-0.25"/>
                                          </p:val>
                                        </p:tav>
                                        <p:tav tm="100000">
                                          <p:val>
                                            <p:strVal val="#ppt_x"/>
                                          </p:val>
                                        </p:tav>
                                      </p:tavLst>
                                    </p:anim>
                                    <p:anim calcmode="lin" valueType="num">
                                      <p:cBhvr>
                                        <p:cTn id="137" dur="664" tmFilter="0.0,0.0; 0.25,0.07; 0.50,0.2; 0.75,0.467; 1.0,1.0">
                                          <p:stCondLst>
                                            <p:cond delay="0"/>
                                          </p:stCondLst>
                                        </p:cTn>
                                        <p:tgtEl>
                                          <p:spTgt spid="15"/>
                                        </p:tgtEl>
                                        <p:attrNameLst>
                                          <p:attrName>ppt_y</p:attrName>
                                        </p:attrNameLst>
                                      </p:cBhvr>
                                      <p:tavLst>
                                        <p:tav tm="0" fmla="#ppt_y-sin(pi*$)/3">
                                          <p:val>
                                            <p:fltVal val="0.5"/>
                                          </p:val>
                                        </p:tav>
                                        <p:tav tm="100000">
                                          <p:val>
                                            <p:fltVal val="1"/>
                                          </p:val>
                                        </p:tav>
                                      </p:tavLst>
                                    </p:anim>
                                    <p:anim calcmode="lin" valueType="num">
                                      <p:cBhvr>
                                        <p:cTn id="138" dur="664" tmFilter="0, 0; 0.125,0.2665; 0.25,0.4; 0.375,0.465; 0.5,0.5;  0.625,0.535; 0.75,0.6; 0.875,0.7335; 1,1">
                                          <p:stCondLst>
                                            <p:cond delay="664"/>
                                          </p:stCondLst>
                                        </p:cTn>
                                        <p:tgtEl>
                                          <p:spTgt spid="15"/>
                                        </p:tgtEl>
                                        <p:attrNameLst>
                                          <p:attrName>ppt_y</p:attrName>
                                        </p:attrNameLst>
                                      </p:cBhvr>
                                      <p:tavLst>
                                        <p:tav tm="0" fmla="#ppt_y-sin(pi*$)/9">
                                          <p:val>
                                            <p:fltVal val="0"/>
                                          </p:val>
                                        </p:tav>
                                        <p:tav tm="100000">
                                          <p:val>
                                            <p:fltVal val="1"/>
                                          </p:val>
                                        </p:tav>
                                      </p:tavLst>
                                    </p:anim>
                                    <p:anim calcmode="lin" valueType="num">
                                      <p:cBhvr>
                                        <p:cTn id="139" dur="332" tmFilter="0, 0; 0.125,0.2665; 0.25,0.4; 0.375,0.465; 0.5,0.5;  0.625,0.535; 0.75,0.6; 0.875,0.7335; 1,1">
                                          <p:stCondLst>
                                            <p:cond delay="1324"/>
                                          </p:stCondLst>
                                        </p:cTn>
                                        <p:tgtEl>
                                          <p:spTgt spid="15"/>
                                        </p:tgtEl>
                                        <p:attrNameLst>
                                          <p:attrName>ppt_y</p:attrName>
                                        </p:attrNameLst>
                                      </p:cBhvr>
                                      <p:tavLst>
                                        <p:tav tm="0" fmla="#ppt_y-sin(pi*$)/27">
                                          <p:val>
                                            <p:fltVal val="0"/>
                                          </p:val>
                                        </p:tav>
                                        <p:tav tm="100000">
                                          <p:val>
                                            <p:fltVal val="1"/>
                                          </p:val>
                                        </p:tav>
                                      </p:tavLst>
                                    </p:anim>
                                    <p:anim calcmode="lin" valueType="num">
                                      <p:cBhvr>
                                        <p:cTn id="140" dur="164" tmFilter="0, 0; 0.125,0.2665; 0.25,0.4; 0.375,0.465; 0.5,0.5;  0.625,0.535; 0.75,0.6; 0.875,0.7335; 1,1">
                                          <p:stCondLst>
                                            <p:cond delay="1656"/>
                                          </p:stCondLst>
                                        </p:cTn>
                                        <p:tgtEl>
                                          <p:spTgt spid="15"/>
                                        </p:tgtEl>
                                        <p:attrNameLst>
                                          <p:attrName>ppt_y</p:attrName>
                                        </p:attrNameLst>
                                      </p:cBhvr>
                                      <p:tavLst>
                                        <p:tav tm="0" fmla="#ppt_y-sin(pi*$)/81">
                                          <p:val>
                                            <p:fltVal val="0"/>
                                          </p:val>
                                        </p:tav>
                                        <p:tav tm="100000">
                                          <p:val>
                                            <p:fltVal val="1"/>
                                          </p:val>
                                        </p:tav>
                                      </p:tavLst>
                                    </p:anim>
                                    <p:animScale>
                                      <p:cBhvr>
                                        <p:cTn id="141" dur="26">
                                          <p:stCondLst>
                                            <p:cond delay="650"/>
                                          </p:stCondLst>
                                        </p:cTn>
                                        <p:tgtEl>
                                          <p:spTgt spid="15"/>
                                        </p:tgtEl>
                                      </p:cBhvr>
                                      <p:to x="100000" y="60000"/>
                                    </p:animScale>
                                    <p:animScale>
                                      <p:cBhvr>
                                        <p:cTn id="142" dur="166" decel="50000">
                                          <p:stCondLst>
                                            <p:cond delay="676"/>
                                          </p:stCondLst>
                                        </p:cTn>
                                        <p:tgtEl>
                                          <p:spTgt spid="15"/>
                                        </p:tgtEl>
                                      </p:cBhvr>
                                      <p:to x="100000" y="100000"/>
                                    </p:animScale>
                                    <p:animScale>
                                      <p:cBhvr>
                                        <p:cTn id="143" dur="26">
                                          <p:stCondLst>
                                            <p:cond delay="1312"/>
                                          </p:stCondLst>
                                        </p:cTn>
                                        <p:tgtEl>
                                          <p:spTgt spid="15"/>
                                        </p:tgtEl>
                                      </p:cBhvr>
                                      <p:to x="100000" y="80000"/>
                                    </p:animScale>
                                    <p:animScale>
                                      <p:cBhvr>
                                        <p:cTn id="144" dur="166" decel="50000">
                                          <p:stCondLst>
                                            <p:cond delay="1338"/>
                                          </p:stCondLst>
                                        </p:cTn>
                                        <p:tgtEl>
                                          <p:spTgt spid="15"/>
                                        </p:tgtEl>
                                      </p:cBhvr>
                                      <p:to x="100000" y="100000"/>
                                    </p:animScale>
                                    <p:animScale>
                                      <p:cBhvr>
                                        <p:cTn id="145" dur="26">
                                          <p:stCondLst>
                                            <p:cond delay="1642"/>
                                          </p:stCondLst>
                                        </p:cTn>
                                        <p:tgtEl>
                                          <p:spTgt spid="15"/>
                                        </p:tgtEl>
                                      </p:cBhvr>
                                      <p:to x="100000" y="90000"/>
                                    </p:animScale>
                                    <p:animScale>
                                      <p:cBhvr>
                                        <p:cTn id="146" dur="166" decel="50000">
                                          <p:stCondLst>
                                            <p:cond delay="1668"/>
                                          </p:stCondLst>
                                        </p:cTn>
                                        <p:tgtEl>
                                          <p:spTgt spid="15"/>
                                        </p:tgtEl>
                                      </p:cBhvr>
                                      <p:to x="100000" y="100000"/>
                                    </p:animScale>
                                    <p:animScale>
                                      <p:cBhvr>
                                        <p:cTn id="147" dur="26">
                                          <p:stCondLst>
                                            <p:cond delay="1808"/>
                                          </p:stCondLst>
                                        </p:cTn>
                                        <p:tgtEl>
                                          <p:spTgt spid="15"/>
                                        </p:tgtEl>
                                      </p:cBhvr>
                                      <p:to x="100000" y="95000"/>
                                    </p:animScale>
                                    <p:animScale>
                                      <p:cBhvr>
                                        <p:cTn id="148" dur="166" decel="50000">
                                          <p:stCondLst>
                                            <p:cond delay="1834"/>
                                          </p:stCondLst>
                                        </p:cTn>
                                        <p:tgtEl>
                                          <p:spTgt spid="15"/>
                                        </p:tgtEl>
                                      </p:cBhvr>
                                      <p:to x="100000" y="100000"/>
                                    </p:animScale>
                                  </p:childTnLst>
                                </p:cTn>
                              </p:par>
                              <p:par>
                                <p:cTn id="149" presetID="26" presetClass="entr" presetSubtype="0" fill="hold" nodeType="withEffect">
                                  <p:stCondLst>
                                    <p:cond delay="0"/>
                                  </p:stCondLst>
                                  <p:childTnLst>
                                    <p:set>
                                      <p:cBhvr>
                                        <p:cTn id="150" dur="1" fill="hold">
                                          <p:stCondLst>
                                            <p:cond delay="0"/>
                                          </p:stCondLst>
                                        </p:cTn>
                                        <p:tgtEl>
                                          <p:spTgt spid="17"/>
                                        </p:tgtEl>
                                        <p:attrNameLst>
                                          <p:attrName>style.visibility</p:attrName>
                                        </p:attrNameLst>
                                      </p:cBhvr>
                                      <p:to>
                                        <p:strVal val="visible"/>
                                      </p:to>
                                    </p:set>
                                    <p:animEffect transition="in" filter="wipe(down)">
                                      <p:cBhvr>
                                        <p:cTn id="151" dur="580">
                                          <p:stCondLst>
                                            <p:cond delay="0"/>
                                          </p:stCondLst>
                                        </p:cTn>
                                        <p:tgtEl>
                                          <p:spTgt spid="17"/>
                                        </p:tgtEl>
                                      </p:cBhvr>
                                    </p:animEffect>
                                    <p:anim calcmode="lin" valueType="num">
                                      <p:cBhvr>
                                        <p:cTn id="152" dur="1822" tmFilter="0,0; 0.14,0.36; 0.43,0.73; 0.71,0.91; 1.0,1.0">
                                          <p:stCondLst>
                                            <p:cond delay="0"/>
                                          </p:stCondLst>
                                        </p:cTn>
                                        <p:tgtEl>
                                          <p:spTgt spid="17"/>
                                        </p:tgtEl>
                                        <p:attrNameLst>
                                          <p:attrName>ppt_x</p:attrName>
                                        </p:attrNameLst>
                                      </p:cBhvr>
                                      <p:tavLst>
                                        <p:tav tm="0">
                                          <p:val>
                                            <p:strVal val="#ppt_x-0.25"/>
                                          </p:val>
                                        </p:tav>
                                        <p:tav tm="100000">
                                          <p:val>
                                            <p:strVal val="#ppt_x"/>
                                          </p:val>
                                        </p:tav>
                                      </p:tavLst>
                                    </p:anim>
                                    <p:anim calcmode="lin" valueType="num">
                                      <p:cBhvr>
                                        <p:cTn id="153" dur="664" tmFilter="0.0,0.0; 0.25,0.07; 0.50,0.2; 0.75,0.467; 1.0,1.0">
                                          <p:stCondLst>
                                            <p:cond delay="0"/>
                                          </p:stCondLst>
                                        </p:cTn>
                                        <p:tgtEl>
                                          <p:spTgt spid="17"/>
                                        </p:tgtEl>
                                        <p:attrNameLst>
                                          <p:attrName>ppt_y</p:attrName>
                                        </p:attrNameLst>
                                      </p:cBhvr>
                                      <p:tavLst>
                                        <p:tav tm="0" fmla="#ppt_y-sin(pi*$)/3">
                                          <p:val>
                                            <p:fltVal val="0.5"/>
                                          </p:val>
                                        </p:tav>
                                        <p:tav tm="100000">
                                          <p:val>
                                            <p:fltVal val="1"/>
                                          </p:val>
                                        </p:tav>
                                      </p:tavLst>
                                    </p:anim>
                                    <p:anim calcmode="lin" valueType="num">
                                      <p:cBhvr>
                                        <p:cTn id="154" dur="664" tmFilter="0, 0; 0.125,0.2665; 0.25,0.4; 0.375,0.465; 0.5,0.5;  0.625,0.535; 0.75,0.6; 0.875,0.7335; 1,1">
                                          <p:stCondLst>
                                            <p:cond delay="664"/>
                                          </p:stCondLst>
                                        </p:cTn>
                                        <p:tgtEl>
                                          <p:spTgt spid="17"/>
                                        </p:tgtEl>
                                        <p:attrNameLst>
                                          <p:attrName>ppt_y</p:attrName>
                                        </p:attrNameLst>
                                      </p:cBhvr>
                                      <p:tavLst>
                                        <p:tav tm="0" fmla="#ppt_y-sin(pi*$)/9">
                                          <p:val>
                                            <p:fltVal val="0"/>
                                          </p:val>
                                        </p:tav>
                                        <p:tav tm="100000">
                                          <p:val>
                                            <p:fltVal val="1"/>
                                          </p:val>
                                        </p:tav>
                                      </p:tavLst>
                                    </p:anim>
                                    <p:anim calcmode="lin" valueType="num">
                                      <p:cBhvr>
                                        <p:cTn id="155" dur="332" tmFilter="0, 0; 0.125,0.2665; 0.25,0.4; 0.375,0.465; 0.5,0.5;  0.625,0.535; 0.75,0.6; 0.875,0.7335; 1,1">
                                          <p:stCondLst>
                                            <p:cond delay="1324"/>
                                          </p:stCondLst>
                                        </p:cTn>
                                        <p:tgtEl>
                                          <p:spTgt spid="17"/>
                                        </p:tgtEl>
                                        <p:attrNameLst>
                                          <p:attrName>ppt_y</p:attrName>
                                        </p:attrNameLst>
                                      </p:cBhvr>
                                      <p:tavLst>
                                        <p:tav tm="0" fmla="#ppt_y-sin(pi*$)/27">
                                          <p:val>
                                            <p:fltVal val="0"/>
                                          </p:val>
                                        </p:tav>
                                        <p:tav tm="100000">
                                          <p:val>
                                            <p:fltVal val="1"/>
                                          </p:val>
                                        </p:tav>
                                      </p:tavLst>
                                    </p:anim>
                                    <p:anim calcmode="lin" valueType="num">
                                      <p:cBhvr>
                                        <p:cTn id="156" dur="164" tmFilter="0, 0; 0.125,0.2665; 0.25,0.4; 0.375,0.465; 0.5,0.5;  0.625,0.535; 0.75,0.6; 0.875,0.7335; 1,1">
                                          <p:stCondLst>
                                            <p:cond delay="1656"/>
                                          </p:stCondLst>
                                        </p:cTn>
                                        <p:tgtEl>
                                          <p:spTgt spid="17"/>
                                        </p:tgtEl>
                                        <p:attrNameLst>
                                          <p:attrName>ppt_y</p:attrName>
                                        </p:attrNameLst>
                                      </p:cBhvr>
                                      <p:tavLst>
                                        <p:tav tm="0" fmla="#ppt_y-sin(pi*$)/81">
                                          <p:val>
                                            <p:fltVal val="0"/>
                                          </p:val>
                                        </p:tav>
                                        <p:tav tm="100000">
                                          <p:val>
                                            <p:fltVal val="1"/>
                                          </p:val>
                                        </p:tav>
                                      </p:tavLst>
                                    </p:anim>
                                    <p:animScale>
                                      <p:cBhvr>
                                        <p:cTn id="157" dur="26">
                                          <p:stCondLst>
                                            <p:cond delay="650"/>
                                          </p:stCondLst>
                                        </p:cTn>
                                        <p:tgtEl>
                                          <p:spTgt spid="17"/>
                                        </p:tgtEl>
                                      </p:cBhvr>
                                      <p:to x="100000" y="60000"/>
                                    </p:animScale>
                                    <p:animScale>
                                      <p:cBhvr>
                                        <p:cTn id="158" dur="166" decel="50000">
                                          <p:stCondLst>
                                            <p:cond delay="676"/>
                                          </p:stCondLst>
                                        </p:cTn>
                                        <p:tgtEl>
                                          <p:spTgt spid="17"/>
                                        </p:tgtEl>
                                      </p:cBhvr>
                                      <p:to x="100000" y="100000"/>
                                    </p:animScale>
                                    <p:animScale>
                                      <p:cBhvr>
                                        <p:cTn id="159" dur="26">
                                          <p:stCondLst>
                                            <p:cond delay="1312"/>
                                          </p:stCondLst>
                                        </p:cTn>
                                        <p:tgtEl>
                                          <p:spTgt spid="17"/>
                                        </p:tgtEl>
                                      </p:cBhvr>
                                      <p:to x="100000" y="80000"/>
                                    </p:animScale>
                                    <p:animScale>
                                      <p:cBhvr>
                                        <p:cTn id="160" dur="166" decel="50000">
                                          <p:stCondLst>
                                            <p:cond delay="1338"/>
                                          </p:stCondLst>
                                        </p:cTn>
                                        <p:tgtEl>
                                          <p:spTgt spid="17"/>
                                        </p:tgtEl>
                                      </p:cBhvr>
                                      <p:to x="100000" y="100000"/>
                                    </p:animScale>
                                    <p:animScale>
                                      <p:cBhvr>
                                        <p:cTn id="161" dur="26">
                                          <p:stCondLst>
                                            <p:cond delay="1642"/>
                                          </p:stCondLst>
                                        </p:cTn>
                                        <p:tgtEl>
                                          <p:spTgt spid="17"/>
                                        </p:tgtEl>
                                      </p:cBhvr>
                                      <p:to x="100000" y="90000"/>
                                    </p:animScale>
                                    <p:animScale>
                                      <p:cBhvr>
                                        <p:cTn id="162" dur="166" decel="50000">
                                          <p:stCondLst>
                                            <p:cond delay="1668"/>
                                          </p:stCondLst>
                                        </p:cTn>
                                        <p:tgtEl>
                                          <p:spTgt spid="17"/>
                                        </p:tgtEl>
                                      </p:cBhvr>
                                      <p:to x="100000" y="100000"/>
                                    </p:animScale>
                                    <p:animScale>
                                      <p:cBhvr>
                                        <p:cTn id="163" dur="26">
                                          <p:stCondLst>
                                            <p:cond delay="1808"/>
                                          </p:stCondLst>
                                        </p:cTn>
                                        <p:tgtEl>
                                          <p:spTgt spid="17"/>
                                        </p:tgtEl>
                                      </p:cBhvr>
                                      <p:to x="100000" y="95000"/>
                                    </p:animScale>
                                    <p:animScale>
                                      <p:cBhvr>
                                        <p:cTn id="164" dur="166" decel="50000">
                                          <p:stCondLst>
                                            <p:cond delay="1834"/>
                                          </p:stCondLst>
                                        </p:cTn>
                                        <p:tgtEl>
                                          <p:spTgt spid="17"/>
                                        </p:tgtEl>
                                      </p:cBhvr>
                                      <p:to x="100000" y="100000"/>
                                    </p:animScale>
                                  </p:childTnLst>
                                </p:cTn>
                              </p:par>
                              <p:par>
                                <p:cTn id="165" presetID="26" presetClass="entr" presetSubtype="0" fill="hold" nodeType="withEffect">
                                  <p:stCondLst>
                                    <p:cond delay="0"/>
                                  </p:stCondLst>
                                  <p:childTnLst>
                                    <p:set>
                                      <p:cBhvr>
                                        <p:cTn id="166" dur="1" fill="hold">
                                          <p:stCondLst>
                                            <p:cond delay="0"/>
                                          </p:stCondLst>
                                        </p:cTn>
                                        <p:tgtEl>
                                          <p:spTgt spid="18"/>
                                        </p:tgtEl>
                                        <p:attrNameLst>
                                          <p:attrName>style.visibility</p:attrName>
                                        </p:attrNameLst>
                                      </p:cBhvr>
                                      <p:to>
                                        <p:strVal val="visible"/>
                                      </p:to>
                                    </p:set>
                                    <p:animEffect transition="in" filter="wipe(down)">
                                      <p:cBhvr>
                                        <p:cTn id="167" dur="580">
                                          <p:stCondLst>
                                            <p:cond delay="0"/>
                                          </p:stCondLst>
                                        </p:cTn>
                                        <p:tgtEl>
                                          <p:spTgt spid="18"/>
                                        </p:tgtEl>
                                      </p:cBhvr>
                                    </p:animEffect>
                                    <p:anim calcmode="lin" valueType="num">
                                      <p:cBhvr>
                                        <p:cTn id="168" dur="1822" tmFilter="0,0; 0.14,0.36; 0.43,0.73; 0.71,0.91; 1.0,1.0">
                                          <p:stCondLst>
                                            <p:cond delay="0"/>
                                          </p:stCondLst>
                                        </p:cTn>
                                        <p:tgtEl>
                                          <p:spTgt spid="18"/>
                                        </p:tgtEl>
                                        <p:attrNameLst>
                                          <p:attrName>ppt_x</p:attrName>
                                        </p:attrNameLst>
                                      </p:cBhvr>
                                      <p:tavLst>
                                        <p:tav tm="0">
                                          <p:val>
                                            <p:strVal val="#ppt_x-0.25"/>
                                          </p:val>
                                        </p:tav>
                                        <p:tav tm="100000">
                                          <p:val>
                                            <p:strVal val="#ppt_x"/>
                                          </p:val>
                                        </p:tav>
                                      </p:tavLst>
                                    </p:anim>
                                    <p:anim calcmode="lin" valueType="num">
                                      <p:cBhvr>
                                        <p:cTn id="169" dur="664" tmFilter="0.0,0.0; 0.25,0.07; 0.50,0.2; 0.75,0.467; 1.0,1.0">
                                          <p:stCondLst>
                                            <p:cond delay="0"/>
                                          </p:stCondLst>
                                        </p:cTn>
                                        <p:tgtEl>
                                          <p:spTgt spid="18"/>
                                        </p:tgtEl>
                                        <p:attrNameLst>
                                          <p:attrName>ppt_y</p:attrName>
                                        </p:attrNameLst>
                                      </p:cBhvr>
                                      <p:tavLst>
                                        <p:tav tm="0" fmla="#ppt_y-sin(pi*$)/3">
                                          <p:val>
                                            <p:fltVal val="0.5"/>
                                          </p:val>
                                        </p:tav>
                                        <p:tav tm="100000">
                                          <p:val>
                                            <p:fltVal val="1"/>
                                          </p:val>
                                        </p:tav>
                                      </p:tavLst>
                                    </p:anim>
                                    <p:anim calcmode="lin" valueType="num">
                                      <p:cBhvr>
                                        <p:cTn id="170" dur="664" tmFilter="0, 0; 0.125,0.2665; 0.25,0.4; 0.375,0.465; 0.5,0.5;  0.625,0.535; 0.75,0.6; 0.875,0.7335; 1,1">
                                          <p:stCondLst>
                                            <p:cond delay="664"/>
                                          </p:stCondLst>
                                        </p:cTn>
                                        <p:tgtEl>
                                          <p:spTgt spid="18"/>
                                        </p:tgtEl>
                                        <p:attrNameLst>
                                          <p:attrName>ppt_y</p:attrName>
                                        </p:attrNameLst>
                                      </p:cBhvr>
                                      <p:tavLst>
                                        <p:tav tm="0" fmla="#ppt_y-sin(pi*$)/9">
                                          <p:val>
                                            <p:fltVal val="0"/>
                                          </p:val>
                                        </p:tav>
                                        <p:tav tm="100000">
                                          <p:val>
                                            <p:fltVal val="1"/>
                                          </p:val>
                                        </p:tav>
                                      </p:tavLst>
                                    </p:anim>
                                    <p:anim calcmode="lin" valueType="num">
                                      <p:cBhvr>
                                        <p:cTn id="171" dur="332" tmFilter="0, 0; 0.125,0.2665; 0.25,0.4; 0.375,0.465; 0.5,0.5;  0.625,0.535; 0.75,0.6; 0.875,0.7335; 1,1">
                                          <p:stCondLst>
                                            <p:cond delay="1324"/>
                                          </p:stCondLst>
                                        </p:cTn>
                                        <p:tgtEl>
                                          <p:spTgt spid="18"/>
                                        </p:tgtEl>
                                        <p:attrNameLst>
                                          <p:attrName>ppt_y</p:attrName>
                                        </p:attrNameLst>
                                      </p:cBhvr>
                                      <p:tavLst>
                                        <p:tav tm="0" fmla="#ppt_y-sin(pi*$)/27">
                                          <p:val>
                                            <p:fltVal val="0"/>
                                          </p:val>
                                        </p:tav>
                                        <p:tav tm="100000">
                                          <p:val>
                                            <p:fltVal val="1"/>
                                          </p:val>
                                        </p:tav>
                                      </p:tavLst>
                                    </p:anim>
                                    <p:anim calcmode="lin" valueType="num">
                                      <p:cBhvr>
                                        <p:cTn id="172" dur="164" tmFilter="0, 0; 0.125,0.2665; 0.25,0.4; 0.375,0.465; 0.5,0.5;  0.625,0.535; 0.75,0.6; 0.875,0.7335; 1,1">
                                          <p:stCondLst>
                                            <p:cond delay="1656"/>
                                          </p:stCondLst>
                                        </p:cTn>
                                        <p:tgtEl>
                                          <p:spTgt spid="18"/>
                                        </p:tgtEl>
                                        <p:attrNameLst>
                                          <p:attrName>ppt_y</p:attrName>
                                        </p:attrNameLst>
                                      </p:cBhvr>
                                      <p:tavLst>
                                        <p:tav tm="0" fmla="#ppt_y-sin(pi*$)/81">
                                          <p:val>
                                            <p:fltVal val="0"/>
                                          </p:val>
                                        </p:tav>
                                        <p:tav tm="100000">
                                          <p:val>
                                            <p:fltVal val="1"/>
                                          </p:val>
                                        </p:tav>
                                      </p:tavLst>
                                    </p:anim>
                                    <p:animScale>
                                      <p:cBhvr>
                                        <p:cTn id="173" dur="26">
                                          <p:stCondLst>
                                            <p:cond delay="650"/>
                                          </p:stCondLst>
                                        </p:cTn>
                                        <p:tgtEl>
                                          <p:spTgt spid="18"/>
                                        </p:tgtEl>
                                      </p:cBhvr>
                                      <p:to x="100000" y="60000"/>
                                    </p:animScale>
                                    <p:animScale>
                                      <p:cBhvr>
                                        <p:cTn id="174" dur="166" decel="50000">
                                          <p:stCondLst>
                                            <p:cond delay="676"/>
                                          </p:stCondLst>
                                        </p:cTn>
                                        <p:tgtEl>
                                          <p:spTgt spid="18"/>
                                        </p:tgtEl>
                                      </p:cBhvr>
                                      <p:to x="100000" y="100000"/>
                                    </p:animScale>
                                    <p:animScale>
                                      <p:cBhvr>
                                        <p:cTn id="175" dur="26">
                                          <p:stCondLst>
                                            <p:cond delay="1312"/>
                                          </p:stCondLst>
                                        </p:cTn>
                                        <p:tgtEl>
                                          <p:spTgt spid="18"/>
                                        </p:tgtEl>
                                      </p:cBhvr>
                                      <p:to x="100000" y="80000"/>
                                    </p:animScale>
                                    <p:animScale>
                                      <p:cBhvr>
                                        <p:cTn id="176" dur="166" decel="50000">
                                          <p:stCondLst>
                                            <p:cond delay="1338"/>
                                          </p:stCondLst>
                                        </p:cTn>
                                        <p:tgtEl>
                                          <p:spTgt spid="18"/>
                                        </p:tgtEl>
                                      </p:cBhvr>
                                      <p:to x="100000" y="100000"/>
                                    </p:animScale>
                                    <p:animScale>
                                      <p:cBhvr>
                                        <p:cTn id="177" dur="26">
                                          <p:stCondLst>
                                            <p:cond delay="1642"/>
                                          </p:stCondLst>
                                        </p:cTn>
                                        <p:tgtEl>
                                          <p:spTgt spid="18"/>
                                        </p:tgtEl>
                                      </p:cBhvr>
                                      <p:to x="100000" y="90000"/>
                                    </p:animScale>
                                    <p:animScale>
                                      <p:cBhvr>
                                        <p:cTn id="178" dur="166" decel="50000">
                                          <p:stCondLst>
                                            <p:cond delay="1668"/>
                                          </p:stCondLst>
                                        </p:cTn>
                                        <p:tgtEl>
                                          <p:spTgt spid="18"/>
                                        </p:tgtEl>
                                      </p:cBhvr>
                                      <p:to x="100000" y="100000"/>
                                    </p:animScale>
                                    <p:animScale>
                                      <p:cBhvr>
                                        <p:cTn id="179" dur="26">
                                          <p:stCondLst>
                                            <p:cond delay="1808"/>
                                          </p:stCondLst>
                                        </p:cTn>
                                        <p:tgtEl>
                                          <p:spTgt spid="18"/>
                                        </p:tgtEl>
                                      </p:cBhvr>
                                      <p:to x="100000" y="95000"/>
                                    </p:animScale>
                                    <p:animScale>
                                      <p:cBhvr>
                                        <p:cTn id="180" dur="166" decel="50000">
                                          <p:stCondLst>
                                            <p:cond delay="1834"/>
                                          </p:stCondLst>
                                        </p:cTn>
                                        <p:tgtEl>
                                          <p:spTgt spid="18"/>
                                        </p:tgtEl>
                                      </p:cBhvr>
                                      <p:to x="100000" y="100000"/>
                                    </p:animScale>
                                  </p:childTnLst>
                                </p:cTn>
                              </p:par>
                              <p:par>
                                <p:cTn id="181" presetID="26" presetClass="entr" presetSubtype="0" fill="hold" nodeType="withEffect">
                                  <p:stCondLst>
                                    <p:cond delay="0"/>
                                  </p:stCondLst>
                                  <p:childTnLst>
                                    <p:set>
                                      <p:cBhvr>
                                        <p:cTn id="182" dur="1" fill="hold">
                                          <p:stCondLst>
                                            <p:cond delay="0"/>
                                          </p:stCondLst>
                                        </p:cTn>
                                        <p:tgtEl>
                                          <p:spTgt spid="19"/>
                                        </p:tgtEl>
                                        <p:attrNameLst>
                                          <p:attrName>style.visibility</p:attrName>
                                        </p:attrNameLst>
                                      </p:cBhvr>
                                      <p:to>
                                        <p:strVal val="visible"/>
                                      </p:to>
                                    </p:set>
                                    <p:animEffect transition="in" filter="wipe(down)">
                                      <p:cBhvr>
                                        <p:cTn id="183" dur="580">
                                          <p:stCondLst>
                                            <p:cond delay="0"/>
                                          </p:stCondLst>
                                        </p:cTn>
                                        <p:tgtEl>
                                          <p:spTgt spid="19"/>
                                        </p:tgtEl>
                                      </p:cBhvr>
                                    </p:animEffect>
                                    <p:anim calcmode="lin" valueType="num">
                                      <p:cBhvr>
                                        <p:cTn id="184" dur="1822" tmFilter="0,0; 0.14,0.36; 0.43,0.73; 0.71,0.91; 1.0,1.0">
                                          <p:stCondLst>
                                            <p:cond delay="0"/>
                                          </p:stCondLst>
                                        </p:cTn>
                                        <p:tgtEl>
                                          <p:spTgt spid="19"/>
                                        </p:tgtEl>
                                        <p:attrNameLst>
                                          <p:attrName>ppt_x</p:attrName>
                                        </p:attrNameLst>
                                      </p:cBhvr>
                                      <p:tavLst>
                                        <p:tav tm="0">
                                          <p:val>
                                            <p:strVal val="#ppt_x-0.25"/>
                                          </p:val>
                                        </p:tav>
                                        <p:tav tm="100000">
                                          <p:val>
                                            <p:strVal val="#ppt_x"/>
                                          </p:val>
                                        </p:tav>
                                      </p:tavLst>
                                    </p:anim>
                                    <p:anim calcmode="lin" valueType="num">
                                      <p:cBhvr>
                                        <p:cTn id="185" dur="664" tmFilter="0.0,0.0; 0.25,0.07; 0.50,0.2; 0.75,0.467; 1.0,1.0">
                                          <p:stCondLst>
                                            <p:cond delay="0"/>
                                          </p:stCondLst>
                                        </p:cTn>
                                        <p:tgtEl>
                                          <p:spTgt spid="19"/>
                                        </p:tgtEl>
                                        <p:attrNameLst>
                                          <p:attrName>ppt_y</p:attrName>
                                        </p:attrNameLst>
                                      </p:cBhvr>
                                      <p:tavLst>
                                        <p:tav tm="0" fmla="#ppt_y-sin(pi*$)/3">
                                          <p:val>
                                            <p:fltVal val="0.5"/>
                                          </p:val>
                                        </p:tav>
                                        <p:tav tm="100000">
                                          <p:val>
                                            <p:fltVal val="1"/>
                                          </p:val>
                                        </p:tav>
                                      </p:tavLst>
                                    </p:anim>
                                    <p:anim calcmode="lin" valueType="num">
                                      <p:cBhvr>
                                        <p:cTn id="186" dur="664" tmFilter="0, 0; 0.125,0.2665; 0.25,0.4; 0.375,0.465; 0.5,0.5;  0.625,0.535; 0.75,0.6; 0.875,0.7335; 1,1">
                                          <p:stCondLst>
                                            <p:cond delay="664"/>
                                          </p:stCondLst>
                                        </p:cTn>
                                        <p:tgtEl>
                                          <p:spTgt spid="19"/>
                                        </p:tgtEl>
                                        <p:attrNameLst>
                                          <p:attrName>ppt_y</p:attrName>
                                        </p:attrNameLst>
                                      </p:cBhvr>
                                      <p:tavLst>
                                        <p:tav tm="0" fmla="#ppt_y-sin(pi*$)/9">
                                          <p:val>
                                            <p:fltVal val="0"/>
                                          </p:val>
                                        </p:tav>
                                        <p:tav tm="100000">
                                          <p:val>
                                            <p:fltVal val="1"/>
                                          </p:val>
                                        </p:tav>
                                      </p:tavLst>
                                    </p:anim>
                                    <p:anim calcmode="lin" valueType="num">
                                      <p:cBhvr>
                                        <p:cTn id="187" dur="332" tmFilter="0, 0; 0.125,0.2665; 0.25,0.4; 0.375,0.465; 0.5,0.5;  0.625,0.535; 0.75,0.6; 0.875,0.7335; 1,1">
                                          <p:stCondLst>
                                            <p:cond delay="1324"/>
                                          </p:stCondLst>
                                        </p:cTn>
                                        <p:tgtEl>
                                          <p:spTgt spid="19"/>
                                        </p:tgtEl>
                                        <p:attrNameLst>
                                          <p:attrName>ppt_y</p:attrName>
                                        </p:attrNameLst>
                                      </p:cBhvr>
                                      <p:tavLst>
                                        <p:tav tm="0" fmla="#ppt_y-sin(pi*$)/27">
                                          <p:val>
                                            <p:fltVal val="0"/>
                                          </p:val>
                                        </p:tav>
                                        <p:tav tm="100000">
                                          <p:val>
                                            <p:fltVal val="1"/>
                                          </p:val>
                                        </p:tav>
                                      </p:tavLst>
                                    </p:anim>
                                    <p:anim calcmode="lin" valueType="num">
                                      <p:cBhvr>
                                        <p:cTn id="188" dur="164" tmFilter="0, 0; 0.125,0.2665; 0.25,0.4; 0.375,0.465; 0.5,0.5;  0.625,0.535; 0.75,0.6; 0.875,0.7335; 1,1">
                                          <p:stCondLst>
                                            <p:cond delay="1656"/>
                                          </p:stCondLst>
                                        </p:cTn>
                                        <p:tgtEl>
                                          <p:spTgt spid="19"/>
                                        </p:tgtEl>
                                        <p:attrNameLst>
                                          <p:attrName>ppt_y</p:attrName>
                                        </p:attrNameLst>
                                      </p:cBhvr>
                                      <p:tavLst>
                                        <p:tav tm="0" fmla="#ppt_y-sin(pi*$)/81">
                                          <p:val>
                                            <p:fltVal val="0"/>
                                          </p:val>
                                        </p:tav>
                                        <p:tav tm="100000">
                                          <p:val>
                                            <p:fltVal val="1"/>
                                          </p:val>
                                        </p:tav>
                                      </p:tavLst>
                                    </p:anim>
                                    <p:animScale>
                                      <p:cBhvr>
                                        <p:cTn id="189" dur="26">
                                          <p:stCondLst>
                                            <p:cond delay="650"/>
                                          </p:stCondLst>
                                        </p:cTn>
                                        <p:tgtEl>
                                          <p:spTgt spid="19"/>
                                        </p:tgtEl>
                                      </p:cBhvr>
                                      <p:to x="100000" y="60000"/>
                                    </p:animScale>
                                    <p:animScale>
                                      <p:cBhvr>
                                        <p:cTn id="190" dur="166" decel="50000">
                                          <p:stCondLst>
                                            <p:cond delay="676"/>
                                          </p:stCondLst>
                                        </p:cTn>
                                        <p:tgtEl>
                                          <p:spTgt spid="19"/>
                                        </p:tgtEl>
                                      </p:cBhvr>
                                      <p:to x="100000" y="100000"/>
                                    </p:animScale>
                                    <p:animScale>
                                      <p:cBhvr>
                                        <p:cTn id="191" dur="26">
                                          <p:stCondLst>
                                            <p:cond delay="1312"/>
                                          </p:stCondLst>
                                        </p:cTn>
                                        <p:tgtEl>
                                          <p:spTgt spid="19"/>
                                        </p:tgtEl>
                                      </p:cBhvr>
                                      <p:to x="100000" y="80000"/>
                                    </p:animScale>
                                    <p:animScale>
                                      <p:cBhvr>
                                        <p:cTn id="192" dur="166" decel="50000">
                                          <p:stCondLst>
                                            <p:cond delay="1338"/>
                                          </p:stCondLst>
                                        </p:cTn>
                                        <p:tgtEl>
                                          <p:spTgt spid="19"/>
                                        </p:tgtEl>
                                      </p:cBhvr>
                                      <p:to x="100000" y="100000"/>
                                    </p:animScale>
                                    <p:animScale>
                                      <p:cBhvr>
                                        <p:cTn id="193" dur="26">
                                          <p:stCondLst>
                                            <p:cond delay="1642"/>
                                          </p:stCondLst>
                                        </p:cTn>
                                        <p:tgtEl>
                                          <p:spTgt spid="19"/>
                                        </p:tgtEl>
                                      </p:cBhvr>
                                      <p:to x="100000" y="90000"/>
                                    </p:animScale>
                                    <p:animScale>
                                      <p:cBhvr>
                                        <p:cTn id="194" dur="166" decel="50000">
                                          <p:stCondLst>
                                            <p:cond delay="1668"/>
                                          </p:stCondLst>
                                        </p:cTn>
                                        <p:tgtEl>
                                          <p:spTgt spid="19"/>
                                        </p:tgtEl>
                                      </p:cBhvr>
                                      <p:to x="100000" y="100000"/>
                                    </p:animScale>
                                    <p:animScale>
                                      <p:cBhvr>
                                        <p:cTn id="195" dur="26">
                                          <p:stCondLst>
                                            <p:cond delay="1808"/>
                                          </p:stCondLst>
                                        </p:cTn>
                                        <p:tgtEl>
                                          <p:spTgt spid="19"/>
                                        </p:tgtEl>
                                      </p:cBhvr>
                                      <p:to x="100000" y="95000"/>
                                    </p:animScale>
                                    <p:animScale>
                                      <p:cBhvr>
                                        <p:cTn id="196" dur="166" decel="50000">
                                          <p:stCondLst>
                                            <p:cond delay="1834"/>
                                          </p:stCondLst>
                                        </p:cTn>
                                        <p:tgtEl>
                                          <p:spTgt spid="19"/>
                                        </p:tgtEl>
                                      </p:cBhvr>
                                      <p:to x="100000" y="100000"/>
                                    </p:animScale>
                                  </p:childTnLst>
                                </p:cTn>
                              </p:par>
                              <p:par>
                                <p:cTn id="197" presetID="26" presetClass="entr" presetSubtype="0" fill="hold" nodeType="withEffect">
                                  <p:stCondLst>
                                    <p:cond delay="0"/>
                                  </p:stCondLst>
                                  <p:childTnLst>
                                    <p:set>
                                      <p:cBhvr>
                                        <p:cTn id="198" dur="1" fill="hold">
                                          <p:stCondLst>
                                            <p:cond delay="0"/>
                                          </p:stCondLst>
                                        </p:cTn>
                                        <p:tgtEl>
                                          <p:spTgt spid="20"/>
                                        </p:tgtEl>
                                        <p:attrNameLst>
                                          <p:attrName>style.visibility</p:attrName>
                                        </p:attrNameLst>
                                      </p:cBhvr>
                                      <p:to>
                                        <p:strVal val="visible"/>
                                      </p:to>
                                    </p:set>
                                    <p:animEffect transition="in" filter="wipe(down)">
                                      <p:cBhvr>
                                        <p:cTn id="199" dur="580">
                                          <p:stCondLst>
                                            <p:cond delay="0"/>
                                          </p:stCondLst>
                                        </p:cTn>
                                        <p:tgtEl>
                                          <p:spTgt spid="20"/>
                                        </p:tgtEl>
                                      </p:cBhvr>
                                    </p:animEffect>
                                    <p:anim calcmode="lin" valueType="num">
                                      <p:cBhvr>
                                        <p:cTn id="200" dur="1822" tmFilter="0,0; 0.14,0.36; 0.43,0.73; 0.71,0.91; 1.0,1.0">
                                          <p:stCondLst>
                                            <p:cond delay="0"/>
                                          </p:stCondLst>
                                        </p:cTn>
                                        <p:tgtEl>
                                          <p:spTgt spid="20"/>
                                        </p:tgtEl>
                                        <p:attrNameLst>
                                          <p:attrName>ppt_x</p:attrName>
                                        </p:attrNameLst>
                                      </p:cBhvr>
                                      <p:tavLst>
                                        <p:tav tm="0">
                                          <p:val>
                                            <p:strVal val="#ppt_x-0.25"/>
                                          </p:val>
                                        </p:tav>
                                        <p:tav tm="100000">
                                          <p:val>
                                            <p:strVal val="#ppt_x"/>
                                          </p:val>
                                        </p:tav>
                                      </p:tavLst>
                                    </p:anim>
                                    <p:anim calcmode="lin" valueType="num">
                                      <p:cBhvr>
                                        <p:cTn id="201" dur="664" tmFilter="0.0,0.0; 0.25,0.07; 0.50,0.2; 0.75,0.467; 1.0,1.0">
                                          <p:stCondLst>
                                            <p:cond delay="0"/>
                                          </p:stCondLst>
                                        </p:cTn>
                                        <p:tgtEl>
                                          <p:spTgt spid="20"/>
                                        </p:tgtEl>
                                        <p:attrNameLst>
                                          <p:attrName>ppt_y</p:attrName>
                                        </p:attrNameLst>
                                      </p:cBhvr>
                                      <p:tavLst>
                                        <p:tav tm="0" fmla="#ppt_y-sin(pi*$)/3">
                                          <p:val>
                                            <p:fltVal val="0.5"/>
                                          </p:val>
                                        </p:tav>
                                        <p:tav tm="100000">
                                          <p:val>
                                            <p:fltVal val="1"/>
                                          </p:val>
                                        </p:tav>
                                      </p:tavLst>
                                    </p:anim>
                                    <p:anim calcmode="lin" valueType="num">
                                      <p:cBhvr>
                                        <p:cTn id="202" dur="664" tmFilter="0, 0; 0.125,0.2665; 0.25,0.4; 0.375,0.465; 0.5,0.5;  0.625,0.535; 0.75,0.6; 0.875,0.7335; 1,1">
                                          <p:stCondLst>
                                            <p:cond delay="664"/>
                                          </p:stCondLst>
                                        </p:cTn>
                                        <p:tgtEl>
                                          <p:spTgt spid="20"/>
                                        </p:tgtEl>
                                        <p:attrNameLst>
                                          <p:attrName>ppt_y</p:attrName>
                                        </p:attrNameLst>
                                      </p:cBhvr>
                                      <p:tavLst>
                                        <p:tav tm="0" fmla="#ppt_y-sin(pi*$)/9">
                                          <p:val>
                                            <p:fltVal val="0"/>
                                          </p:val>
                                        </p:tav>
                                        <p:tav tm="100000">
                                          <p:val>
                                            <p:fltVal val="1"/>
                                          </p:val>
                                        </p:tav>
                                      </p:tavLst>
                                    </p:anim>
                                    <p:anim calcmode="lin" valueType="num">
                                      <p:cBhvr>
                                        <p:cTn id="203" dur="332" tmFilter="0, 0; 0.125,0.2665; 0.25,0.4; 0.375,0.465; 0.5,0.5;  0.625,0.535; 0.75,0.6; 0.875,0.7335; 1,1">
                                          <p:stCondLst>
                                            <p:cond delay="1324"/>
                                          </p:stCondLst>
                                        </p:cTn>
                                        <p:tgtEl>
                                          <p:spTgt spid="20"/>
                                        </p:tgtEl>
                                        <p:attrNameLst>
                                          <p:attrName>ppt_y</p:attrName>
                                        </p:attrNameLst>
                                      </p:cBhvr>
                                      <p:tavLst>
                                        <p:tav tm="0" fmla="#ppt_y-sin(pi*$)/27">
                                          <p:val>
                                            <p:fltVal val="0"/>
                                          </p:val>
                                        </p:tav>
                                        <p:tav tm="100000">
                                          <p:val>
                                            <p:fltVal val="1"/>
                                          </p:val>
                                        </p:tav>
                                      </p:tavLst>
                                    </p:anim>
                                    <p:anim calcmode="lin" valueType="num">
                                      <p:cBhvr>
                                        <p:cTn id="204" dur="164" tmFilter="0, 0; 0.125,0.2665; 0.25,0.4; 0.375,0.465; 0.5,0.5;  0.625,0.535; 0.75,0.6; 0.875,0.7335; 1,1">
                                          <p:stCondLst>
                                            <p:cond delay="1656"/>
                                          </p:stCondLst>
                                        </p:cTn>
                                        <p:tgtEl>
                                          <p:spTgt spid="20"/>
                                        </p:tgtEl>
                                        <p:attrNameLst>
                                          <p:attrName>ppt_y</p:attrName>
                                        </p:attrNameLst>
                                      </p:cBhvr>
                                      <p:tavLst>
                                        <p:tav tm="0" fmla="#ppt_y-sin(pi*$)/81">
                                          <p:val>
                                            <p:fltVal val="0"/>
                                          </p:val>
                                        </p:tav>
                                        <p:tav tm="100000">
                                          <p:val>
                                            <p:fltVal val="1"/>
                                          </p:val>
                                        </p:tav>
                                      </p:tavLst>
                                    </p:anim>
                                    <p:animScale>
                                      <p:cBhvr>
                                        <p:cTn id="205" dur="26">
                                          <p:stCondLst>
                                            <p:cond delay="650"/>
                                          </p:stCondLst>
                                        </p:cTn>
                                        <p:tgtEl>
                                          <p:spTgt spid="20"/>
                                        </p:tgtEl>
                                      </p:cBhvr>
                                      <p:to x="100000" y="60000"/>
                                    </p:animScale>
                                    <p:animScale>
                                      <p:cBhvr>
                                        <p:cTn id="206" dur="166" decel="50000">
                                          <p:stCondLst>
                                            <p:cond delay="676"/>
                                          </p:stCondLst>
                                        </p:cTn>
                                        <p:tgtEl>
                                          <p:spTgt spid="20"/>
                                        </p:tgtEl>
                                      </p:cBhvr>
                                      <p:to x="100000" y="100000"/>
                                    </p:animScale>
                                    <p:animScale>
                                      <p:cBhvr>
                                        <p:cTn id="207" dur="26">
                                          <p:stCondLst>
                                            <p:cond delay="1312"/>
                                          </p:stCondLst>
                                        </p:cTn>
                                        <p:tgtEl>
                                          <p:spTgt spid="20"/>
                                        </p:tgtEl>
                                      </p:cBhvr>
                                      <p:to x="100000" y="80000"/>
                                    </p:animScale>
                                    <p:animScale>
                                      <p:cBhvr>
                                        <p:cTn id="208" dur="166" decel="50000">
                                          <p:stCondLst>
                                            <p:cond delay="1338"/>
                                          </p:stCondLst>
                                        </p:cTn>
                                        <p:tgtEl>
                                          <p:spTgt spid="20"/>
                                        </p:tgtEl>
                                      </p:cBhvr>
                                      <p:to x="100000" y="100000"/>
                                    </p:animScale>
                                    <p:animScale>
                                      <p:cBhvr>
                                        <p:cTn id="209" dur="26">
                                          <p:stCondLst>
                                            <p:cond delay="1642"/>
                                          </p:stCondLst>
                                        </p:cTn>
                                        <p:tgtEl>
                                          <p:spTgt spid="20"/>
                                        </p:tgtEl>
                                      </p:cBhvr>
                                      <p:to x="100000" y="90000"/>
                                    </p:animScale>
                                    <p:animScale>
                                      <p:cBhvr>
                                        <p:cTn id="210" dur="166" decel="50000">
                                          <p:stCondLst>
                                            <p:cond delay="1668"/>
                                          </p:stCondLst>
                                        </p:cTn>
                                        <p:tgtEl>
                                          <p:spTgt spid="20"/>
                                        </p:tgtEl>
                                      </p:cBhvr>
                                      <p:to x="100000" y="100000"/>
                                    </p:animScale>
                                    <p:animScale>
                                      <p:cBhvr>
                                        <p:cTn id="211" dur="26">
                                          <p:stCondLst>
                                            <p:cond delay="1808"/>
                                          </p:stCondLst>
                                        </p:cTn>
                                        <p:tgtEl>
                                          <p:spTgt spid="20"/>
                                        </p:tgtEl>
                                      </p:cBhvr>
                                      <p:to x="100000" y="95000"/>
                                    </p:animScale>
                                    <p:animScale>
                                      <p:cBhvr>
                                        <p:cTn id="212" dur="166" decel="50000">
                                          <p:stCondLst>
                                            <p:cond delay="1834"/>
                                          </p:stCondLst>
                                        </p:cTn>
                                        <p:tgtEl>
                                          <p:spTgt spid="20"/>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6375" y="1214177"/>
            <a:ext cx="8805271" cy="4645726"/>
          </a:xfrm>
        </p:spPr>
        <p:txBody>
          <a:bodyPr>
            <a:normAutofit fontScale="90000"/>
          </a:bodyPr>
          <a:lstStyle/>
          <a:p>
            <a:r>
              <a:rPr lang="en-US" b="1" dirty="0" smtClean="0">
                <a:solidFill>
                  <a:schemeClr val="tx2"/>
                </a:solidFill>
              </a:rPr>
              <a:t>DISKUSI KELOMPOK</a:t>
            </a:r>
            <a:r>
              <a:rPr lang="en-US" sz="3676" b="1" dirty="0">
                <a:solidFill>
                  <a:schemeClr val="tx2"/>
                </a:solidFill>
              </a:rPr>
              <a:t/>
            </a:r>
            <a:br>
              <a:rPr lang="en-US" sz="3676" b="1" dirty="0">
                <a:solidFill>
                  <a:schemeClr val="tx2"/>
                </a:solidFill>
              </a:rPr>
            </a:br>
            <a:r>
              <a:rPr lang="en-US" sz="3001" b="1" i="1" dirty="0" err="1">
                <a:solidFill>
                  <a:schemeClr val="tx2"/>
                </a:solidFill>
                <a:latin typeface="Adobe Gothic Std B"/>
              </a:rPr>
              <a:t>Zona</a:t>
            </a:r>
            <a:r>
              <a:rPr lang="en-US" sz="3001" b="1" i="1" dirty="0">
                <a:solidFill>
                  <a:schemeClr val="tx2"/>
                </a:solidFill>
                <a:latin typeface="Adobe Gothic Std B"/>
              </a:rPr>
              <a:t> </a:t>
            </a:r>
            <a:r>
              <a:rPr lang="en-US" sz="3001" b="1" i="1" dirty="0" err="1">
                <a:solidFill>
                  <a:schemeClr val="tx2"/>
                </a:solidFill>
                <a:latin typeface="Adobe Gothic Std B"/>
              </a:rPr>
              <a:t>Proksimal</a:t>
            </a:r>
            <a:r>
              <a:rPr lang="en-US" sz="3001" b="1" i="1" dirty="0">
                <a:solidFill>
                  <a:schemeClr val="tx2"/>
                </a:solidFill>
                <a:latin typeface="Adobe Gothic Std B"/>
              </a:rPr>
              <a:t> </a:t>
            </a:r>
            <a:r>
              <a:rPr lang="en-US" sz="3001" b="1" i="1" dirty="0" err="1">
                <a:solidFill>
                  <a:schemeClr val="tx2"/>
                </a:solidFill>
                <a:latin typeface="Adobe Gothic Std B"/>
              </a:rPr>
              <a:t>Developmen</a:t>
            </a:r>
            <a:r>
              <a:rPr lang="en-US" sz="3001" b="1" i="1" dirty="0">
                <a:solidFill>
                  <a:schemeClr val="tx2"/>
                </a:solidFill>
                <a:latin typeface="Adobe Gothic Std B"/>
              </a:rPr>
              <a:t> (ZPD)</a:t>
            </a:r>
            <a:r>
              <a:rPr lang="en-US" sz="3001" b="1" dirty="0">
                <a:solidFill>
                  <a:schemeClr val="tx2"/>
                </a:solidFill>
                <a:latin typeface="Adobe Gothic Std B"/>
              </a:rPr>
              <a:t> </a:t>
            </a:r>
            <a:r>
              <a:rPr lang="en-US" sz="3001" b="1" dirty="0" err="1">
                <a:solidFill>
                  <a:schemeClr val="tx2"/>
                </a:solidFill>
                <a:latin typeface="Adobe Gothic Std B"/>
              </a:rPr>
              <a:t>atau</a:t>
            </a:r>
            <a:r>
              <a:rPr lang="en-US" sz="3001" b="1" dirty="0">
                <a:solidFill>
                  <a:schemeClr val="tx2"/>
                </a:solidFill>
                <a:latin typeface="Adobe Gothic Std B"/>
              </a:rPr>
              <a:t> </a:t>
            </a:r>
            <a:r>
              <a:rPr lang="en-US" sz="3001" b="1" dirty="0" err="1">
                <a:solidFill>
                  <a:schemeClr val="tx2"/>
                </a:solidFill>
                <a:latin typeface="Adobe Gothic Std B"/>
              </a:rPr>
              <a:t>Zona</a:t>
            </a:r>
            <a:r>
              <a:rPr lang="en-US" sz="3001" b="1" dirty="0">
                <a:solidFill>
                  <a:schemeClr val="tx2"/>
                </a:solidFill>
                <a:latin typeface="Adobe Gothic Std B"/>
              </a:rPr>
              <a:t> </a:t>
            </a:r>
            <a:r>
              <a:rPr lang="en-US" sz="3001" b="1" dirty="0" err="1">
                <a:solidFill>
                  <a:schemeClr val="tx2"/>
                </a:solidFill>
                <a:latin typeface="Adobe Gothic Std B"/>
              </a:rPr>
              <a:t>Perkembangan</a:t>
            </a:r>
            <a:r>
              <a:rPr lang="en-US" sz="3001" b="1" dirty="0">
                <a:solidFill>
                  <a:schemeClr val="tx2"/>
                </a:solidFill>
                <a:latin typeface="Adobe Gothic Std B"/>
              </a:rPr>
              <a:t> </a:t>
            </a:r>
            <a:r>
              <a:rPr lang="en-US" sz="3001" b="1" dirty="0" err="1">
                <a:solidFill>
                  <a:schemeClr val="tx2"/>
                </a:solidFill>
                <a:latin typeface="Adobe Gothic Std B"/>
              </a:rPr>
              <a:t>Proksimal</a:t>
            </a:r>
            <a:r>
              <a:rPr lang="en-US" sz="3001" b="1" dirty="0">
                <a:solidFill>
                  <a:schemeClr val="tx2"/>
                </a:solidFill>
                <a:latin typeface="Adobe Gothic Std B"/>
              </a:rPr>
              <a:t> </a:t>
            </a:r>
            <a:r>
              <a:rPr lang="en-US" sz="3001" b="1" dirty="0" err="1">
                <a:solidFill>
                  <a:schemeClr val="tx2"/>
                </a:solidFill>
                <a:latin typeface="Adobe Gothic Std B"/>
              </a:rPr>
              <a:t>dan</a:t>
            </a:r>
            <a:r>
              <a:rPr lang="en-US" sz="3001" b="1" dirty="0">
                <a:solidFill>
                  <a:schemeClr val="tx2"/>
                </a:solidFill>
                <a:latin typeface="Adobe Gothic Std B"/>
              </a:rPr>
              <a:t> </a:t>
            </a:r>
            <a:r>
              <a:rPr lang="en-US" sz="3001" b="1" dirty="0" err="1">
                <a:solidFill>
                  <a:schemeClr val="tx2"/>
                </a:solidFill>
                <a:latin typeface="Adobe Gothic Std B"/>
              </a:rPr>
              <a:t>mediasi</a:t>
            </a:r>
            <a:r>
              <a:rPr lang="en-US" sz="3001" b="1" dirty="0">
                <a:solidFill>
                  <a:schemeClr val="tx2"/>
                </a:solidFill>
                <a:latin typeface="Adobe Gothic Std B"/>
              </a:rPr>
              <a:t> </a:t>
            </a:r>
            <a:r>
              <a:rPr lang="en-US" sz="3001" b="1" dirty="0" err="1">
                <a:solidFill>
                  <a:schemeClr val="tx2"/>
                </a:solidFill>
                <a:latin typeface="Adobe Gothic Std B"/>
              </a:rPr>
              <a:t>adalah</a:t>
            </a:r>
            <a:r>
              <a:rPr lang="en-US" sz="3001" b="1" dirty="0">
                <a:solidFill>
                  <a:schemeClr val="tx2"/>
                </a:solidFill>
                <a:latin typeface="Adobe Gothic Std B"/>
              </a:rPr>
              <a:t> </a:t>
            </a:r>
            <a:r>
              <a:rPr lang="en-US" sz="3001" b="1" dirty="0" err="1">
                <a:solidFill>
                  <a:schemeClr val="tx2"/>
                </a:solidFill>
                <a:latin typeface="Adobe Gothic Std B"/>
              </a:rPr>
              <a:t>upaya</a:t>
            </a:r>
            <a:r>
              <a:rPr lang="en-US" sz="3001" b="1" dirty="0">
                <a:solidFill>
                  <a:schemeClr val="tx2"/>
                </a:solidFill>
                <a:latin typeface="Adobe Gothic Std B"/>
              </a:rPr>
              <a:t> </a:t>
            </a:r>
            <a:r>
              <a:rPr lang="en-US" sz="3001" b="1" dirty="0" err="1">
                <a:solidFill>
                  <a:schemeClr val="tx2"/>
                </a:solidFill>
                <a:latin typeface="Adobe Gothic Std B"/>
              </a:rPr>
              <a:t>siswa</a:t>
            </a:r>
            <a:r>
              <a:rPr lang="en-US" sz="3001" b="1" dirty="0">
                <a:solidFill>
                  <a:schemeClr val="tx2"/>
                </a:solidFill>
                <a:latin typeface="Adobe Gothic Std B"/>
              </a:rPr>
              <a:t> </a:t>
            </a:r>
            <a:r>
              <a:rPr lang="en-US" sz="3001" b="1" dirty="0" err="1">
                <a:solidFill>
                  <a:schemeClr val="tx2"/>
                </a:solidFill>
                <a:latin typeface="Adobe Gothic Std B"/>
              </a:rPr>
              <a:t>belajar</a:t>
            </a:r>
            <a:r>
              <a:rPr lang="en-US" sz="3001" b="1" dirty="0">
                <a:solidFill>
                  <a:schemeClr val="tx2"/>
                </a:solidFill>
                <a:latin typeface="Adobe Gothic Std B"/>
              </a:rPr>
              <a:t> </a:t>
            </a:r>
            <a:r>
              <a:rPr lang="en-US" sz="3001" b="1" dirty="0" err="1">
                <a:solidFill>
                  <a:schemeClr val="tx2"/>
                </a:solidFill>
                <a:latin typeface="Adobe Gothic Std B"/>
              </a:rPr>
              <a:t>dengan</a:t>
            </a:r>
            <a:r>
              <a:rPr lang="en-US" sz="3001" b="1" dirty="0">
                <a:solidFill>
                  <a:schemeClr val="tx2"/>
                </a:solidFill>
                <a:latin typeface="Adobe Gothic Std B"/>
              </a:rPr>
              <a:t> </a:t>
            </a:r>
            <a:r>
              <a:rPr lang="en-US" sz="3001" b="1" dirty="0" err="1">
                <a:solidFill>
                  <a:schemeClr val="tx2"/>
                </a:solidFill>
                <a:latin typeface="Adobe Gothic Std B"/>
              </a:rPr>
              <a:t>mendapatkan</a:t>
            </a:r>
            <a:r>
              <a:rPr lang="en-US" sz="3001" b="1" dirty="0">
                <a:solidFill>
                  <a:schemeClr val="tx2"/>
                </a:solidFill>
                <a:latin typeface="Adobe Gothic Std B"/>
              </a:rPr>
              <a:t> </a:t>
            </a:r>
            <a:r>
              <a:rPr lang="en-US" sz="3001" b="1" dirty="0" err="1">
                <a:solidFill>
                  <a:schemeClr val="tx2"/>
                </a:solidFill>
                <a:latin typeface="Adobe Gothic Std B"/>
              </a:rPr>
              <a:t>bantuan</a:t>
            </a:r>
            <a:r>
              <a:rPr lang="en-US" sz="3001" b="1" dirty="0">
                <a:solidFill>
                  <a:schemeClr val="tx2"/>
                </a:solidFill>
                <a:latin typeface="Adobe Gothic Std B"/>
              </a:rPr>
              <a:t> </a:t>
            </a:r>
            <a:r>
              <a:rPr lang="en-US" sz="3001" b="1" dirty="0" err="1">
                <a:solidFill>
                  <a:schemeClr val="tx2"/>
                </a:solidFill>
                <a:latin typeface="Adobe Gothic Std B"/>
              </a:rPr>
              <a:t>dari</a:t>
            </a:r>
            <a:r>
              <a:rPr lang="en-US" sz="3001" b="1" dirty="0">
                <a:solidFill>
                  <a:schemeClr val="tx2"/>
                </a:solidFill>
                <a:latin typeface="Adobe Gothic Std B"/>
              </a:rPr>
              <a:t> </a:t>
            </a:r>
            <a:r>
              <a:rPr lang="en-US" sz="3001" b="1" dirty="0" err="1">
                <a:solidFill>
                  <a:schemeClr val="tx2"/>
                </a:solidFill>
                <a:latin typeface="Adobe Gothic Std B"/>
              </a:rPr>
              <a:t>lingkungan</a:t>
            </a:r>
            <a:r>
              <a:rPr lang="en-US" sz="3001" b="1" dirty="0">
                <a:solidFill>
                  <a:schemeClr val="tx2"/>
                </a:solidFill>
                <a:latin typeface="Adobe Gothic Std B"/>
              </a:rPr>
              <a:t> </a:t>
            </a:r>
            <a:r>
              <a:rPr lang="en-US" sz="3001" b="1" dirty="0" err="1">
                <a:solidFill>
                  <a:schemeClr val="tx2"/>
                </a:solidFill>
                <a:latin typeface="Adobe Gothic Std B"/>
              </a:rPr>
              <a:t>sosial</a:t>
            </a:r>
            <a:r>
              <a:rPr lang="en-US" sz="3001" b="1" dirty="0">
                <a:solidFill>
                  <a:schemeClr val="tx2"/>
                </a:solidFill>
                <a:latin typeface="Adobe Gothic Std B"/>
              </a:rPr>
              <a:t> </a:t>
            </a:r>
            <a:r>
              <a:rPr lang="en-US" sz="3001" b="1" dirty="0" err="1">
                <a:solidFill>
                  <a:schemeClr val="tx2"/>
                </a:solidFill>
                <a:latin typeface="Adobe Gothic Std B"/>
              </a:rPr>
              <a:t>dan</a:t>
            </a:r>
            <a:r>
              <a:rPr lang="en-US" sz="3001" b="1" dirty="0">
                <a:solidFill>
                  <a:schemeClr val="tx2"/>
                </a:solidFill>
                <a:latin typeface="Adobe Gothic Std B"/>
              </a:rPr>
              <a:t> </a:t>
            </a:r>
            <a:r>
              <a:rPr lang="en-US" sz="3001" b="1" dirty="0" err="1">
                <a:solidFill>
                  <a:schemeClr val="tx2"/>
                </a:solidFill>
                <a:latin typeface="Adobe Gothic Std B"/>
              </a:rPr>
              <a:t>budaya</a:t>
            </a:r>
            <a:r>
              <a:rPr lang="en-US" sz="3001" b="1" dirty="0">
                <a:solidFill>
                  <a:schemeClr val="tx2"/>
                </a:solidFill>
                <a:latin typeface="Adobe Gothic Std B"/>
              </a:rPr>
              <a:t> yang di </a:t>
            </a:r>
            <a:r>
              <a:rPr lang="en-US" sz="3001" b="1" dirty="0" err="1">
                <a:solidFill>
                  <a:schemeClr val="tx2"/>
                </a:solidFill>
                <a:latin typeface="Adobe Gothic Std B"/>
              </a:rPr>
              <a:t>sekitar</a:t>
            </a:r>
            <a:r>
              <a:rPr lang="en-US" sz="3001" b="1" dirty="0">
                <a:solidFill>
                  <a:schemeClr val="tx2"/>
                </a:solidFill>
                <a:latin typeface="Adobe Gothic Std B"/>
              </a:rPr>
              <a:t> </a:t>
            </a:r>
            <a:r>
              <a:rPr lang="en-US" sz="3001" b="1" dirty="0" err="1">
                <a:solidFill>
                  <a:schemeClr val="tx2"/>
                </a:solidFill>
                <a:latin typeface="Adobe Gothic Std B"/>
              </a:rPr>
              <a:t>anak</a:t>
            </a:r>
            <a:r>
              <a:rPr lang="en-US" sz="3001" b="1" dirty="0">
                <a:solidFill>
                  <a:schemeClr val="tx2"/>
                </a:solidFill>
                <a:latin typeface="Adobe Gothic Std B"/>
              </a:rPr>
              <a:t>. Nah, </a:t>
            </a:r>
            <a:r>
              <a:rPr lang="en-US" sz="3001" b="1" dirty="0" err="1">
                <a:solidFill>
                  <a:schemeClr val="tx2"/>
                </a:solidFill>
                <a:latin typeface="Adobe Gothic Std B"/>
              </a:rPr>
              <a:t>sekarang</a:t>
            </a:r>
            <a:r>
              <a:rPr lang="en-US" sz="3001" b="1" dirty="0">
                <a:solidFill>
                  <a:schemeClr val="tx2"/>
                </a:solidFill>
                <a:latin typeface="Adobe Gothic Std B"/>
              </a:rPr>
              <a:t> </a:t>
            </a:r>
            <a:r>
              <a:rPr lang="en-US" sz="3001" b="1" dirty="0" err="1">
                <a:solidFill>
                  <a:schemeClr val="tx2"/>
                </a:solidFill>
                <a:latin typeface="Adobe Gothic Std B"/>
              </a:rPr>
              <a:t>coba</a:t>
            </a:r>
            <a:r>
              <a:rPr lang="en-US" sz="3001" b="1" dirty="0">
                <a:solidFill>
                  <a:schemeClr val="tx2"/>
                </a:solidFill>
                <a:latin typeface="Adobe Gothic Std B"/>
              </a:rPr>
              <a:t> </a:t>
            </a:r>
            <a:r>
              <a:rPr lang="en-US" sz="3001" b="1" dirty="0" err="1">
                <a:solidFill>
                  <a:schemeClr val="tx2"/>
                </a:solidFill>
                <a:latin typeface="Adobe Gothic Std B"/>
              </a:rPr>
              <a:t>Ibu</a:t>
            </a:r>
            <a:r>
              <a:rPr lang="en-US" sz="3001" b="1" dirty="0">
                <a:solidFill>
                  <a:schemeClr val="tx2"/>
                </a:solidFill>
                <a:latin typeface="Adobe Gothic Std B"/>
              </a:rPr>
              <a:t>/</a:t>
            </a:r>
            <a:r>
              <a:rPr lang="en-US" sz="3001" b="1" dirty="0" err="1">
                <a:solidFill>
                  <a:schemeClr val="tx2"/>
                </a:solidFill>
                <a:latin typeface="Adobe Gothic Std B"/>
              </a:rPr>
              <a:t>Bapak</a:t>
            </a:r>
            <a:r>
              <a:rPr lang="en-US" sz="3001" b="1" dirty="0">
                <a:solidFill>
                  <a:schemeClr val="tx2"/>
                </a:solidFill>
                <a:latin typeface="Adobe Gothic Std B"/>
              </a:rPr>
              <a:t> </a:t>
            </a:r>
            <a:r>
              <a:rPr lang="en-US" sz="3001" b="1" dirty="0" err="1">
                <a:solidFill>
                  <a:schemeClr val="tx2"/>
                </a:solidFill>
                <a:latin typeface="Adobe Gothic Std B"/>
              </a:rPr>
              <a:t>berikan</a:t>
            </a:r>
            <a:r>
              <a:rPr lang="en-US" sz="3001" b="1" dirty="0">
                <a:solidFill>
                  <a:schemeClr val="tx2"/>
                </a:solidFill>
                <a:latin typeface="Adobe Gothic Std B"/>
              </a:rPr>
              <a:t> </a:t>
            </a:r>
            <a:r>
              <a:rPr lang="en-US" sz="3001" b="1" dirty="0" err="1">
                <a:solidFill>
                  <a:schemeClr val="tx2"/>
                </a:solidFill>
                <a:latin typeface="Adobe Gothic Std B"/>
              </a:rPr>
              <a:t>contoh</a:t>
            </a:r>
            <a:r>
              <a:rPr lang="en-US" sz="3001" b="1" dirty="0">
                <a:solidFill>
                  <a:schemeClr val="tx2"/>
                </a:solidFill>
                <a:latin typeface="Adobe Gothic Std B"/>
              </a:rPr>
              <a:t> </a:t>
            </a:r>
            <a:r>
              <a:rPr lang="en-US" sz="3001" b="1" dirty="0" err="1">
                <a:solidFill>
                  <a:schemeClr val="tx2"/>
                </a:solidFill>
                <a:latin typeface="Adobe Gothic Std B"/>
              </a:rPr>
              <a:t>tersebut</a:t>
            </a:r>
            <a:r>
              <a:rPr lang="en-US" sz="3001" b="1" dirty="0">
                <a:solidFill>
                  <a:schemeClr val="tx2"/>
                </a:solidFill>
                <a:latin typeface="Adobe Gothic Std B"/>
              </a:rPr>
              <a:t> </a:t>
            </a:r>
            <a:r>
              <a:rPr lang="en-US" sz="3001" b="1" dirty="0" err="1">
                <a:solidFill>
                  <a:schemeClr val="tx2"/>
                </a:solidFill>
                <a:latin typeface="Adobe Gothic Std B"/>
              </a:rPr>
              <a:t>berdasarkan</a:t>
            </a:r>
            <a:r>
              <a:rPr lang="en-US" sz="3001" b="1" dirty="0">
                <a:solidFill>
                  <a:schemeClr val="tx2"/>
                </a:solidFill>
                <a:latin typeface="Adobe Gothic Std B"/>
              </a:rPr>
              <a:t> </a:t>
            </a:r>
            <a:r>
              <a:rPr lang="en-US" sz="3001" b="1" dirty="0" err="1">
                <a:solidFill>
                  <a:schemeClr val="tx2"/>
                </a:solidFill>
                <a:latin typeface="Adobe Gothic Std B"/>
              </a:rPr>
              <a:t>kondisi</a:t>
            </a:r>
            <a:r>
              <a:rPr lang="en-US" sz="3001" b="1" dirty="0">
                <a:solidFill>
                  <a:schemeClr val="tx2"/>
                </a:solidFill>
                <a:latin typeface="Adobe Gothic Std B"/>
              </a:rPr>
              <a:t> </a:t>
            </a:r>
            <a:r>
              <a:rPr lang="en-US" sz="3001" b="1" dirty="0" err="1">
                <a:solidFill>
                  <a:schemeClr val="tx2"/>
                </a:solidFill>
                <a:latin typeface="Adobe Gothic Std B"/>
              </a:rPr>
              <a:t>sosial</a:t>
            </a:r>
            <a:r>
              <a:rPr lang="en-US" sz="3001" b="1" dirty="0">
                <a:solidFill>
                  <a:schemeClr val="tx2"/>
                </a:solidFill>
                <a:latin typeface="Adobe Gothic Std B"/>
              </a:rPr>
              <a:t> </a:t>
            </a:r>
            <a:r>
              <a:rPr lang="en-US" sz="3001" b="1" dirty="0" err="1">
                <a:solidFill>
                  <a:schemeClr val="tx2"/>
                </a:solidFill>
                <a:latin typeface="Adobe Gothic Std B"/>
              </a:rPr>
              <a:t>budaya</a:t>
            </a:r>
            <a:r>
              <a:rPr lang="en-US" sz="3001" b="1" dirty="0">
                <a:solidFill>
                  <a:schemeClr val="tx2"/>
                </a:solidFill>
                <a:latin typeface="Adobe Gothic Std B"/>
              </a:rPr>
              <a:t> di </a:t>
            </a:r>
            <a:r>
              <a:rPr lang="en-US" sz="3001" b="1" dirty="0" err="1">
                <a:solidFill>
                  <a:schemeClr val="tx2"/>
                </a:solidFill>
                <a:latin typeface="Adobe Gothic Std B"/>
              </a:rPr>
              <a:t>daerah</a:t>
            </a:r>
            <a:r>
              <a:rPr lang="en-US" sz="3001" b="1" dirty="0">
                <a:solidFill>
                  <a:schemeClr val="tx2"/>
                </a:solidFill>
                <a:latin typeface="Adobe Gothic Std B"/>
              </a:rPr>
              <a:t> </a:t>
            </a:r>
            <a:r>
              <a:rPr lang="en-US" sz="3001" b="1" dirty="0" err="1">
                <a:solidFill>
                  <a:schemeClr val="tx2"/>
                </a:solidFill>
                <a:latin typeface="Adobe Gothic Std B"/>
              </a:rPr>
              <a:t>tempat</a:t>
            </a:r>
            <a:r>
              <a:rPr lang="en-US" sz="3001" b="1" dirty="0">
                <a:solidFill>
                  <a:schemeClr val="tx2"/>
                </a:solidFill>
                <a:latin typeface="Adobe Gothic Std B"/>
              </a:rPr>
              <a:t> </a:t>
            </a:r>
            <a:r>
              <a:rPr lang="en-US" sz="3001" b="1" dirty="0" err="1">
                <a:solidFill>
                  <a:schemeClr val="tx2"/>
                </a:solidFill>
                <a:latin typeface="Adobe Gothic Std B"/>
              </a:rPr>
              <a:t>berdomisili</a:t>
            </a:r>
            <a:r>
              <a:rPr lang="en-US" sz="3001" b="1" dirty="0">
                <a:solidFill>
                  <a:schemeClr val="tx2"/>
                </a:solidFill>
                <a:latin typeface="Adobe Gothic Std B"/>
              </a:rPr>
              <a:t> </a:t>
            </a:r>
            <a:r>
              <a:rPr lang="en-US" sz="3001" b="1" dirty="0" err="1">
                <a:solidFill>
                  <a:schemeClr val="tx2"/>
                </a:solidFill>
                <a:latin typeface="Adobe Gothic Std B"/>
              </a:rPr>
              <a:t>Ibu</a:t>
            </a:r>
            <a:r>
              <a:rPr lang="en-US" sz="3001" b="1" dirty="0">
                <a:solidFill>
                  <a:schemeClr val="tx2"/>
                </a:solidFill>
                <a:latin typeface="Adobe Gothic Std B"/>
              </a:rPr>
              <a:t>/</a:t>
            </a:r>
            <a:r>
              <a:rPr lang="en-US" sz="3001" b="1" dirty="0" err="1">
                <a:solidFill>
                  <a:schemeClr val="tx2"/>
                </a:solidFill>
                <a:latin typeface="Adobe Gothic Std B"/>
              </a:rPr>
              <a:t>Bapak</a:t>
            </a:r>
            <a:r>
              <a:rPr lang="en-US" sz="3001" b="1" dirty="0">
                <a:solidFill>
                  <a:schemeClr val="tx2"/>
                </a:solidFill>
                <a:latin typeface="Adobe Gothic Std B"/>
              </a:rPr>
              <a:t>.</a:t>
            </a:r>
            <a:br>
              <a:rPr lang="en-US" sz="3001" b="1" dirty="0">
                <a:solidFill>
                  <a:schemeClr val="tx2"/>
                </a:solidFill>
                <a:latin typeface="Adobe Gothic Std B"/>
              </a:rPr>
            </a:br>
            <a:r>
              <a:rPr lang="en-US" sz="3001" b="1" dirty="0" err="1">
                <a:solidFill>
                  <a:schemeClr val="tx2"/>
                </a:solidFill>
                <a:latin typeface="Adobe Gothic Std B"/>
              </a:rPr>
              <a:t>Contoh</a:t>
            </a:r>
            <a:r>
              <a:rPr lang="en-US" sz="3001" b="1" dirty="0">
                <a:solidFill>
                  <a:schemeClr val="tx2"/>
                </a:solidFill>
                <a:latin typeface="Adobe Gothic Std B"/>
              </a:rPr>
              <a:t> </a:t>
            </a:r>
            <a:br>
              <a:rPr lang="en-US" sz="3001" b="1" dirty="0">
                <a:solidFill>
                  <a:schemeClr val="tx2"/>
                </a:solidFill>
                <a:latin typeface="Adobe Gothic Std B"/>
              </a:rPr>
            </a:br>
            <a:r>
              <a:rPr lang="en-US" sz="3001" b="1" dirty="0">
                <a:solidFill>
                  <a:schemeClr val="tx2"/>
                </a:solidFill>
                <a:latin typeface="Adobe Gothic Std B"/>
              </a:rPr>
              <a:t>1. </a:t>
            </a:r>
            <a:r>
              <a:rPr lang="en-US" sz="3001" b="1" dirty="0" err="1">
                <a:solidFill>
                  <a:schemeClr val="tx2"/>
                </a:solidFill>
                <a:latin typeface="Adobe Gothic Std B"/>
              </a:rPr>
              <a:t>Membuat</a:t>
            </a:r>
            <a:r>
              <a:rPr lang="en-US" sz="3001" b="1" dirty="0">
                <a:solidFill>
                  <a:schemeClr val="tx2"/>
                </a:solidFill>
                <a:latin typeface="Adobe Gothic Std B"/>
              </a:rPr>
              <a:t> </a:t>
            </a:r>
            <a:r>
              <a:rPr lang="en-US" sz="3001" b="1" dirty="0" err="1">
                <a:solidFill>
                  <a:schemeClr val="tx2"/>
                </a:solidFill>
                <a:latin typeface="Adobe Gothic Std B"/>
              </a:rPr>
              <a:t>wayang</a:t>
            </a:r>
            <a:r>
              <a:rPr lang="en-US" sz="3001" b="1" dirty="0">
                <a:solidFill>
                  <a:schemeClr val="tx2"/>
                </a:solidFill>
                <a:latin typeface="Adobe Gothic Std B"/>
              </a:rPr>
              <a:t> </a:t>
            </a:r>
            <a:r>
              <a:rPr lang="en-US" sz="3001" b="1" dirty="0" err="1">
                <a:solidFill>
                  <a:schemeClr val="tx2"/>
                </a:solidFill>
                <a:latin typeface="Adobe Gothic Std B"/>
              </a:rPr>
              <a:t>dari</a:t>
            </a:r>
            <a:r>
              <a:rPr lang="en-US" sz="3001" b="1" dirty="0">
                <a:solidFill>
                  <a:schemeClr val="tx2"/>
                </a:solidFill>
                <a:latin typeface="Adobe Gothic Std B"/>
              </a:rPr>
              <a:t> </a:t>
            </a:r>
            <a:r>
              <a:rPr lang="en-US" sz="3001" b="1" dirty="0" err="1">
                <a:solidFill>
                  <a:schemeClr val="tx2"/>
                </a:solidFill>
                <a:latin typeface="Adobe Gothic Std B"/>
              </a:rPr>
              <a:t>daun</a:t>
            </a:r>
            <a:r>
              <a:rPr lang="en-US" sz="3001" b="1" dirty="0">
                <a:solidFill>
                  <a:schemeClr val="tx2"/>
                </a:solidFill>
                <a:latin typeface="Adobe Gothic Std B"/>
              </a:rPr>
              <a:t> </a:t>
            </a:r>
            <a:r>
              <a:rPr lang="en-US" sz="3001" b="1" dirty="0" err="1">
                <a:solidFill>
                  <a:schemeClr val="tx2"/>
                </a:solidFill>
                <a:latin typeface="Adobe Gothic Std B"/>
              </a:rPr>
              <a:t>singkong</a:t>
            </a:r>
            <a:r>
              <a:rPr lang="en-US" sz="3001" b="1" dirty="0">
                <a:solidFill>
                  <a:schemeClr val="tx2"/>
                </a:solidFill>
                <a:latin typeface="Adobe Gothic Std B"/>
              </a:rPr>
              <a:t> </a:t>
            </a:r>
            <a:r>
              <a:rPr lang="en-US" sz="3001" b="1" dirty="0" err="1">
                <a:solidFill>
                  <a:schemeClr val="tx2"/>
                </a:solidFill>
                <a:latin typeface="Adobe Gothic Std B"/>
              </a:rPr>
              <a:t>untuk</a:t>
            </a:r>
            <a:r>
              <a:rPr lang="en-US" sz="3001" b="1" dirty="0">
                <a:solidFill>
                  <a:schemeClr val="tx2"/>
                </a:solidFill>
                <a:latin typeface="Adobe Gothic Std B"/>
              </a:rPr>
              <a:t> </a:t>
            </a:r>
            <a:r>
              <a:rPr lang="en-US" sz="3001" b="1" dirty="0" err="1">
                <a:solidFill>
                  <a:schemeClr val="tx2"/>
                </a:solidFill>
                <a:latin typeface="Adobe Gothic Std B"/>
              </a:rPr>
              <a:t>mengekspresikan</a:t>
            </a:r>
            <a:r>
              <a:rPr lang="en-US" sz="3001" b="1" dirty="0">
                <a:solidFill>
                  <a:schemeClr val="tx2"/>
                </a:solidFill>
                <a:latin typeface="Adobe Gothic Std B"/>
              </a:rPr>
              <a:t> </a:t>
            </a:r>
            <a:r>
              <a:rPr lang="en-US" sz="3001" b="1" dirty="0" err="1">
                <a:solidFill>
                  <a:schemeClr val="tx2"/>
                </a:solidFill>
                <a:latin typeface="Adobe Gothic Std B"/>
              </a:rPr>
              <a:t>kecerdasan</a:t>
            </a:r>
            <a:r>
              <a:rPr lang="en-US" sz="3001" b="1" dirty="0">
                <a:solidFill>
                  <a:schemeClr val="tx2"/>
                </a:solidFill>
                <a:latin typeface="Adobe Gothic Std B"/>
              </a:rPr>
              <a:t> interpersonal.</a:t>
            </a:r>
            <a:br>
              <a:rPr lang="en-US" sz="3001" b="1" dirty="0">
                <a:solidFill>
                  <a:schemeClr val="tx2"/>
                </a:solidFill>
                <a:latin typeface="Adobe Gothic Std B"/>
              </a:rPr>
            </a:br>
            <a:r>
              <a:rPr lang="en-US" sz="3001" b="1" dirty="0">
                <a:solidFill>
                  <a:schemeClr val="tx2"/>
                </a:solidFill>
                <a:latin typeface="Adobe Gothic Std B"/>
              </a:rPr>
              <a:t>2………………………………………</a:t>
            </a:r>
            <a:r>
              <a:rPr lang="en-US" sz="3001" b="1" dirty="0">
                <a:solidFill>
                  <a:schemeClr val="tx2"/>
                </a:solidFill>
                <a:latin typeface="Adobe Gothic Std B"/>
              </a:rPr>
              <a:t/>
            </a:r>
            <a:br>
              <a:rPr lang="en-US" sz="3001" b="1" dirty="0">
                <a:solidFill>
                  <a:schemeClr val="tx2"/>
                </a:solidFill>
                <a:latin typeface="Adobe Gothic Std B"/>
              </a:rPr>
            </a:br>
            <a:endParaRPr lang="en-US" sz="3001" dirty="0">
              <a:solidFill>
                <a:schemeClr val="tx2"/>
              </a:solidFill>
            </a:endParaRPr>
          </a:p>
        </p:txBody>
      </p:sp>
    </p:spTree>
    <p:extLst>
      <p:ext uri="{BB962C8B-B14F-4D97-AF65-F5344CB8AC3E}">
        <p14:creationId xmlns:p14="http://schemas.microsoft.com/office/powerpoint/2010/main" val="34575949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358435" y="1132573"/>
            <a:ext cx="5239947" cy="97236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b="1" dirty="0" err="1">
                <a:ea typeface="Adobe Gothic Std B"/>
              </a:rPr>
              <a:t>Teori</a:t>
            </a:r>
            <a:r>
              <a:rPr lang="en-US" sz="1800" b="1" dirty="0">
                <a:ea typeface="Adobe Gothic Std B"/>
              </a:rPr>
              <a:t> </a:t>
            </a:r>
            <a:r>
              <a:rPr lang="en-US" sz="1800" b="1" dirty="0" err="1">
                <a:ea typeface="Adobe Gothic Std B"/>
              </a:rPr>
              <a:t>Humanistik</a:t>
            </a:r>
            <a:endParaRPr lang="en-US" sz="1800" b="1" dirty="0">
              <a:ea typeface="Adobe Gothic Std B"/>
            </a:endParaRPr>
          </a:p>
        </p:txBody>
      </p:sp>
      <p:sp>
        <p:nvSpPr>
          <p:cNvPr id="5" name="Rounded Rectangle 4"/>
          <p:cNvSpPr/>
          <p:nvPr/>
        </p:nvSpPr>
        <p:spPr>
          <a:xfrm>
            <a:off x="1979037" y="2780759"/>
            <a:ext cx="5077886" cy="237688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defTabSz="295354"/>
            <a:r>
              <a:rPr lang="en-US" sz="1500" b="1" dirty="0">
                <a:ea typeface="Adobe Gothic Std B"/>
              </a:rPr>
              <a:t>	Proses </a:t>
            </a:r>
            <a:r>
              <a:rPr lang="en-US" sz="1500" b="1" dirty="0" err="1">
                <a:ea typeface="Adobe Gothic Std B"/>
              </a:rPr>
              <a:t>belajar</a:t>
            </a:r>
            <a:r>
              <a:rPr lang="en-US" sz="1500" b="1" dirty="0">
                <a:ea typeface="Adobe Gothic Std B"/>
              </a:rPr>
              <a:t> </a:t>
            </a:r>
            <a:r>
              <a:rPr lang="en-US" sz="1500" b="1" dirty="0" err="1">
                <a:ea typeface="Adobe Gothic Std B"/>
              </a:rPr>
              <a:t>harus</a:t>
            </a:r>
            <a:r>
              <a:rPr lang="en-US" sz="1500" b="1" dirty="0">
                <a:ea typeface="Adobe Gothic Std B"/>
              </a:rPr>
              <a:t> </a:t>
            </a:r>
            <a:r>
              <a:rPr lang="en-US" sz="1500" b="1" dirty="0" err="1">
                <a:ea typeface="Adobe Gothic Std B"/>
              </a:rPr>
              <a:t>dimulai</a:t>
            </a:r>
            <a:r>
              <a:rPr lang="en-US" sz="1500" b="1" dirty="0">
                <a:ea typeface="Adobe Gothic Std B"/>
              </a:rPr>
              <a:t> </a:t>
            </a:r>
            <a:r>
              <a:rPr lang="en-US" sz="1500" b="1" dirty="0" err="1">
                <a:ea typeface="Adobe Gothic Std B"/>
              </a:rPr>
              <a:t>dan</a:t>
            </a:r>
            <a:r>
              <a:rPr lang="en-US" sz="1500" b="1" dirty="0">
                <a:ea typeface="Adobe Gothic Std B"/>
              </a:rPr>
              <a:t> </a:t>
            </a:r>
            <a:r>
              <a:rPr lang="en-US" sz="1500" b="1" dirty="0" err="1">
                <a:ea typeface="Adobe Gothic Std B"/>
              </a:rPr>
              <a:t>ditujukan</a:t>
            </a:r>
            <a:r>
              <a:rPr lang="en-US" sz="1500" b="1" dirty="0">
                <a:ea typeface="Adobe Gothic Std B"/>
              </a:rPr>
              <a:t> </a:t>
            </a:r>
            <a:r>
              <a:rPr lang="en-US" sz="1500" b="1" dirty="0" err="1">
                <a:ea typeface="Adobe Gothic Std B"/>
              </a:rPr>
              <a:t>untuk</a:t>
            </a:r>
            <a:r>
              <a:rPr lang="en-US" sz="1500" b="1" dirty="0">
                <a:ea typeface="Adobe Gothic Std B"/>
              </a:rPr>
              <a:t> </a:t>
            </a:r>
            <a:r>
              <a:rPr lang="en-US" sz="1500" b="1" dirty="0" err="1">
                <a:ea typeface="Adobe Gothic Std B"/>
              </a:rPr>
              <a:t>kepentingan</a:t>
            </a:r>
            <a:r>
              <a:rPr lang="en-US" sz="1500" b="1" dirty="0">
                <a:ea typeface="Adobe Gothic Std B"/>
              </a:rPr>
              <a:t> </a:t>
            </a:r>
            <a:r>
              <a:rPr lang="en-US" sz="1500" b="1" dirty="0" err="1">
                <a:ea typeface="Adobe Gothic Std B"/>
              </a:rPr>
              <a:t>memanusiakan</a:t>
            </a:r>
            <a:r>
              <a:rPr lang="en-US" sz="1500" b="1" dirty="0">
                <a:ea typeface="Adobe Gothic Std B"/>
              </a:rPr>
              <a:t> </a:t>
            </a:r>
            <a:r>
              <a:rPr lang="en-US" sz="1500" b="1" dirty="0" err="1">
                <a:ea typeface="Adobe Gothic Std B"/>
              </a:rPr>
              <a:t>manusia</a:t>
            </a:r>
            <a:r>
              <a:rPr lang="en-US" sz="1500" b="1" dirty="0">
                <a:ea typeface="Adobe Gothic Std B"/>
              </a:rPr>
              <a:t> </a:t>
            </a:r>
            <a:r>
              <a:rPr lang="en-US" sz="1500" b="1" dirty="0" err="1">
                <a:ea typeface="Adobe Gothic Std B"/>
              </a:rPr>
              <a:t>itu</a:t>
            </a:r>
            <a:r>
              <a:rPr lang="en-US" sz="1500" b="1" dirty="0">
                <a:ea typeface="Adobe Gothic Std B"/>
              </a:rPr>
              <a:t> </a:t>
            </a:r>
            <a:r>
              <a:rPr lang="en-US" sz="1500" b="1" dirty="0" err="1">
                <a:ea typeface="Adobe Gothic Std B"/>
              </a:rPr>
              <a:t>sendiri</a:t>
            </a:r>
            <a:r>
              <a:rPr lang="en-US" sz="1500" b="1" dirty="0">
                <a:ea typeface="Adobe Gothic Std B"/>
              </a:rPr>
              <a:t>. </a:t>
            </a:r>
            <a:r>
              <a:rPr lang="en-US" sz="1500" b="1" dirty="0" err="1">
                <a:ea typeface="Adobe Gothic Std B"/>
              </a:rPr>
              <a:t>Oleh</a:t>
            </a:r>
            <a:r>
              <a:rPr lang="en-US" sz="1500" b="1" dirty="0">
                <a:ea typeface="Adobe Gothic Std B"/>
              </a:rPr>
              <a:t> </a:t>
            </a:r>
            <a:r>
              <a:rPr lang="en-US" sz="1500" b="1" dirty="0" err="1">
                <a:ea typeface="Adobe Gothic Std B"/>
              </a:rPr>
              <a:t>sebab</a:t>
            </a:r>
            <a:r>
              <a:rPr lang="en-US" sz="1500" b="1" dirty="0">
                <a:ea typeface="Adobe Gothic Std B"/>
              </a:rPr>
              <a:t> </a:t>
            </a:r>
            <a:r>
              <a:rPr lang="en-US" sz="1500" b="1" dirty="0" err="1">
                <a:ea typeface="Adobe Gothic Std B"/>
              </a:rPr>
              <a:t>itu</a:t>
            </a:r>
            <a:r>
              <a:rPr lang="en-US" sz="1500" b="1" dirty="0">
                <a:ea typeface="Adobe Gothic Std B"/>
              </a:rPr>
              <a:t>, </a:t>
            </a:r>
            <a:r>
              <a:rPr lang="en-US" sz="1500" b="1" dirty="0" err="1">
                <a:ea typeface="Adobe Gothic Std B"/>
              </a:rPr>
              <a:t>teori</a:t>
            </a:r>
            <a:r>
              <a:rPr lang="en-US" sz="1500" b="1" dirty="0">
                <a:ea typeface="Adobe Gothic Std B"/>
              </a:rPr>
              <a:t> </a:t>
            </a:r>
            <a:r>
              <a:rPr lang="en-US" sz="1500" b="1" dirty="0" err="1">
                <a:ea typeface="Adobe Gothic Std B"/>
              </a:rPr>
              <a:t>belajar</a:t>
            </a:r>
            <a:r>
              <a:rPr lang="en-US" sz="1500" b="1" dirty="0">
                <a:ea typeface="Adobe Gothic Std B"/>
              </a:rPr>
              <a:t> </a:t>
            </a:r>
            <a:r>
              <a:rPr lang="en-US" sz="1500" b="1" dirty="0" err="1">
                <a:ea typeface="Adobe Gothic Std B"/>
              </a:rPr>
              <a:t>humanistik</a:t>
            </a:r>
            <a:r>
              <a:rPr lang="en-US" sz="1500" b="1" dirty="0">
                <a:ea typeface="Adobe Gothic Std B"/>
              </a:rPr>
              <a:t> </a:t>
            </a:r>
            <a:r>
              <a:rPr lang="en-US" sz="1500" b="1" dirty="0" err="1">
                <a:ea typeface="Adobe Gothic Std B"/>
              </a:rPr>
              <a:t>sifatnya</a:t>
            </a:r>
            <a:r>
              <a:rPr lang="en-US" sz="1500" b="1" dirty="0">
                <a:ea typeface="Adobe Gothic Std B"/>
              </a:rPr>
              <a:t> </a:t>
            </a:r>
            <a:r>
              <a:rPr lang="en-US" sz="1500" b="1" dirty="0" err="1">
                <a:ea typeface="Adobe Gothic Std B"/>
              </a:rPr>
              <a:t>lebih</a:t>
            </a:r>
            <a:r>
              <a:rPr lang="en-US" sz="1500" b="1" dirty="0">
                <a:ea typeface="Adobe Gothic Std B"/>
              </a:rPr>
              <a:t> </a:t>
            </a:r>
            <a:r>
              <a:rPr lang="en-US" sz="1500" b="1" dirty="0" err="1">
                <a:ea typeface="Adobe Gothic Std B"/>
              </a:rPr>
              <a:t>abstrak</a:t>
            </a:r>
            <a:r>
              <a:rPr lang="en-US" sz="1500" b="1" dirty="0">
                <a:ea typeface="Adobe Gothic Std B"/>
              </a:rPr>
              <a:t> </a:t>
            </a:r>
            <a:r>
              <a:rPr lang="en-US" sz="1500" b="1" dirty="0" err="1">
                <a:ea typeface="Adobe Gothic Std B"/>
              </a:rPr>
              <a:t>dan</a:t>
            </a:r>
            <a:r>
              <a:rPr lang="en-US" sz="1500" b="1" dirty="0">
                <a:ea typeface="Adobe Gothic Std B"/>
              </a:rPr>
              <a:t> </a:t>
            </a:r>
            <a:r>
              <a:rPr lang="en-US" sz="1500" b="1" dirty="0" err="1">
                <a:ea typeface="Adobe Gothic Std B"/>
              </a:rPr>
              <a:t>lebih</a:t>
            </a:r>
            <a:r>
              <a:rPr lang="en-US" sz="1500" b="1" dirty="0">
                <a:ea typeface="Adobe Gothic Std B"/>
              </a:rPr>
              <a:t> </a:t>
            </a:r>
            <a:r>
              <a:rPr lang="en-US" sz="1500" b="1" dirty="0" err="1">
                <a:ea typeface="Adobe Gothic Std B"/>
              </a:rPr>
              <a:t>mendekati</a:t>
            </a:r>
            <a:r>
              <a:rPr lang="en-US" sz="1500" b="1" dirty="0">
                <a:ea typeface="Adobe Gothic Std B"/>
              </a:rPr>
              <a:t> </a:t>
            </a:r>
            <a:r>
              <a:rPr lang="en-US" sz="1500" b="1" dirty="0" err="1">
                <a:ea typeface="Adobe Gothic Std B"/>
              </a:rPr>
              <a:t>bidang</a:t>
            </a:r>
            <a:r>
              <a:rPr lang="en-US" sz="1500" b="1" dirty="0">
                <a:ea typeface="Adobe Gothic Std B"/>
              </a:rPr>
              <a:t> </a:t>
            </a:r>
            <a:r>
              <a:rPr lang="en-US" sz="1500" b="1" dirty="0" err="1">
                <a:ea typeface="Adobe Gothic Std B"/>
              </a:rPr>
              <a:t>kajian</a:t>
            </a:r>
            <a:r>
              <a:rPr lang="en-US" sz="1500" b="1" dirty="0">
                <a:ea typeface="Adobe Gothic Std B"/>
              </a:rPr>
              <a:t> </a:t>
            </a:r>
            <a:r>
              <a:rPr lang="en-US" sz="1500" b="1" dirty="0" err="1">
                <a:ea typeface="Adobe Gothic Std B"/>
              </a:rPr>
              <a:t>filsafat</a:t>
            </a:r>
            <a:r>
              <a:rPr lang="en-US" sz="1500" b="1" dirty="0">
                <a:ea typeface="Adobe Gothic Std B"/>
              </a:rPr>
              <a:t>, </a:t>
            </a:r>
            <a:r>
              <a:rPr lang="en-US" sz="1500" b="1" dirty="0" err="1">
                <a:ea typeface="Adobe Gothic Std B"/>
              </a:rPr>
              <a:t>teori</a:t>
            </a:r>
            <a:r>
              <a:rPr lang="en-US" sz="1500" b="1" dirty="0">
                <a:ea typeface="Adobe Gothic Std B"/>
              </a:rPr>
              <a:t> </a:t>
            </a:r>
            <a:r>
              <a:rPr lang="en-US" sz="1500" b="1" dirty="0" err="1">
                <a:ea typeface="Adobe Gothic Std B"/>
              </a:rPr>
              <a:t>kepribadian</a:t>
            </a:r>
            <a:r>
              <a:rPr lang="en-US" sz="1500" b="1" dirty="0">
                <a:ea typeface="Adobe Gothic Std B"/>
              </a:rPr>
              <a:t>, </a:t>
            </a:r>
            <a:r>
              <a:rPr lang="en-US" sz="1500" b="1" dirty="0" err="1">
                <a:ea typeface="Adobe Gothic Std B"/>
              </a:rPr>
              <a:t>dan</a:t>
            </a:r>
            <a:r>
              <a:rPr lang="en-US" sz="1500" b="1" dirty="0">
                <a:ea typeface="Adobe Gothic Std B"/>
              </a:rPr>
              <a:t> </a:t>
            </a:r>
            <a:r>
              <a:rPr lang="en-US" sz="1500" b="1" dirty="0" err="1">
                <a:ea typeface="Adobe Gothic Std B"/>
              </a:rPr>
              <a:t>psikoterapi</a:t>
            </a:r>
            <a:r>
              <a:rPr lang="en-US" sz="1500" b="1" dirty="0">
                <a:ea typeface="Adobe Gothic Std B"/>
              </a:rPr>
              <a:t>, </a:t>
            </a:r>
            <a:r>
              <a:rPr lang="en-US" sz="1500" b="1" dirty="0" err="1">
                <a:ea typeface="Adobe Gothic Std B"/>
              </a:rPr>
              <a:t>dari</a:t>
            </a:r>
            <a:r>
              <a:rPr lang="en-US" sz="1500" b="1" dirty="0">
                <a:ea typeface="Adobe Gothic Std B"/>
              </a:rPr>
              <a:t> </a:t>
            </a:r>
            <a:r>
              <a:rPr lang="en-US" sz="1500" b="1" dirty="0" err="1">
                <a:ea typeface="Adobe Gothic Std B"/>
              </a:rPr>
              <a:t>pada</a:t>
            </a:r>
            <a:r>
              <a:rPr lang="en-US" sz="1500" b="1" dirty="0">
                <a:ea typeface="Adobe Gothic Std B"/>
              </a:rPr>
              <a:t> </a:t>
            </a:r>
            <a:r>
              <a:rPr lang="en-US" sz="1500" b="1" dirty="0" err="1">
                <a:ea typeface="Adobe Gothic Std B"/>
              </a:rPr>
              <a:t>bidang</a:t>
            </a:r>
            <a:r>
              <a:rPr lang="en-US" sz="1500" b="1" dirty="0">
                <a:ea typeface="Adobe Gothic Std B"/>
              </a:rPr>
              <a:t> </a:t>
            </a:r>
            <a:r>
              <a:rPr lang="en-US" sz="1500" b="1" dirty="0" err="1">
                <a:ea typeface="Adobe Gothic Std B"/>
              </a:rPr>
              <a:t>kajian</a:t>
            </a:r>
            <a:r>
              <a:rPr lang="en-US" sz="1500" b="1" dirty="0">
                <a:ea typeface="Adobe Gothic Std B"/>
              </a:rPr>
              <a:t> </a:t>
            </a:r>
            <a:r>
              <a:rPr lang="en-US" sz="1500" b="1" dirty="0" err="1">
                <a:ea typeface="Adobe Gothic Std B"/>
              </a:rPr>
              <a:t>psikologi</a:t>
            </a:r>
            <a:r>
              <a:rPr lang="en-US" sz="1500" b="1" dirty="0">
                <a:ea typeface="Adobe Gothic Std B"/>
              </a:rPr>
              <a:t> </a:t>
            </a:r>
            <a:r>
              <a:rPr lang="en-US" sz="1500" b="1" dirty="0" err="1">
                <a:ea typeface="Adobe Gothic Std B"/>
              </a:rPr>
              <a:t>belajar</a:t>
            </a:r>
            <a:endParaRPr lang="en-US" sz="1500" b="1" dirty="0">
              <a:ea typeface="Adobe Gothic Std B"/>
            </a:endParaRPr>
          </a:p>
        </p:txBody>
      </p:sp>
    </p:spTree>
    <p:extLst>
      <p:ext uri="{BB962C8B-B14F-4D97-AF65-F5344CB8AC3E}">
        <p14:creationId xmlns:p14="http://schemas.microsoft.com/office/powerpoint/2010/main" val="39235365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ppt_x"/>
                                          </p:val>
                                        </p:tav>
                                        <p:tav tm="100000">
                                          <p:val>
                                            <p:strVal val="#ppt_x"/>
                                          </p:val>
                                        </p:tav>
                                      </p:tavLst>
                                    </p:anim>
                                    <p:anim calcmode="lin" valueType="num">
                                      <p:cBhvr additive="base">
                                        <p:cTn id="12"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lowchart: Terminator 2"/>
          <p:cNvSpPr/>
          <p:nvPr/>
        </p:nvSpPr>
        <p:spPr>
          <a:xfrm>
            <a:off x="3653659" y="998097"/>
            <a:ext cx="3025124" cy="864321"/>
          </a:xfrm>
          <a:prstGeom prst="flowChartTermina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b="1" dirty="0" err="1">
                <a:latin typeface="Adobe Gothic Std B"/>
              </a:rPr>
              <a:t>Tahap</a:t>
            </a:r>
            <a:r>
              <a:rPr lang="en-US" sz="1800" b="1" dirty="0">
                <a:latin typeface="Adobe Gothic Std B"/>
              </a:rPr>
              <a:t> </a:t>
            </a:r>
            <a:r>
              <a:rPr lang="en-US" sz="1800" b="1" dirty="0" err="1">
                <a:latin typeface="Adobe Gothic Std B"/>
              </a:rPr>
              <a:t>pengalaman</a:t>
            </a:r>
            <a:r>
              <a:rPr lang="en-US" sz="1800" b="1" dirty="0">
                <a:latin typeface="Adobe Gothic Std B"/>
              </a:rPr>
              <a:t> </a:t>
            </a:r>
            <a:r>
              <a:rPr lang="en-US" sz="1800" b="1" dirty="0" err="1">
                <a:latin typeface="Adobe Gothic Std B"/>
              </a:rPr>
              <a:t>konkrit</a:t>
            </a:r>
            <a:endParaRPr lang="en-US" sz="1800" b="1" dirty="0">
              <a:latin typeface="Adobe Gothic Std B"/>
            </a:endParaRPr>
          </a:p>
        </p:txBody>
      </p:sp>
      <p:sp>
        <p:nvSpPr>
          <p:cNvPr id="4" name="Flowchart: Terminator 3"/>
          <p:cNvSpPr/>
          <p:nvPr/>
        </p:nvSpPr>
        <p:spPr>
          <a:xfrm>
            <a:off x="4409940" y="2186538"/>
            <a:ext cx="3025124" cy="864321"/>
          </a:xfrm>
          <a:prstGeom prst="flowChartTermina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800" b="1" dirty="0" err="1">
                <a:latin typeface="Adobe Gothic Std B"/>
              </a:rPr>
              <a:t>Tahap</a:t>
            </a:r>
            <a:r>
              <a:rPr lang="en-US" sz="1800" b="1" dirty="0">
                <a:latin typeface="Adobe Gothic Std B"/>
              </a:rPr>
              <a:t> </a:t>
            </a:r>
            <a:r>
              <a:rPr lang="en-US" sz="1800" b="1" dirty="0" err="1">
                <a:latin typeface="Adobe Gothic Std B"/>
              </a:rPr>
              <a:t>pengamatan</a:t>
            </a:r>
            <a:r>
              <a:rPr lang="en-US" sz="1800" b="1" dirty="0">
                <a:latin typeface="Adobe Gothic Std B"/>
              </a:rPr>
              <a:t> </a:t>
            </a:r>
            <a:r>
              <a:rPr lang="en-US" sz="1800" b="1" dirty="0" err="1">
                <a:latin typeface="Adobe Gothic Std B"/>
              </a:rPr>
              <a:t>aktif</a:t>
            </a:r>
            <a:r>
              <a:rPr lang="en-US" sz="1800" b="1" dirty="0">
                <a:latin typeface="Adobe Gothic Std B"/>
              </a:rPr>
              <a:t> </a:t>
            </a:r>
            <a:r>
              <a:rPr lang="en-US" sz="1800" b="1" dirty="0" err="1">
                <a:latin typeface="Adobe Gothic Std B"/>
              </a:rPr>
              <a:t>dan</a:t>
            </a:r>
            <a:r>
              <a:rPr lang="en-US" sz="1800" b="1" dirty="0">
                <a:latin typeface="Adobe Gothic Std B"/>
              </a:rPr>
              <a:t> </a:t>
            </a:r>
            <a:r>
              <a:rPr lang="en-US" sz="1800" b="1" dirty="0" err="1">
                <a:latin typeface="Adobe Gothic Std B"/>
              </a:rPr>
              <a:t>reflektif</a:t>
            </a:r>
            <a:endParaRPr lang="en-US" sz="1800" b="1" dirty="0">
              <a:latin typeface="Adobe Gothic Std B"/>
            </a:endParaRPr>
          </a:p>
        </p:txBody>
      </p:sp>
      <p:sp>
        <p:nvSpPr>
          <p:cNvPr id="5" name="Flowchart: Terminator 4"/>
          <p:cNvSpPr/>
          <p:nvPr/>
        </p:nvSpPr>
        <p:spPr>
          <a:xfrm>
            <a:off x="4463960" y="3483020"/>
            <a:ext cx="3025124" cy="864321"/>
          </a:xfrm>
          <a:prstGeom prst="flowChartTermina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1800" b="1" dirty="0" err="1">
                <a:latin typeface="Adobe Gothic Std B"/>
              </a:rPr>
              <a:t>Tahap</a:t>
            </a:r>
            <a:r>
              <a:rPr lang="en-US" sz="1800" b="1" dirty="0">
                <a:latin typeface="Adobe Gothic Std B"/>
              </a:rPr>
              <a:t> </a:t>
            </a:r>
            <a:r>
              <a:rPr lang="en-US" sz="1800" b="1" dirty="0" err="1">
                <a:latin typeface="Adobe Gothic Std B"/>
              </a:rPr>
              <a:t>konseptualisasi</a:t>
            </a:r>
            <a:endParaRPr lang="en-US" sz="1800" b="1" dirty="0">
              <a:latin typeface="Adobe Gothic Std B"/>
            </a:endParaRPr>
          </a:p>
        </p:txBody>
      </p:sp>
      <p:sp>
        <p:nvSpPr>
          <p:cNvPr id="6" name="Flowchart: Terminator 5"/>
          <p:cNvSpPr/>
          <p:nvPr/>
        </p:nvSpPr>
        <p:spPr>
          <a:xfrm>
            <a:off x="3761699" y="4563421"/>
            <a:ext cx="3025124" cy="864321"/>
          </a:xfrm>
          <a:prstGeom prst="flowChartTermina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b="1" dirty="0" err="1">
                <a:latin typeface="Adobe Gothic Std B"/>
              </a:rPr>
              <a:t>Tahap</a:t>
            </a:r>
            <a:r>
              <a:rPr lang="en-US" sz="1800" b="1" dirty="0">
                <a:latin typeface="Adobe Gothic Std B"/>
              </a:rPr>
              <a:t> </a:t>
            </a:r>
            <a:r>
              <a:rPr lang="en-US" sz="1800" b="1" dirty="0" err="1">
                <a:latin typeface="Adobe Gothic Std B"/>
              </a:rPr>
              <a:t>eksperimentasi</a:t>
            </a:r>
            <a:r>
              <a:rPr lang="en-US" sz="1800" b="1" dirty="0">
                <a:latin typeface="Adobe Gothic Std B"/>
              </a:rPr>
              <a:t> </a:t>
            </a:r>
            <a:r>
              <a:rPr lang="en-US" sz="1800" b="1" dirty="0" err="1">
                <a:latin typeface="Adobe Gothic Std B"/>
              </a:rPr>
              <a:t>aktif</a:t>
            </a:r>
            <a:endParaRPr lang="en-US" sz="1800" b="1" dirty="0">
              <a:latin typeface="Adobe Gothic Std B"/>
            </a:endParaRPr>
          </a:p>
        </p:txBody>
      </p:sp>
      <p:sp>
        <p:nvSpPr>
          <p:cNvPr id="7" name="Oval 6"/>
          <p:cNvSpPr/>
          <p:nvPr/>
        </p:nvSpPr>
        <p:spPr>
          <a:xfrm>
            <a:off x="952656" y="2132518"/>
            <a:ext cx="2592963" cy="226884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b="1" dirty="0" err="1">
                <a:latin typeface="Adobe Gothic Std B"/>
              </a:rPr>
              <a:t>Pandangan</a:t>
            </a:r>
            <a:r>
              <a:rPr lang="en-US" sz="1800" b="1" dirty="0">
                <a:latin typeface="Adobe Gothic Std B"/>
              </a:rPr>
              <a:t> </a:t>
            </a:r>
            <a:r>
              <a:rPr lang="en-US" sz="1800" b="1" dirty="0" err="1">
                <a:latin typeface="Adobe Gothic Std B"/>
              </a:rPr>
              <a:t>Teori</a:t>
            </a:r>
            <a:r>
              <a:rPr lang="en-US" sz="1800" b="1" dirty="0">
                <a:latin typeface="Adobe Gothic Std B"/>
              </a:rPr>
              <a:t> </a:t>
            </a:r>
            <a:r>
              <a:rPr lang="en-US" sz="1800" b="1" dirty="0" err="1">
                <a:latin typeface="Adobe Gothic Std B"/>
              </a:rPr>
              <a:t>Humanis</a:t>
            </a:r>
            <a:r>
              <a:rPr lang="en-US" sz="1800" b="1" dirty="0">
                <a:latin typeface="Adobe Gothic Std B"/>
              </a:rPr>
              <a:t> </a:t>
            </a:r>
            <a:r>
              <a:rPr lang="en-US" sz="1800" b="1" dirty="0" err="1">
                <a:latin typeface="Adobe Gothic Std B"/>
              </a:rPr>
              <a:t>tentang</a:t>
            </a:r>
            <a:r>
              <a:rPr lang="en-US" sz="1800" b="1" dirty="0">
                <a:latin typeface="Adobe Gothic Std B"/>
              </a:rPr>
              <a:t> </a:t>
            </a:r>
            <a:r>
              <a:rPr lang="en-US" sz="1800" b="1" dirty="0" err="1">
                <a:latin typeface="Adobe Gothic Std B"/>
              </a:rPr>
              <a:t>Belajar</a:t>
            </a:r>
            <a:endParaRPr lang="en-US" sz="1800" b="1" dirty="0">
              <a:latin typeface="Adobe Gothic Std B"/>
            </a:endParaRPr>
          </a:p>
        </p:txBody>
      </p:sp>
    </p:spTree>
    <p:extLst>
      <p:ext uri="{BB962C8B-B14F-4D97-AF65-F5344CB8AC3E}">
        <p14:creationId xmlns:p14="http://schemas.microsoft.com/office/powerpoint/2010/main" val="2362011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ppt_x"/>
                                          </p:val>
                                        </p:tav>
                                        <p:tav tm="100000">
                                          <p:val>
                                            <p:strVal val="#ppt_x"/>
                                          </p:val>
                                        </p:tav>
                                      </p:tavLst>
                                    </p:anim>
                                    <p:anim calcmode="lin" valueType="num">
                                      <p:cBhvr additive="base">
                                        <p:cTn id="12" dur="500" fill="hold"/>
                                        <p:tgtEl>
                                          <p:spTgt spid="4"/>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 fill="hold"/>
                                        <p:tgtEl>
                                          <p:spTgt spid="5"/>
                                        </p:tgtEl>
                                        <p:attrNameLst>
                                          <p:attrName>ppt_x</p:attrName>
                                        </p:attrNameLst>
                                      </p:cBhvr>
                                      <p:tavLst>
                                        <p:tav tm="0">
                                          <p:val>
                                            <p:strVal val="#ppt_x"/>
                                          </p:val>
                                        </p:tav>
                                        <p:tav tm="100000">
                                          <p:val>
                                            <p:strVal val="#ppt_x"/>
                                          </p:val>
                                        </p:tav>
                                      </p:tavLst>
                                    </p:anim>
                                    <p:anim calcmode="lin" valueType="num">
                                      <p:cBhvr additive="base">
                                        <p:cTn id="16" dur="500" fill="hold"/>
                                        <p:tgtEl>
                                          <p:spTgt spid="5"/>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500" fill="hold"/>
                                        <p:tgtEl>
                                          <p:spTgt spid="7"/>
                                        </p:tgtEl>
                                        <p:attrNameLst>
                                          <p:attrName>ppt_x</p:attrName>
                                        </p:attrNameLst>
                                      </p:cBhvr>
                                      <p:tavLst>
                                        <p:tav tm="0">
                                          <p:val>
                                            <p:strVal val="#ppt_x"/>
                                          </p:val>
                                        </p:tav>
                                        <p:tav tm="100000">
                                          <p:val>
                                            <p:strVal val="#ppt_x"/>
                                          </p:val>
                                        </p:tav>
                                      </p:tavLst>
                                    </p:anim>
                                    <p:anim calcmode="lin" valueType="num">
                                      <p:cBhvr additive="base">
                                        <p:cTn id="2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304415" y="1592318"/>
            <a:ext cx="8589191" cy="4047058"/>
          </a:xfrm>
        </p:spPr>
        <p:txBody>
          <a:bodyPr>
            <a:normAutofit/>
          </a:bodyPr>
          <a:lstStyle/>
          <a:p>
            <a:pPr marL="0" indent="0">
              <a:buNone/>
            </a:pPr>
            <a:r>
              <a:rPr lang="en-US" b="1" dirty="0" smtClean="0">
                <a:solidFill>
                  <a:schemeClr val="tx2"/>
                </a:solidFill>
              </a:rPr>
              <a:t>TUGAS DISKUSI </a:t>
            </a:r>
          </a:p>
          <a:p>
            <a:pPr marL="0" indent="0">
              <a:buNone/>
            </a:pPr>
            <a:r>
              <a:rPr lang="en-US" sz="2701" dirty="0" err="1"/>
              <a:t>Silahkan</a:t>
            </a:r>
            <a:r>
              <a:rPr lang="en-US" sz="2701" dirty="0"/>
              <a:t> </a:t>
            </a:r>
            <a:r>
              <a:rPr lang="en-US" sz="2701" dirty="0" err="1"/>
              <a:t>Bapak</a:t>
            </a:r>
            <a:r>
              <a:rPr lang="en-US" sz="2701" dirty="0"/>
              <a:t>/</a:t>
            </a:r>
            <a:r>
              <a:rPr lang="en-US" sz="2701" dirty="0" err="1"/>
              <a:t>Ibu</a:t>
            </a:r>
            <a:r>
              <a:rPr lang="en-US" sz="2701" dirty="0"/>
              <a:t> </a:t>
            </a:r>
            <a:r>
              <a:rPr lang="en-US" sz="2701" dirty="0" err="1"/>
              <a:t>berkelompok</a:t>
            </a:r>
            <a:r>
              <a:rPr lang="en-US" sz="2701" dirty="0"/>
              <a:t>, </a:t>
            </a:r>
            <a:r>
              <a:rPr lang="en-US" sz="2701" dirty="0" err="1"/>
              <a:t>kemudian</a:t>
            </a:r>
            <a:r>
              <a:rPr lang="en-US" sz="2701" dirty="0"/>
              <a:t> </a:t>
            </a:r>
            <a:r>
              <a:rPr lang="en-US" sz="2701" dirty="0" err="1"/>
              <a:t>diskusikan</a:t>
            </a:r>
            <a:r>
              <a:rPr lang="en-US" sz="2701" dirty="0"/>
              <a:t> </a:t>
            </a:r>
            <a:r>
              <a:rPr lang="en-US" sz="2701" dirty="0" err="1"/>
              <a:t>dengan</a:t>
            </a:r>
            <a:r>
              <a:rPr lang="en-US" sz="2701" dirty="0"/>
              <a:t> </a:t>
            </a:r>
            <a:r>
              <a:rPr lang="en-US" sz="2701" dirty="0" err="1"/>
              <a:t>teman</a:t>
            </a:r>
            <a:r>
              <a:rPr lang="en-US" sz="2701" dirty="0"/>
              <a:t> </a:t>
            </a:r>
            <a:r>
              <a:rPr lang="en-US" sz="2701" dirty="0" err="1"/>
              <a:t>kelompok</a:t>
            </a:r>
            <a:r>
              <a:rPr lang="en-US" sz="2701" dirty="0"/>
              <a:t> </a:t>
            </a:r>
            <a:r>
              <a:rPr lang="en-US" sz="2701" dirty="0" err="1"/>
              <a:t>contoh</a:t>
            </a:r>
            <a:r>
              <a:rPr lang="en-US" sz="2701" dirty="0"/>
              <a:t> </a:t>
            </a:r>
            <a:r>
              <a:rPr lang="en-US" sz="2701" dirty="0" err="1"/>
              <a:t>empat</a:t>
            </a:r>
            <a:r>
              <a:rPr lang="en-US" sz="2701" dirty="0"/>
              <a:t> </a:t>
            </a:r>
            <a:r>
              <a:rPr lang="en-US" sz="2701" dirty="0" err="1"/>
              <a:t>tahapan</a:t>
            </a:r>
            <a:r>
              <a:rPr lang="en-US" sz="2701" dirty="0"/>
              <a:t> </a:t>
            </a:r>
            <a:r>
              <a:rPr lang="en-US" sz="2701" dirty="0" err="1"/>
              <a:t>belajar</a:t>
            </a:r>
            <a:r>
              <a:rPr lang="en-US" sz="2701" dirty="0"/>
              <a:t> </a:t>
            </a:r>
            <a:r>
              <a:rPr lang="en-US" sz="2701" dirty="0" err="1"/>
              <a:t>sebagaimana</a:t>
            </a:r>
            <a:r>
              <a:rPr lang="en-US" sz="2701" dirty="0"/>
              <a:t> yang </a:t>
            </a:r>
            <a:r>
              <a:rPr lang="en-US" sz="2701" dirty="0" err="1"/>
              <a:t>sudah</a:t>
            </a:r>
            <a:r>
              <a:rPr lang="en-US" sz="2701" dirty="0"/>
              <a:t> </a:t>
            </a:r>
            <a:r>
              <a:rPr lang="en-US" sz="2701" dirty="0" err="1"/>
              <a:t>diuraikan</a:t>
            </a:r>
            <a:r>
              <a:rPr lang="en-US" sz="2701" dirty="0"/>
              <a:t> </a:t>
            </a:r>
            <a:r>
              <a:rPr lang="en-US" sz="2701" dirty="0" err="1"/>
              <a:t>pada</a:t>
            </a:r>
            <a:r>
              <a:rPr lang="en-US" sz="2701" dirty="0"/>
              <a:t> slide di </a:t>
            </a:r>
            <a:r>
              <a:rPr lang="en-US" sz="2701" dirty="0" err="1"/>
              <a:t>atas</a:t>
            </a:r>
            <a:r>
              <a:rPr lang="en-US" sz="2701" dirty="0"/>
              <a:t> </a:t>
            </a:r>
            <a:r>
              <a:rPr lang="en-US" sz="2701" dirty="0" err="1"/>
              <a:t>disesuaikan</a:t>
            </a:r>
            <a:r>
              <a:rPr lang="en-US" sz="2701" dirty="0"/>
              <a:t> </a:t>
            </a:r>
            <a:r>
              <a:rPr lang="en-US" sz="2701" dirty="0" err="1"/>
              <a:t>dengan</a:t>
            </a:r>
            <a:r>
              <a:rPr lang="en-US" sz="2701" dirty="0"/>
              <a:t> </a:t>
            </a:r>
            <a:r>
              <a:rPr lang="en-US" sz="2701" dirty="0" err="1"/>
              <a:t>jenjang</a:t>
            </a:r>
            <a:r>
              <a:rPr lang="en-US" sz="2701" dirty="0"/>
              <a:t> </a:t>
            </a:r>
            <a:r>
              <a:rPr lang="en-US" sz="2701" dirty="0" err="1"/>
              <a:t>dan</a:t>
            </a:r>
            <a:r>
              <a:rPr lang="en-US" sz="2701" dirty="0"/>
              <a:t> </a:t>
            </a:r>
            <a:r>
              <a:rPr lang="en-US" sz="2701" dirty="0" err="1"/>
              <a:t>mata</a:t>
            </a:r>
            <a:r>
              <a:rPr lang="en-US" sz="2701" dirty="0"/>
              <a:t> </a:t>
            </a:r>
            <a:r>
              <a:rPr lang="en-US" sz="2701" dirty="0" err="1"/>
              <a:t>pelajaran</a:t>
            </a:r>
            <a:r>
              <a:rPr lang="en-US" sz="2701" dirty="0"/>
              <a:t> yang </a:t>
            </a:r>
            <a:r>
              <a:rPr lang="en-US" sz="2701" dirty="0" err="1"/>
              <a:t>Ibu</a:t>
            </a:r>
            <a:r>
              <a:rPr lang="en-US" sz="2701" dirty="0"/>
              <a:t>/</a:t>
            </a:r>
            <a:r>
              <a:rPr lang="en-US" sz="2701" dirty="0" err="1"/>
              <a:t>Bapak</a:t>
            </a:r>
            <a:r>
              <a:rPr lang="en-US" sz="2701" dirty="0"/>
              <a:t> </a:t>
            </a:r>
            <a:r>
              <a:rPr lang="en-US" sz="2701" dirty="0" err="1"/>
              <a:t>ampu</a:t>
            </a:r>
            <a:r>
              <a:rPr lang="en-US" sz="2701" dirty="0"/>
              <a:t>.</a:t>
            </a:r>
          </a:p>
          <a:p>
            <a:pPr marL="0" indent="0">
              <a:buNone/>
            </a:pPr>
            <a:r>
              <a:rPr lang="en-US" sz="2701" dirty="0" err="1"/>
              <a:t>Selamat</a:t>
            </a:r>
            <a:r>
              <a:rPr lang="en-US" sz="2701" dirty="0"/>
              <a:t> </a:t>
            </a:r>
            <a:r>
              <a:rPr lang="en-US" sz="2701" dirty="0" err="1"/>
              <a:t>bekerja</a:t>
            </a:r>
            <a:r>
              <a:rPr lang="en-US" sz="2701" dirty="0"/>
              <a:t> </a:t>
            </a:r>
            <a:r>
              <a:rPr lang="en-US" sz="2701" dirty="0" err="1"/>
              <a:t>dan</a:t>
            </a:r>
            <a:r>
              <a:rPr lang="en-US" sz="2701" dirty="0"/>
              <a:t> </a:t>
            </a:r>
            <a:r>
              <a:rPr lang="en-US" sz="2701" dirty="0" err="1"/>
              <a:t>semangat</a:t>
            </a:r>
            <a:r>
              <a:rPr lang="en-US" sz="2701" dirty="0"/>
              <a:t> </a:t>
            </a:r>
            <a:r>
              <a:rPr lang="en-US" sz="2701" dirty="0" err="1"/>
              <a:t>selalu</a:t>
            </a:r>
            <a:endParaRPr lang="en-US" sz="2701" dirty="0"/>
          </a:p>
        </p:txBody>
      </p:sp>
      <p:pic>
        <p:nvPicPr>
          <p:cNvPr id="3" name="Picture 2"/>
          <p:cNvPicPr>
            <a:picLocks noChangeAspect="1"/>
          </p:cNvPicPr>
          <p:nvPr/>
        </p:nvPicPr>
        <p:blipFill rotWithShape="1">
          <a:blip r:embed="rId2"/>
          <a:srcRect b="16217"/>
          <a:stretch/>
        </p:blipFill>
        <p:spPr>
          <a:xfrm>
            <a:off x="7543104" y="3773585"/>
            <a:ext cx="1600896" cy="2241674"/>
          </a:xfrm>
          <a:prstGeom prst="rect">
            <a:avLst/>
          </a:prstGeom>
        </p:spPr>
      </p:pic>
    </p:spTree>
    <p:extLst>
      <p:ext uri="{BB962C8B-B14F-4D97-AF65-F5344CB8AC3E}">
        <p14:creationId xmlns:p14="http://schemas.microsoft.com/office/powerpoint/2010/main" val="41380089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1"/>
          <p:cNvSpPr/>
          <p:nvPr/>
        </p:nvSpPr>
        <p:spPr>
          <a:xfrm>
            <a:off x="7164963" y="861890"/>
            <a:ext cx="1998743" cy="1870159"/>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1500" b="1" dirty="0" err="1">
                <a:latin typeface="Adobe Gothic Std B"/>
              </a:rPr>
              <a:t>Pandangan</a:t>
            </a:r>
            <a:r>
              <a:rPr lang="en-US" sz="1500" b="1" dirty="0">
                <a:latin typeface="Adobe Gothic Std B"/>
              </a:rPr>
              <a:t> Honey </a:t>
            </a:r>
            <a:r>
              <a:rPr lang="en-US" sz="1500" b="1" dirty="0" err="1">
                <a:latin typeface="Adobe Gothic Std B"/>
              </a:rPr>
              <a:t>dan</a:t>
            </a:r>
            <a:r>
              <a:rPr lang="en-US" sz="1500" b="1" dirty="0">
                <a:latin typeface="Adobe Gothic Std B"/>
              </a:rPr>
              <a:t> Mumford </a:t>
            </a:r>
            <a:r>
              <a:rPr lang="en-US" sz="1500" b="1" dirty="0" err="1">
                <a:latin typeface="Adobe Gothic Std B"/>
              </a:rPr>
              <a:t>terhadap</a:t>
            </a:r>
            <a:r>
              <a:rPr lang="en-US" sz="1500" b="1" dirty="0">
                <a:latin typeface="Adobe Gothic Std B"/>
              </a:rPr>
              <a:t> </a:t>
            </a:r>
            <a:r>
              <a:rPr lang="en-US" sz="1500" b="1" dirty="0" err="1">
                <a:latin typeface="Adobe Gothic Std B"/>
              </a:rPr>
              <a:t>Belajar</a:t>
            </a:r>
            <a:r>
              <a:rPr lang="en-US" sz="1500" b="1" dirty="0">
                <a:latin typeface="Adobe Gothic Std B"/>
              </a:rPr>
              <a:t>.</a:t>
            </a:r>
          </a:p>
        </p:txBody>
      </p:sp>
      <p:sp>
        <p:nvSpPr>
          <p:cNvPr id="3" name="Rounded Rectangle 2"/>
          <p:cNvSpPr/>
          <p:nvPr/>
        </p:nvSpPr>
        <p:spPr>
          <a:xfrm>
            <a:off x="358435" y="998097"/>
            <a:ext cx="4159545" cy="194472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1500" b="1" dirty="0">
                <a:latin typeface="Adobe Gothic Std B"/>
              </a:rPr>
              <a:t>Honey </a:t>
            </a:r>
            <a:r>
              <a:rPr lang="en-US" sz="1500" b="1" dirty="0" err="1">
                <a:latin typeface="Adobe Gothic Std B"/>
              </a:rPr>
              <a:t>dan</a:t>
            </a:r>
            <a:r>
              <a:rPr lang="en-US" sz="1500" b="1" dirty="0">
                <a:latin typeface="Adobe Gothic Std B"/>
              </a:rPr>
              <a:t> Mumford </a:t>
            </a:r>
            <a:r>
              <a:rPr lang="en-US" sz="1500" b="1" dirty="0" err="1">
                <a:latin typeface="Adobe Gothic Std B"/>
              </a:rPr>
              <a:t>menggolong-golongkan</a:t>
            </a:r>
            <a:r>
              <a:rPr lang="en-US" sz="1500" b="1" dirty="0">
                <a:latin typeface="Adobe Gothic Std B"/>
              </a:rPr>
              <a:t> orang yang </a:t>
            </a:r>
            <a:r>
              <a:rPr lang="en-US" sz="1500" b="1" dirty="0" err="1">
                <a:latin typeface="Adobe Gothic Std B"/>
              </a:rPr>
              <a:t>belajar</a:t>
            </a:r>
            <a:r>
              <a:rPr lang="en-US" sz="1500" b="1" dirty="0">
                <a:latin typeface="Adobe Gothic Std B"/>
              </a:rPr>
              <a:t> </a:t>
            </a:r>
            <a:r>
              <a:rPr lang="en-US" sz="1500" b="1" dirty="0" err="1">
                <a:latin typeface="Adobe Gothic Std B"/>
              </a:rPr>
              <a:t>ke</a:t>
            </a:r>
            <a:r>
              <a:rPr lang="en-US" sz="1500" b="1" dirty="0">
                <a:latin typeface="Adobe Gothic Std B"/>
              </a:rPr>
              <a:t> </a:t>
            </a:r>
            <a:r>
              <a:rPr lang="en-US" sz="1500" b="1" dirty="0" err="1">
                <a:latin typeface="Adobe Gothic Std B"/>
              </a:rPr>
              <a:t>dalam</a:t>
            </a:r>
            <a:r>
              <a:rPr lang="en-US" sz="1500" b="1" dirty="0">
                <a:latin typeface="Adobe Gothic Std B"/>
              </a:rPr>
              <a:t> </a:t>
            </a:r>
            <a:r>
              <a:rPr lang="en-US" sz="1500" b="1" dirty="0" err="1">
                <a:latin typeface="Adobe Gothic Std B"/>
              </a:rPr>
              <a:t>empat</a:t>
            </a:r>
            <a:r>
              <a:rPr lang="en-US" sz="1500" b="1" dirty="0">
                <a:latin typeface="Adobe Gothic Std B"/>
              </a:rPr>
              <a:t> </a:t>
            </a:r>
            <a:r>
              <a:rPr lang="en-US" sz="1500" b="1" dirty="0" err="1">
                <a:latin typeface="Adobe Gothic Std B"/>
              </a:rPr>
              <a:t>macam</a:t>
            </a:r>
            <a:r>
              <a:rPr lang="en-US" sz="1500" b="1" dirty="0">
                <a:latin typeface="Adobe Gothic Std B"/>
              </a:rPr>
              <a:t> </a:t>
            </a:r>
            <a:r>
              <a:rPr lang="en-US" sz="1500" b="1" dirty="0" err="1">
                <a:latin typeface="Adobe Gothic Std B"/>
              </a:rPr>
              <a:t>atau</a:t>
            </a:r>
            <a:r>
              <a:rPr lang="en-US" sz="1500" b="1" dirty="0">
                <a:latin typeface="Adobe Gothic Std B"/>
              </a:rPr>
              <a:t> </a:t>
            </a:r>
            <a:r>
              <a:rPr lang="en-US" sz="1500" b="1" dirty="0" err="1">
                <a:latin typeface="Adobe Gothic Std B"/>
              </a:rPr>
              <a:t>golongan</a:t>
            </a:r>
            <a:r>
              <a:rPr lang="en-US" sz="1500" b="1" dirty="0">
                <a:latin typeface="Adobe Gothic Std B"/>
              </a:rPr>
              <a:t>, </a:t>
            </a:r>
            <a:r>
              <a:rPr lang="en-US" sz="1500" b="1" dirty="0" err="1">
                <a:latin typeface="Adobe Gothic Std B"/>
              </a:rPr>
              <a:t>yaitu</a:t>
            </a:r>
            <a:r>
              <a:rPr lang="en-US" sz="1500" b="1" dirty="0">
                <a:latin typeface="Adobe Gothic Std B"/>
              </a:rPr>
              <a:t> </a:t>
            </a:r>
            <a:r>
              <a:rPr lang="en-US" sz="1500" b="1" dirty="0" err="1">
                <a:latin typeface="Adobe Gothic Std B"/>
              </a:rPr>
              <a:t>kelompok</a:t>
            </a:r>
            <a:r>
              <a:rPr lang="en-US" sz="1500" b="1" dirty="0">
                <a:latin typeface="Adobe Gothic Std B"/>
              </a:rPr>
              <a:t> </a:t>
            </a:r>
            <a:r>
              <a:rPr lang="en-US" sz="1500" b="1" dirty="0" err="1">
                <a:latin typeface="Adobe Gothic Std B"/>
              </a:rPr>
              <a:t>aktivis</a:t>
            </a:r>
            <a:r>
              <a:rPr lang="en-US" sz="1500" b="1" dirty="0">
                <a:latin typeface="Adobe Gothic Std B"/>
              </a:rPr>
              <a:t>, </a:t>
            </a:r>
            <a:r>
              <a:rPr lang="en-US" sz="1500" b="1" dirty="0" err="1">
                <a:latin typeface="Adobe Gothic Std B"/>
              </a:rPr>
              <a:t>golongan</a:t>
            </a:r>
            <a:r>
              <a:rPr lang="en-US" sz="1500" b="1" dirty="0">
                <a:latin typeface="Adobe Gothic Std B"/>
              </a:rPr>
              <a:t> </a:t>
            </a:r>
            <a:r>
              <a:rPr lang="en-US" sz="1500" b="1" dirty="0" err="1">
                <a:latin typeface="Adobe Gothic Std B"/>
              </a:rPr>
              <a:t>reflektor</a:t>
            </a:r>
            <a:r>
              <a:rPr lang="en-US" sz="1500" b="1" dirty="0">
                <a:latin typeface="Adobe Gothic Std B"/>
              </a:rPr>
              <a:t>, </a:t>
            </a:r>
            <a:r>
              <a:rPr lang="en-US" sz="1500" b="1" dirty="0" err="1">
                <a:latin typeface="Adobe Gothic Std B"/>
              </a:rPr>
              <a:t>kelompok</a:t>
            </a:r>
            <a:r>
              <a:rPr lang="en-US" sz="1500" b="1" dirty="0">
                <a:latin typeface="Adobe Gothic Std B"/>
              </a:rPr>
              <a:t> </a:t>
            </a:r>
            <a:r>
              <a:rPr lang="en-US" sz="1500" b="1" dirty="0" err="1">
                <a:latin typeface="Adobe Gothic Std B"/>
              </a:rPr>
              <a:t>teoritis</a:t>
            </a:r>
            <a:r>
              <a:rPr lang="en-US" sz="1500" b="1" dirty="0">
                <a:latin typeface="Adobe Gothic Std B"/>
              </a:rPr>
              <a:t> </a:t>
            </a:r>
            <a:r>
              <a:rPr lang="en-US" sz="1500" b="1" dirty="0" err="1">
                <a:latin typeface="Adobe Gothic Std B"/>
              </a:rPr>
              <a:t>dan</a:t>
            </a:r>
            <a:r>
              <a:rPr lang="en-US" sz="1500" b="1" dirty="0">
                <a:latin typeface="Adobe Gothic Std B"/>
              </a:rPr>
              <a:t> </a:t>
            </a:r>
            <a:r>
              <a:rPr lang="en-US" sz="1500" b="1" dirty="0" err="1">
                <a:latin typeface="Adobe Gothic Std B"/>
              </a:rPr>
              <a:t>golongan</a:t>
            </a:r>
            <a:r>
              <a:rPr lang="en-US" sz="1500" b="1" dirty="0">
                <a:latin typeface="Adobe Gothic Std B"/>
              </a:rPr>
              <a:t> </a:t>
            </a:r>
            <a:r>
              <a:rPr lang="en-US" sz="1500" b="1" dirty="0" err="1">
                <a:latin typeface="Adobe Gothic Std B"/>
              </a:rPr>
              <a:t>pragmatis</a:t>
            </a:r>
            <a:r>
              <a:rPr lang="en-US" sz="1500" b="1" dirty="0">
                <a:latin typeface="Adobe Gothic Std B"/>
              </a:rPr>
              <a:t>. </a:t>
            </a:r>
            <a:r>
              <a:rPr lang="en-US" sz="1500" b="1" dirty="0" err="1">
                <a:latin typeface="Adobe Gothic Std B"/>
              </a:rPr>
              <a:t>Masing-masing</a:t>
            </a:r>
            <a:r>
              <a:rPr lang="en-US" sz="1500" b="1" dirty="0">
                <a:latin typeface="Adobe Gothic Std B"/>
              </a:rPr>
              <a:t> </a:t>
            </a:r>
            <a:r>
              <a:rPr lang="en-US" sz="1500" b="1" dirty="0" err="1">
                <a:latin typeface="Adobe Gothic Std B"/>
              </a:rPr>
              <a:t>kelompok</a:t>
            </a:r>
            <a:r>
              <a:rPr lang="en-US" sz="1500" b="1" dirty="0">
                <a:latin typeface="Adobe Gothic Std B"/>
              </a:rPr>
              <a:t> </a:t>
            </a:r>
            <a:r>
              <a:rPr lang="en-US" sz="1500" b="1" dirty="0" err="1">
                <a:latin typeface="Adobe Gothic Std B"/>
              </a:rPr>
              <a:t>memiliki</a:t>
            </a:r>
            <a:r>
              <a:rPr lang="en-US" sz="1500" b="1" dirty="0">
                <a:latin typeface="Adobe Gothic Std B"/>
              </a:rPr>
              <a:t> </a:t>
            </a:r>
            <a:r>
              <a:rPr lang="en-US" sz="1500" b="1" dirty="0" err="1">
                <a:latin typeface="Adobe Gothic Std B"/>
              </a:rPr>
              <a:t>karakteristik</a:t>
            </a:r>
            <a:r>
              <a:rPr lang="en-US" sz="1500" b="1" dirty="0">
                <a:latin typeface="Adobe Gothic Std B"/>
              </a:rPr>
              <a:t> yang </a:t>
            </a:r>
            <a:r>
              <a:rPr lang="en-US" sz="1500" b="1" dirty="0" err="1">
                <a:latin typeface="Adobe Gothic Std B"/>
              </a:rPr>
              <a:t>berbeda</a:t>
            </a:r>
            <a:r>
              <a:rPr lang="en-US" sz="1500" b="1" dirty="0">
                <a:latin typeface="Adobe Gothic Std B"/>
              </a:rPr>
              <a:t> </a:t>
            </a:r>
            <a:r>
              <a:rPr lang="en-US" sz="1500" b="1" dirty="0" err="1">
                <a:latin typeface="Adobe Gothic Std B"/>
              </a:rPr>
              <a:t>dengan</a:t>
            </a:r>
            <a:r>
              <a:rPr lang="en-US" sz="1500" b="1" dirty="0">
                <a:latin typeface="Adobe Gothic Std B"/>
              </a:rPr>
              <a:t> </a:t>
            </a:r>
            <a:r>
              <a:rPr lang="en-US" sz="1500" b="1" dirty="0" err="1">
                <a:latin typeface="Adobe Gothic Std B"/>
              </a:rPr>
              <a:t>kelompok</a:t>
            </a:r>
            <a:r>
              <a:rPr lang="en-US" sz="1500" b="1" dirty="0">
                <a:latin typeface="Adobe Gothic Std B"/>
              </a:rPr>
              <a:t> </a:t>
            </a:r>
            <a:r>
              <a:rPr lang="en-US" sz="1500" b="1" dirty="0" err="1">
                <a:latin typeface="Adobe Gothic Std B"/>
              </a:rPr>
              <a:t>lainnya</a:t>
            </a:r>
            <a:endParaRPr lang="en-US" sz="1500" b="1" dirty="0">
              <a:latin typeface="Adobe Gothic Std B"/>
            </a:endParaRPr>
          </a:p>
        </p:txBody>
      </p:sp>
      <p:cxnSp>
        <p:nvCxnSpPr>
          <p:cNvPr id="5" name="Straight Arrow Connector 4"/>
          <p:cNvCxnSpPr/>
          <p:nvPr/>
        </p:nvCxnSpPr>
        <p:spPr>
          <a:xfrm flipH="1">
            <a:off x="4842100" y="1970458"/>
            <a:ext cx="1998743" cy="0"/>
          </a:xfrm>
          <a:prstGeom prst="straightConnector1">
            <a:avLst/>
          </a:prstGeom>
          <a:ln w="57150">
            <a:tailEnd type="arrow"/>
          </a:ln>
        </p:spPr>
        <p:style>
          <a:lnRef idx="1">
            <a:schemeClr val="accent1"/>
          </a:lnRef>
          <a:fillRef idx="0">
            <a:schemeClr val="accent1"/>
          </a:fillRef>
          <a:effectRef idx="0">
            <a:schemeClr val="accent1"/>
          </a:effectRef>
          <a:fontRef idx="minor">
            <a:schemeClr val="tx1"/>
          </a:fontRef>
        </p:style>
      </p:cxnSp>
      <p:sp>
        <p:nvSpPr>
          <p:cNvPr id="6" name="Rounded Rectangle 5"/>
          <p:cNvSpPr/>
          <p:nvPr/>
        </p:nvSpPr>
        <p:spPr>
          <a:xfrm>
            <a:off x="196374" y="4023221"/>
            <a:ext cx="2106783" cy="91834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1500" b="1" dirty="0" err="1"/>
              <a:t>Kelompok</a:t>
            </a:r>
            <a:r>
              <a:rPr lang="en-US" sz="1500" b="1" dirty="0"/>
              <a:t> </a:t>
            </a:r>
            <a:r>
              <a:rPr lang="en-US" sz="1500" b="1" dirty="0" err="1"/>
              <a:t>Aktivis</a:t>
            </a:r>
            <a:r>
              <a:rPr lang="en-US" sz="1500" dirty="0"/>
              <a:t>. </a:t>
            </a:r>
            <a:endParaRPr lang="en-US" sz="1500" b="1" dirty="0"/>
          </a:p>
        </p:txBody>
      </p:sp>
      <p:sp>
        <p:nvSpPr>
          <p:cNvPr id="7" name="Rounded Rectangle 6"/>
          <p:cNvSpPr/>
          <p:nvPr/>
        </p:nvSpPr>
        <p:spPr>
          <a:xfrm>
            <a:off x="4626020" y="4617442"/>
            <a:ext cx="2106783" cy="91834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1500" b="1" dirty="0" err="1"/>
              <a:t>Kelompok</a:t>
            </a:r>
            <a:r>
              <a:rPr lang="en-US" sz="1500" b="1" dirty="0"/>
              <a:t> </a:t>
            </a:r>
            <a:r>
              <a:rPr lang="en-US" sz="1500" b="1" dirty="0" err="1"/>
              <a:t>Teoris</a:t>
            </a:r>
            <a:r>
              <a:rPr lang="en-US" sz="1500" dirty="0"/>
              <a:t>.</a:t>
            </a:r>
            <a:endParaRPr lang="en-US" sz="1500" b="1" dirty="0"/>
          </a:p>
        </p:txBody>
      </p:sp>
      <p:sp>
        <p:nvSpPr>
          <p:cNvPr id="8" name="Rounded Rectangle 7"/>
          <p:cNvSpPr/>
          <p:nvPr/>
        </p:nvSpPr>
        <p:spPr>
          <a:xfrm>
            <a:off x="2411197" y="4617442"/>
            <a:ext cx="2106783" cy="91834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1500" b="1" dirty="0" err="1"/>
              <a:t>Kelompok</a:t>
            </a:r>
            <a:r>
              <a:rPr lang="en-US" sz="1500" b="1" dirty="0"/>
              <a:t> </a:t>
            </a:r>
            <a:r>
              <a:rPr lang="en-US" sz="1500" b="1" dirty="0" err="1"/>
              <a:t>Reflektor</a:t>
            </a:r>
            <a:r>
              <a:rPr lang="en-US" sz="1500" b="1" dirty="0"/>
              <a:t>.</a:t>
            </a:r>
            <a:endParaRPr lang="en-US" sz="1500" b="1" dirty="0"/>
          </a:p>
        </p:txBody>
      </p:sp>
      <p:sp>
        <p:nvSpPr>
          <p:cNvPr id="9" name="Rounded Rectangle 8"/>
          <p:cNvSpPr/>
          <p:nvPr/>
        </p:nvSpPr>
        <p:spPr>
          <a:xfrm>
            <a:off x="6840843" y="3969201"/>
            <a:ext cx="2106783" cy="91834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 b="1" dirty="0" err="1"/>
              <a:t>Kelompok</a:t>
            </a:r>
            <a:r>
              <a:rPr lang="en-US" sz="1500" b="1" dirty="0"/>
              <a:t> </a:t>
            </a:r>
            <a:r>
              <a:rPr lang="en-US" sz="1500" b="1" dirty="0" err="1"/>
              <a:t>Pragmatis</a:t>
            </a:r>
            <a:endParaRPr lang="en-US" sz="1500" b="1" dirty="0"/>
          </a:p>
        </p:txBody>
      </p:sp>
      <p:cxnSp>
        <p:nvCxnSpPr>
          <p:cNvPr id="13" name="Straight Arrow Connector 12"/>
          <p:cNvCxnSpPr/>
          <p:nvPr/>
        </p:nvCxnSpPr>
        <p:spPr>
          <a:xfrm flipH="1">
            <a:off x="1249766" y="3050860"/>
            <a:ext cx="189070" cy="864321"/>
          </a:xfrm>
          <a:prstGeom prst="straightConnector1">
            <a:avLst/>
          </a:prstGeom>
          <a:ln w="57150">
            <a:tailEnd type="arrow"/>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p:nvPr/>
        </p:nvCxnSpPr>
        <p:spPr>
          <a:xfrm>
            <a:off x="1438836" y="3050859"/>
            <a:ext cx="1917712" cy="1431532"/>
          </a:xfrm>
          <a:prstGeom prst="straightConnector1">
            <a:avLst/>
          </a:prstGeom>
          <a:ln w="57150">
            <a:tailEnd type="arrow"/>
          </a:ln>
        </p:spPr>
        <p:style>
          <a:lnRef idx="1">
            <a:schemeClr val="accent1"/>
          </a:lnRef>
          <a:fillRef idx="0">
            <a:schemeClr val="accent1"/>
          </a:fillRef>
          <a:effectRef idx="0">
            <a:schemeClr val="accent1"/>
          </a:effectRef>
          <a:fontRef idx="minor">
            <a:schemeClr val="tx1"/>
          </a:fontRef>
        </p:style>
      </p:cxnSp>
      <p:cxnSp>
        <p:nvCxnSpPr>
          <p:cNvPr id="16" name="Straight Arrow Connector 15"/>
          <p:cNvCxnSpPr/>
          <p:nvPr/>
        </p:nvCxnSpPr>
        <p:spPr>
          <a:xfrm>
            <a:off x="1438836" y="3050859"/>
            <a:ext cx="3835425" cy="1431532"/>
          </a:xfrm>
          <a:prstGeom prst="straightConnector1">
            <a:avLst/>
          </a:prstGeom>
          <a:ln w="57150">
            <a:tailEnd type="arrow"/>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p:nvPr/>
        </p:nvCxnSpPr>
        <p:spPr>
          <a:xfrm>
            <a:off x="1438836" y="3050860"/>
            <a:ext cx="5293967" cy="864321"/>
          </a:xfrm>
          <a:prstGeom prst="straightConnector1">
            <a:avLst/>
          </a:prstGeom>
          <a:ln w="57150">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7328328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ppt_x"/>
                                          </p:val>
                                        </p:tav>
                                        <p:tav tm="100000">
                                          <p:val>
                                            <p:strVal val="#ppt_x"/>
                                          </p:val>
                                        </p:tav>
                                      </p:tavLst>
                                    </p:anim>
                                    <p:anim calcmode="lin" valueType="num">
                                      <p:cBhvr additive="base">
                                        <p:cTn id="12" dur="500" fill="hold"/>
                                        <p:tgtEl>
                                          <p:spTgt spid="3"/>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 fill="hold"/>
                                        <p:tgtEl>
                                          <p:spTgt spid="5"/>
                                        </p:tgtEl>
                                        <p:attrNameLst>
                                          <p:attrName>ppt_x</p:attrName>
                                        </p:attrNameLst>
                                      </p:cBhvr>
                                      <p:tavLst>
                                        <p:tav tm="0">
                                          <p:val>
                                            <p:strVal val="#ppt_x"/>
                                          </p:val>
                                        </p:tav>
                                        <p:tav tm="100000">
                                          <p:val>
                                            <p:strVal val="#ppt_x"/>
                                          </p:val>
                                        </p:tav>
                                      </p:tavLst>
                                    </p:anim>
                                    <p:anim calcmode="lin" valueType="num">
                                      <p:cBhvr additive="base">
                                        <p:cTn id="16" dur="500" fill="hold"/>
                                        <p:tgtEl>
                                          <p:spTgt spid="5"/>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500" fill="hold"/>
                                        <p:tgtEl>
                                          <p:spTgt spid="7"/>
                                        </p:tgtEl>
                                        <p:attrNameLst>
                                          <p:attrName>ppt_x</p:attrName>
                                        </p:attrNameLst>
                                      </p:cBhvr>
                                      <p:tavLst>
                                        <p:tav tm="0">
                                          <p:val>
                                            <p:strVal val="#ppt_x"/>
                                          </p:val>
                                        </p:tav>
                                        <p:tav tm="100000">
                                          <p:val>
                                            <p:strVal val="#ppt_x"/>
                                          </p:val>
                                        </p:tav>
                                      </p:tavLst>
                                    </p:anim>
                                    <p:anim calcmode="lin" valueType="num">
                                      <p:cBhvr additive="base">
                                        <p:cTn id="24" dur="500" fill="hold"/>
                                        <p:tgtEl>
                                          <p:spTgt spid="7"/>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additive="base">
                                        <p:cTn id="27" dur="500" fill="hold"/>
                                        <p:tgtEl>
                                          <p:spTgt spid="8"/>
                                        </p:tgtEl>
                                        <p:attrNameLst>
                                          <p:attrName>ppt_x</p:attrName>
                                        </p:attrNameLst>
                                      </p:cBhvr>
                                      <p:tavLst>
                                        <p:tav tm="0">
                                          <p:val>
                                            <p:strVal val="#ppt_x"/>
                                          </p:val>
                                        </p:tav>
                                        <p:tav tm="100000">
                                          <p:val>
                                            <p:strVal val="#ppt_x"/>
                                          </p:val>
                                        </p:tav>
                                      </p:tavLst>
                                    </p:anim>
                                    <p:anim calcmode="lin" valueType="num">
                                      <p:cBhvr additive="base">
                                        <p:cTn id="28" dur="500" fill="hold"/>
                                        <p:tgtEl>
                                          <p:spTgt spid="8"/>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500" fill="hold"/>
                                        <p:tgtEl>
                                          <p:spTgt spid="9"/>
                                        </p:tgtEl>
                                        <p:attrNameLst>
                                          <p:attrName>ppt_x</p:attrName>
                                        </p:attrNameLst>
                                      </p:cBhvr>
                                      <p:tavLst>
                                        <p:tav tm="0">
                                          <p:val>
                                            <p:strVal val="#ppt_x"/>
                                          </p:val>
                                        </p:tav>
                                        <p:tav tm="100000">
                                          <p:val>
                                            <p:strVal val="#ppt_x"/>
                                          </p:val>
                                        </p:tav>
                                      </p:tavLst>
                                    </p:anim>
                                    <p:anim calcmode="lin" valueType="num">
                                      <p:cBhvr additive="base">
                                        <p:cTn id="32" dur="500" fill="hold"/>
                                        <p:tgtEl>
                                          <p:spTgt spid="9"/>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13"/>
                                        </p:tgtEl>
                                        <p:attrNameLst>
                                          <p:attrName>style.visibility</p:attrName>
                                        </p:attrNameLst>
                                      </p:cBhvr>
                                      <p:to>
                                        <p:strVal val="visible"/>
                                      </p:to>
                                    </p:set>
                                    <p:anim calcmode="lin" valueType="num">
                                      <p:cBhvr additive="base">
                                        <p:cTn id="35" dur="500" fill="hold"/>
                                        <p:tgtEl>
                                          <p:spTgt spid="13"/>
                                        </p:tgtEl>
                                        <p:attrNameLst>
                                          <p:attrName>ppt_x</p:attrName>
                                        </p:attrNameLst>
                                      </p:cBhvr>
                                      <p:tavLst>
                                        <p:tav tm="0">
                                          <p:val>
                                            <p:strVal val="#ppt_x"/>
                                          </p:val>
                                        </p:tav>
                                        <p:tav tm="100000">
                                          <p:val>
                                            <p:strVal val="#ppt_x"/>
                                          </p:val>
                                        </p:tav>
                                      </p:tavLst>
                                    </p:anim>
                                    <p:anim calcmode="lin" valueType="num">
                                      <p:cBhvr additive="base">
                                        <p:cTn id="36" dur="500" fill="hold"/>
                                        <p:tgtEl>
                                          <p:spTgt spid="13"/>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15"/>
                                        </p:tgtEl>
                                        <p:attrNameLst>
                                          <p:attrName>style.visibility</p:attrName>
                                        </p:attrNameLst>
                                      </p:cBhvr>
                                      <p:to>
                                        <p:strVal val="visible"/>
                                      </p:to>
                                    </p:set>
                                    <p:anim calcmode="lin" valueType="num">
                                      <p:cBhvr additive="base">
                                        <p:cTn id="39" dur="500" fill="hold"/>
                                        <p:tgtEl>
                                          <p:spTgt spid="15"/>
                                        </p:tgtEl>
                                        <p:attrNameLst>
                                          <p:attrName>ppt_x</p:attrName>
                                        </p:attrNameLst>
                                      </p:cBhvr>
                                      <p:tavLst>
                                        <p:tav tm="0">
                                          <p:val>
                                            <p:strVal val="#ppt_x"/>
                                          </p:val>
                                        </p:tav>
                                        <p:tav tm="100000">
                                          <p:val>
                                            <p:strVal val="#ppt_x"/>
                                          </p:val>
                                        </p:tav>
                                      </p:tavLst>
                                    </p:anim>
                                    <p:anim calcmode="lin" valueType="num">
                                      <p:cBhvr additive="base">
                                        <p:cTn id="40" dur="500" fill="hold"/>
                                        <p:tgtEl>
                                          <p:spTgt spid="15"/>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16"/>
                                        </p:tgtEl>
                                        <p:attrNameLst>
                                          <p:attrName>style.visibility</p:attrName>
                                        </p:attrNameLst>
                                      </p:cBhvr>
                                      <p:to>
                                        <p:strVal val="visible"/>
                                      </p:to>
                                    </p:set>
                                    <p:anim calcmode="lin" valueType="num">
                                      <p:cBhvr additive="base">
                                        <p:cTn id="43" dur="500" fill="hold"/>
                                        <p:tgtEl>
                                          <p:spTgt spid="16"/>
                                        </p:tgtEl>
                                        <p:attrNameLst>
                                          <p:attrName>ppt_x</p:attrName>
                                        </p:attrNameLst>
                                      </p:cBhvr>
                                      <p:tavLst>
                                        <p:tav tm="0">
                                          <p:val>
                                            <p:strVal val="#ppt_x"/>
                                          </p:val>
                                        </p:tav>
                                        <p:tav tm="100000">
                                          <p:val>
                                            <p:strVal val="#ppt_x"/>
                                          </p:val>
                                        </p:tav>
                                      </p:tavLst>
                                    </p:anim>
                                    <p:anim calcmode="lin" valueType="num">
                                      <p:cBhvr additive="base">
                                        <p:cTn id="44" dur="500" fill="hold"/>
                                        <p:tgtEl>
                                          <p:spTgt spid="16"/>
                                        </p:tgtEl>
                                        <p:attrNameLst>
                                          <p:attrName>ppt_y</p:attrName>
                                        </p:attrNameLst>
                                      </p:cBhvr>
                                      <p:tavLst>
                                        <p:tav tm="0">
                                          <p:val>
                                            <p:strVal val="1+#ppt_h/2"/>
                                          </p:val>
                                        </p:tav>
                                        <p:tav tm="100000">
                                          <p:val>
                                            <p:strVal val="#ppt_y"/>
                                          </p:val>
                                        </p:tav>
                                      </p:tavLst>
                                    </p:anim>
                                  </p:childTnLst>
                                </p:cTn>
                              </p:par>
                              <p:par>
                                <p:cTn id="45" presetID="2" presetClass="entr" presetSubtype="4" fill="hold" nodeType="withEffect">
                                  <p:stCondLst>
                                    <p:cond delay="0"/>
                                  </p:stCondLst>
                                  <p:childTnLst>
                                    <p:set>
                                      <p:cBhvr>
                                        <p:cTn id="46" dur="1" fill="hold">
                                          <p:stCondLst>
                                            <p:cond delay="0"/>
                                          </p:stCondLst>
                                        </p:cTn>
                                        <p:tgtEl>
                                          <p:spTgt spid="17"/>
                                        </p:tgtEl>
                                        <p:attrNameLst>
                                          <p:attrName>style.visibility</p:attrName>
                                        </p:attrNameLst>
                                      </p:cBhvr>
                                      <p:to>
                                        <p:strVal val="visible"/>
                                      </p:to>
                                    </p:set>
                                    <p:anim calcmode="lin" valueType="num">
                                      <p:cBhvr additive="base">
                                        <p:cTn id="47" dur="500" fill="hold"/>
                                        <p:tgtEl>
                                          <p:spTgt spid="17"/>
                                        </p:tgtEl>
                                        <p:attrNameLst>
                                          <p:attrName>ppt_x</p:attrName>
                                        </p:attrNameLst>
                                      </p:cBhvr>
                                      <p:tavLst>
                                        <p:tav tm="0">
                                          <p:val>
                                            <p:strVal val="#ppt_x"/>
                                          </p:val>
                                        </p:tav>
                                        <p:tav tm="100000">
                                          <p:val>
                                            <p:strVal val="#ppt_x"/>
                                          </p:val>
                                        </p:tav>
                                      </p:tavLst>
                                    </p:anim>
                                    <p:anim calcmode="lin" valueType="num">
                                      <p:cBhvr additive="base">
                                        <p:cTn id="48"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animBg="1"/>
      <p:bldP spid="7" grpId="0" animBg="1"/>
      <p:bldP spid="8" grpId="0" animBg="1"/>
      <p:bldP spid="9"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1"/>
          <p:cNvSpPr/>
          <p:nvPr/>
        </p:nvSpPr>
        <p:spPr>
          <a:xfrm>
            <a:off x="1107412" y="879494"/>
            <a:ext cx="2214823" cy="178266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b="1" dirty="0" err="1">
                <a:latin typeface="Adobe Gothic Std B"/>
              </a:rPr>
              <a:t>Pandangan</a:t>
            </a:r>
            <a:r>
              <a:rPr lang="en-US" sz="1800" b="1" dirty="0">
                <a:latin typeface="Adobe Gothic Std B"/>
              </a:rPr>
              <a:t> </a:t>
            </a:r>
            <a:r>
              <a:rPr lang="en-US" sz="1800" b="1" dirty="0" err="1">
                <a:latin typeface="Adobe Gothic Std B"/>
              </a:rPr>
              <a:t>Habermas</a:t>
            </a:r>
            <a:r>
              <a:rPr lang="en-US" sz="1800" b="1" dirty="0">
                <a:latin typeface="Adobe Gothic Std B"/>
              </a:rPr>
              <a:t> </a:t>
            </a:r>
            <a:r>
              <a:rPr lang="en-US" sz="1800" b="1" dirty="0" err="1">
                <a:latin typeface="Adobe Gothic Std B"/>
              </a:rPr>
              <a:t>terhadap</a:t>
            </a:r>
            <a:r>
              <a:rPr lang="en-US" sz="1800" b="1" dirty="0">
                <a:latin typeface="Adobe Gothic Std B"/>
              </a:rPr>
              <a:t> </a:t>
            </a:r>
            <a:r>
              <a:rPr lang="en-US" sz="1800" b="1" dirty="0" err="1">
                <a:latin typeface="Adobe Gothic Std B"/>
              </a:rPr>
              <a:t>belajar</a:t>
            </a:r>
            <a:endParaRPr lang="en-US" sz="1800" b="1" dirty="0">
              <a:latin typeface="Adobe Gothic Std B"/>
            </a:endParaRPr>
          </a:p>
        </p:txBody>
      </p:sp>
      <p:sp>
        <p:nvSpPr>
          <p:cNvPr id="3" name="Rounded Rectangle 2"/>
          <p:cNvSpPr/>
          <p:nvPr/>
        </p:nvSpPr>
        <p:spPr>
          <a:xfrm>
            <a:off x="6192602" y="3019093"/>
            <a:ext cx="2646983" cy="78804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 b="1" dirty="0" err="1">
                <a:latin typeface="Adobe Gothic Std B"/>
              </a:rPr>
              <a:t>Belajar</a:t>
            </a:r>
            <a:r>
              <a:rPr lang="en-US" sz="1500" b="1" dirty="0">
                <a:latin typeface="Adobe Gothic Std B"/>
              </a:rPr>
              <a:t> </a:t>
            </a:r>
            <a:r>
              <a:rPr lang="en-US" sz="1500" b="1" dirty="0" err="1">
                <a:latin typeface="Adobe Gothic Std B"/>
              </a:rPr>
              <a:t>Teknis</a:t>
            </a:r>
            <a:r>
              <a:rPr lang="en-US" sz="1500" b="1" dirty="0">
                <a:latin typeface="Adobe Gothic Std B"/>
              </a:rPr>
              <a:t> </a:t>
            </a:r>
            <a:r>
              <a:rPr lang="en-US" sz="1500" b="1" i="1" dirty="0">
                <a:latin typeface="Adobe Gothic Std B"/>
              </a:rPr>
              <a:t>( technical learning</a:t>
            </a:r>
            <a:r>
              <a:rPr lang="en-US" sz="1500" b="1" i="1" dirty="0">
                <a:latin typeface="Adobe Gothic Std B"/>
              </a:rPr>
              <a:t>)</a:t>
            </a:r>
            <a:endParaRPr lang="en-US" sz="1500" b="1" dirty="0">
              <a:latin typeface="Adobe Gothic Std B"/>
            </a:endParaRPr>
          </a:p>
        </p:txBody>
      </p:sp>
      <p:sp>
        <p:nvSpPr>
          <p:cNvPr id="4" name="Rounded Rectangle 3"/>
          <p:cNvSpPr/>
          <p:nvPr/>
        </p:nvSpPr>
        <p:spPr>
          <a:xfrm>
            <a:off x="5382301" y="3937434"/>
            <a:ext cx="2755023" cy="78804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 b="1" dirty="0" err="1">
                <a:latin typeface="Adobe Gothic Std B"/>
              </a:rPr>
              <a:t>Belajar</a:t>
            </a:r>
            <a:r>
              <a:rPr lang="en-US" sz="1500" b="1" dirty="0">
                <a:latin typeface="Adobe Gothic Std B"/>
              </a:rPr>
              <a:t> </a:t>
            </a:r>
            <a:r>
              <a:rPr lang="en-US" sz="1500" b="1" dirty="0" err="1">
                <a:latin typeface="Adobe Gothic Std B"/>
              </a:rPr>
              <a:t>Praktis</a:t>
            </a:r>
            <a:r>
              <a:rPr lang="en-US" sz="1500" b="1" dirty="0">
                <a:latin typeface="Adobe Gothic Std B"/>
              </a:rPr>
              <a:t> (</a:t>
            </a:r>
            <a:r>
              <a:rPr lang="en-US" sz="1500" b="1" i="1" dirty="0" err="1">
                <a:latin typeface="Adobe Gothic Std B"/>
              </a:rPr>
              <a:t>opractical</a:t>
            </a:r>
            <a:r>
              <a:rPr lang="en-US" sz="1500" b="1" i="1" dirty="0">
                <a:latin typeface="Adobe Gothic Std B"/>
              </a:rPr>
              <a:t> learning)</a:t>
            </a:r>
            <a:endParaRPr lang="en-US" sz="1500" dirty="0"/>
          </a:p>
        </p:txBody>
      </p:sp>
      <p:sp>
        <p:nvSpPr>
          <p:cNvPr id="5" name="Rounded Rectangle 4"/>
          <p:cNvSpPr/>
          <p:nvPr/>
        </p:nvSpPr>
        <p:spPr>
          <a:xfrm>
            <a:off x="6192602" y="4855775"/>
            <a:ext cx="2646983" cy="78804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1500" b="1" dirty="0" err="1">
                <a:latin typeface="Adobe Gothic Std B"/>
              </a:rPr>
              <a:t>Belajar</a:t>
            </a:r>
            <a:r>
              <a:rPr lang="en-US" sz="1500" b="1" dirty="0">
                <a:latin typeface="Adobe Gothic Std B"/>
              </a:rPr>
              <a:t> </a:t>
            </a:r>
            <a:r>
              <a:rPr lang="en-US" sz="1500" b="1" dirty="0" err="1">
                <a:latin typeface="Adobe Gothic Std B"/>
              </a:rPr>
              <a:t>Emansipatoris</a:t>
            </a:r>
            <a:r>
              <a:rPr lang="en-US" sz="1500" b="1" dirty="0">
                <a:latin typeface="Adobe Gothic Std B"/>
              </a:rPr>
              <a:t> </a:t>
            </a:r>
            <a:r>
              <a:rPr lang="en-US" sz="1500" b="1" i="1" dirty="0">
                <a:latin typeface="Adobe Gothic Std B"/>
              </a:rPr>
              <a:t>(emancipatory learning).</a:t>
            </a:r>
            <a:endParaRPr lang="en-US" sz="1500" b="1" dirty="0">
              <a:latin typeface="Adobe Gothic Std B"/>
            </a:endParaRPr>
          </a:p>
        </p:txBody>
      </p:sp>
      <p:sp>
        <p:nvSpPr>
          <p:cNvPr id="7" name="Rectangle 6"/>
          <p:cNvSpPr/>
          <p:nvPr/>
        </p:nvSpPr>
        <p:spPr>
          <a:xfrm>
            <a:off x="520495" y="3212920"/>
            <a:ext cx="3133164" cy="210678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fi-FI" sz="1500" dirty="0">
                <a:latin typeface="Adobe Gothic Std B"/>
              </a:rPr>
              <a:t>Menurutnya, belajar baru akan terjadi jika ada interaksi antara individu dengan lingkungannya. Lingkungan belajar yang dimaksud di sini adalah lingkungan alam maupun lingkungan sosial, sebab antara keduanya tidak dapat dipisahkan. </a:t>
            </a:r>
            <a:endParaRPr lang="en-US" sz="1500" dirty="0">
              <a:latin typeface="Adobe Gothic Std B"/>
            </a:endParaRPr>
          </a:p>
        </p:txBody>
      </p:sp>
      <p:cxnSp>
        <p:nvCxnSpPr>
          <p:cNvPr id="9" name="Straight Arrow Connector 8"/>
          <p:cNvCxnSpPr/>
          <p:nvPr/>
        </p:nvCxnSpPr>
        <p:spPr>
          <a:xfrm flipV="1">
            <a:off x="3876029" y="3413117"/>
            <a:ext cx="1992453" cy="988244"/>
          </a:xfrm>
          <a:prstGeom prst="straightConnector1">
            <a:avLst/>
          </a:prstGeom>
          <a:ln w="38100">
            <a:tailEnd type="arrow"/>
          </a:ln>
        </p:spPr>
        <p:style>
          <a:lnRef idx="3">
            <a:schemeClr val="dk1"/>
          </a:lnRef>
          <a:fillRef idx="0">
            <a:schemeClr val="dk1"/>
          </a:fillRef>
          <a:effectRef idx="2">
            <a:schemeClr val="dk1"/>
          </a:effectRef>
          <a:fontRef idx="minor">
            <a:schemeClr val="tx1"/>
          </a:fontRef>
        </p:style>
      </p:cxnSp>
      <p:cxnSp>
        <p:nvCxnSpPr>
          <p:cNvPr id="10" name="Straight Arrow Connector 9"/>
          <p:cNvCxnSpPr/>
          <p:nvPr/>
        </p:nvCxnSpPr>
        <p:spPr>
          <a:xfrm flipV="1">
            <a:off x="3876029" y="4331457"/>
            <a:ext cx="1344212" cy="69905"/>
          </a:xfrm>
          <a:prstGeom prst="straightConnector1">
            <a:avLst/>
          </a:prstGeom>
          <a:ln w="38100">
            <a:tailEnd type="arrow"/>
          </a:ln>
        </p:spPr>
        <p:style>
          <a:lnRef idx="3">
            <a:schemeClr val="dk1"/>
          </a:lnRef>
          <a:fillRef idx="0">
            <a:schemeClr val="dk1"/>
          </a:fillRef>
          <a:effectRef idx="2">
            <a:schemeClr val="dk1"/>
          </a:effectRef>
          <a:fontRef idx="minor">
            <a:schemeClr val="tx1"/>
          </a:fontRef>
        </p:style>
      </p:cxnSp>
      <p:cxnSp>
        <p:nvCxnSpPr>
          <p:cNvPr id="11" name="Straight Arrow Connector 10"/>
          <p:cNvCxnSpPr/>
          <p:nvPr/>
        </p:nvCxnSpPr>
        <p:spPr>
          <a:xfrm>
            <a:off x="3876029" y="4401362"/>
            <a:ext cx="2106783" cy="848437"/>
          </a:xfrm>
          <a:prstGeom prst="straightConnector1">
            <a:avLst/>
          </a:prstGeom>
          <a:ln w="38100">
            <a:tailEnd type="arrow"/>
          </a:ln>
        </p:spPr>
        <p:style>
          <a:lnRef idx="3">
            <a:schemeClr val="dk1"/>
          </a:lnRef>
          <a:fillRef idx="0">
            <a:schemeClr val="dk1"/>
          </a:fillRef>
          <a:effectRef idx="2">
            <a:schemeClr val="dk1"/>
          </a:effectRef>
          <a:fontRef idx="minor">
            <a:schemeClr val="tx1"/>
          </a:fontRef>
        </p:style>
      </p:cxnSp>
    </p:spTree>
    <p:extLst>
      <p:ext uri="{BB962C8B-B14F-4D97-AF65-F5344CB8AC3E}">
        <p14:creationId xmlns:p14="http://schemas.microsoft.com/office/powerpoint/2010/main" val="2756006506"/>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barn(inVertical)">
                                      <p:cBhvr>
                                        <p:cTn id="10" dur="500"/>
                                        <p:tgtEl>
                                          <p:spTgt spid="3"/>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barn(inVertical)">
                                      <p:cBhvr>
                                        <p:cTn id="16" dur="500"/>
                                        <p:tgtEl>
                                          <p:spTgt spid="5"/>
                                        </p:tgtEl>
                                      </p:cBhvr>
                                    </p:animEffect>
                                  </p:childTnLst>
                                </p:cTn>
                              </p:par>
                              <p:par>
                                <p:cTn id="17" presetID="16" presetClass="entr" presetSubtype="21"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barn(inVertical)">
                                      <p:cBhvr>
                                        <p:cTn id="19" dur="500"/>
                                        <p:tgtEl>
                                          <p:spTgt spid="7"/>
                                        </p:tgtEl>
                                      </p:cBhvr>
                                    </p:animEffect>
                                  </p:childTnLst>
                                </p:cTn>
                              </p:par>
                              <p:par>
                                <p:cTn id="20" presetID="16" presetClass="entr" presetSubtype="21" fill="hold"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500"/>
                                        <p:tgtEl>
                                          <p:spTgt spid="9"/>
                                        </p:tgtEl>
                                      </p:cBhvr>
                                    </p:animEffect>
                                  </p:childTnLst>
                                </p:cTn>
                              </p:par>
                              <p:par>
                                <p:cTn id="23" presetID="16" presetClass="entr" presetSubtype="21" fill="hold"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barn(inVertical)">
                                      <p:cBhvr>
                                        <p:cTn id="25" dur="500"/>
                                        <p:tgtEl>
                                          <p:spTgt spid="10"/>
                                        </p:tgtEl>
                                      </p:cBhvr>
                                    </p:animEffect>
                                  </p:childTnLst>
                                </p:cTn>
                              </p:par>
                              <p:par>
                                <p:cTn id="26" presetID="16" presetClass="entr" presetSubtype="21" fill="hold"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barn(inVertical)">
                                      <p:cBhvr>
                                        <p:cTn id="28"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7"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6475" y="1214177"/>
            <a:ext cx="7724870" cy="4645726"/>
          </a:xfrm>
        </p:spPr>
        <p:txBody>
          <a:bodyPr>
            <a:normAutofit/>
          </a:bodyPr>
          <a:lstStyle/>
          <a:p>
            <a:r>
              <a:rPr lang="en-US" dirty="0" smtClean="0"/>
              <a:t/>
            </a:r>
            <a:br>
              <a:rPr lang="en-US" dirty="0" smtClean="0"/>
            </a:br>
            <a:r>
              <a:rPr lang="en-US" sz="3676" b="1" dirty="0">
                <a:solidFill>
                  <a:schemeClr val="tx2"/>
                </a:solidFill>
              </a:rPr>
              <a:t>TUGAS </a:t>
            </a:r>
            <a:r>
              <a:rPr lang="en-US" sz="3676" b="1" dirty="0">
                <a:solidFill>
                  <a:schemeClr val="tx2"/>
                </a:solidFill>
              </a:rPr>
              <a:t/>
            </a:r>
            <a:br>
              <a:rPr lang="en-US" sz="3676" b="1" dirty="0">
                <a:solidFill>
                  <a:schemeClr val="tx2"/>
                </a:solidFill>
              </a:rPr>
            </a:br>
            <a:r>
              <a:rPr lang="en-US" sz="2101" b="1" i="1" dirty="0" err="1">
                <a:solidFill>
                  <a:schemeClr val="tx2"/>
                </a:solidFill>
                <a:latin typeface="Adobe Gothic Std B"/>
              </a:rPr>
              <a:t>inti</a:t>
            </a:r>
            <a:r>
              <a:rPr lang="en-US" sz="2101" b="1" i="1" dirty="0">
                <a:solidFill>
                  <a:schemeClr val="tx2"/>
                </a:solidFill>
                <a:latin typeface="Adobe Gothic Std B"/>
              </a:rPr>
              <a:t> </a:t>
            </a:r>
            <a:r>
              <a:rPr lang="en-US" sz="2101" b="1" i="1" dirty="0" err="1">
                <a:solidFill>
                  <a:schemeClr val="tx2"/>
                </a:solidFill>
                <a:latin typeface="Adobe Gothic Std B"/>
              </a:rPr>
              <a:t>teori</a:t>
            </a:r>
            <a:r>
              <a:rPr lang="en-US" sz="2101" b="1" i="1" dirty="0">
                <a:solidFill>
                  <a:schemeClr val="tx2"/>
                </a:solidFill>
                <a:latin typeface="Adobe Gothic Std B"/>
              </a:rPr>
              <a:t> </a:t>
            </a:r>
            <a:r>
              <a:rPr lang="en-US" sz="2101" b="1" i="1" dirty="0" err="1">
                <a:solidFill>
                  <a:schemeClr val="tx2"/>
                </a:solidFill>
                <a:latin typeface="Adobe Gothic Std B"/>
              </a:rPr>
              <a:t>belajar</a:t>
            </a:r>
            <a:r>
              <a:rPr lang="en-US" sz="2101" b="1" i="1" dirty="0">
                <a:solidFill>
                  <a:schemeClr val="tx2"/>
                </a:solidFill>
                <a:latin typeface="Adobe Gothic Std B"/>
              </a:rPr>
              <a:t> </a:t>
            </a:r>
            <a:r>
              <a:rPr lang="en-US" sz="2101" b="1" i="1" dirty="0" err="1">
                <a:solidFill>
                  <a:schemeClr val="tx2"/>
                </a:solidFill>
                <a:latin typeface="Adobe Gothic Std B"/>
              </a:rPr>
              <a:t>humanis</a:t>
            </a:r>
            <a:r>
              <a:rPr lang="en-US" sz="2101" b="1" i="1" dirty="0">
                <a:solidFill>
                  <a:schemeClr val="tx2"/>
                </a:solidFill>
                <a:latin typeface="Adobe Gothic Std B"/>
              </a:rPr>
              <a:t> </a:t>
            </a:r>
            <a:r>
              <a:rPr lang="en-US" sz="2101" b="1" i="1" dirty="0" err="1">
                <a:solidFill>
                  <a:schemeClr val="tx2"/>
                </a:solidFill>
                <a:latin typeface="Adobe Gothic Std B"/>
              </a:rPr>
              <a:t>adalah</a:t>
            </a:r>
            <a:r>
              <a:rPr lang="en-US" sz="2101" b="1" i="1" dirty="0">
                <a:solidFill>
                  <a:schemeClr val="tx2"/>
                </a:solidFill>
                <a:latin typeface="Adobe Gothic Std B"/>
              </a:rPr>
              <a:t> </a:t>
            </a:r>
            <a:r>
              <a:rPr lang="en-US" sz="2101" b="1" i="1" dirty="0" err="1">
                <a:solidFill>
                  <a:schemeClr val="tx2"/>
                </a:solidFill>
                <a:latin typeface="Adobe Gothic Std B"/>
              </a:rPr>
              <a:t>menjadikan</a:t>
            </a:r>
            <a:r>
              <a:rPr lang="en-US" sz="2101" b="1" i="1" dirty="0">
                <a:solidFill>
                  <a:schemeClr val="tx2"/>
                </a:solidFill>
                <a:latin typeface="Adobe Gothic Std B"/>
              </a:rPr>
              <a:t> </a:t>
            </a:r>
            <a:r>
              <a:rPr lang="en-US" sz="2101" b="1" i="1" dirty="0" err="1">
                <a:solidFill>
                  <a:schemeClr val="tx2"/>
                </a:solidFill>
                <a:latin typeface="Adobe Gothic Std B"/>
              </a:rPr>
              <a:t>siswa</a:t>
            </a:r>
            <a:r>
              <a:rPr lang="en-US" sz="2101" b="1" i="1" dirty="0">
                <a:solidFill>
                  <a:schemeClr val="tx2"/>
                </a:solidFill>
                <a:latin typeface="Adobe Gothic Std B"/>
              </a:rPr>
              <a:t> </a:t>
            </a:r>
            <a:r>
              <a:rPr lang="en-US" sz="2101" b="1" i="1" dirty="0" err="1">
                <a:solidFill>
                  <a:schemeClr val="tx2"/>
                </a:solidFill>
                <a:latin typeface="Adobe Gothic Std B"/>
              </a:rPr>
              <a:t>sebagai</a:t>
            </a:r>
            <a:r>
              <a:rPr lang="en-US" sz="2101" b="1" i="1" dirty="0">
                <a:solidFill>
                  <a:schemeClr val="tx2"/>
                </a:solidFill>
                <a:latin typeface="Adobe Gothic Std B"/>
              </a:rPr>
              <a:t> </a:t>
            </a:r>
            <a:r>
              <a:rPr lang="en-US" sz="2101" b="1" i="1" dirty="0" err="1">
                <a:solidFill>
                  <a:schemeClr val="tx2"/>
                </a:solidFill>
                <a:latin typeface="Adobe Gothic Std B"/>
              </a:rPr>
              <a:t>individu</a:t>
            </a:r>
            <a:r>
              <a:rPr lang="en-US" sz="2101" b="1" i="1" dirty="0">
                <a:solidFill>
                  <a:schemeClr val="tx2"/>
                </a:solidFill>
                <a:latin typeface="Adobe Gothic Std B"/>
              </a:rPr>
              <a:t> yang </a:t>
            </a:r>
            <a:r>
              <a:rPr lang="en-US" sz="2101" b="1" i="1" dirty="0" err="1">
                <a:solidFill>
                  <a:schemeClr val="tx2"/>
                </a:solidFill>
                <a:latin typeface="Adobe Gothic Std B"/>
              </a:rPr>
              <a:t>utuh</a:t>
            </a:r>
            <a:r>
              <a:rPr lang="en-US" sz="2101" b="1" i="1" dirty="0">
                <a:solidFill>
                  <a:schemeClr val="tx2"/>
                </a:solidFill>
                <a:latin typeface="Adobe Gothic Std B"/>
              </a:rPr>
              <a:t> </a:t>
            </a:r>
            <a:r>
              <a:rPr lang="en-US" sz="2101" b="1" i="1" dirty="0" err="1">
                <a:solidFill>
                  <a:schemeClr val="tx2"/>
                </a:solidFill>
                <a:latin typeface="Adobe Gothic Std B"/>
              </a:rPr>
              <a:t>dengan</a:t>
            </a:r>
            <a:r>
              <a:rPr lang="en-US" sz="2101" b="1" i="1" dirty="0">
                <a:solidFill>
                  <a:schemeClr val="tx2"/>
                </a:solidFill>
                <a:latin typeface="Adobe Gothic Std B"/>
              </a:rPr>
              <a:t> </a:t>
            </a:r>
            <a:r>
              <a:rPr lang="en-US" sz="2101" b="1" i="1" dirty="0" err="1">
                <a:solidFill>
                  <a:schemeClr val="tx2"/>
                </a:solidFill>
                <a:latin typeface="Adobe Gothic Std B"/>
              </a:rPr>
              <a:t>memiliki</a:t>
            </a:r>
            <a:r>
              <a:rPr lang="en-US" sz="2101" b="1" i="1" dirty="0">
                <a:solidFill>
                  <a:schemeClr val="tx2"/>
                </a:solidFill>
                <a:latin typeface="Adobe Gothic Std B"/>
              </a:rPr>
              <a:t> </a:t>
            </a:r>
            <a:r>
              <a:rPr lang="en-US" sz="2101" b="1" i="1" dirty="0" err="1">
                <a:solidFill>
                  <a:schemeClr val="tx2"/>
                </a:solidFill>
                <a:latin typeface="Adobe Gothic Std B"/>
              </a:rPr>
              <a:t>berbagai</a:t>
            </a:r>
            <a:r>
              <a:rPr lang="en-US" sz="2101" b="1" i="1" dirty="0">
                <a:solidFill>
                  <a:schemeClr val="tx2"/>
                </a:solidFill>
                <a:latin typeface="Adobe Gothic Std B"/>
              </a:rPr>
              <a:t> </a:t>
            </a:r>
            <a:r>
              <a:rPr lang="en-US" sz="2101" b="1" i="1" dirty="0" err="1">
                <a:solidFill>
                  <a:schemeClr val="tx2"/>
                </a:solidFill>
                <a:latin typeface="Adobe Gothic Std B"/>
              </a:rPr>
              <a:t>potensi</a:t>
            </a:r>
            <a:r>
              <a:rPr lang="en-US" sz="2101" b="1" i="1" dirty="0">
                <a:solidFill>
                  <a:schemeClr val="tx2"/>
                </a:solidFill>
                <a:latin typeface="Adobe Gothic Std B"/>
              </a:rPr>
              <a:t> </a:t>
            </a:r>
            <a:r>
              <a:rPr lang="en-US" sz="2101" b="1" i="1" dirty="0" err="1">
                <a:solidFill>
                  <a:schemeClr val="tx2"/>
                </a:solidFill>
                <a:latin typeface="Adobe Gothic Std B"/>
              </a:rPr>
              <a:t>positif</a:t>
            </a:r>
            <a:r>
              <a:rPr lang="en-US" sz="2101" b="1" i="1" dirty="0">
                <a:solidFill>
                  <a:schemeClr val="tx2"/>
                </a:solidFill>
                <a:latin typeface="Adobe Gothic Std B"/>
              </a:rPr>
              <a:t> </a:t>
            </a:r>
            <a:r>
              <a:rPr lang="en-US" sz="2101" b="1" i="1" dirty="0" err="1">
                <a:solidFill>
                  <a:schemeClr val="tx2"/>
                </a:solidFill>
                <a:latin typeface="Adobe Gothic Std B"/>
              </a:rPr>
              <a:t>dan</a:t>
            </a:r>
            <a:r>
              <a:rPr lang="en-US" sz="2101" b="1" i="1" dirty="0">
                <a:solidFill>
                  <a:schemeClr val="tx2"/>
                </a:solidFill>
                <a:latin typeface="Adobe Gothic Std B"/>
              </a:rPr>
              <a:t> </a:t>
            </a:r>
            <a:r>
              <a:rPr lang="en-US" sz="2101" b="1" i="1" dirty="0" err="1">
                <a:solidFill>
                  <a:schemeClr val="tx2"/>
                </a:solidFill>
                <a:latin typeface="Adobe Gothic Std B"/>
              </a:rPr>
              <a:t>juga</a:t>
            </a:r>
            <a:r>
              <a:rPr lang="en-US" sz="2101" b="1" i="1" dirty="0">
                <a:solidFill>
                  <a:schemeClr val="tx2"/>
                </a:solidFill>
                <a:latin typeface="Adobe Gothic Std B"/>
              </a:rPr>
              <a:t> </a:t>
            </a:r>
            <a:r>
              <a:rPr lang="en-US" sz="2101" b="1" i="1" dirty="0" err="1">
                <a:solidFill>
                  <a:schemeClr val="tx2"/>
                </a:solidFill>
                <a:latin typeface="Adobe Gothic Std B"/>
              </a:rPr>
              <a:t>negatif</a:t>
            </a:r>
            <a:r>
              <a:rPr lang="en-US" sz="2101" b="1" dirty="0">
                <a:solidFill>
                  <a:schemeClr val="tx2"/>
                </a:solidFill>
                <a:latin typeface="Adobe Gothic Std B"/>
              </a:rPr>
              <a:t>. Nah </a:t>
            </a:r>
            <a:r>
              <a:rPr lang="en-US" sz="2101" b="1" dirty="0" err="1">
                <a:solidFill>
                  <a:schemeClr val="tx2"/>
                </a:solidFill>
                <a:latin typeface="Adobe Gothic Std B"/>
              </a:rPr>
              <a:t>sekarang</a:t>
            </a:r>
            <a:r>
              <a:rPr lang="en-US" sz="2101" b="1" dirty="0">
                <a:solidFill>
                  <a:schemeClr val="tx2"/>
                </a:solidFill>
                <a:latin typeface="Adobe Gothic Std B"/>
              </a:rPr>
              <a:t> </a:t>
            </a:r>
            <a:r>
              <a:rPr lang="en-US" sz="2101" b="1" dirty="0" err="1">
                <a:solidFill>
                  <a:schemeClr val="tx2"/>
                </a:solidFill>
                <a:latin typeface="Adobe Gothic Std B"/>
              </a:rPr>
              <a:t>coba</a:t>
            </a:r>
            <a:r>
              <a:rPr lang="en-US" sz="2101" b="1" dirty="0">
                <a:solidFill>
                  <a:schemeClr val="tx2"/>
                </a:solidFill>
                <a:latin typeface="Adobe Gothic Std B"/>
              </a:rPr>
              <a:t> </a:t>
            </a:r>
            <a:r>
              <a:rPr lang="en-US" sz="2101" b="1" dirty="0" err="1">
                <a:solidFill>
                  <a:schemeClr val="tx2"/>
                </a:solidFill>
                <a:latin typeface="Adobe Gothic Std B"/>
              </a:rPr>
              <a:t>dibuat</a:t>
            </a:r>
            <a:r>
              <a:rPr lang="en-US" sz="2101" b="1" dirty="0">
                <a:solidFill>
                  <a:schemeClr val="tx2"/>
                </a:solidFill>
                <a:latin typeface="Adobe Gothic Std B"/>
              </a:rPr>
              <a:t> </a:t>
            </a:r>
            <a:r>
              <a:rPr lang="en-US" sz="2101" b="1" dirty="0" err="1">
                <a:solidFill>
                  <a:schemeClr val="tx2"/>
                </a:solidFill>
                <a:latin typeface="Adobe Gothic Std B"/>
              </a:rPr>
              <a:t>contoh</a:t>
            </a:r>
            <a:r>
              <a:rPr lang="en-US" sz="2101" b="1" dirty="0">
                <a:solidFill>
                  <a:schemeClr val="tx2"/>
                </a:solidFill>
                <a:latin typeface="Adobe Gothic Std B"/>
              </a:rPr>
              <a:t> </a:t>
            </a:r>
            <a:r>
              <a:rPr lang="en-US" sz="2101" b="1" dirty="0" err="1">
                <a:solidFill>
                  <a:schemeClr val="tx2"/>
                </a:solidFill>
                <a:latin typeface="Adobe Gothic Std B"/>
              </a:rPr>
              <a:t>konkrest</a:t>
            </a:r>
            <a:r>
              <a:rPr lang="en-US" sz="2101" b="1" dirty="0">
                <a:solidFill>
                  <a:schemeClr val="tx2"/>
                </a:solidFill>
                <a:latin typeface="Adobe Gothic Std B"/>
              </a:rPr>
              <a:t> </a:t>
            </a:r>
            <a:r>
              <a:rPr lang="en-US" sz="2101" b="1" dirty="0" err="1">
                <a:solidFill>
                  <a:schemeClr val="tx2"/>
                </a:solidFill>
                <a:latin typeface="Adobe Gothic Std B"/>
              </a:rPr>
              <a:t>bentuk</a:t>
            </a:r>
            <a:r>
              <a:rPr lang="en-US" sz="2101" b="1" dirty="0">
                <a:solidFill>
                  <a:schemeClr val="tx2"/>
                </a:solidFill>
                <a:latin typeface="Adobe Gothic Std B"/>
              </a:rPr>
              <a:t> </a:t>
            </a:r>
            <a:r>
              <a:rPr lang="en-US" sz="2101" b="1" dirty="0" err="1">
                <a:solidFill>
                  <a:schemeClr val="tx2"/>
                </a:solidFill>
                <a:latin typeface="Adobe Gothic Std B"/>
              </a:rPr>
              <a:t>penerapan</a:t>
            </a:r>
            <a:r>
              <a:rPr lang="en-US" sz="2101" b="1" dirty="0">
                <a:solidFill>
                  <a:schemeClr val="tx2"/>
                </a:solidFill>
                <a:latin typeface="Adobe Gothic Std B"/>
              </a:rPr>
              <a:t> </a:t>
            </a:r>
            <a:r>
              <a:rPr lang="en-US" sz="2101" b="1" dirty="0" err="1">
                <a:solidFill>
                  <a:schemeClr val="tx2"/>
                </a:solidFill>
                <a:latin typeface="Adobe Gothic Std B"/>
              </a:rPr>
              <a:t>teori</a:t>
            </a:r>
            <a:r>
              <a:rPr lang="en-US" sz="2101" b="1" dirty="0">
                <a:solidFill>
                  <a:schemeClr val="tx2"/>
                </a:solidFill>
                <a:latin typeface="Adobe Gothic Std B"/>
              </a:rPr>
              <a:t> </a:t>
            </a:r>
            <a:r>
              <a:rPr lang="en-US" sz="2101" b="1" dirty="0" err="1">
                <a:solidFill>
                  <a:schemeClr val="tx2"/>
                </a:solidFill>
                <a:latin typeface="Adobe Gothic Std B"/>
              </a:rPr>
              <a:t>ini</a:t>
            </a:r>
            <a:r>
              <a:rPr lang="en-US" sz="2101" b="1" dirty="0">
                <a:solidFill>
                  <a:schemeClr val="tx2"/>
                </a:solidFill>
                <a:latin typeface="Adobe Gothic Std B"/>
              </a:rPr>
              <a:t> </a:t>
            </a:r>
            <a:r>
              <a:rPr lang="en-US" sz="2101" b="1" dirty="0" err="1">
                <a:solidFill>
                  <a:schemeClr val="tx2"/>
                </a:solidFill>
                <a:latin typeface="Adobe Gothic Std B"/>
              </a:rPr>
              <a:t>dalam</a:t>
            </a:r>
            <a:r>
              <a:rPr lang="en-US" sz="2101" b="1" dirty="0">
                <a:solidFill>
                  <a:schemeClr val="tx2"/>
                </a:solidFill>
                <a:latin typeface="Adobe Gothic Std B"/>
              </a:rPr>
              <a:t> </a:t>
            </a:r>
            <a:r>
              <a:rPr lang="en-US" sz="2101" b="1" dirty="0" err="1">
                <a:solidFill>
                  <a:schemeClr val="tx2"/>
                </a:solidFill>
                <a:latin typeface="Adobe Gothic Std B"/>
              </a:rPr>
              <a:t>pembelajaran</a:t>
            </a:r>
            <a:r>
              <a:rPr lang="en-US" sz="2101" b="1" dirty="0">
                <a:solidFill>
                  <a:schemeClr val="tx2"/>
                </a:solidFill>
                <a:latin typeface="Adobe Gothic Std B"/>
              </a:rPr>
              <a:t> yang </a:t>
            </a:r>
            <a:r>
              <a:rPr lang="en-US" sz="2101" b="1" dirty="0" err="1">
                <a:solidFill>
                  <a:schemeClr val="tx2"/>
                </a:solidFill>
                <a:latin typeface="Adobe Gothic Std B"/>
              </a:rPr>
              <a:t>Bapak</a:t>
            </a:r>
            <a:r>
              <a:rPr lang="en-US" sz="2101" b="1" dirty="0">
                <a:solidFill>
                  <a:schemeClr val="tx2"/>
                </a:solidFill>
                <a:latin typeface="Adobe Gothic Std B"/>
              </a:rPr>
              <a:t>/</a:t>
            </a:r>
            <a:r>
              <a:rPr lang="en-US" sz="2101" b="1" dirty="0" err="1">
                <a:solidFill>
                  <a:schemeClr val="tx2"/>
                </a:solidFill>
                <a:latin typeface="Adobe Gothic Std B"/>
              </a:rPr>
              <a:t>Ibu</a:t>
            </a:r>
            <a:r>
              <a:rPr lang="en-US" sz="2101" b="1" dirty="0">
                <a:solidFill>
                  <a:schemeClr val="tx2"/>
                </a:solidFill>
                <a:latin typeface="Adobe Gothic Std B"/>
              </a:rPr>
              <a:t> </a:t>
            </a:r>
            <a:r>
              <a:rPr lang="en-US" sz="2101" b="1" dirty="0" err="1">
                <a:solidFill>
                  <a:schemeClr val="tx2"/>
                </a:solidFill>
                <a:latin typeface="Adobe Gothic Std B"/>
              </a:rPr>
              <a:t>lakukan</a:t>
            </a:r>
            <a:r>
              <a:rPr lang="en-US" sz="2101" b="1" dirty="0">
                <a:solidFill>
                  <a:schemeClr val="tx2"/>
                </a:solidFill>
                <a:latin typeface="Adobe Gothic Std B"/>
              </a:rPr>
              <a:t> di </a:t>
            </a:r>
            <a:r>
              <a:rPr lang="en-US" sz="2101" b="1" dirty="0" err="1">
                <a:solidFill>
                  <a:schemeClr val="tx2"/>
                </a:solidFill>
                <a:latin typeface="Adobe Gothic Std B"/>
              </a:rPr>
              <a:t>kelas</a:t>
            </a:r>
            <a:r>
              <a:rPr lang="en-US" sz="2101" b="1" dirty="0">
                <a:solidFill>
                  <a:schemeClr val="tx2"/>
                </a:solidFill>
                <a:latin typeface="Adobe Gothic Std B"/>
              </a:rPr>
              <a:t>.</a:t>
            </a:r>
            <a:br>
              <a:rPr lang="en-US" sz="2101" b="1" dirty="0">
                <a:solidFill>
                  <a:schemeClr val="tx2"/>
                </a:solidFill>
                <a:latin typeface="Adobe Gothic Std B"/>
              </a:rPr>
            </a:br>
            <a:r>
              <a:rPr lang="en-US" sz="2101" b="1" dirty="0" err="1">
                <a:solidFill>
                  <a:schemeClr val="tx2"/>
                </a:solidFill>
                <a:latin typeface="Adobe Gothic Std B"/>
              </a:rPr>
              <a:t>Contoh</a:t>
            </a:r>
            <a:r>
              <a:rPr lang="en-US" sz="2101" b="1" dirty="0">
                <a:solidFill>
                  <a:schemeClr val="tx2"/>
                </a:solidFill>
                <a:latin typeface="Adobe Gothic Std B"/>
              </a:rPr>
              <a:t> </a:t>
            </a:r>
            <a:br>
              <a:rPr lang="en-US" sz="2101" b="1" dirty="0">
                <a:solidFill>
                  <a:schemeClr val="tx2"/>
                </a:solidFill>
                <a:latin typeface="Adobe Gothic Std B"/>
              </a:rPr>
            </a:br>
            <a:r>
              <a:rPr lang="en-US" sz="2101" b="1" dirty="0">
                <a:solidFill>
                  <a:schemeClr val="tx2"/>
                </a:solidFill>
                <a:latin typeface="Adobe Gothic Std B"/>
              </a:rPr>
              <a:t>1. </a:t>
            </a:r>
            <a:r>
              <a:rPr lang="en-US" sz="2101" b="1" dirty="0" err="1">
                <a:solidFill>
                  <a:schemeClr val="tx2"/>
                </a:solidFill>
                <a:latin typeface="Adobe Gothic Std B"/>
              </a:rPr>
              <a:t>mengucapkan</a:t>
            </a:r>
            <a:r>
              <a:rPr lang="en-US" sz="2101" b="1" dirty="0">
                <a:solidFill>
                  <a:schemeClr val="tx2"/>
                </a:solidFill>
                <a:latin typeface="Adobe Gothic Std B"/>
              </a:rPr>
              <a:t> </a:t>
            </a:r>
            <a:r>
              <a:rPr lang="en-US" sz="2101" b="1" dirty="0" err="1">
                <a:solidFill>
                  <a:schemeClr val="tx2"/>
                </a:solidFill>
                <a:latin typeface="Adobe Gothic Std B"/>
              </a:rPr>
              <a:t>salam</a:t>
            </a:r>
            <a:r>
              <a:rPr lang="en-US" sz="2101" b="1" dirty="0">
                <a:solidFill>
                  <a:schemeClr val="tx2"/>
                </a:solidFill>
                <a:latin typeface="Adobe Gothic Std B"/>
              </a:rPr>
              <a:t>/say hello </a:t>
            </a:r>
            <a:r>
              <a:rPr lang="en-US" sz="2101" b="1" dirty="0" err="1">
                <a:solidFill>
                  <a:schemeClr val="tx2"/>
                </a:solidFill>
                <a:latin typeface="Adobe Gothic Std B"/>
              </a:rPr>
              <a:t>kepada</a:t>
            </a:r>
            <a:r>
              <a:rPr lang="en-US" sz="2101" b="1" dirty="0">
                <a:solidFill>
                  <a:schemeClr val="tx2"/>
                </a:solidFill>
                <a:latin typeface="Adobe Gothic Std B"/>
              </a:rPr>
              <a:t> </a:t>
            </a:r>
            <a:r>
              <a:rPr lang="en-US" sz="2101" b="1" dirty="0" err="1">
                <a:solidFill>
                  <a:schemeClr val="tx2"/>
                </a:solidFill>
                <a:latin typeface="Adobe Gothic Std B"/>
              </a:rPr>
              <a:t>anak</a:t>
            </a:r>
            <a:r>
              <a:rPr lang="en-US" sz="2101" b="1" dirty="0">
                <a:solidFill>
                  <a:schemeClr val="tx2"/>
                </a:solidFill>
                <a:latin typeface="Adobe Gothic Std B"/>
              </a:rPr>
              <a:t> </a:t>
            </a:r>
            <a:r>
              <a:rPr lang="en-US" sz="2101" b="1" dirty="0" err="1">
                <a:solidFill>
                  <a:schemeClr val="tx2"/>
                </a:solidFill>
                <a:latin typeface="Adobe Gothic Std B"/>
              </a:rPr>
              <a:t>sebelum</a:t>
            </a:r>
            <a:r>
              <a:rPr lang="en-US" sz="2101" b="1" dirty="0">
                <a:solidFill>
                  <a:schemeClr val="tx2"/>
                </a:solidFill>
                <a:latin typeface="Adobe Gothic Std B"/>
              </a:rPr>
              <a:t> </a:t>
            </a:r>
            <a:r>
              <a:rPr lang="en-US" sz="2101" b="1" dirty="0" err="1">
                <a:solidFill>
                  <a:schemeClr val="tx2"/>
                </a:solidFill>
                <a:latin typeface="Adobe Gothic Std B"/>
              </a:rPr>
              <a:t>pembelajaran</a:t>
            </a:r>
            <a:r>
              <a:rPr lang="en-US" sz="2101" b="1" dirty="0">
                <a:solidFill>
                  <a:schemeClr val="tx2"/>
                </a:solidFill>
                <a:latin typeface="Adobe Gothic Std B"/>
              </a:rPr>
              <a:t>.</a:t>
            </a:r>
            <a:br>
              <a:rPr lang="en-US" sz="2101" b="1" dirty="0">
                <a:solidFill>
                  <a:schemeClr val="tx2"/>
                </a:solidFill>
                <a:latin typeface="Adobe Gothic Std B"/>
              </a:rPr>
            </a:br>
            <a:r>
              <a:rPr lang="en-US" sz="2101" b="1" dirty="0">
                <a:solidFill>
                  <a:schemeClr val="tx2"/>
                </a:solidFill>
                <a:latin typeface="Adobe Gothic Std B"/>
              </a:rPr>
              <a:t>2………………………………………</a:t>
            </a:r>
            <a:r>
              <a:rPr lang="en-US" sz="3001" b="1" dirty="0">
                <a:solidFill>
                  <a:schemeClr val="tx2"/>
                </a:solidFill>
                <a:latin typeface="Adobe Gothic Std B"/>
              </a:rPr>
              <a:t/>
            </a:r>
            <a:br>
              <a:rPr lang="en-US" sz="3001" b="1" dirty="0">
                <a:solidFill>
                  <a:schemeClr val="tx2"/>
                </a:solidFill>
                <a:latin typeface="Adobe Gothic Std B"/>
              </a:rPr>
            </a:br>
            <a:endParaRPr lang="en-US" sz="3001" dirty="0">
              <a:solidFill>
                <a:schemeClr val="tx2"/>
              </a:solidFill>
            </a:endParaRPr>
          </a:p>
        </p:txBody>
      </p:sp>
    </p:spTree>
    <p:extLst>
      <p:ext uri="{BB962C8B-B14F-4D97-AF65-F5344CB8AC3E}">
        <p14:creationId xmlns:p14="http://schemas.microsoft.com/office/powerpoint/2010/main" val="33540137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Books 16x9">
  <a:themeElements>
    <a:clrScheme name="Books_16x9">
      <a:dk1>
        <a:srgbClr val="374C81"/>
      </a:dk1>
      <a:lt1>
        <a:srgbClr val="FFFFFF"/>
      </a:lt1>
      <a:dk2>
        <a:srgbClr val="000000"/>
      </a:dk2>
      <a:lt2>
        <a:srgbClr val="EDE5DF"/>
      </a:lt2>
      <a:accent1>
        <a:srgbClr val="414E77"/>
      </a:accent1>
      <a:accent2>
        <a:srgbClr val="70AAC4"/>
      </a:accent2>
      <a:accent3>
        <a:srgbClr val="8B6A94"/>
      </a:accent3>
      <a:accent4>
        <a:srgbClr val="61A796"/>
      </a:accent4>
      <a:accent5>
        <a:srgbClr val="4E5798"/>
      </a:accent5>
      <a:accent6>
        <a:srgbClr val="7E5C5C"/>
      </a:accent6>
      <a:hlink>
        <a:srgbClr val="0070C0"/>
      </a:hlink>
      <a:folHlink>
        <a:srgbClr val="7030A0"/>
      </a:folHlink>
    </a:clrScheme>
    <a:fontScheme name="Century Gothic">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100000" t="-80000" r="-50000" b="180000"/>
          </a:path>
        </a:gradFill>
        <a:gradFill rotWithShape="1">
          <a:gsLst>
            <a:gs pos="0">
              <a:schemeClr val="phClr">
                <a:tint val="80000"/>
                <a:satMod val="300000"/>
              </a:schemeClr>
            </a:gs>
            <a:gs pos="100000">
              <a:schemeClr val="phClr">
                <a:shade val="30000"/>
                <a:satMod val="200000"/>
              </a:schemeClr>
            </a:gs>
          </a:gsLst>
          <a:path path="circle">
            <a:fillToRect l="30000" t="30000" r="70000" b="100000"/>
          </a:path>
        </a:gradFill>
      </a:bgFillStyleLst>
    </a:fmtScheme>
  </a:themeElements>
  <a:objectDefaults/>
  <a:extraClrSchemeLst/>
  <a:extLst>
    <a:ext uri="{05A4C25C-085E-4340-85A3-A5531E510DB2}">
      <thm15:themeFamily xmlns:thm15="http://schemas.microsoft.com/office/thememl/2012/main" name="TF02787940.potx" id="{F769AD3B-90E4-4F81-9CF2-8BD9F607FEC3}" vid="{18F656D2-BE2F-4155-8430-D393897A45F9}"/>
    </a:ext>
  </a:extLst>
</a:theme>
</file>

<file path=ppt/theme/theme2.xml><?xml version="1.0" encoding="utf-8"?>
<a:theme xmlns:a="http://schemas.openxmlformats.org/drawingml/2006/main" name="Office Theme">
  <a:themeElements>
    <a:clrScheme name="Books16x9">
      <a:dk1>
        <a:srgbClr val="374C81"/>
      </a:dk1>
      <a:lt1>
        <a:srgbClr val="FFFFFF"/>
      </a:lt1>
      <a:dk2>
        <a:srgbClr val="000000"/>
      </a:dk2>
      <a:lt2>
        <a:srgbClr val="EDE5DF"/>
      </a:lt2>
      <a:accent1>
        <a:srgbClr val="414E77"/>
      </a:accent1>
      <a:accent2>
        <a:srgbClr val="70AAC4"/>
      </a:accent2>
      <a:accent3>
        <a:srgbClr val="8B6A94"/>
      </a:accent3>
      <a:accent4>
        <a:srgbClr val="61A796"/>
      </a:accent4>
      <a:accent5>
        <a:srgbClr val="4E5798"/>
      </a:accent5>
      <a:accent6>
        <a:srgbClr val="7E5C5C"/>
      </a:accent6>
      <a:hlink>
        <a:srgbClr val="0070C0"/>
      </a:hlink>
      <a:folHlink>
        <a:srgbClr val="7030A0"/>
      </a:folHlink>
    </a:clrScheme>
    <a:fontScheme name="Century Gothic">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100000" t="-80000" r="-50000" b="180000"/>
          </a:path>
        </a:gradFill>
        <a:gradFill rotWithShape="1">
          <a:gsLst>
            <a:gs pos="0">
              <a:schemeClr val="phClr">
                <a:tint val="80000"/>
                <a:satMod val="300000"/>
              </a:schemeClr>
            </a:gs>
            <a:gs pos="100000">
              <a:schemeClr val="phClr">
                <a:shade val="30000"/>
                <a:satMod val="200000"/>
              </a:schemeClr>
            </a:gs>
          </a:gsLst>
          <a:path path="circle">
            <a:fillToRect l="30000" t="30000" r="70000" b="100000"/>
          </a:path>
        </a:gradFill>
      </a:bgFillStyleLst>
    </a:fmtScheme>
  </a:themeElements>
  <a:objectDefaults/>
  <a:extraClrSchemeLst/>
</a:theme>
</file>

<file path=ppt/theme/theme3.xml><?xml version="1.0" encoding="utf-8"?>
<a:theme xmlns:a="http://schemas.openxmlformats.org/drawingml/2006/main" name="Office Theme">
  <a:themeElements>
    <a:clrScheme name="Books16x9">
      <a:dk1>
        <a:srgbClr val="374C81"/>
      </a:dk1>
      <a:lt1>
        <a:srgbClr val="FFFFFF"/>
      </a:lt1>
      <a:dk2>
        <a:srgbClr val="000000"/>
      </a:dk2>
      <a:lt2>
        <a:srgbClr val="EDE5DF"/>
      </a:lt2>
      <a:accent1>
        <a:srgbClr val="414E77"/>
      </a:accent1>
      <a:accent2>
        <a:srgbClr val="70AAC4"/>
      </a:accent2>
      <a:accent3>
        <a:srgbClr val="8B6A94"/>
      </a:accent3>
      <a:accent4>
        <a:srgbClr val="61A796"/>
      </a:accent4>
      <a:accent5>
        <a:srgbClr val="4E5798"/>
      </a:accent5>
      <a:accent6>
        <a:srgbClr val="7E5C5C"/>
      </a:accent6>
      <a:hlink>
        <a:srgbClr val="0070C0"/>
      </a:hlink>
      <a:folHlink>
        <a:srgbClr val="7030A0"/>
      </a:folHlink>
    </a:clrScheme>
    <a:fontScheme name="Century Gothic">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100000" t="-80000" r="-50000" b="180000"/>
          </a:path>
        </a:gradFill>
        <a:gradFill rotWithShape="1">
          <a:gsLst>
            <a:gs pos="0">
              <a:schemeClr val="phClr">
                <a:tint val="80000"/>
                <a:satMod val="300000"/>
              </a:schemeClr>
            </a:gs>
            <a:gs pos="100000">
              <a:schemeClr val="phClr">
                <a:shade val="30000"/>
                <a:satMod val="200000"/>
              </a:schemeClr>
            </a:gs>
          </a:gsLst>
          <a:path path="circle">
            <a:fillToRect l="30000" t="30000" r="70000" b="10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AssetEditForm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TemplateFile" ma:contentTypeID="0x0101006EDDDB5EE6D98C44930B742096920B300400F5B6D36B3EF94B4E9A635CDF2A18F5B8" ma:contentTypeVersion="72" ma:contentTypeDescription="Create a new document." ma:contentTypeScope="" ma:versionID="a23e56308344d904b51738559c3d67c9">
  <xsd:schema xmlns:xsd="http://www.w3.org/2001/XMLSchema" xmlns:xs="http://www.w3.org/2001/XMLSchema" xmlns:p="http://schemas.microsoft.com/office/2006/metadata/properties" xmlns:ns2="4873beb7-5857-4685-be1f-d57550cc96cc" targetNamespace="http://schemas.microsoft.com/office/2006/metadata/properties" ma:root="true" ma:fieldsID="cd0908cc4600e77bf5da051303e00c8d" ns2:_="">
    <xsd:import namespace="4873beb7-5857-4685-be1f-d57550cc96cc"/>
    <xsd:element name="properties">
      <xsd:complexType>
        <xsd:sequence>
          <xsd:element name="documentManagement">
            <xsd:complexType>
              <xsd:all>
                <xsd:element ref="ns2:AcquiredFrom" minOccurs="0"/>
                <xsd:element ref="ns2:UACurrentWords" minOccurs="0"/>
                <xsd:element ref="ns2:TPApplication" minOccurs="0"/>
                <xsd:element ref="ns2:ApprovalLog" minOccurs="0"/>
                <xsd:element ref="ns2:ApprovalStatus" minOccurs="0"/>
                <xsd:element ref="ns2:AssetStart" minOccurs="0"/>
                <xsd:element ref="ns2:AssetExpire" minOccurs="0"/>
                <xsd:element ref="ns2:AssetId" minOccurs="0"/>
                <xsd:element ref="ns2:IsSearchable" minOccurs="0"/>
                <xsd:element ref="ns2:AssetType" minOccurs="0"/>
                <xsd:element ref="ns2:APAuthor" minOccurs="0"/>
                <xsd:element ref="ns2:AverageRating" minOccurs="0"/>
                <xsd:element ref="ns2:BlockPublish" minOccurs="0"/>
                <xsd:element ref="ns2:BugNumber" minOccurs="0"/>
                <xsd:element ref="ns2:CampaignTagsTaxHTField0" minOccurs="0"/>
                <xsd:element ref="ns2:TPClientViewer" minOccurs="0"/>
                <xsd:element ref="ns2:ClipArtFilename" minOccurs="0"/>
                <xsd:element ref="ns2:TPCommandLine" minOccurs="0"/>
                <xsd:element ref="ns2:TPComponent" minOccurs="0"/>
                <xsd:element ref="ns2:ContentItem" minOccurs="0"/>
                <xsd:element ref="ns2:CrawlForDependencies" minOccurs="0"/>
                <xsd:element ref="ns2:CSXHash" minOccurs="0"/>
                <xsd:element ref="ns2:CSXSubmissionMarket" minOccurs="0"/>
                <xsd:element ref="ns2:CSXUpdate" minOccurs="0"/>
                <xsd:element ref="ns2:IntlLangReviewDate" minOccurs="0"/>
                <xsd:element ref="ns2:IsDeleted" minOccurs="0"/>
                <xsd:element ref="ns2:APDescription" minOccurs="0"/>
                <xsd:element ref="ns2:DirectSourceMarket" minOccurs="0"/>
                <xsd:element ref="ns2:Downloads" minOccurs="0"/>
                <xsd:element ref="ns2:DSATActionTaken" minOccurs="0"/>
                <xsd:element ref="ns2:APEditor" minOccurs="0"/>
                <xsd:element ref="ns2:EditorialStatus" minOccurs="0"/>
                <xsd:element ref="ns2:EditorialTags" minOccurs="0"/>
                <xsd:element ref="ns2:TPExecutable" minOccurs="0"/>
                <xsd:element ref="ns2:FeatureTagsTaxHTField0" minOccurs="0"/>
                <xsd:element ref="ns2:TPFriendlyName" minOccurs="0"/>
                <xsd:element ref="ns2:FriendlyTitle" minOccurs="0"/>
                <xsd:element ref="ns2:PrimaryImageGen" minOccurs="0"/>
                <xsd:element ref="ns2:HandoffToMSDN" minOccurs="0"/>
                <xsd:element ref="ns2:InProjectListLookup" minOccurs="0"/>
                <xsd:element ref="ns2:TPInstallLocation" minOccurs="0"/>
                <xsd:element ref="ns2:InternalTagsTaxHTField0" minOccurs="0"/>
                <xsd:element ref="ns2:IntlLangReview" minOccurs="0"/>
                <xsd:element ref="ns2:IntlLangReviewer" minOccurs="0"/>
                <xsd:element ref="ns2:MarketSpecific" minOccurs="0"/>
                <xsd:element ref="ns2:LastCompleteVersionLookup" minOccurs="0"/>
                <xsd:element ref="ns2:LastHandOff" minOccurs="0"/>
                <xsd:element ref="ns2:LastModifiedDateTime" minOccurs="0"/>
                <xsd:element ref="ns2:LastPreviewErrorLookup" minOccurs="0"/>
                <xsd:element ref="ns2:LastPreviewResultLookup" minOccurs="0"/>
                <xsd:element ref="ns2:LastPreviewAttemptDateLookup" minOccurs="0"/>
                <xsd:element ref="ns2:LastPreviewedByLookup" minOccurs="0"/>
                <xsd:element ref="ns2:LastPreviewTimeLookup" minOccurs="0"/>
                <xsd:element ref="ns2:LastPreviewVersionLookup" minOccurs="0"/>
                <xsd:element ref="ns2:LastPublishErrorLookup" minOccurs="0"/>
                <xsd:element ref="ns2:LastPublishResultLookup" minOccurs="0"/>
                <xsd:element ref="ns2:LastPublishAttemptDateLookup" minOccurs="0"/>
                <xsd:element ref="ns2:LastPublishedByLookup" minOccurs="0"/>
                <xsd:element ref="ns2:LastPublishTimeLookup" minOccurs="0"/>
                <xsd:element ref="ns2:LastPublishVersionLookup" minOccurs="0"/>
                <xsd:element ref="ns2:TPLaunchHelpLinkType" minOccurs="0"/>
                <xsd:element ref="ns2:LegacyData" minOccurs="0"/>
                <xsd:element ref="ns2:TPLaunchHelpLink" minOccurs="0"/>
                <xsd:element ref="ns2:LocComments" minOccurs="0"/>
                <xsd:element ref="ns2:LocLastLocAttemptVersionLookup" minOccurs="0"/>
                <xsd:element ref="ns2:LocLastLocAttemptVersionTypeLookup" minOccurs="0"/>
                <xsd:element ref="ns2:LocManualTestRequired" minOccurs="0"/>
                <xsd:element ref="ns2:LocMarketGroupTiers2" minOccurs="0"/>
                <xsd:element ref="ns2:LocNewPublishedVersionLookup" minOccurs="0"/>
                <xsd:element ref="ns2:LocOverallHandbackStatusLookup" minOccurs="0"/>
                <xsd:element ref="ns2:LocOverallLocStatusLookup" minOccurs="0"/>
                <xsd:element ref="ns2:LocOverallPreviewStatusLookup" minOccurs="0"/>
                <xsd:element ref="ns2:LocOverallPublishStatusLookup" minOccurs="0"/>
                <xsd:element ref="ns2:IntlLocPriority" minOccurs="0"/>
                <xsd:element ref="ns2:LocProcessedForHandoffsLookup" minOccurs="0"/>
                <xsd:element ref="ns2:LocProcessedForMarketsLookup" minOccurs="0"/>
                <xsd:element ref="ns2:LocPublishedDependentAssetsLookup" minOccurs="0"/>
                <xsd:element ref="ns2:LocPublishedLinkedAssetsLookup" minOccurs="0"/>
                <xsd:element ref="ns2:LocRecommendedHandoff" minOccurs="0"/>
                <xsd:element ref="ns2:LocalizationTagsTaxHTField0" minOccurs="0"/>
                <xsd:element ref="ns2:MachineTranslated" minOccurs="0"/>
                <xsd:element ref="ns2:Manager" minOccurs="0"/>
                <xsd:element ref="ns2:Markets" minOccurs="0"/>
                <xsd:element ref="ns2:Milestone" minOccurs="0"/>
                <xsd:element ref="ns2:TPNamespace" minOccurs="0"/>
                <xsd:element ref="ns2:NumericId" minOccurs="0"/>
                <xsd:element ref="ns2:NumOfRatingsLookup" minOccurs="0"/>
                <xsd:element ref="ns2:OOCacheId" minOccurs="0"/>
                <xsd:element ref="ns2:OpenTemplate" minOccurs="0"/>
                <xsd:element ref="ns2:OriginAsset" minOccurs="0"/>
                <xsd:element ref="ns2:OriginalRelease" minOccurs="0"/>
                <xsd:element ref="ns2:OriginalSourceMarket" minOccurs="0"/>
                <xsd:element ref="ns2:OutputCachingOn" minOccurs="0"/>
                <xsd:element ref="ns2:ParentAssetId" minOccurs="0"/>
                <xsd:element ref="ns2:PlannedPubDate" minOccurs="0"/>
                <xsd:element ref="ns2:PolicheckWords" minOccurs="0"/>
                <xsd:element ref="ns2:BusinessGroup" minOccurs="0"/>
                <xsd:element ref="ns2:UAProjectedTotalWords" minOccurs="0"/>
                <xsd:element ref="ns2:Provider" minOccurs="0"/>
                <xsd:element ref="ns2:Providers" minOccurs="0"/>
                <xsd:element ref="ns2:PublishStatusLookup" minOccurs="0"/>
                <xsd:element ref="ns2:PublishTargets" minOccurs="0"/>
                <xsd:element ref="ns2:RecommendationsModifier" minOccurs="0"/>
                <xsd:element ref="ns2:ArtSampleDocs" minOccurs="0"/>
                <xsd:element ref="ns2:ScenarioTagsTaxHTField0" minOccurs="0"/>
                <xsd:element ref="ns2:ShowIn" minOccurs="0"/>
                <xsd:element ref="ns2:SourceTitle" minOccurs="0"/>
                <xsd:element ref="ns2:CSXSubmissionDate" minOccurs="0"/>
                <xsd:element ref="ns2:SubmitterId" minOccurs="0"/>
                <xsd:element ref="ns2:TaxCatchAll" minOccurs="0"/>
                <xsd:element ref="ns2:TaxCatchAllLabel" minOccurs="0"/>
                <xsd:element ref="ns2:TemplateStatus" minOccurs="0"/>
                <xsd:element ref="ns2:TemplateTemplateType" minOccurs="0"/>
                <xsd:element ref="ns2:ThumbnailAssetId" minOccurs="0"/>
                <xsd:element ref="ns2:TimesCloned" minOccurs="0"/>
                <xsd:element ref="ns2:TrustLevel" minOccurs="0"/>
                <xsd:element ref="ns2:UALocComments" minOccurs="0"/>
                <xsd:element ref="ns2:UALocRecommendation" minOccurs="0"/>
                <xsd:element ref="ns2:UANotes" minOccurs="0"/>
                <xsd:element ref="ns2:TPAppVersion" minOccurs="0"/>
                <xsd:element ref="ns2:VoteCount"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873beb7-5857-4685-be1f-d57550cc96cc" elementFormDefault="qualified">
    <xsd:import namespace="http://schemas.microsoft.com/office/2006/documentManagement/types"/>
    <xsd:import namespace="http://schemas.microsoft.com/office/infopath/2007/PartnerControls"/>
    <xsd:element name="AcquiredFrom" ma:index="1" nillable="true" ma:displayName="Acquired From" ma:default="Internal MS" ma:internalName="AcquiredFrom" ma:readOnly="false">
      <xsd:simpleType>
        <xsd:restriction base="dms:Choice">
          <xsd:enumeration value="Internal MS"/>
          <xsd:enumeration value="Community"/>
          <xsd:enumeration value="MVP"/>
          <xsd:enumeration value="Publisher"/>
          <xsd:enumeration value="Partner"/>
          <xsd:enumeration value="None"/>
        </xsd:restriction>
      </xsd:simpleType>
    </xsd:element>
    <xsd:element name="UACurrentWords" ma:index="2" nillable="true" ma:displayName="Actual Word Count" ma:default="" ma:internalName="UACurrentWords" ma:readOnly="false">
      <xsd:simpleType>
        <xsd:restriction base="dms:Unknown"/>
      </xsd:simpleType>
    </xsd:element>
    <xsd:element name="TPApplication" ma:index="3" nillable="true" ma:displayName="Application to Open Template With" ma:default="" ma:internalName="TPApplication">
      <xsd:simpleType>
        <xsd:restriction base="dms:Text"/>
      </xsd:simpleType>
    </xsd:element>
    <xsd:element name="ApprovalLog" ma:index="4" nillable="true" ma:displayName="Approval Log" ma:default="" ma:hidden="true" ma:internalName="ApprovalLog" ma:readOnly="false">
      <xsd:simpleType>
        <xsd:restriction base="dms:Note"/>
      </xsd:simpleType>
    </xsd:element>
    <xsd:element name="ApprovalStatus" ma:index="5" nillable="true" ma:displayName="Approval Status" ma:default="InProgress" ma:internalName="ApprovalStatus" ma:readOnly="false">
      <xsd:simpleType>
        <xsd:restriction base="dms:Choice">
          <xsd:enumeration value="InProgress"/>
          <xsd:enumeration value="Rejected"/>
          <xsd:enumeration value="Questionable"/>
          <xsd:enumeration value="ApprovedAutomatic"/>
          <xsd:enumeration value="ApprovedManual"/>
          <xsd:enumeration value="On Hold"/>
          <xsd:enumeration value="Needs Review"/>
          <xsd:enumeration value="A Violation"/>
          <xsd:enumeration value="Unpublished Violation"/>
        </xsd:restriction>
      </xsd:simpleType>
    </xsd:element>
    <xsd:element name="AssetStart" ma:index="6" nillable="true" ma:displayName="Asset Begin Date" ma:default="[Today]" ma:internalName="AssetStart" ma:readOnly="false">
      <xsd:simpleType>
        <xsd:restriction base="dms:DateTime"/>
      </xsd:simpleType>
    </xsd:element>
    <xsd:element name="AssetExpire" ma:index="7" nillable="true" ma:displayName="Asset End Date" ma:default="2029-01-01T08:00:00Z" ma:format="DateTime" ma:internalName="AssetExpire" ma:readOnly="false">
      <xsd:simpleType>
        <xsd:restriction base="dms:DateTime"/>
      </xsd:simpleType>
    </xsd:element>
    <xsd:element name="AssetId" ma:index="8" nillable="true" ma:displayName="Asset ID" ma:default="" ma:indexed="true" ma:internalName="AssetId" ma:readOnly="false">
      <xsd:simpleType>
        <xsd:restriction base="dms:Text">
          <xsd:maxLength value="255"/>
        </xsd:restriction>
      </xsd:simpleType>
    </xsd:element>
    <xsd:element name="IsSearchable" ma:index="9" nillable="true" ma:displayName="Asset Searchable?" ma:default="true" ma:internalName="IsSearchable" ma:readOnly="false">
      <xsd:simpleType>
        <xsd:restriction base="dms:Boolean"/>
      </xsd:simpleType>
    </xsd:element>
    <xsd:element name="AssetType" ma:index="10" nillable="true" ma:displayName="Asset Type" ma:default="" ma:internalName="AssetType" ma:readOnly="false">
      <xsd:simpleType>
        <xsd:restriction base="dms:Unknown"/>
      </xsd:simpleType>
    </xsd:element>
    <xsd:element name="APAuthor" ma:index="11" nillable="true" ma:displayName="Author" ma:default="" ma:list="UserInfo" ma:internalName="APAuthor" ma:readOnly="false">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AverageRating" ma:index="12" nillable="true" ma:displayName="Average Rating" ma:internalName="AverageRating" ma:readOnly="false">
      <xsd:simpleType>
        <xsd:restriction base="dms:Text"/>
      </xsd:simpleType>
    </xsd:element>
    <xsd:element name="BlockPublish" ma:index="13" nillable="true" ma:displayName="Block from Publishing?" ma:default="" ma:internalName="BlockPublish" ma:readOnly="false">
      <xsd:simpleType>
        <xsd:restriction base="dms:Boolean"/>
      </xsd:simpleType>
    </xsd:element>
    <xsd:element name="BugNumber" ma:index="14" nillable="true" ma:displayName="Bug Number" ma:default="" ma:internalName="BugNumber" ma:readOnly="false">
      <xsd:simpleType>
        <xsd:restriction base="dms:Text"/>
      </xsd:simpleType>
    </xsd:element>
    <xsd:element name="CampaignTagsTaxHTField0" ma:index="16" nillable="true" ma:taxonomy="true" ma:internalName="CampaignTagsTaxHTField0" ma:taxonomyFieldName="CampaignTags" ma:displayName="Campaigns" ma:readOnly="false" ma:default="" ma:fieldId="{1df42cc3-2301-4f11-a52a-6ead923c29ed}" ma:taxonomyMulti="true" ma:sspId="8f79753a-75d3-41f5-8ca3-40b843941b4f" ma:termSetId="ca0e50d4-faa1-44ce-961e-bb1441c60e66" ma:anchorId="00000000-0000-0000-0000-000000000000" ma:open="false" ma:isKeyword="false">
      <xsd:complexType>
        <xsd:sequence>
          <xsd:element ref="pc:Terms" minOccurs="0" maxOccurs="1"/>
        </xsd:sequence>
      </xsd:complexType>
    </xsd:element>
    <xsd:element name="TPClientViewer" ma:index="17" nillable="true" ma:displayName="Client Viewer" ma:default="" ma:internalName="TPClientViewer">
      <xsd:simpleType>
        <xsd:restriction base="dms:Text"/>
      </xsd:simpleType>
    </xsd:element>
    <xsd:element name="ClipArtFilename" ma:index="18" nillable="true" ma:displayName="Clip Art Name" ma:default="" ma:internalName="ClipArtFilename" ma:readOnly="false">
      <xsd:simpleType>
        <xsd:restriction base="dms:Text"/>
      </xsd:simpleType>
    </xsd:element>
    <xsd:element name="TPCommandLine" ma:index="19" nillable="true" ma:displayName="Command Line" ma:default="" ma:internalName="TPCommandLine">
      <xsd:simpleType>
        <xsd:restriction base="dms:Text"/>
      </xsd:simpleType>
    </xsd:element>
    <xsd:element name="TPComponent" ma:index="20" nillable="true" ma:displayName="Component" ma:default="" ma:internalName="TPComponent">
      <xsd:simpleType>
        <xsd:restriction base="dms:Text"/>
      </xsd:simpleType>
    </xsd:element>
    <xsd:element name="ContentItem" ma:index="21" nillable="true" ma:displayName="Content Item" ma:default="" ma:hidden="true" ma:internalName="ContentItem" ma:readOnly="false">
      <xsd:simpleType>
        <xsd:restriction base="dms:Unknown"/>
      </xsd:simpleType>
    </xsd:element>
    <xsd:element name="CrawlForDependencies" ma:index="23" nillable="true" ma:displayName="Crawl for Dependencies?" ma:default="true" ma:internalName="CrawlForDependencies" ma:readOnly="false">
      <xsd:simpleType>
        <xsd:restriction base="dms:Boolean"/>
      </xsd:simpleType>
    </xsd:element>
    <xsd:element name="CSXHash" ma:index="26" nillable="true" ma:displayName="CSX Hash" ma:default="" ma:indexed="true" ma:internalName="CSXHash" ma:readOnly="false">
      <xsd:simpleType>
        <xsd:restriction base="dms:Text"/>
      </xsd:simpleType>
    </xsd:element>
    <xsd:element name="CSXSubmissionMarket" ma:index="27" nillable="true" ma:displayName="CSX Submission Market" ma:default="" ma:list="{2FBD1B11-2ACE-4FDC-B5A3-635D4ADF6F1B}" ma:internalName="CSXSubmissionMarket" ma:readOnly="false" ma:showField="MarketName" ma:web="4873beb7-5857-4685-be1f-d57550cc96cc">
      <xsd:simpleType>
        <xsd:restriction base="dms:Lookup"/>
      </xsd:simpleType>
    </xsd:element>
    <xsd:element name="CSXUpdate" ma:index="28" nillable="true" ma:displayName="CSX Updated?" ma:default="false" ma:internalName="CSXUpdate" ma:readOnly="false">
      <xsd:simpleType>
        <xsd:restriction base="dms:Boolean"/>
      </xsd:simpleType>
    </xsd:element>
    <xsd:element name="IntlLangReviewDate" ma:index="29" nillable="true" ma:displayName="Date to Complete Intl QA" ma:default="" ma:internalName="IntlLangReviewDate" ma:readOnly="false">
      <xsd:simpleType>
        <xsd:restriction base="dms:DateTime"/>
      </xsd:simpleType>
    </xsd:element>
    <xsd:element name="IsDeleted" ma:index="30" nillable="true" ma:displayName="Deleted?" ma:default="" ma:internalName="IsDeleted" ma:readOnly="false">
      <xsd:simpleType>
        <xsd:restriction base="dms:Boolean"/>
      </xsd:simpleType>
    </xsd:element>
    <xsd:element name="APDescription" ma:index="31" nillable="true" ma:displayName="Description" ma:default="" ma:internalName="APDescription" ma:readOnly="false">
      <xsd:simpleType>
        <xsd:restriction base="dms:Note"/>
      </xsd:simpleType>
    </xsd:element>
    <xsd:element name="DirectSourceMarket" ma:index="32" nillable="true" ma:displayName="Direct Source Market Group" ma:default="" ma:internalName="DirectSourceMarket" ma:readOnly="false">
      <xsd:simpleType>
        <xsd:restriction base="dms:Text"/>
      </xsd:simpleType>
    </xsd:element>
    <xsd:element name="Downloads" ma:index="33" nillable="true" ma:displayName="Downloads" ma:default="0" ma:hidden="true" ma:internalName="Downloads" ma:readOnly="false">
      <xsd:simpleType>
        <xsd:restriction base="dms:Unknown"/>
      </xsd:simpleType>
    </xsd:element>
    <xsd:element name="DSATActionTaken" ma:index="34" nillable="true" ma:displayName="DSAT Action Taken" ma:default="" ma:internalName="DSATActionTaken" ma:readOnly="false">
      <xsd:simpleType>
        <xsd:restriction base="dms:Choice">
          <xsd:enumeration value="Best Bets"/>
          <xsd:enumeration value="Expire"/>
          <xsd:enumeration value="Hide"/>
          <xsd:enumeration value="None"/>
        </xsd:restriction>
      </xsd:simpleType>
    </xsd:element>
    <xsd:element name="APEditor" ma:index="35" nillable="true" ma:displayName="Editor" ma:default="" ma:list="UserInfo" ma:internalName="APEditor" ma:readOnly="false">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EditorialStatus" ma:index="36" nillable="true" ma:displayName="Editorial Status" ma:default="" ma:internalName="EditorialStatus" ma:readOnly="false">
      <xsd:simpleType>
        <xsd:restriction base="dms:Unknown"/>
      </xsd:simpleType>
    </xsd:element>
    <xsd:element name="EditorialTags" ma:index="37" nillable="true" ma:displayName="Editorial Tags" ma:default="" ma:internalName="EditorialTags">
      <xsd:simpleType>
        <xsd:restriction base="dms:Unknown"/>
      </xsd:simpleType>
    </xsd:element>
    <xsd:element name="TPExecutable" ma:index="38" nillable="true" ma:displayName="Executable" ma:default="" ma:internalName="TPExecutable">
      <xsd:simpleType>
        <xsd:restriction base="dms:Text"/>
      </xsd:simpleType>
    </xsd:element>
    <xsd:element name="FeatureTagsTaxHTField0" ma:index="40" nillable="true" ma:taxonomy="true" ma:internalName="FeatureTagsTaxHTField0" ma:taxonomyFieldName="FeatureTags" ma:displayName="Features" ma:readOnly="false" ma:default="" ma:fieldId="{7fc0d542-15c6-4882-a8e3-13bca44403fb}" ma:taxonomyMulti="true" ma:sspId="8f79753a-75d3-41f5-8ca3-40b843941b4f" ma:termSetId="f1ab6845-967d-4854-a0ba-4ec07f0f8113" ma:anchorId="00000000-0000-0000-0000-000000000000" ma:open="false" ma:isKeyword="false">
      <xsd:complexType>
        <xsd:sequence>
          <xsd:element ref="pc:Terms" minOccurs="0" maxOccurs="1"/>
        </xsd:sequence>
      </xsd:complexType>
    </xsd:element>
    <xsd:element name="TPFriendlyName" ma:index="41" nillable="true" ma:displayName="Friendly Name" ma:default="" ma:internalName="TPFriendlyName">
      <xsd:simpleType>
        <xsd:restriction base="dms:Text"/>
      </xsd:simpleType>
    </xsd:element>
    <xsd:element name="FriendlyTitle" ma:index="42" nillable="true" ma:displayName="Friendly Title" ma:default="" ma:description="Shorter title to be used when displaying search results" ma:internalName="FriendlyTitle" ma:readOnly="false">
      <xsd:simpleType>
        <xsd:restriction base="dms:Text"/>
      </xsd:simpleType>
    </xsd:element>
    <xsd:element name="PrimaryImageGen" ma:index="43" nillable="true" ma:displayName="Generate Images?" ma:default="true" ma:internalName="PrimaryImageGen">
      <xsd:simpleType>
        <xsd:restriction base="dms:Boolean"/>
      </xsd:simpleType>
    </xsd:element>
    <xsd:element name="HandoffToMSDN" ma:index="44" nillable="true" ma:displayName="Handoff To MSDN Date" ma:default="" ma:internalName="HandoffToMSDN" ma:readOnly="false">
      <xsd:simpleType>
        <xsd:restriction base="dms:DateTime"/>
      </xsd:simpleType>
    </xsd:element>
    <xsd:element name="InProjectListLookup" ma:index="45" nillable="true" ma:displayName="InProjectListLookup" ma:list="{9E343742-310B-4684-A24C-1D137CB4B230}" ma:internalName="InProjectListLookup" ma:readOnly="true" ma:showField="InProjectList"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PInstallLocation" ma:index="46" nillable="true" ma:displayName="Install Location" ma:default="" ma:internalName="TPInstallLocation">
      <xsd:simpleType>
        <xsd:restriction base="dms:Text"/>
      </xsd:simpleType>
    </xsd:element>
    <xsd:element name="InternalTagsTaxHTField0" ma:index="48" nillable="true" ma:taxonomy="true" ma:internalName="InternalTagsTaxHTField0" ma:taxonomyFieldName="InternalTags" ma:displayName="Internal Tags" ma:readOnly="false" ma:default="" ma:fieldId="{1490b8a4-2706-41ec-b5e3-73176dccf34e}" ma:taxonomyMulti="true" ma:sspId="8f79753a-75d3-41f5-8ca3-40b843941b4f" ma:termSetId="82b6639e-f7fc-4c18-ad2d-003a6e707765" ma:anchorId="00000000-0000-0000-0000-000000000000" ma:open="false" ma:isKeyword="false">
      <xsd:complexType>
        <xsd:sequence>
          <xsd:element ref="pc:Terms" minOccurs="0" maxOccurs="1"/>
        </xsd:sequence>
      </xsd:complexType>
    </xsd:element>
    <xsd:element name="IntlLangReview" ma:index="49" nillable="true" ma:displayName="Intl Lang QA Review Required?" ma:default="" ma:internalName="IntlLangReview" ma:readOnly="false">
      <xsd:simpleType>
        <xsd:restriction base="dms:Boolean"/>
      </xsd:simpleType>
    </xsd:element>
    <xsd:element name="IntlLangReviewer" ma:index="50" nillable="true" ma:displayName="Intl Lang QA Reviewer" ma:default="" ma:internalName="IntlLangReviewer" ma:readOnly="false">
      <xsd:simpleType>
        <xsd:restriction base="dms:Text"/>
      </xsd:simpleType>
    </xsd:element>
    <xsd:element name="MarketSpecific" ma:index="51" nillable="true" ma:displayName="Is Market Specific?" ma:default="" ma:internalName="MarketSpecific" ma:readOnly="false">
      <xsd:simpleType>
        <xsd:restriction base="dms:Boolean"/>
      </xsd:simpleType>
    </xsd:element>
    <xsd:element name="LastCompleteVersionLookup" ma:index="52" nillable="true" ma:displayName="Last Complete Version Lookup" ma:default="" ma:list="{9E343742-310B-4684-A24C-1D137CB4B230}" ma:internalName="LastCompleteVersionLookup" ma:readOnly="true" ma:showField="LastCompleteVersion"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HandOff" ma:index="53" nillable="true" ma:displayName="Last Hand-off" ma:default="" ma:internalName="LastHandOff" ma:readOnly="false">
      <xsd:simpleType>
        <xsd:restriction base="dms:DateTime"/>
      </xsd:simpleType>
    </xsd:element>
    <xsd:element name="LastModifiedDateTime" ma:index="54" nillable="true" ma:displayName="Last Modified Date" ma:default="" ma:internalName="LastModifiedDateTime" ma:readOnly="false">
      <xsd:simpleType>
        <xsd:restriction base="dms:DateTime"/>
      </xsd:simpleType>
    </xsd:element>
    <xsd:element name="LastPreviewErrorLookup" ma:index="55" nillable="true" ma:displayName="Last Preview Attempt Error" ma:default="" ma:list="{9E343742-310B-4684-A24C-1D137CB4B230}" ma:internalName="LastPreviewErrorLookup" ma:readOnly="true" ma:showField="LastPreviewError"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ResultLookup" ma:index="56" nillable="true" ma:displayName="Last Preview Attempt Result" ma:default="" ma:list="{9E343742-310B-4684-A24C-1D137CB4B230}" ma:internalName="LastPreviewResultLookup" ma:readOnly="true" ma:showField="LastPreviewResult"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AttemptDateLookup" ma:index="57" nillable="true" ma:displayName="Last Preview Attempted On" ma:default="" ma:list="{9E343742-310B-4684-A24C-1D137CB4B230}" ma:internalName="LastPreviewAttemptDateLookup" ma:readOnly="true" ma:showField="LastPreviewAttemptDat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edByLookup" ma:index="58" nillable="true" ma:displayName="Last Previewed By" ma:default="" ma:list="{9E343742-310B-4684-A24C-1D137CB4B230}" ma:internalName="LastPreviewedByLookup" ma:readOnly="true" ma:showField="LastPreviewedBy"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TimeLookup" ma:index="59" nillable="true" ma:displayName="Last Previewed Date" ma:default="" ma:list="{9E343742-310B-4684-A24C-1D137CB4B230}" ma:internalName="LastPreviewTimeLookup" ma:readOnly="true" ma:showField="LastPreviewTim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VersionLookup" ma:index="60" nillable="true" ma:displayName="Last Previewed Version" ma:default="" ma:list="{9E343742-310B-4684-A24C-1D137CB4B230}" ma:internalName="LastPreviewVersionLookup" ma:readOnly="true" ma:showField="LastPreviewVersion"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ErrorLookup" ma:index="61" nillable="true" ma:displayName="Last Publish Attempt Error" ma:default="" ma:list="{9E343742-310B-4684-A24C-1D137CB4B230}" ma:internalName="LastPublishErrorLookup" ma:readOnly="true" ma:showField="LastPublishError"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ResultLookup" ma:index="62" nillable="true" ma:displayName="Last Publish Attempt Result" ma:default="" ma:list="{9E343742-310B-4684-A24C-1D137CB4B230}" ma:internalName="LastPublishResultLookup" ma:readOnly="true" ma:showField="LastPublishResult"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AttemptDateLookup" ma:index="63" nillable="true" ma:displayName="Last Publish Attempted On" ma:default="" ma:list="{9E343742-310B-4684-A24C-1D137CB4B230}" ma:internalName="LastPublishAttemptDateLookup" ma:readOnly="true" ma:showField="LastPublishAttemptDat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edByLookup" ma:index="64" nillable="true" ma:displayName="Last Published By" ma:default="" ma:list="{9E343742-310B-4684-A24C-1D137CB4B230}" ma:internalName="LastPublishedByLookup" ma:readOnly="true" ma:showField="LastPublishedBy"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TimeLookup" ma:index="65" nillable="true" ma:displayName="Last Published Date" ma:default="" ma:list="{9E343742-310B-4684-A24C-1D137CB4B230}" ma:internalName="LastPublishTimeLookup" ma:readOnly="true" ma:showField="LastPublishTim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VersionLookup" ma:index="66" nillable="true" ma:displayName="Last Published Version" ma:default="" ma:list="{9E343742-310B-4684-A24C-1D137CB4B230}" ma:internalName="LastPublishVersionLookup" ma:readOnly="true" ma:showField="LastPublishVersion"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PLaunchHelpLinkType" ma:index="67" nillable="true" ma:displayName="Launch Help Link Type" ma:default="Template" ma:internalName="TPLaunchHelpLinkType">
      <xsd:simpleType>
        <xsd:restriction base="dms:Choice">
          <xsd:enumeration value="Template"/>
          <xsd:enumeration value="Training"/>
          <xsd:enumeration value="URL"/>
          <xsd:enumeration value="None"/>
        </xsd:restriction>
      </xsd:simpleType>
    </xsd:element>
    <xsd:element name="LegacyData" ma:index="68" nillable="true" ma:displayName="Legacy Data" ma:default="" ma:internalName="LegacyData" ma:readOnly="false">
      <xsd:simpleType>
        <xsd:restriction base="dms:Note"/>
      </xsd:simpleType>
    </xsd:element>
    <xsd:element name="TPLaunchHelpLink" ma:index="69" nillable="true" ma:displayName="Link to Launch Help Topic" ma:default="" ma:internalName="TPLaunchHelpLink">
      <xsd:simpleType>
        <xsd:restriction base="dms:Text"/>
      </xsd:simpleType>
    </xsd:element>
    <xsd:element name="LocComments" ma:index="70" nillable="true" ma:displayName="Loc Approval Comments" ma:default="" ma:internalName="LocComments" ma:readOnly="false">
      <xsd:simpleType>
        <xsd:restriction base="dms:Note"/>
      </xsd:simpleType>
    </xsd:element>
    <xsd:element name="LocLastLocAttemptVersionLookup" ma:index="71" nillable="true" ma:displayName="Loc Last Loc Attempt Version" ma:default="" ma:list="{7DD1DCEC-E449-43D3-891F-7DC62F62AD21}" ma:internalName="LocLastLocAttemptVersionLookup" ma:readOnly="false" ma:showField="LastLocAttemptVersion" ma:web="4873beb7-5857-4685-be1f-d57550cc96cc">
      <xsd:simpleType>
        <xsd:restriction base="dms:Lookup"/>
      </xsd:simpleType>
    </xsd:element>
    <xsd:element name="LocLastLocAttemptVersionTypeLookup" ma:index="72" nillable="true" ma:displayName="Loc Last Loc Attempt Version Type" ma:default="" ma:list="{7DD1DCEC-E449-43D3-891F-7DC62F62AD21}" ma:internalName="LocLastLocAttemptVersionTypeLookup" ma:readOnly="true" ma:showField="LastLocAttemptVersionType" ma:web="4873beb7-5857-4685-be1f-d57550cc96cc">
      <xsd:simpleType>
        <xsd:restriction base="dms:Lookup"/>
      </xsd:simpleType>
    </xsd:element>
    <xsd:element name="LocManualTestRequired" ma:index="73" nillable="true" ma:displayName="Loc Manual Test Required" ma:default="" ma:internalName="LocManualTestRequired" ma:readOnly="false">
      <xsd:simpleType>
        <xsd:restriction base="dms:Boolean"/>
      </xsd:simpleType>
    </xsd:element>
    <xsd:element name="LocMarketGroupTiers2" ma:index="74" nillable="true" ma:displayName="Loc Market Group Tiers" ma:internalName="LocMarketGroupTiers2" ma:readOnly="false">
      <xsd:simpleType>
        <xsd:restriction base="dms:Unknown"/>
      </xsd:simpleType>
    </xsd:element>
    <xsd:element name="LocNewPublishedVersionLookup" ma:index="75" nillable="true" ma:displayName="Loc New Published Version Lookup" ma:default="" ma:list="{7DD1DCEC-E449-43D3-891F-7DC62F62AD21}" ma:internalName="LocNewPublishedVersionLookup" ma:readOnly="true" ma:showField="NewPublishedVersion" ma:web="4873beb7-5857-4685-be1f-d57550cc96cc">
      <xsd:simpleType>
        <xsd:restriction base="dms:Lookup"/>
      </xsd:simpleType>
    </xsd:element>
    <xsd:element name="LocOverallHandbackStatusLookup" ma:index="76" nillable="true" ma:displayName="Loc Overall Handback Status" ma:default="" ma:list="{7DD1DCEC-E449-43D3-891F-7DC62F62AD21}" ma:internalName="LocOverallHandbackStatusLookup" ma:readOnly="true" ma:showField="OverallHandbackStatus" ma:web="4873beb7-5857-4685-be1f-d57550cc96cc">
      <xsd:simpleType>
        <xsd:restriction base="dms:Lookup"/>
      </xsd:simpleType>
    </xsd:element>
    <xsd:element name="LocOverallLocStatusLookup" ma:index="77" nillable="true" ma:displayName="Loc Overall Localize Status" ma:default="" ma:list="{7DD1DCEC-E449-43D3-891F-7DC62F62AD21}" ma:internalName="LocOverallLocStatusLookup" ma:readOnly="true" ma:showField="OverallLocStatus" ma:web="4873beb7-5857-4685-be1f-d57550cc96cc">
      <xsd:simpleType>
        <xsd:restriction base="dms:Lookup"/>
      </xsd:simpleType>
    </xsd:element>
    <xsd:element name="LocOverallPreviewStatusLookup" ma:index="78" nillable="true" ma:displayName="Loc Overall Preview Status" ma:default="" ma:list="{7DD1DCEC-E449-43D3-891F-7DC62F62AD21}" ma:internalName="LocOverallPreviewStatusLookup" ma:readOnly="true" ma:showField="OverallPreviewStatus" ma:web="4873beb7-5857-4685-be1f-d57550cc96cc">
      <xsd:simpleType>
        <xsd:restriction base="dms:Lookup"/>
      </xsd:simpleType>
    </xsd:element>
    <xsd:element name="LocOverallPublishStatusLookup" ma:index="79" nillable="true" ma:displayName="Loc Overall Publish Status" ma:default="" ma:list="{7DD1DCEC-E449-43D3-891F-7DC62F62AD21}" ma:internalName="LocOverallPublishStatusLookup" ma:readOnly="true" ma:showField="OverallPublishStatus" ma:web="4873beb7-5857-4685-be1f-d57550cc96cc">
      <xsd:simpleType>
        <xsd:restriction base="dms:Lookup"/>
      </xsd:simpleType>
    </xsd:element>
    <xsd:element name="IntlLocPriority" ma:index="80" nillable="true" ma:displayName="Loc Priority" ma:default="" ma:internalName="IntlLocPriority" ma:readOnly="false">
      <xsd:simpleType>
        <xsd:restriction base="dms:Unknown"/>
      </xsd:simpleType>
    </xsd:element>
    <xsd:element name="LocProcessedForHandoffsLookup" ma:index="81" nillable="true" ma:displayName="Loc Processed For Handoffs" ma:default="" ma:list="{7DD1DCEC-E449-43D3-891F-7DC62F62AD21}" ma:internalName="LocProcessedForHandoffsLookup" ma:readOnly="true" ma:showField="ProcessedForHandoffs" ma:web="4873beb7-5857-4685-be1f-d57550cc96cc">
      <xsd:simpleType>
        <xsd:restriction base="dms:Lookup"/>
      </xsd:simpleType>
    </xsd:element>
    <xsd:element name="LocProcessedForMarketsLookup" ma:index="82" nillable="true" ma:displayName="Loc Processed For Markets" ma:default="" ma:list="{7DD1DCEC-E449-43D3-891F-7DC62F62AD21}" ma:internalName="LocProcessedForMarketsLookup" ma:readOnly="true" ma:showField="ProcessedForMarkets" ma:web="4873beb7-5857-4685-be1f-d57550cc96cc">
      <xsd:simpleType>
        <xsd:restriction base="dms:Lookup"/>
      </xsd:simpleType>
    </xsd:element>
    <xsd:element name="LocPublishedDependentAssetsLookup" ma:index="83" nillable="true" ma:displayName="Loc Published Dependent Assets" ma:default="" ma:list="{7DD1DCEC-E449-43D3-891F-7DC62F62AD21}" ma:internalName="LocPublishedDependentAssetsLookup" ma:readOnly="true" ma:showField="PublishedDependentAssets" ma:web="4873beb7-5857-4685-be1f-d57550cc96cc">
      <xsd:simpleType>
        <xsd:restriction base="dms:Lookup"/>
      </xsd:simpleType>
    </xsd:element>
    <xsd:element name="LocPublishedLinkedAssetsLookup" ma:index="84" nillable="true" ma:displayName="Loc Published Linked Assets" ma:default="" ma:list="{7DD1DCEC-E449-43D3-891F-7DC62F62AD21}" ma:internalName="LocPublishedLinkedAssetsLookup" ma:readOnly="true" ma:showField="PublishedLinkedAssets" ma:web="4873beb7-5857-4685-be1f-d57550cc96cc">
      <xsd:simpleType>
        <xsd:restriction base="dms:Lookup"/>
      </xsd:simpleType>
    </xsd:element>
    <xsd:element name="LocRecommendedHandoff" ma:index="85" nillable="true" ma:displayName="Loc Recommended Handoff" ma:default="" ma:indexed="true" ma:internalName="LocRecommendedHandoff" ma:readOnly="false">
      <xsd:simpleType>
        <xsd:restriction base="dms:Text"/>
      </xsd:simpleType>
    </xsd:element>
    <xsd:element name="LocalizationTagsTaxHTField0" ma:index="87" nillable="true" ma:taxonomy="true" ma:internalName="LocalizationTagsTaxHTField0" ma:taxonomyFieldName="LocalizationTags" ma:displayName="Localization Tags" ma:readOnly="false" ma:default="" ma:fieldId="{00f02cb3-2c7c-424a-9c61-10e9b6878429}" ma:taxonomyMulti="true" ma:sspId="8f79753a-75d3-41f5-8ca3-40b843941b4f" ma:termSetId="5b7703a5-8e8b-4b58-8b31-1cea35331da3" ma:anchorId="00000000-0000-0000-0000-000000000000" ma:open="false" ma:isKeyword="false">
      <xsd:complexType>
        <xsd:sequence>
          <xsd:element ref="pc:Terms" minOccurs="0" maxOccurs="1"/>
        </xsd:sequence>
      </xsd:complexType>
    </xsd:element>
    <xsd:element name="MachineTranslated" ma:index="88" nillable="true" ma:displayName="Machine Translated" ma:default="" ma:internalName="MachineTranslated" ma:readOnly="false">
      <xsd:simpleType>
        <xsd:restriction base="dms:Boolean"/>
      </xsd:simpleType>
    </xsd:element>
    <xsd:element name="Manager" ma:index="89" nillable="true" ma:displayName="Manager" ma:hidden="true" ma:internalName="Manager" ma:readOnly="false">
      <xsd:simpleType>
        <xsd:restriction base="dms:Text"/>
      </xsd:simpleType>
    </xsd:element>
    <xsd:element name="Markets" ma:index="90" nillable="true" ma:displayName="Markets" ma:default="" ma:description="Leave blank to show in all markets" ma:list="{2FBD1B11-2ACE-4FDC-B5A3-635D4ADF6F1B}" ma:internalName="Markets" ma:readOnly="false" ma:showField="MarketNam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Milestone" ma:index="91" nillable="true" ma:displayName="Milestone" ma:default="" ma:internalName="Milestone" ma:readOnly="false">
      <xsd:simpleType>
        <xsd:restriction base="dms:Unknown"/>
      </xsd:simpleType>
    </xsd:element>
    <xsd:element name="TPNamespace" ma:index="94" nillable="true" ma:displayName="Namespace" ma:default="" ma:internalName="TPNamespace">
      <xsd:simpleType>
        <xsd:restriction base="dms:Text"/>
      </xsd:simpleType>
    </xsd:element>
    <xsd:element name="NumericId" ma:index="95" nillable="true" ma:displayName="Numeric ID" ma:default="" ma:indexed="true" ma:internalName="NumericId" ma:readOnly="false">
      <xsd:simpleType>
        <xsd:restriction base="dms:Number"/>
      </xsd:simpleType>
    </xsd:element>
    <xsd:element name="NumOfRatingsLookup" ma:index="96" nillable="true" ma:displayName="NumOfRatings" ma:default="" ma:list="{9E343742-310B-4684-A24C-1D137CB4B230}" ma:internalName="NumOfRatingsLookup" ma:readOnly="true" ma:showField="NumOfRatings"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OOCacheId" ma:index="97" nillable="true" ma:displayName="OOCacheId" ma:internalName="OOCacheId" ma:readOnly="false">
      <xsd:simpleType>
        <xsd:restriction base="dms:Text"/>
      </xsd:simpleType>
    </xsd:element>
    <xsd:element name="OpenTemplate" ma:index="98" nillable="true" ma:displayName="Open Template" ma:default="true" ma:internalName="OpenTemplate">
      <xsd:simpleType>
        <xsd:restriction base="dms:Boolean"/>
      </xsd:simpleType>
    </xsd:element>
    <xsd:element name="OriginAsset" ma:index="99" nillable="true" ma:displayName="Origin Asset" ma:default="" ma:internalName="OriginAsset" ma:readOnly="false">
      <xsd:simpleType>
        <xsd:restriction base="dms:Text"/>
      </xsd:simpleType>
    </xsd:element>
    <xsd:element name="OriginalRelease" ma:index="100" nillable="true" ma:displayName="Original Release" ma:default="15" ma:internalName="OriginalRelease" ma:readOnly="false">
      <xsd:simpleType>
        <xsd:restriction base="dms:Choice">
          <xsd:enumeration value="14"/>
          <xsd:enumeration value="15"/>
          <xsd:enumeration value="16"/>
        </xsd:restriction>
      </xsd:simpleType>
    </xsd:element>
    <xsd:element name="OriginalSourceMarket" ma:index="101" nillable="true" ma:displayName="Original Source Market Group" ma:default="" ma:internalName="OriginalSourceMarket" ma:readOnly="false">
      <xsd:simpleType>
        <xsd:restriction base="dms:Text"/>
      </xsd:simpleType>
    </xsd:element>
    <xsd:element name="OutputCachingOn" ma:index="102" nillable="true" ma:displayName="Output Caching" ma:default="true" ma:hidden="true" ma:internalName="OutputCachingOn" ma:readOnly="false">
      <xsd:simpleType>
        <xsd:restriction base="dms:Boolean"/>
      </xsd:simpleType>
    </xsd:element>
    <xsd:element name="ParentAssetId" ma:index="103" nillable="true" ma:displayName="Parent Asset Id" ma:default="" ma:internalName="ParentAssetId" ma:readOnly="false">
      <xsd:simpleType>
        <xsd:restriction base="dms:Text"/>
      </xsd:simpleType>
    </xsd:element>
    <xsd:element name="PlannedPubDate" ma:index="104" nillable="true" ma:displayName="Planned Publish Date" ma:default="" ma:indexed="true" ma:internalName="PlannedPubDate" ma:readOnly="false">
      <xsd:simpleType>
        <xsd:restriction base="dms:DateTime"/>
      </xsd:simpleType>
    </xsd:element>
    <xsd:element name="PolicheckWords" ma:index="105" nillable="true" ma:displayName="Policheck Words" ma:default="" ma:internalName="PolicheckWords" ma:readOnly="false">
      <xsd:simpleType>
        <xsd:restriction base="dms:Text"/>
      </xsd:simpleType>
    </xsd:element>
    <xsd:element name="BusinessGroup" ma:index="106" nillable="true" ma:displayName="Product Division Owner" ma:default="" ma:internalName="BusinessGroup" ma:readOnly="false">
      <xsd:simpleType>
        <xsd:restriction base="dms:Unknown"/>
      </xsd:simpleType>
    </xsd:element>
    <xsd:element name="UAProjectedTotalWords" ma:index="107" nillable="true" ma:displayName="Projected Word Count" ma:default="" ma:internalName="UAProjectedTotalWords" ma:readOnly="false">
      <xsd:simpleType>
        <xsd:restriction base="dms:Unknown"/>
      </xsd:simpleType>
    </xsd:element>
    <xsd:element name="Provider" ma:index="108" nillable="true" ma:displayName="Provider" ma:default="" ma:internalName="Provider" ma:readOnly="false">
      <xsd:simpleType>
        <xsd:restriction base="dms:Unknown"/>
      </xsd:simpleType>
    </xsd:element>
    <xsd:element name="Providers" ma:index="109" nillable="true" ma:displayName="Providers" ma:default="" ma:internalName="Providers">
      <xsd:simpleType>
        <xsd:restriction base="dms:Unknown"/>
      </xsd:simpleType>
    </xsd:element>
    <xsd:element name="PublishStatusLookup" ma:index="110" nillable="true" ma:displayName="Publish Status" ma:default="" ma:list="{9E343742-310B-4684-A24C-1D137CB4B230}" ma:internalName="PublishStatusLookup" ma:readOnly="false" ma:showField="PublishStatus"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PublishTargets" ma:index="111" nillable="true" ma:displayName="Publish Target" ma:default="OfficeOnlineVNext" ma:internalName="PublishTargets" ma:readOnly="false">
      <xsd:simpleType>
        <xsd:restriction base="dms:Unknown"/>
      </xsd:simpleType>
    </xsd:element>
    <xsd:element name="RecommendationsModifier" ma:index="112" nillable="true" ma:displayName="Recommendations Modifier" ma:default="" ma:internalName="RecommendationsModifier" ma:readOnly="false">
      <xsd:simpleType>
        <xsd:restriction base="dms:Number"/>
      </xsd:simpleType>
    </xsd:element>
    <xsd:element name="ArtSampleDocs" ma:index="113" nillable="true" ma:displayName="Sample Docs" ma:default="" ma:hidden="true" ma:internalName="ArtSampleDocs" ma:readOnly="false">
      <xsd:simpleType>
        <xsd:restriction base="dms:Text"/>
      </xsd:simpleType>
    </xsd:element>
    <xsd:element name="ScenarioTagsTaxHTField0" ma:index="115" nillable="true" ma:taxonomy="true" ma:internalName="ScenarioTagsTaxHTField0" ma:taxonomyFieldName="ScenarioTags" ma:displayName="Scenarios" ma:readOnly="false" ma:default="" ma:fieldId="{93aef74d-6c78-4815-8310-51477dceeccc}" ma:taxonomyMulti="true" ma:sspId="8f79753a-75d3-41f5-8ca3-40b843941b4f" ma:termSetId="4b7d5f16-e2f2-4fc0-bab3-6e8b931e57d6" ma:anchorId="00000000-0000-0000-0000-000000000000" ma:open="false" ma:isKeyword="false">
      <xsd:complexType>
        <xsd:sequence>
          <xsd:element ref="pc:Terms" minOccurs="0" maxOccurs="1"/>
        </xsd:sequence>
      </xsd:complexType>
    </xsd:element>
    <xsd:element name="ShowIn" ma:index="117" nillable="true" ma:displayName="Show In" ma:default="Show everywhere" ma:internalName="ShowIn" ma:readOnly="false">
      <xsd:simpleType>
        <xsd:restriction base="dms:Choice">
          <xsd:enumeration value="Hide on web"/>
          <xsd:enumeration value="On Web no search"/>
          <xsd:enumeration value="Show everywhere"/>
          <xsd:enumeration value="Special use only"/>
        </xsd:restriction>
      </xsd:simpleType>
    </xsd:element>
    <xsd:element name="SourceTitle" ma:index="118" nillable="true" ma:displayName="Source Title" ma:default="" ma:indexed="true" ma:internalName="SourceTitle" ma:readOnly="false">
      <xsd:simpleType>
        <xsd:restriction base="dms:Text"/>
      </xsd:simpleType>
    </xsd:element>
    <xsd:element name="CSXSubmissionDate" ma:index="119" nillable="true" ma:displayName="Submission Date" ma:default="" ma:internalName="CSXSubmissionDate" ma:readOnly="false">
      <xsd:simpleType>
        <xsd:restriction base="dms:DateTime"/>
      </xsd:simpleType>
    </xsd:element>
    <xsd:element name="SubmitterId" ma:index="120" nillable="true" ma:displayName="Submitter ID" ma:default="" ma:internalName="SubmitterId" ma:readOnly="false">
      <xsd:simpleType>
        <xsd:restriction base="dms:Text"/>
      </xsd:simpleType>
    </xsd:element>
    <xsd:element name="TaxCatchAll" ma:index="121" nillable="true" ma:displayName="Taxonomy Catch All Column" ma:hidden="true" ma:list="{530f955b-6704-4601-bd83-f81d87f1e440}" ma:internalName="TaxCatchAll" ma:showField="CatchAllData"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axCatchAllLabel" ma:index="122" nillable="true" ma:displayName="Taxonomy Catch All Column1" ma:hidden="true" ma:list="{530f955b-6704-4601-bd83-f81d87f1e440}" ma:internalName="TaxCatchAllLabel" ma:readOnly="true" ma:showField="CatchAllDataLabel"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emplateStatus" ma:index="123" nillable="true" ma:displayName="Template Status" ma:default="" ma:internalName="TemplateStatus">
      <xsd:simpleType>
        <xsd:restriction base="dms:Unknown"/>
      </xsd:simpleType>
    </xsd:element>
    <xsd:element name="TemplateTemplateType" ma:index="124" nillable="true" ma:displayName="Template Type" ma:default="" ma:internalName="TemplateTemplateType">
      <xsd:simpleType>
        <xsd:restriction base="dms:Unknown"/>
      </xsd:simpleType>
    </xsd:element>
    <xsd:element name="ThumbnailAssetId" ma:index="125" nillable="true" ma:displayName="Thumbnail Image Asset" ma:default="" ma:internalName="ThumbnailAssetId" ma:readOnly="false">
      <xsd:simpleType>
        <xsd:restriction base="dms:Text"/>
      </xsd:simpleType>
    </xsd:element>
    <xsd:element name="TimesCloned" ma:index="126" nillable="true" ma:displayName="Times Cloned" ma:default="" ma:internalName="TimesCloned" ma:readOnly="false">
      <xsd:simpleType>
        <xsd:restriction base="dms:Number"/>
      </xsd:simpleType>
    </xsd:element>
    <xsd:element name="TrustLevel" ma:index="128" nillable="true" ma:displayName="Trust Level" ma:default="1 Microsoft Managed Content" ma:internalName="TrustLevel" ma:readOnly="false">
      <xsd:simpleType>
        <xsd:restriction base="dms:Unknown"/>
      </xsd:simpleType>
    </xsd:element>
    <xsd:element name="UALocComments" ma:index="129" nillable="true" ma:displayName="UA Loc Comments" ma:default="" ma:internalName="UALocComments" ma:readOnly="false">
      <xsd:simpleType>
        <xsd:restriction base="dms:Note"/>
      </xsd:simpleType>
    </xsd:element>
    <xsd:element name="UALocRecommendation" ma:index="130" nillable="true" ma:displayName="UA Loc Recommendation" ma:default="Localize" ma:internalName="UALocRecommendation" ma:readOnly="false">
      <xsd:simpleType>
        <xsd:restriction base="dms:Choice">
          <xsd:enumeration value="Localize"/>
          <xsd:enumeration value="Never Localize"/>
          <xsd:enumeration value="Priority Localize"/>
        </xsd:restriction>
      </xsd:simpleType>
    </xsd:element>
    <xsd:element name="UANotes" ma:index="131" nillable="true" ma:displayName="UA Notes" ma:default="" ma:internalName="UANotes" ma:readOnly="false">
      <xsd:simpleType>
        <xsd:restriction base="dms:Note"/>
      </xsd:simpleType>
    </xsd:element>
    <xsd:element name="TPAppVersion" ma:index="132" nillable="true" ma:displayName="Version" ma:default="" ma:internalName="TPAppVersion">
      <xsd:simpleType>
        <xsd:restriction base="dms:Text"/>
      </xsd:simpleType>
    </xsd:element>
    <xsd:element name="VoteCount" ma:index="133" nillable="true" ma:displayName="Vote Count" ma:default="" ma:internalName="VoteCount" ma:readOnly="fals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22" ma:displayName="Content Type"/>
        <xsd:element ref="dc:title" minOccurs="0" maxOccurs="1" ma:index="127"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ocPublishedLinkedAssetsLookup xmlns="4873beb7-5857-4685-be1f-d57550cc96cc" xsi:nil="true"/>
    <ApprovalStatus xmlns="4873beb7-5857-4685-be1f-d57550cc96cc">InProgress</ApprovalStatus>
    <MarketSpecific xmlns="4873beb7-5857-4685-be1f-d57550cc96cc">false</MarketSpecific>
    <LocComments xmlns="4873beb7-5857-4685-be1f-d57550cc96cc" xsi:nil="true"/>
    <LocLastLocAttemptVersionTypeLookup xmlns="4873beb7-5857-4685-be1f-d57550cc96cc" xsi:nil="true"/>
    <DirectSourceMarket xmlns="4873beb7-5857-4685-be1f-d57550cc96cc" xsi:nil="true"/>
    <ThumbnailAssetId xmlns="4873beb7-5857-4685-be1f-d57550cc96cc" xsi:nil="true"/>
    <PrimaryImageGen xmlns="4873beb7-5857-4685-be1f-d57550cc96cc">false</PrimaryImageGen>
    <LocNewPublishedVersionLookup xmlns="4873beb7-5857-4685-be1f-d57550cc96cc" xsi:nil="true"/>
    <LegacyData xmlns="4873beb7-5857-4685-be1f-d57550cc96cc" xsi:nil="true"/>
    <LocRecommendedHandoff xmlns="4873beb7-5857-4685-be1f-d57550cc96cc" xsi:nil="true"/>
    <BusinessGroup xmlns="4873beb7-5857-4685-be1f-d57550cc96cc" xsi:nil="true"/>
    <BlockPublish xmlns="4873beb7-5857-4685-be1f-d57550cc96cc">false</BlockPublish>
    <TPFriendlyName xmlns="4873beb7-5857-4685-be1f-d57550cc96cc" xsi:nil="true"/>
    <LocOverallPublishStatusLookup xmlns="4873beb7-5857-4685-be1f-d57550cc96cc" xsi:nil="true"/>
    <NumericId xmlns="4873beb7-5857-4685-be1f-d57550cc96cc" xsi:nil="true"/>
    <APEditor xmlns="4873beb7-5857-4685-be1f-d57550cc96cc">
      <UserInfo>
        <DisplayName/>
        <AccountId xsi:nil="true"/>
        <AccountType/>
      </UserInfo>
    </APEditor>
    <SourceTitle xmlns="4873beb7-5857-4685-be1f-d57550cc96cc" xsi:nil="true"/>
    <OpenTemplate xmlns="4873beb7-5857-4685-be1f-d57550cc96cc">true</OpenTemplate>
    <LocOverallLocStatusLookup xmlns="4873beb7-5857-4685-be1f-d57550cc96cc" xsi:nil="true"/>
    <UALocComments xmlns="4873beb7-5857-4685-be1f-d57550cc96cc" xsi:nil="true"/>
    <ParentAssetId xmlns="4873beb7-5857-4685-be1f-d57550cc96cc" xsi:nil="true"/>
    <IntlLangReviewDate xmlns="4873beb7-5857-4685-be1f-d57550cc96cc" xsi:nil="true"/>
    <FeatureTagsTaxHTField0 xmlns="4873beb7-5857-4685-be1f-d57550cc96cc">
      <Terms xmlns="http://schemas.microsoft.com/office/infopath/2007/PartnerControls"/>
    </FeatureTagsTaxHTField0>
    <PublishStatusLookup xmlns="4873beb7-5857-4685-be1f-d57550cc96cc">
      <Value>1345039</Value>
    </PublishStatusLookup>
    <Providers xmlns="4873beb7-5857-4685-be1f-d57550cc96cc" xsi:nil="true"/>
    <MachineTranslated xmlns="4873beb7-5857-4685-be1f-d57550cc96cc">false</MachineTranslated>
    <OriginalSourceMarket xmlns="4873beb7-5857-4685-be1f-d57550cc96cc" xsi:nil="true"/>
    <APDescription xmlns="4873beb7-5857-4685-be1f-d57550cc96cc">The bookstacks present on most slides  make this a good choice for students, teachers, reading enthusiasts, and others in education. This presentation template contains multiple slide layouts in widescreen format (16x9) and includes a sample table and chart that you can easily  modify.</APDescription>
    <ClipArtFilename xmlns="4873beb7-5857-4685-be1f-d57550cc96cc" xsi:nil="true"/>
    <ContentItem xmlns="4873beb7-5857-4685-be1f-d57550cc96cc" xsi:nil="true"/>
    <TPInstallLocation xmlns="4873beb7-5857-4685-be1f-d57550cc96cc" xsi:nil="true"/>
    <PublishTargets xmlns="4873beb7-5857-4685-be1f-d57550cc96cc">OfficeOnlineVNext</PublishTargets>
    <TimesCloned xmlns="4873beb7-5857-4685-be1f-d57550cc96cc" xsi:nil="true"/>
    <AssetStart xmlns="4873beb7-5857-4685-be1f-d57550cc96cc">2011-11-26T00:00:00+00:00</AssetStart>
    <Provider xmlns="4873beb7-5857-4685-be1f-d57550cc96cc" xsi:nil="true"/>
    <AcquiredFrom xmlns="4873beb7-5857-4685-be1f-d57550cc96cc">Internal MS</AcquiredFrom>
    <FriendlyTitle xmlns="4873beb7-5857-4685-be1f-d57550cc96cc" xsi:nil="true"/>
    <LastHandOff xmlns="4873beb7-5857-4685-be1f-d57550cc96cc" xsi:nil="true"/>
    <TPClientViewer xmlns="4873beb7-5857-4685-be1f-d57550cc96cc" xsi:nil="true"/>
    <TemplateStatus xmlns="4873beb7-5857-4685-be1f-d57550cc96cc">Complete</TemplateStatus>
    <Downloads xmlns="4873beb7-5857-4685-be1f-d57550cc96cc">0</Downloads>
    <OOCacheId xmlns="4873beb7-5857-4685-be1f-d57550cc96cc" xsi:nil="true"/>
    <IsDeleted xmlns="4873beb7-5857-4685-be1f-d57550cc96cc">false</IsDeleted>
    <LocPublishedDependentAssetsLookup xmlns="4873beb7-5857-4685-be1f-d57550cc96cc" xsi:nil="true"/>
    <AssetExpire xmlns="4873beb7-5857-4685-be1f-d57550cc96cc">2029-05-12T07:00:00+00:00</AssetExpire>
    <DSATActionTaken xmlns="4873beb7-5857-4685-be1f-d57550cc96cc" xsi:nil="true"/>
    <CSXSubmissionMarket xmlns="4873beb7-5857-4685-be1f-d57550cc96cc" xsi:nil="true"/>
    <TPExecutable xmlns="4873beb7-5857-4685-be1f-d57550cc96cc" xsi:nil="true"/>
    <EditorialTags xmlns="4873beb7-5857-4685-be1f-d57550cc96cc" xsi:nil="true"/>
    <SubmitterId xmlns="4873beb7-5857-4685-be1f-d57550cc96cc" xsi:nil="true"/>
    <ApprovalLog xmlns="4873beb7-5857-4685-be1f-d57550cc96cc" xsi:nil="true"/>
    <AssetType xmlns="4873beb7-5857-4685-be1f-d57550cc96cc">TP</AssetType>
    <BugNumber xmlns="4873beb7-5857-4685-be1f-d57550cc96cc" xsi:nil="true"/>
    <CSXSubmissionDate xmlns="4873beb7-5857-4685-be1f-d57550cc96cc" xsi:nil="true"/>
    <CSXUpdate xmlns="4873beb7-5857-4685-be1f-d57550cc96cc">false</CSXUpdate>
    <Milestone xmlns="4873beb7-5857-4685-be1f-d57550cc96cc" xsi:nil="true"/>
    <RecommendationsModifier xmlns="4873beb7-5857-4685-be1f-d57550cc96cc" xsi:nil="true"/>
    <OriginAsset xmlns="4873beb7-5857-4685-be1f-d57550cc96cc" xsi:nil="true"/>
    <TPComponent xmlns="4873beb7-5857-4685-be1f-d57550cc96cc" xsi:nil="true"/>
    <AssetId xmlns="4873beb7-5857-4685-be1f-d57550cc96cc">TP102787939</AssetId>
    <IntlLocPriority xmlns="4873beb7-5857-4685-be1f-d57550cc96cc" xsi:nil="true"/>
    <PolicheckWords xmlns="4873beb7-5857-4685-be1f-d57550cc96cc" xsi:nil="true"/>
    <TPLaunchHelpLink xmlns="4873beb7-5857-4685-be1f-d57550cc96cc" xsi:nil="true"/>
    <TPApplication xmlns="4873beb7-5857-4685-be1f-d57550cc96cc" xsi:nil="true"/>
    <CrawlForDependencies xmlns="4873beb7-5857-4685-be1f-d57550cc96cc">false</CrawlForDependencies>
    <HandoffToMSDN xmlns="4873beb7-5857-4685-be1f-d57550cc96cc" xsi:nil="true"/>
    <PlannedPubDate xmlns="4873beb7-5857-4685-be1f-d57550cc96cc" xsi:nil="true"/>
    <IntlLangReviewer xmlns="4873beb7-5857-4685-be1f-d57550cc96cc" xsi:nil="true"/>
    <TrustLevel xmlns="4873beb7-5857-4685-be1f-d57550cc96cc">1 Microsoft Managed Content</TrustLevel>
    <LocLastLocAttemptVersionLookup xmlns="4873beb7-5857-4685-be1f-d57550cc96cc">694216</LocLastLocAttemptVersionLookup>
    <LocProcessedForHandoffsLookup xmlns="4873beb7-5857-4685-be1f-d57550cc96cc" xsi:nil="true"/>
    <IsSearchable xmlns="4873beb7-5857-4685-be1f-d57550cc96cc">true</IsSearchable>
    <TemplateTemplateType xmlns="4873beb7-5857-4685-be1f-d57550cc96cc">PowerPoint Presentation Template</TemplateTemplateType>
    <CampaignTagsTaxHTField0 xmlns="4873beb7-5857-4685-be1f-d57550cc96cc">
      <Terms xmlns="http://schemas.microsoft.com/office/infopath/2007/PartnerControls"/>
    </CampaignTagsTaxHTField0>
    <TPNamespace xmlns="4873beb7-5857-4685-be1f-d57550cc96cc" xsi:nil="true"/>
    <LocOverallPreviewStatusLookup xmlns="4873beb7-5857-4685-be1f-d57550cc96cc" xsi:nil="true"/>
    <TaxCatchAll xmlns="4873beb7-5857-4685-be1f-d57550cc96cc"/>
    <Markets xmlns="4873beb7-5857-4685-be1f-d57550cc96cc"/>
    <UAProjectedTotalWords xmlns="4873beb7-5857-4685-be1f-d57550cc96cc" xsi:nil="true"/>
    <IntlLangReview xmlns="4873beb7-5857-4685-be1f-d57550cc96cc" xsi:nil="true"/>
    <OutputCachingOn xmlns="4873beb7-5857-4685-be1f-d57550cc96cc">false</OutputCachingOn>
    <AverageRating xmlns="4873beb7-5857-4685-be1f-d57550cc96cc" xsi:nil="true"/>
    <APAuthor xmlns="4873beb7-5857-4685-be1f-d57550cc96cc">
      <UserInfo>
        <DisplayName>REDMOND\kristaa</DisplayName>
        <AccountId>136</AccountId>
        <AccountType/>
      </UserInfo>
    </APAuthor>
    <LocManualTestRequired xmlns="4873beb7-5857-4685-be1f-d57550cc96cc">false</LocManualTestRequired>
    <TPCommandLine xmlns="4873beb7-5857-4685-be1f-d57550cc96cc" xsi:nil="true"/>
    <TPAppVersion xmlns="4873beb7-5857-4685-be1f-d57550cc96cc" xsi:nil="true"/>
    <EditorialStatus xmlns="4873beb7-5857-4685-be1f-d57550cc96cc">Complete</EditorialStatus>
    <LastModifiedDateTime xmlns="4873beb7-5857-4685-be1f-d57550cc96cc" xsi:nil="true"/>
    <ScenarioTagsTaxHTField0 xmlns="4873beb7-5857-4685-be1f-d57550cc96cc">
      <Terms xmlns="http://schemas.microsoft.com/office/infopath/2007/PartnerControls"/>
    </ScenarioTagsTaxHTField0>
    <LocProcessedForMarketsLookup xmlns="4873beb7-5857-4685-be1f-d57550cc96cc" xsi:nil="true"/>
    <TPLaunchHelpLinkType xmlns="4873beb7-5857-4685-be1f-d57550cc96cc">Template</TPLaunchHelpLinkType>
    <OriginalRelease xmlns="4873beb7-5857-4685-be1f-d57550cc96cc">15</OriginalRelease>
    <LocalizationTagsTaxHTField0 xmlns="4873beb7-5857-4685-be1f-d57550cc96cc">
      <Terms xmlns="http://schemas.microsoft.com/office/infopath/2007/PartnerControls"/>
    </LocalizationTagsTaxHTField0>
    <UACurrentWords xmlns="4873beb7-5857-4685-be1f-d57550cc96cc" xsi:nil="true"/>
    <ArtSampleDocs xmlns="4873beb7-5857-4685-be1f-d57550cc96cc" xsi:nil="true"/>
    <UALocRecommendation xmlns="4873beb7-5857-4685-be1f-d57550cc96cc">Localize</UALocRecommendation>
    <Manager xmlns="4873beb7-5857-4685-be1f-d57550cc96cc" xsi:nil="true"/>
    <LocOverallHandbackStatusLookup xmlns="4873beb7-5857-4685-be1f-d57550cc96cc" xsi:nil="true"/>
    <ShowIn xmlns="4873beb7-5857-4685-be1f-d57550cc96cc">Show everywhere</ShowIn>
    <UANotes xmlns="4873beb7-5857-4685-be1f-d57550cc96cc" xsi:nil="true"/>
    <InternalTagsTaxHTField0 xmlns="4873beb7-5857-4685-be1f-d57550cc96cc">
      <Terms xmlns="http://schemas.microsoft.com/office/infopath/2007/PartnerControls"/>
    </InternalTagsTaxHTField0>
    <CSXHash xmlns="4873beb7-5857-4685-be1f-d57550cc96cc" xsi:nil="true"/>
    <VoteCount xmlns="4873beb7-5857-4685-be1f-d57550cc96cc" xsi:nil="true"/>
    <LocMarketGroupTiers2 xmlns="4873beb7-5857-4685-be1f-d57550cc96cc" xsi:nil="true"/>
  </documentManagement>
</p:properties>
</file>

<file path=customXml/itemProps1.xml><?xml version="1.0" encoding="utf-8"?>
<ds:datastoreItem xmlns:ds="http://schemas.openxmlformats.org/officeDocument/2006/customXml" ds:itemID="{E1B558C7-619B-49BE-9097-7FCBDADD4ECE}">
  <ds:schemaRefs>
    <ds:schemaRef ds:uri="http://schemas.microsoft.com/sharepoint/v3/contenttype/forms"/>
  </ds:schemaRefs>
</ds:datastoreItem>
</file>

<file path=customXml/itemProps2.xml><?xml version="1.0" encoding="utf-8"?>
<ds:datastoreItem xmlns:ds="http://schemas.openxmlformats.org/officeDocument/2006/customXml" ds:itemID="{BBB5C329-08A6-4E5E-AEF1-A97828C8741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873beb7-5857-4685-be1f-d57550cc96c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F301D382-32B0-43EE-932C-28906AF37617}">
  <ds:schemaRefs>
    <ds:schemaRef ds:uri="http://schemas.microsoft.com/office/infopath/2007/PartnerControls"/>
    <ds:schemaRef ds:uri="http://purl.org/dc/terms/"/>
    <ds:schemaRef ds:uri="http://purl.org/dc/dcmitype/"/>
    <ds:schemaRef ds:uri="http://schemas.microsoft.com/office/2006/documentManagement/types"/>
    <ds:schemaRef ds:uri="http://purl.org/dc/elements/1.1/"/>
    <ds:schemaRef ds:uri="http://schemas.microsoft.com/office/2006/metadata/properties"/>
    <ds:schemaRef ds:uri="http://schemas.openxmlformats.org/package/2006/metadata/core-properties"/>
    <ds:schemaRef ds:uri="4873beb7-5857-4685-be1f-d57550cc96cc"/>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Blue bookstack presentation (widescreen)</Template>
  <TotalTime>1583</TotalTime>
  <Words>1256</Words>
  <Application>Microsoft Office PowerPoint</Application>
  <PresentationFormat>On-screen Show (4:3)</PresentationFormat>
  <Paragraphs>131</Paragraphs>
  <Slides>29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29</vt:i4>
      </vt:variant>
    </vt:vector>
  </HeadingPairs>
  <TitlesOfParts>
    <vt:vector size="34" baseType="lpstr">
      <vt:lpstr>Adobe Gothic Std B</vt:lpstr>
      <vt:lpstr>Arial</vt:lpstr>
      <vt:lpstr>Century Gothic</vt:lpstr>
      <vt:lpstr>Nueva Std</vt:lpstr>
      <vt:lpstr>Books 16x9</vt:lpstr>
      <vt:lpstr>TEORI BELAJAR DAN PEMBELAJARAN</vt:lpstr>
      <vt:lpstr>PowerPoint Presentation</vt:lpstr>
      <vt:lpstr>MATERI POKOK</vt:lpstr>
      <vt:lpstr>PowerPoint Presentation</vt:lpstr>
      <vt:lpstr>PowerPoint Presentation</vt:lpstr>
      <vt:lpstr>PowerPoint Presentation</vt:lpstr>
      <vt:lpstr>PowerPoint Presentation</vt:lpstr>
      <vt:lpstr>PowerPoint Presentation</vt:lpstr>
      <vt:lpstr>Aplikasi Teori Behavioristik dalam Kegiatan Pembelajaran</vt:lpstr>
      <vt:lpstr>TUGAS Coba Ibu/Bapak identifikasi bentuk-bentuk stimulasi yang Bapak/Ibu lakukan dalam kegiatan pembelajaran untuk meningkatkan respon siswa  contoh :  1. memberikan senyuman 2……………………………… 3……………………………… 4………………………………. dst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DISKUSI KELOMPOK Zona Proksimal Developmen (ZPD) atau Zona Perkembangan Proksimal dan mediasi adalah upaya siswa belajar dengan mendapatkan bantuan dari lingkungan sosial dan budaya yang di sekitar anak. Nah, sekarang coba Ibu/Bapak berikan contoh tersebut berdasarkan kondisi sosial budaya di daerah tempat berdomisili Ibu/Bapak. Contoh  1. Membuat wayang dari daun singkong untuk mengekspresikan kecerdasan interpersonal. 2……………………………………… </vt:lpstr>
      <vt:lpstr>PowerPoint Presentation</vt:lpstr>
      <vt:lpstr>PowerPoint Presentation</vt:lpstr>
      <vt:lpstr>PowerPoint Presentation</vt:lpstr>
      <vt:lpstr>PowerPoint Presentation</vt:lpstr>
      <vt:lpstr>PowerPoint Presentation</vt:lpstr>
      <vt:lpstr> TUGAS  inti teori belajar humanis adalah menjadikan siswa sebagai individu yang utuh dengan memiliki berbagai potensi positif dan juga negatif. Nah sekarang coba dibuat contoh konkrest bentuk penerapan teori ini dalam pembelajaran yang Bapak/Ibu lakukan di kelas. Contoh  1. mengucapkan salam/say hello kepada anak sebelum pembelajaran. 2………………………………………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TEORI BELAJAR DAN PEMBELAJARAN</dc:title>
  <dc:creator>Windows User</dc:creator>
  <cp:lastModifiedBy>ktpFIP</cp:lastModifiedBy>
  <cp:revision>75</cp:revision>
  <dcterms:created xsi:type="dcterms:W3CDTF">2018-05-06T02:26:19Z</dcterms:created>
  <dcterms:modified xsi:type="dcterms:W3CDTF">2018-06-28T14:37:52Z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nternalTags">
    <vt:lpwstr/>
  </property>
  <property fmtid="{D5CDD505-2E9C-101B-9397-08002B2CF9AE}" pid="3" name="ContentTypeId">
    <vt:lpwstr>0x0101006EDDDB5EE6D98C44930B742096920B300400F5B6D36B3EF94B4E9A635CDF2A18F5B8</vt:lpwstr>
  </property>
  <property fmtid="{D5CDD505-2E9C-101B-9397-08002B2CF9AE}" pid="4" name="FeatureTags">
    <vt:lpwstr/>
  </property>
  <property fmtid="{D5CDD505-2E9C-101B-9397-08002B2CF9AE}" pid="5" name="LocalizationTags">
    <vt:lpwstr/>
  </property>
  <property fmtid="{D5CDD505-2E9C-101B-9397-08002B2CF9AE}" pid="6" name="CampaignTags">
    <vt:lpwstr/>
  </property>
  <property fmtid="{D5CDD505-2E9C-101B-9397-08002B2CF9AE}" pid="7" name="ScenarioTags">
    <vt:lpwstr/>
  </property>
</Properties>
</file>