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handoutMasterIdLst>
    <p:handoutMasterId r:id="rId16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FAEF7F-F398-441A-85DC-CFACA2EFA5DE}" type="doc">
      <dgm:prSet loTypeId="urn:microsoft.com/office/officeart/2005/8/layout/default#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10362D3-7B2B-40F6-8CB1-245B7D48EBE4}">
      <dgm:prSet phldrT="[Text]" custT="1"/>
      <dgm:spPr/>
      <dgm:t>
        <a:bodyPr/>
        <a:lstStyle/>
        <a:p>
          <a:r>
            <a:rPr lang="en-US" sz="2000" b="1" smtClean="0"/>
            <a:t>1. salah satu kajian mengenai pertumbuhan dan perkembangan</a:t>
          </a:r>
          <a:endParaRPr lang="en-US" sz="2000" b="1" dirty="0"/>
        </a:p>
      </dgm:t>
    </dgm:pt>
    <dgm:pt modelId="{5CC190A1-698C-4083-B342-ADE6B9DA3830}" type="parTrans" cxnId="{23799026-480E-475A-9828-89BB88160641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8A57056F-9F9E-4F86-A077-FAFBDDE25E02}" type="sibTrans" cxnId="{23799026-480E-475A-9828-89BB88160641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F688C5B5-D2D9-42D2-B58D-F10EB3E6D749}">
      <dgm:prSet phldrT="[Text]" custT="1"/>
      <dgm:spPr/>
      <dgm:t>
        <a:bodyPr/>
        <a:lstStyle/>
        <a:p>
          <a:r>
            <a:rPr lang="en-US" sz="2000" b="1" smtClean="0"/>
            <a:t>2. Perubahan era globalisasi (pp CEPAT)</a:t>
          </a:r>
          <a:endParaRPr lang="en-US" sz="2000" b="1" dirty="0"/>
        </a:p>
      </dgm:t>
    </dgm:pt>
    <dgm:pt modelId="{80C346A8-2CD1-4BBC-982D-54F3240D4615}" type="parTrans" cxnId="{6F7BF431-89E8-46ED-9FEB-5D953405FE61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ED9907E9-C122-4319-B025-5FB9017DB43F}" type="sibTrans" cxnId="{6F7BF431-89E8-46ED-9FEB-5D953405FE61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71237AEB-7847-42BE-9A61-E14BC5B3FB6A}">
      <dgm:prSet phldrT="[Text]" custT="1"/>
      <dgm:spPr/>
      <dgm:t>
        <a:bodyPr/>
        <a:lstStyle/>
        <a:p>
          <a:r>
            <a:rPr lang="en-US" sz="2000" b="1" smtClean="0"/>
            <a:t>3. memperoleh ekspektasi nyata tentang anak dan remaja</a:t>
          </a:r>
          <a:endParaRPr lang="en-US" sz="2000" b="1" dirty="0"/>
        </a:p>
      </dgm:t>
    </dgm:pt>
    <dgm:pt modelId="{93E2A739-BAB6-4A1E-9127-20EA01A27B08}" type="parTrans" cxnId="{C0669B79-41F2-4071-BF29-93A58B3B1C35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A60EE9F9-9294-448F-8B4B-873480F9AC1E}" type="sibTrans" cxnId="{C0669B79-41F2-4071-BF29-93A58B3B1C35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6B5045CD-CC44-460F-BCDE-E37F5F544120}">
      <dgm:prSet phldrT="[Text]" custT="1"/>
      <dgm:spPr/>
      <dgm:t>
        <a:bodyPr/>
        <a:lstStyle/>
        <a:p>
          <a:r>
            <a:rPr lang="en-US" sz="2000" b="1" smtClean="0"/>
            <a:t>4. mengatasi permasalahan anak</a:t>
          </a:r>
          <a:endParaRPr lang="en-US" sz="2000" b="1" dirty="0"/>
        </a:p>
      </dgm:t>
    </dgm:pt>
    <dgm:pt modelId="{DE121820-3019-4795-9687-1C35581264E0}" type="parTrans" cxnId="{FA11CED9-FA2C-4EA9-BA7A-70C1FEF72C1A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E1800202-9CD6-4A6A-BDFB-4A9CBBAEE648}" type="sibTrans" cxnId="{FA11CED9-FA2C-4EA9-BA7A-70C1FEF72C1A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A358EA6D-3533-4B7F-BC75-1CC65D411DF4}">
      <dgm:prSet phldrT="[Text]" custT="1"/>
      <dgm:spPr/>
      <dgm:t>
        <a:bodyPr/>
        <a:lstStyle/>
        <a:p>
          <a:r>
            <a:rPr lang="en-US" sz="2000" b="1" dirty="0" smtClean="0"/>
            <a:t>5. </a:t>
          </a:r>
          <a:r>
            <a:rPr lang="en-US" sz="2000" b="1" dirty="0" err="1" smtClean="0"/>
            <a:t>mengenali</a:t>
          </a:r>
          <a:r>
            <a:rPr lang="en-US" sz="2000" b="1" dirty="0" smtClean="0"/>
            <a:t> </a:t>
          </a:r>
          <a:r>
            <a:rPr lang="en-US" sz="2000" b="1" dirty="0" err="1" smtClean="0"/>
            <a:t>penyimpangan</a:t>
          </a:r>
          <a:endParaRPr lang="en-US" sz="2000" b="1" dirty="0"/>
        </a:p>
      </dgm:t>
    </dgm:pt>
    <dgm:pt modelId="{CD88EB54-3DFC-4ED0-A048-AB1EF43009E2}" type="parTrans" cxnId="{26E64BC9-DEB5-4870-B511-EFC2F8332EA3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31B3544F-F8B6-41EA-8C4F-9D050793FA2A}" type="sibTrans" cxnId="{26E64BC9-DEB5-4870-B511-EFC2F8332EA3}">
      <dgm:prSet/>
      <dgm:spPr/>
      <dgm:t>
        <a:bodyPr/>
        <a:lstStyle/>
        <a:p>
          <a:endParaRPr lang="en-US" sz="2000" b="1">
            <a:solidFill>
              <a:schemeClr val="tx1"/>
            </a:solidFill>
          </a:endParaRPr>
        </a:p>
      </dgm:t>
    </dgm:pt>
    <dgm:pt modelId="{989EC7F0-6322-4185-94FB-720086DD43FA}" type="pres">
      <dgm:prSet presAssocID="{9EFAEF7F-F398-441A-85DC-CFACA2EFA5D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4A2658-F6A5-4A0D-AF27-15D6312E5B18}" type="pres">
      <dgm:prSet presAssocID="{810362D3-7B2B-40F6-8CB1-245B7D48EBE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8441FF-E62B-4BE3-9E63-841F8EFC3DCC}" type="pres">
      <dgm:prSet presAssocID="{8A57056F-9F9E-4F86-A077-FAFBDDE25E02}" presName="sibTrans" presStyleCnt="0"/>
      <dgm:spPr/>
    </dgm:pt>
    <dgm:pt modelId="{D637F955-9A93-4A7F-9A67-430C55A4EC2D}" type="pres">
      <dgm:prSet presAssocID="{F688C5B5-D2D9-42D2-B58D-F10EB3E6D74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B2D3AB-A41C-45FC-80D9-A5F6604A50AC}" type="pres">
      <dgm:prSet presAssocID="{ED9907E9-C122-4319-B025-5FB9017DB43F}" presName="sibTrans" presStyleCnt="0"/>
      <dgm:spPr/>
    </dgm:pt>
    <dgm:pt modelId="{16CAFB16-B66A-4B63-ADAF-654B06CA3C35}" type="pres">
      <dgm:prSet presAssocID="{71237AEB-7847-42BE-9A61-E14BC5B3FB6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A4693C-2DA4-4B30-8384-E9AD741740C5}" type="pres">
      <dgm:prSet presAssocID="{A60EE9F9-9294-448F-8B4B-873480F9AC1E}" presName="sibTrans" presStyleCnt="0"/>
      <dgm:spPr/>
    </dgm:pt>
    <dgm:pt modelId="{1437EA32-9875-4426-8218-6ABC669890A4}" type="pres">
      <dgm:prSet presAssocID="{6B5045CD-CC44-460F-BCDE-E37F5F54412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B8F772-7475-41E8-ACFD-58D27D9CE12B}" type="pres">
      <dgm:prSet presAssocID="{E1800202-9CD6-4A6A-BDFB-4A9CBBAEE648}" presName="sibTrans" presStyleCnt="0"/>
      <dgm:spPr/>
    </dgm:pt>
    <dgm:pt modelId="{C463979C-F462-4196-8618-4A74CD9A14DA}" type="pres">
      <dgm:prSet presAssocID="{A358EA6D-3533-4B7F-BC75-1CC65D411DF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BDB4175-4A6F-40BD-90C5-968A86CBC00E}" type="presOf" srcId="{F688C5B5-D2D9-42D2-B58D-F10EB3E6D749}" destId="{D637F955-9A93-4A7F-9A67-430C55A4EC2D}" srcOrd="0" destOrd="0" presId="urn:microsoft.com/office/officeart/2005/8/layout/default#1"/>
    <dgm:cxn modelId="{FB034754-A83E-45A9-94BF-ABCAE03496E6}" type="presOf" srcId="{71237AEB-7847-42BE-9A61-E14BC5B3FB6A}" destId="{16CAFB16-B66A-4B63-ADAF-654B06CA3C35}" srcOrd="0" destOrd="0" presId="urn:microsoft.com/office/officeart/2005/8/layout/default#1"/>
    <dgm:cxn modelId="{5A1C2DC1-42B4-4A09-8DC8-B7C39A15A8B0}" type="presOf" srcId="{810362D3-7B2B-40F6-8CB1-245B7D48EBE4}" destId="{704A2658-F6A5-4A0D-AF27-15D6312E5B18}" srcOrd="0" destOrd="0" presId="urn:microsoft.com/office/officeart/2005/8/layout/default#1"/>
    <dgm:cxn modelId="{C0669B79-41F2-4071-BF29-93A58B3B1C35}" srcId="{9EFAEF7F-F398-441A-85DC-CFACA2EFA5DE}" destId="{71237AEB-7847-42BE-9A61-E14BC5B3FB6A}" srcOrd="2" destOrd="0" parTransId="{93E2A739-BAB6-4A1E-9127-20EA01A27B08}" sibTransId="{A60EE9F9-9294-448F-8B4B-873480F9AC1E}"/>
    <dgm:cxn modelId="{E8D31B0A-BE6F-413F-AFCD-859D2E855B53}" type="presOf" srcId="{9EFAEF7F-F398-441A-85DC-CFACA2EFA5DE}" destId="{989EC7F0-6322-4185-94FB-720086DD43FA}" srcOrd="0" destOrd="0" presId="urn:microsoft.com/office/officeart/2005/8/layout/default#1"/>
    <dgm:cxn modelId="{AED35080-14F7-44BC-85AB-6280E2E5762A}" type="presOf" srcId="{6B5045CD-CC44-460F-BCDE-E37F5F544120}" destId="{1437EA32-9875-4426-8218-6ABC669890A4}" srcOrd="0" destOrd="0" presId="urn:microsoft.com/office/officeart/2005/8/layout/default#1"/>
    <dgm:cxn modelId="{26E64BC9-DEB5-4870-B511-EFC2F8332EA3}" srcId="{9EFAEF7F-F398-441A-85DC-CFACA2EFA5DE}" destId="{A358EA6D-3533-4B7F-BC75-1CC65D411DF4}" srcOrd="4" destOrd="0" parTransId="{CD88EB54-3DFC-4ED0-A048-AB1EF43009E2}" sibTransId="{31B3544F-F8B6-41EA-8C4F-9D050793FA2A}"/>
    <dgm:cxn modelId="{FA11CED9-FA2C-4EA9-BA7A-70C1FEF72C1A}" srcId="{9EFAEF7F-F398-441A-85DC-CFACA2EFA5DE}" destId="{6B5045CD-CC44-460F-BCDE-E37F5F544120}" srcOrd="3" destOrd="0" parTransId="{DE121820-3019-4795-9687-1C35581264E0}" sibTransId="{E1800202-9CD6-4A6A-BDFB-4A9CBBAEE648}"/>
    <dgm:cxn modelId="{6F7BF431-89E8-46ED-9FEB-5D953405FE61}" srcId="{9EFAEF7F-F398-441A-85DC-CFACA2EFA5DE}" destId="{F688C5B5-D2D9-42D2-B58D-F10EB3E6D749}" srcOrd="1" destOrd="0" parTransId="{80C346A8-2CD1-4BBC-982D-54F3240D4615}" sibTransId="{ED9907E9-C122-4319-B025-5FB9017DB43F}"/>
    <dgm:cxn modelId="{D81B65D6-728E-4A6B-BC8E-C81625042944}" type="presOf" srcId="{A358EA6D-3533-4B7F-BC75-1CC65D411DF4}" destId="{C463979C-F462-4196-8618-4A74CD9A14DA}" srcOrd="0" destOrd="0" presId="urn:microsoft.com/office/officeart/2005/8/layout/default#1"/>
    <dgm:cxn modelId="{23799026-480E-475A-9828-89BB88160641}" srcId="{9EFAEF7F-F398-441A-85DC-CFACA2EFA5DE}" destId="{810362D3-7B2B-40F6-8CB1-245B7D48EBE4}" srcOrd="0" destOrd="0" parTransId="{5CC190A1-698C-4083-B342-ADE6B9DA3830}" sibTransId="{8A57056F-9F9E-4F86-A077-FAFBDDE25E02}"/>
    <dgm:cxn modelId="{B1685E45-5D5C-4288-8B82-D6F9D52B42BB}" type="presParOf" srcId="{989EC7F0-6322-4185-94FB-720086DD43FA}" destId="{704A2658-F6A5-4A0D-AF27-15D6312E5B18}" srcOrd="0" destOrd="0" presId="urn:microsoft.com/office/officeart/2005/8/layout/default#1"/>
    <dgm:cxn modelId="{CD8C121B-E07E-4CEC-97AB-1A6470A517C3}" type="presParOf" srcId="{989EC7F0-6322-4185-94FB-720086DD43FA}" destId="{208441FF-E62B-4BE3-9E63-841F8EFC3DCC}" srcOrd="1" destOrd="0" presId="urn:microsoft.com/office/officeart/2005/8/layout/default#1"/>
    <dgm:cxn modelId="{C9D503B6-6181-4991-A535-3777D1F1C730}" type="presParOf" srcId="{989EC7F0-6322-4185-94FB-720086DD43FA}" destId="{D637F955-9A93-4A7F-9A67-430C55A4EC2D}" srcOrd="2" destOrd="0" presId="urn:microsoft.com/office/officeart/2005/8/layout/default#1"/>
    <dgm:cxn modelId="{EFC6DEA8-DBEF-47CB-82E7-59A973507629}" type="presParOf" srcId="{989EC7F0-6322-4185-94FB-720086DD43FA}" destId="{04B2D3AB-A41C-45FC-80D9-A5F6604A50AC}" srcOrd="3" destOrd="0" presId="urn:microsoft.com/office/officeart/2005/8/layout/default#1"/>
    <dgm:cxn modelId="{0AD63533-E5EF-4389-8CF8-B2D9FB93110B}" type="presParOf" srcId="{989EC7F0-6322-4185-94FB-720086DD43FA}" destId="{16CAFB16-B66A-4B63-ADAF-654B06CA3C35}" srcOrd="4" destOrd="0" presId="urn:microsoft.com/office/officeart/2005/8/layout/default#1"/>
    <dgm:cxn modelId="{9365621F-CFC3-4094-9F38-4668D7EA32CC}" type="presParOf" srcId="{989EC7F0-6322-4185-94FB-720086DD43FA}" destId="{28A4693C-2DA4-4B30-8384-E9AD741740C5}" srcOrd="5" destOrd="0" presId="urn:microsoft.com/office/officeart/2005/8/layout/default#1"/>
    <dgm:cxn modelId="{2A040BF0-3AEE-4E80-B767-2C0F69C4D5D4}" type="presParOf" srcId="{989EC7F0-6322-4185-94FB-720086DD43FA}" destId="{1437EA32-9875-4426-8218-6ABC669890A4}" srcOrd="6" destOrd="0" presId="urn:microsoft.com/office/officeart/2005/8/layout/default#1"/>
    <dgm:cxn modelId="{55EB13B1-8978-4AD8-8CC8-C708E829F909}" type="presParOf" srcId="{989EC7F0-6322-4185-94FB-720086DD43FA}" destId="{DAB8F772-7475-41E8-ACFD-58D27D9CE12B}" srcOrd="7" destOrd="0" presId="urn:microsoft.com/office/officeart/2005/8/layout/default#1"/>
    <dgm:cxn modelId="{153AB15E-4D08-4CA5-A832-699051E540AB}" type="presParOf" srcId="{989EC7F0-6322-4185-94FB-720086DD43FA}" destId="{C463979C-F462-4196-8618-4A74CD9A14DA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88CAAD-99E3-412A-93F8-E8528F761F75}" type="doc">
      <dgm:prSet loTypeId="urn:microsoft.com/office/officeart/2005/8/layout/radial6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BA4C7F7-78EE-4455-BD55-AFE21727F7B4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</a:rPr>
            <a:t>4 </a:t>
          </a:r>
          <a:r>
            <a:rPr lang="en-US" sz="2400" b="1" dirty="0" err="1" smtClean="0">
              <a:solidFill>
                <a:schemeClr val="tx1"/>
              </a:solidFill>
            </a:rPr>
            <a:t>Kompetensi</a:t>
          </a:r>
          <a:r>
            <a:rPr lang="en-US" sz="2400" b="1" dirty="0" smtClean="0">
              <a:solidFill>
                <a:schemeClr val="tx1"/>
              </a:solidFill>
            </a:rPr>
            <a:t> Guru</a:t>
          </a:r>
          <a:endParaRPr lang="en-US" sz="2400" b="1" dirty="0">
            <a:solidFill>
              <a:schemeClr val="tx1"/>
            </a:solidFill>
          </a:endParaRPr>
        </a:p>
      </dgm:t>
    </dgm:pt>
    <dgm:pt modelId="{1DA6DEBA-E3F5-45B9-9FE5-CFDB20632BB7}" type="parTrans" cxnId="{8C0E0BC6-83DC-4A3A-BCA4-EA75C016E293}">
      <dgm:prSet/>
      <dgm:spPr/>
      <dgm:t>
        <a:bodyPr/>
        <a:lstStyle/>
        <a:p>
          <a:endParaRPr lang="en-US" sz="1800" b="1"/>
        </a:p>
      </dgm:t>
    </dgm:pt>
    <dgm:pt modelId="{A93D72DE-E9A2-4824-892B-5C0E7647C327}" type="sibTrans" cxnId="{8C0E0BC6-83DC-4A3A-BCA4-EA75C016E293}">
      <dgm:prSet/>
      <dgm:spPr/>
      <dgm:t>
        <a:bodyPr/>
        <a:lstStyle/>
        <a:p>
          <a:endParaRPr lang="en-US" sz="1800" b="1"/>
        </a:p>
      </dgm:t>
    </dgm:pt>
    <dgm:pt modelId="{F0F25474-98A3-41E5-9A8B-57F728AC240F}">
      <dgm:prSet phldrT="[Text]" custT="1"/>
      <dgm:spPr/>
      <dgm:t>
        <a:bodyPr/>
        <a:lstStyle/>
        <a:p>
          <a:r>
            <a:rPr lang="en-US" sz="1800" b="1" dirty="0" err="1" smtClean="0"/>
            <a:t>Kmpetensi</a:t>
          </a:r>
          <a:r>
            <a:rPr lang="en-US" sz="1800" b="1" dirty="0" smtClean="0"/>
            <a:t> </a:t>
          </a:r>
          <a:r>
            <a:rPr lang="en-US" sz="1800" b="1" dirty="0" err="1" smtClean="0"/>
            <a:t>Pedagogik</a:t>
          </a:r>
          <a:endParaRPr lang="en-US" sz="1800" b="1" dirty="0"/>
        </a:p>
      </dgm:t>
    </dgm:pt>
    <dgm:pt modelId="{2671570C-44BF-44D8-87B3-932C1AA2D600}" type="parTrans" cxnId="{89C5D978-E375-461A-844B-6DCAE69313EC}">
      <dgm:prSet/>
      <dgm:spPr/>
      <dgm:t>
        <a:bodyPr/>
        <a:lstStyle/>
        <a:p>
          <a:endParaRPr lang="en-US" sz="1800" b="1"/>
        </a:p>
      </dgm:t>
    </dgm:pt>
    <dgm:pt modelId="{B1DFDF69-E9B2-4DF6-B290-A86AECE73092}" type="sibTrans" cxnId="{89C5D978-E375-461A-844B-6DCAE69313EC}">
      <dgm:prSet/>
      <dgm:spPr/>
      <dgm:t>
        <a:bodyPr/>
        <a:lstStyle/>
        <a:p>
          <a:endParaRPr lang="en-US" sz="1800" b="1"/>
        </a:p>
      </dgm:t>
    </dgm:pt>
    <dgm:pt modelId="{8352FC46-FB7E-43DD-9E14-3C2FCB2DBE2D}">
      <dgm:prSet phldrT="[Text]" custT="1"/>
      <dgm:spPr/>
      <dgm:t>
        <a:bodyPr/>
        <a:lstStyle/>
        <a:p>
          <a:r>
            <a:rPr lang="en-US" sz="1800" b="1" dirty="0" err="1" smtClean="0"/>
            <a:t>Kompetensi</a:t>
          </a:r>
          <a:r>
            <a:rPr lang="en-US" sz="1800" b="1" dirty="0" smtClean="0"/>
            <a:t> </a:t>
          </a:r>
          <a:r>
            <a:rPr lang="en-US" sz="1800" b="1" dirty="0" err="1" smtClean="0"/>
            <a:t>Profesional</a:t>
          </a:r>
          <a:endParaRPr lang="en-US" sz="1800" b="1" dirty="0"/>
        </a:p>
      </dgm:t>
    </dgm:pt>
    <dgm:pt modelId="{0DEECA56-C79A-4EEB-A263-63F18D249BAB}" type="parTrans" cxnId="{E66FE310-387C-47DE-8676-75C3EC861A52}">
      <dgm:prSet/>
      <dgm:spPr/>
      <dgm:t>
        <a:bodyPr/>
        <a:lstStyle/>
        <a:p>
          <a:endParaRPr lang="en-US" sz="1800" b="1"/>
        </a:p>
      </dgm:t>
    </dgm:pt>
    <dgm:pt modelId="{56DC256C-E0E7-46AA-83A2-D2957C16AFE0}" type="sibTrans" cxnId="{E66FE310-387C-47DE-8676-75C3EC861A52}">
      <dgm:prSet/>
      <dgm:spPr/>
      <dgm:t>
        <a:bodyPr/>
        <a:lstStyle/>
        <a:p>
          <a:endParaRPr lang="en-US" sz="1800" b="1"/>
        </a:p>
      </dgm:t>
    </dgm:pt>
    <dgm:pt modelId="{4068769B-D438-47A7-9109-B42FD0BA6D86}">
      <dgm:prSet phldrT="[Text]" custT="1"/>
      <dgm:spPr/>
      <dgm:t>
        <a:bodyPr/>
        <a:lstStyle/>
        <a:p>
          <a:r>
            <a:rPr lang="en-US" sz="1700" b="1" dirty="0" err="1" smtClean="0"/>
            <a:t>Kmpetensi</a:t>
          </a:r>
          <a:r>
            <a:rPr lang="en-US" sz="1700" b="1" dirty="0" smtClean="0"/>
            <a:t> </a:t>
          </a:r>
          <a:r>
            <a:rPr lang="en-US" sz="1700" b="1" dirty="0" smtClean="0"/>
            <a:t>K</a:t>
          </a:r>
          <a:r>
            <a:rPr lang="id-ID" sz="1700" b="1" dirty="0" smtClean="0"/>
            <a:t>e</a:t>
          </a:r>
          <a:r>
            <a:rPr lang="en-US" sz="1700" b="1" dirty="0" err="1" smtClean="0"/>
            <a:t>pribadian</a:t>
          </a:r>
          <a:endParaRPr lang="en-US" sz="1700" b="1" dirty="0"/>
        </a:p>
      </dgm:t>
    </dgm:pt>
    <dgm:pt modelId="{470FE956-5867-455E-B1F9-188997FDC22F}" type="parTrans" cxnId="{91AAD5A7-EC57-4C57-B5AF-1D5C97ECA6EB}">
      <dgm:prSet/>
      <dgm:spPr/>
      <dgm:t>
        <a:bodyPr/>
        <a:lstStyle/>
        <a:p>
          <a:endParaRPr lang="en-US" sz="1800" b="1"/>
        </a:p>
      </dgm:t>
    </dgm:pt>
    <dgm:pt modelId="{ADD52323-027B-4ABF-80F5-D9BCB9A3935D}" type="sibTrans" cxnId="{91AAD5A7-EC57-4C57-B5AF-1D5C97ECA6EB}">
      <dgm:prSet/>
      <dgm:spPr/>
      <dgm:t>
        <a:bodyPr/>
        <a:lstStyle/>
        <a:p>
          <a:endParaRPr lang="en-US" sz="1800" b="1"/>
        </a:p>
      </dgm:t>
    </dgm:pt>
    <dgm:pt modelId="{74EC50B2-5F95-4C0B-9B62-1DF2DD5B6DAD}">
      <dgm:prSet phldrT="[Text]" custT="1"/>
      <dgm:spPr/>
      <dgm:t>
        <a:bodyPr/>
        <a:lstStyle/>
        <a:p>
          <a:r>
            <a:rPr lang="en-US" sz="1800" b="1" dirty="0" err="1" smtClean="0"/>
            <a:t>Kompetensi</a:t>
          </a:r>
          <a:r>
            <a:rPr lang="en-US" sz="1800" b="1" dirty="0" smtClean="0"/>
            <a:t> </a:t>
          </a:r>
          <a:r>
            <a:rPr lang="en-US" sz="1800" b="1" dirty="0" err="1" smtClean="0"/>
            <a:t>Sosial</a:t>
          </a:r>
          <a:endParaRPr lang="en-US" sz="1800" b="1" dirty="0"/>
        </a:p>
      </dgm:t>
    </dgm:pt>
    <dgm:pt modelId="{8798771F-7987-4AA3-91C9-BA1A0D757B1F}" type="parTrans" cxnId="{BAEA86D1-20A3-440E-8354-CEF37853DC1D}">
      <dgm:prSet/>
      <dgm:spPr/>
      <dgm:t>
        <a:bodyPr/>
        <a:lstStyle/>
        <a:p>
          <a:endParaRPr lang="en-US" sz="1800" b="1"/>
        </a:p>
      </dgm:t>
    </dgm:pt>
    <dgm:pt modelId="{D9367341-C024-461E-87CD-506877D9D77F}" type="sibTrans" cxnId="{BAEA86D1-20A3-440E-8354-CEF37853DC1D}">
      <dgm:prSet/>
      <dgm:spPr/>
      <dgm:t>
        <a:bodyPr/>
        <a:lstStyle/>
        <a:p>
          <a:endParaRPr lang="en-US" sz="1800" b="1"/>
        </a:p>
      </dgm:t>
    </dgm:pt>
    <dgm:pt modelId="{A1C4189F-81D3-4B04-A898-2D21B5D806F8}" type="pres">
      <dgm:prSet presAssocID="{1288CAAD-99E3-412A-93F8-E8528F761F7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5FC998-8DAF-4890-A617-6334E3884846}" type="pres">
      <dgm:prSet presAssocID="{2BA4C7F7-78EE-4455-BD55-AFE21727F7B4}" presName="centerShape" presStyleLbl="node0" presStyleIdx="0" presStyleCnt="1" custScaleX="143354" custScaleY="146751" custLinFactNeighborY="-8641"/>
      <dgm:spPr/>
      <dgm:t>
        <a:bodyPr/>
        <a:lstStyle/>
        <a:p>
          <a:endParaRPr lang="en-US"/>
        </a:p>
      </dgm:t>
    </dgm:pt>
    <dgm:pt modelId="{BF580C40-B642-4537-A825-8ED8732A7D39}" type="pres">
      <dgm:prSet presAssocID="{F0F25474-98A3-41E5-9A8B-57F728AC240F}" presName="node" presStyleLbl="node1" presStyleIdx="0" presStyleCnt="4" custScaleX="144161" custScaleY="142025" custRadScaleRad="1041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8BAA14-109C-48A7-883B-82B825E69ED2}" type="pres">
      <dgm:prSet presAssocID="{F0F25474-98A3-41E5-9A8B-57F728AC240F}" presName="dummy" presStyleCnt="0"/>
      <dgm:spPr/>
    </dgm:pt>
    <dgm:pt modelId="{87724FCC-7A10-45C2-940E-27974D9A33F4}" type="pres">
      <dgm:prSet presAssocID="{B1DFDF69-E9B2-4DF6-B290-A86AECE73092}" presName="sibTrans" presStyleLbl="sibTrans2D1" presStyleIdx="0" presStyleCnt="4" custLinFactNeighborX="4629" custLinFactNeighborY="-5172"/>
      <dgm:spPr/>
      <dgm:t>
        <a:bodyPr/>
        <a:lstStyle/>
        <a:p>
          <a:endParaRPr lang="en-US"/>
        </a:p>
      </dgm:t>
    </dgm:pt>
    <dgm:pt modelId="{8258F84C-F509-46BE-8B19-D18A0D36694D}" type="pres">
      <dgm:prSet presAssocID="{8352FC46-FB7E-43DD-9E14-3C2FCB2DBE2D}" presName="node" presStyleLbl="node1" presStyleIdx="1" presStyleCnt="4" custScaleX="152064" custScaleY="151981" custRadScaleRad="100468" custRadScaleInc="-184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5EB9B2-C8DC-48B5-A2E4-C652706D68F7}" type="pres">
      <dgm:prSet presAssocID="{8352FC46-FB7E-43DD-9E14-3C2FCB2DBE2D}" presName="dummy" presStyleCnt="0"/>
      <dgm:spPr/>
    </dgm:pt>
    <dgm:pt modelId="{525AD1E8-8958-4EBE-953C-658DBBDACAFC}" type="pres">
      <dgm:prSet presAssocID="{56DC256C-E0E7-46AA-83A2-D2957C16AFE0}" presName="sibTrans" presStyleLbl="sibTrans2D1" presStyleIdx="1" presStyleCnt="4" custLinFactNeighborX="2908" custRadScaleRad="211714"/>
      <dgm:spPr/>
      <dgm:t>
        <a:bodyPr/>
        <a:lstStyle/>
        <a:p>
          <a:endParaRPr lang="en-US"/>
        </a:p>
      </dgm:t>
    </dgm:pt>
    <dgm:pt modelId="{48415ABA-DA06-4A45-8B06-E4AB5FAD51B7}" type="pres">
      <dgm:prSet presAssocID="{4068769B-D438-47A7-9109-B42FD0BA6D86}" presName="node" presStyleLbl="node1" presStyleIdx="2" presStyleCnt="4" custScaleX="144814" custScaleY="148350" custRadScaleRad="841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4BD204-D017-4CA5-9D0B-E1EC6AE90A5B}" type="pres">
      <dgm:prSet presAssocID="{4068769B-D438-47A7-9109-B42FD0BA6D86}" presName="dummy" presStyleCnt="0"/>
      <dgm:spPr/>
    </dgm:pt>
    <dgm:pt modelId="{C1A1A500-33D7-4713-981A-6851AAECF5D8}" type="pres">
      <dgm:prSet presAssocID="{ADD52323-027B-4ABF-80F5-D9BCB9A3935D}" presName="sibTrans" presStyleLbl="sibTrans2D1" presStyleIdx="2" presStyleCnt="4" custLinFactNeighborX="-2698"/>
      <dgm:spPr/>
      <dgm:t>
        <a:bodyPr/>
        <a:lstStyle/>
        <a:p>
          <a:endParaRPr lang="en-US"/>
        </a:p>
      </dgm:t>
    </dgm:pt>
    <dgm:pt modelId="{2D30A52A-76F0-42EA-B7A1-C8B55F7368B0}" type="pres">
      <dgm:prSet presAssocID="{74EC50B2-5F95-4C0B-9B62-1DF2DD5B6DAD}" presName="node" presStyleLbl="node1" presStyleIdx="3" presStyleCnt="4" custScaleX="150757" custScaleY="140448" custRadScaleRad="100468" custRadScaleInc="184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49DD99-013E-451E-87B5-78BBC0D1BFB1}" type="pres">
      <dgm:prSet presAssocID="{74EC50B2-5F95-4C0B-9B62-1DF2DD5B6DAD}" presName="dummy" presStyleCnt="0"/>
      <dgm:spPr/>
    </dgm:pt>
    <dgm:pt modelId="{B42EA934-5EF4-44DF-AC14-3430AEAEA08E}" type="pres">
      <dgm:prSet presAssocID="{D9367341-C024-461E-87CD-506877D9D77F}" presName="sibTrans" presStyleLbl="sibTrans2D1" presStyleIdx="3" presStyleCnt="4" custLinFactNeighborX="-2562" custLinFactNeighborY="-8884"/>
      <dgm:spPr/>
      <dgm:t>
        <a:bodyPr/>
        <a:lstStyle/>
        <a:p>
          <a:endParaRPr lang="en-US"/>
        </a:p>
      </dgm:t>
    </dgm:pt>
  </dgm:ptLst>
  <dgm:cxnLst>
    <dgm:cxn modelId="{63EA47DC-01E1-4739-991C-9A44D83F2FE9}" type="presOf" srcId="{1288CAAD-99E3-412A-93F8-E8528F761F75}" destId="{A1C4189F-81D3-4B04-A898-2D21B5D806F8}" srcOrd="0" destOrd="0" presId="urn:microsoft.com/office/officeart/2005/8/layout/radial6"/>
    <dgm:cxn modelId="{AEF78234-5D41-4D55-A31E-1E49704BB21C}" type="presOf" srcId="{8352FC46-FB7E-43DD-9E14-3C2FCB2DBE2D}" destId="{8258F84C-F509-46BE-8B19-D18A0D36694D}" srcOrd="0" destOrd="0" presId="urn:microsoft.com/office/officeart/2005/8/layout/radial6"/>
    <dgm:cxn modelId="{89C5D978-E375-461A-844B-6DCAE69313EC}" srcId="{2BA4C7F7-78EE-4455-BD55-AFE21727F7B4}" destId="{F0F25474-98A3-41E5-9A8B-57F728AC240F}" srcOrd="0" destOrd="0" parTransId="{2671570C-44BF-44D8-87B3-932C1AA2D600}" sibTransId="{B1DFDF69-E9B2-4DF6-B290-A86AECE73092}"/>
    <dgm:cxn modelId="{8D75C2FE-97BE-4221-AF1B-1F25849B37B2}" type="presOf" srcId="{56DC256C-E0E7-46AA-83A2-D2957C16AFE0}" destId="{525AD1E8-8958-4EBE-953C-658DBBDACAFC}" srcOrd="0" destOrd="0" presId="urn:microsoft.com/office/officeart/2005/8/layout/radial6"/>
    <dgm:cxn modelId="{E438532C-28B3-4F90-B432-D94F99D246FB}" type="presOf" srcId="{74EC50B2-5F95-4C0B-9B62-1DF2DD5B6DAD}" destId="{2D30A52A-76F0-42EA-B7A1-C8B55F7368B0}" srcOrd="0" destOrd="0" presId="urn:microsoft.com/office/officeart/2005/8/layout/radial6"/>
    <dgm:cxn modelId="{91AAD5A7-EC57-4C57-B5AF-1D5C97ECA6EB}" srcId="{2BA4C7F7-78EE-4455-BD55-AFE21727F7B4}" destId="{4068769B-D438-47A7-9109-B42FD0BA6D86}" srcOrd="2" destOrd="0" parTransId="{470FE956-5867-455E-B1F9-188997FDC22F}" sibTransId="{ADD52323-027B-4ABF-80F5-D9BCB9A3935D}"/>
    <dgm:cxn modelId="{BAEA86D1-20A3-440E-8354-CEF37853DC1D}" srcId="{2BA4C7F7-78EE-4455-BD55-AFE21727F7B4}" destId="{74EC50B2-5F95-4C0B-9B62-1DF2DD5B6DAD}" srcOrd="3" destOrd="0" parTransId="{8798771F-7987-4AA3-91C9-BA1A0D757B1F}" sibTransId="{D9367341-C024-461E-87CD-506877D9D77F}"/>
    <dgm:cxn modelId="{98338212-F653-42C5-978D-880A384AC3EE}" type="presOf" srcId="{B1DFDF69-E9B2-4DF6-B290-A86AECE73092}" destId="{87724FCC-7A10-45C2-940E-27974D9A33F4}" srcOrd="0" destOrd="0" presId="urn:microsoft.com/office/officeart/2005/8/layout/radial6"/>
    <dgm:cxn modelId="{DCFE0AA2-BD0F-4ABF-94AE-160AFD40E635}" type="presOf" srcId="{2BA4C7F7-78EE-4455-BD55-AFE21727F7B4}" destId="{8A5FC998-8DAF-4890-A617-6334E3884846}" srcOrd="0" destOrd="0" presId="urn:microsoft.com/office/officeart/2005/8/layout/radial6"/>
    <dgm:cxn modelId="{AA6B0962-ACE8-48C8-AEE4-5D75FF6D9ED3}" type="presOf" srcId="{ADD52323-027B-4ABF-80F5-D9BCB9A3935D}" destId="{C1A1A500-33D7-4713-981A-6851AAECF5D8}" srcOrd="0" destOrd="0" presId="urn:microsoft.com/office/officeart/2005/8/layout/radial6"/>
    <dgm:cxn modelId="{8C0E0BC6-83DC-4A3A-BCA4-EA75C016E293}" srcId="{1288CAAD-99E3-412A-93F8-E8528F761F75}" destId="{2BA4C7F7-78EE-4455-BD55-AFE21727F7B4}" srcOrd="0" destOrd="0" parTransId="{1DA6DEBA-E3F5-45B9-9FE5-CFDB20632BB7}" sibTransId="{A93D72DE-E9A2-4824-892B-5C0E7647C327}"/>
    <dgm:cxn modelId="{BCF14743-AF14-4253-937F-B7FBF71CDFEB}" type="presOf" srcId="{F0F25474-98A3-41E5-9A8B-57F728AC240F}" destId="{BF580C40-B642-4537-A825-8ED8732A7D39}" srcOrd="0" destOrd="0" presId="urn:microsoft.com/office/officeart/2005/8/layout/radial6"/>
    <dgm:cxn modelId="{4F09CD17-2261-479A-89EF-A06AFA4952F9}" type="presOf" srcId="{D9367341-C024-461E-87CD-506877D9D77F}" destId="{B42EA934-5EF4-44DF-AC14-3430AEAEA08E}" srcOrd="0" destOrd="0" presId="urn:microsoft.com/office/officeart/2005/8/layout/radial6"/>
    <dgm:cxn modelId="{E66FE310-387C-47DE-8676-75C3EC861A52}" srcId="{2BA4C7F7-78EE-4455-BD55-AFE21727F7B4}" destId="{8352FC46-FB7E-43DD-9E14-3C2FCB2DBE2D}" srcOrd="1" destOrd="0" parTransId="{0DEECA56-C79A-4EEB-A263-63F18D249BAB}" sibTransId="{56DC256C-E0E7-46AA-83A2-D2957C16AFE0}"/>
    <dgm:cxn modelId="{05EB9A8D-CDA5-4EE9-AB59-98B6A374D000}" type="presOf" srcId="{4068769B-D438-47A7-9109-B42FD0BA6D86}" destId="{48415ABA-DA06-4A45-8B06-E4AB5FAD51B7}" srcOrd="0" destOrd="0" presId="urn:microsoft.com/office/officeart/2005/8/layout/radial6"/>
    <dgm:cxn modelId="{37BDED73-2B68-44F8-B0E4-5C5C569CA2E8}" type="presParOf" srcId="{A1C4189F-81D3-4B04-A898-2D21B5D806F8}" destId="{8A5FC998-8DAF-4890-A617-6334E3884846}" srcOrd="0" destOrd="0" presId="urn:microsoft.com/office/officeart/2005/8/layout/radial6"/>
    <dgm:cxn modelId="{727768E9-72E1-4350-996A-7D8A4EC68878}" type="presParOf" srcId="{A1C4189F-81D3-4B04-A898-2D21B5D806F8}" destId="{BF580C40-B642-4537-A825-8ED8732A7D39}" srcOrd="1" destOrd="0" presId="urn:microsoft.com/office/officeart/2005/8/layout/radial6"/>
    <dgm:cxn modelId="{131D5B0C-6C5C-4C41-AFD8-2A8368008CEE}" type="presParOf" srcId="{A1C4189F-81D3-4B04-A898-2D21B5D806F8}" destId="{1E8BAA14-109C-48A7-883B-82B825E69ED2}" srcOrd="2" destOrd="0" presId="urn:microsoft.com/office/officeart/2005/8/layout/radial6"/>
    <dgm:cxn modelId="{B466C398-B614-485D-8F7F-6E5787A722BA}" type="presParOf" srcId="{A1C4189F-81D3-4B04-A898-2D21B5D806F8}" destId="{87724FCC-7A10-45C2-940E-27974D9A33F4}" srcOrd="3" destOrd="0" presId="urn:microsoft.com/office/officeart/2005/8/layout/radial6"/>
    <dgm:cxn modelId="{B1923D95-1190-4B84-A121-6F9F75217417}" type="presParOf" srcId="{A1C4189F-81D3-4B04-A898-2D21B5D806F8}" destId="{8258F84C-F509-46BE-8B19-D18A0D36694D}" srcOrd="4" destOrd="0" presId="urn:microsoft.com/office/officeart/2005/8/layout/radial6"/>
    <dgm:cxn modelId="{874A80B7-6A70-46E1-84CB-C19AC4E4B291}" type="presParOf" srcId="{A1C4189F-81D3-4B04-A898-2D21B5D806F8}" destId="{6D5EB9B2-C8DC-48B5-A2E4-C652706D68F7}" srcOrd="5" destOrd="0" presId="urn:microsoft.com/office/officeart/2005/8/layout/radial6"/>
    <dgm:cxn modelId="{51990F98-25D0-4184-8B46-10B5EC5B89D3}" type="presParOf" srcId="{A1C4189F-81D3-4B04-A898-2D21B5D806F8}" destId="{525AD1E8-8958-4EBE-953C-658DBBDACAFC}" srcOrd="6" destOrd="0" presId="urn:microsoft.com/office/officeart/2005/8/layout/radial6"/>
    <dgm:cxn modelId="{6FFAB9A8-9E61-4918-8A08-FF7565A0E440}" type="presParOf" srcId="{A1C4189F-81D3-4B04-A898-2D21B5D806F8}" destId="{48415ABA-DA06-4A45-8B06-E4AB5FAD51B7}" srcOrd="7" destOrd="0" presId="urn:microsoft.com/office/officeart/2005/8/layout/radial6"/>
    <dgm:cxn modelId="{56805790-5459-4D77-8573-477BF75C314D}" type="presParOf" srcId="{A1C4189F-81D3-4B04-A898-2D21B5D806F8}" destId="{C74BD204-D017-4CA5-9D0B-E1EC6AE90A5B}" srcOrd="8" destOrd="0" presId="urn:microsoft.com/office/officeart/2005/8/layout/radial6"/>
    <dgm:cxn modelId="{7E2FF283-8E6C-48C3-BBCB-4C205F5849EE}" type="presParOf" srcId="{A1C4189F-81D3-4B04-A898-2D21B5D806F8}" destId="{C1A1A500-33D7-4713-981A-6851AAECF5D8}" srcOrd="9" destOrd="0" presId="urn:microsoft.com/office/officeart/2005/8/layout/radial6"/>
    <dgm:cxn modelId="{0E80C915-EF30-4BCD-B671-0E27700CE601}" type="presParOf" srcId="{A1C4189F-81D3-4B04-A898-2D21B5D806F8}" destId="{2D30A52A-76F0-42EA-B7A1-C8B55F7368B0}" srcOrd="10" destOrd="0" presId="urn:microsoft.com/office/officeart/2005/8/layout/radial6"/>
    <dgm:cxn modelId="{114DF572-E9A7-41E2-89EE-D899353D4B95}" type="presParOf" srcId="{A1C4189F-81D3-4B04-A898-2D21B5D806F8}" destId="{9749DD99-013E-451E-87B5-78BBC0D1BFB1}" srcOrd="11" destOrd="0" presId="urn:microsoft.com/office/officeart/2005/8/layout/radial6"/>
    <dgm:cxn modelId="{D8754C9F-AFE7-49AD-8DBF-6B780112E712}" type="presParOf" srcId="{A1C4189F-81D3-4B04-A898-2D21B5D806F8}" destId="{B42EA934-5EF4-44DF-AC14-3430AEAEA08E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3A9C18-8561-4393-A136-1896364997F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AF7F72F-E32C-41B5-878E-3603FF3F8BE2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7030A0"/>
              </a:solidFill>
            </a:rPr>
            <a:t>6 </a:t>
          </a:r>
          <a:r>
            <a:rPr lang="en-US" sz="2000" b="1" dirty="0" err="1" smtClean="0">
              <a:solidFill>
                <a:srgbClr val="7030A0"/>
              </a:solidFill>
            </a:rPr>
            <a:t>prinsip</a:t>
          </a:r>
          <a:r>
            <a:rPr lang="en-US" sz="2000" b="1" dirty="0" smtClean="0">
              <a:solidFill>
                <a:srgbClr val="7030A0"/>
              </a:solidFill>
            </a:rPr>
            <a:t> </a:t>
          </a:r>
          <a:r>
            <a:rPr lang="en-US" sz="2000" b="1" dirty="0" err="1" smtClean="0">
              <a:solidFill>
                <a:srgbClr val="7030A0"/>
              </a:solidFill>
            </a:rPr>
            <a:t>perkembangan</a:t>
          </a:r>
          <a:endParaRPr lang="en-US" sz="2000" b="1" dirty="0">
            <a:solidFill>
              <a:srgbClr val="7030A0"/>
            </a:solidFill>
          </a:endParaRPr>
        </a:p>
      </dgm:t>
    </dgm:pt>
    <dgm:pt modelId="{5D8D39E7-EAE9-4260-A268-3A898ED326EE}" type="parTrans" cxnId="{21772857-7ADA-4E06-88A9-EDEC29F8F62B}">
      <dgm:prSet/>
      <dgm:spPr/>
      <dgm:t>
        <a:bodyPr/>
        <a:lstStyle/>
        <a:p>
          <a:endParaRPr lang="en-US" sz="1800" b="1"/>
        </a:p>
      </dgm:t>
    </dgm:pt>
    <dgm:pt modelId="{8CEBC02E-782A-43F2-B858-E669B7CD253A}" type="sibTrans" cxnId="{21772857-7ADA-4E06-88A9-EDEC29F8F62B}">
      <dgm:prSet/>
      <dgm:spPr/>
      <dgm:t>
        <a:bodyPr/>
        <a:lstStyle/>
        <a:p>
          <a:endParaRPr lang="en-US" sz="1800" b="1"/>
        </a:p>
      </dgm:t>
    </dgm:pt>
    <dgm:pt modelId="{9C3C62B1-2C6A-4541-9EED-6E59C1068EA5}">
      <dgm:prSet phldrT="[Text]" custT="1"/>
      <dgm:spPr/>
      <dgm:t>
        <a:bodyPr/>
        <a:lstStyle/>
        <a:p>
          <a:r>
            <a:rPr lang="en-US" sz="1800" b="1" i="0" dirty="0" smtClean="0"/>
            <a:t>Unstoppable Process</a:t>
          </a:r>
          <a:endParaRPr lang="en-US" sz="1800" b="1" i="0" dirty="0"/>
        </a:p>
      </dgm:t>
    </dgm:pt>
    <dgm:pt modelId="{69AFBA3C-A6F7-4305-901A-2D77F9C6A64E}" type="parTrans" cxnId="{C42E8EE9-FA93-4A72-AD24-CC62D1FB5081}">
      <dgm:prSet custT="1"/>
      <dgm:spPr/>
      <dgm:t>
        <a:bodyPr/>
        <a:lstStyle/>
        <a:p>
          <a:endParaRPr lang="en-US" sz="1800" b="1"/>
        </a:p>
      </dgm:t>
    </dgm:pt>
    <dgm:pt modelId="{A6E48528-6236-433E-9B56-EB2E46574B91}" type="sibTrans" cxnId="{C42E8EE9-FA93-4A72-AD24-CC62D1FB5081}">
      <dgm:prSet/>
      <dgm:spPr/>
      <dgm:t>
        <a:bodyPr/>
        <a:lstStyle/>
        <a:p>
          <a:endParaRPr lang="en-US" sz="1800" b="1"/>
        </a:p>
      </dgm:t>
    </dgm:pt>
    <dgm:pt modelId="{45660868-97C8-4962-83CC-4D75095B7172}">
      <dgm:prSet phldrT="[Text]" custT="1"/>
      <dgm:spPr/>
      <dgm:t>
        <a:bodyPr/>
        <a:lstStyle/>
        <a:p>
          <a:r>
            <a:rPr lang="en-US" sz="1800" b="1" dirty="0" err="1" smtClean="0"/>
            <a:t>Semua</a:t>
          </a:r>
          <a:r>
            <a:rPr lang="en-US" sz="1800" b="1" dirty="0" smtClean="0"/>
            <a:t> </a:t>
          </a:r>
          <a:r>
            <a:rPr lang="en-US" sz="1800" b="1" dirty="0" err="1" smtClean="0"/>
            <a:t>aspek</a:t>
          </a:r>
          <a:r>
            <a:rPr lang="en-US" sz="1800" b="1" dirty="0" smtClean="0"/>
            <a:t> </a:t>
          </a:r>
          <a:r>
            <a:rPr lang="en-US" sz="1800" b="1" dirty="0" err="1" smtClean="0"/>
            <a:t>saling</a:t>
          </a:r>
          <a:r>
            <a:rPr lang="en-US" sz="1800" b="1" dirty="0" smtClean="0"/>
            <a:t> </a:t>
          </a:r>
          <a:r>
            <a:rPr lang="en-US" sz="1800" b="1" dirty="0" err="1" smtClean="0"/>
            <a:t>mempengaruhi</a:t>
          </a:r>
          <a:endParaRPr lang="en-US" sz="1800" b="1" dirty="0"/>
        </a:p>
      </dgm:t>
    </dgm:pt>
    <dgm:pt modelId="{880394D2-697E-4D8D-AAF6-4B7DBE59460D}" type="parTrans" cxnId="{04AA623F-F1B8-4C81-90F1-05EB1A2DAF89}">
      <dgm:prSet custT="1"/>
      <dgm:spPr/>
      <dgm:t>
        <a:bodyPr/>
        <a:lstStyle/>
        <a:p>
          <a:endParaRPr lang="en-US" sz="1800" b="1"/>
        </a:p>
      </dgm:t>
    </dgm:pt>
    <dgm:pt modelId="{2DA6636C-1E64-40D2-97F1-D790A210842D}" type="sibTrans" cxnId="{04AA623F-F1B8-4C81-90F1-05EB1A2DAF89}">
      <dgm:prSet/>
      <dgm:spPr/>
      <dgm:t>
        <a:bodyPr/>
        <a:lstStyle/>
        <a:p>
          <a:endParaRPr lang="en-US" sz="1800" b="1"/>
        </a:p>
      </dgm:t>
    </dgm:pt>
    <dgm:pt modelId="{8AA007D8-C29F-464E-A393-8F63636F8B00}">
      <dgm:prSet phldrT="[Text]" custT="1"/>
      <dgm:spPr/>
      <dgm:t>
        <a:bodyPr/>
        <a:lstStyle/>
        <a:p>
          <a:r>
            <a:rPr lang="en-US" sz="1800" b="1" dirty="0" err="1" smtClean="0"/>
            <a:t>Setiap</a:t>
          </a:r>
          <a:r>
            <a:rPr lang="en-US" sz="1800" b="1" dirty="0" smtClean="0"/>
            <a:t> </a:t>
          </a:r>
          <a:r>
            <a:rPr lang="en-US" sz="1800" b="1" dirty="0" err="1" smtClean="0"/>
            <a:t>individu</a:t>
          </a:r>
          <a:r>
            <a:rPr lang="en-US" sz="1800" b="1" dirty="0" smtClean="0"/>
            <a:t> normal, </a:t>
          </a:r>
          <a:r>
            <a:rPr lang="en-US" sz="1800" b="1" dirty="0" err="1" smtClean="0"/>
            <a:t>mengalami</a:t>
          </a:r>
          <a:r>
            <a:rPr lang="en-US" sz="1800" b="1" dirty="0" smtClean="0"/>
            <a:t> </a:t>
          </a:r>
          <a:r>
            <a:rPr lang="en-US" sz="1800" b="1" dirty="0" err="1" smtClean="0"/>
            <a:t>fase</a:t>
          </a:r>
          <a:r>
            <a:rPr lang="en-US" sz="1800" b="1" dirty="0" smtClean="0"/>
            <a:t> </a:t>
          </a:r>
          <a:r>
            <a:rPr lang="en-US" sz="1800" b="1" dirty="0" err="1" smtClean="0"/>
            <a:t>perkembangan</a:t>
          </a:r>
          <a:endParaRPr lang="en-US" sz="1800" b="1" dirty="0"/>
        </a:p>
      </dgm:t>
    </dgm:pt>
    <dgm:pt modelId="{DD3903E3-2768-4E68-9239-54C096A1382F}" type="parTrans" cxnId="{0BAB11A7-83F9-409F-AFAA-AEF3F56287D2}">
      <dgm:prSet custT="1"/>
      <dgm:spPr/>
      <dgm:t>
        <a:bodyPr/>
        <a:lstStyle/>
        <a:p>
          <a:endParaRPr lang="en-US" sz="1800" b="1"/>
        </a:p>
      </dgm:t>
    </dgm:pt>
    <dgm:pt modelId="{2FEAADFB-89A1-4537-80A7-0F60055D4E10}" type="sibTrans" cxnId="{0BAB11A7-83F9-409F-AFAA-AEF3F56287D2}">
      <dgm:prSet/>
      <dgm:spPr/>
      <dgm:t>
        <a:bodyPr/>
        <a:lstStyle/>
        <a:p>
          <a:endParaRPr lang="en-US" sz="1800" b="1"/>
        </a:p>
      </dgm:t>
    </dgm:pt>
    <dgm:pt modelId="{C07B1EA2-EB69-4E7E-914D-F49250267B71}">
      <dgm:prSet phldrT="[Text]" custT="1"/>
      <dgm:spPr/>
      <dgm:t>
        <a:bodyPr/>
        <a:lstStyle/>
        <a:p>
          <a:r>
            <a:rPr lang="en-US" sz="1800" b="1" dirty="0" err="1" smtClean="0"/>
            <a:t>Perkembangan</a:t>
          </a:r>
          <a:r>
            <a:rPr lang="en-US" sz="1800" b="1" dirty="0" smtClean="0"/>
            <a:t> </a:t>
          </a:r>
          <a:r>
            <a:rPr lang="en-US" sz="1800" b="1" dirty="0" err="1" smtClean="0"/>
            <a:t>mengikuti</a:t>
          </a:r>
          <a:r>
            <a:rPr lang="en-US" sz="1800" b="1" dirty="0" smtClean="0"/>
            <a:t> </a:t>
          </a:r>
          <a:r>
            <a:rPr lang="en-US" sz="1800" b="1" dirty="0" err="1" smtClean="0"/>
            <a:t>pola</a:t>
          </a:r>
          <a:r>
            <a:rPr lang="en-US" sz="1800" b="1" dirty="0" smtClean="0"/>
            <a:t> </a:t>
          </a:r>
          <a:r>
            <a:rPr lang="en-US" sz="1800" b="1" dirty="0" err="1" smtClean="0"/>
            <a:t>tertentu</a:t>
          </a:r>
          <a:endParaRPr lang="en-US" sz="1800" b="1" dirty="0"/>
        </a:p>
      </dgm:t>
    </dgm:pt>
    <dgm:pt modelId="{8D373E4E-FB3A-46C1-A9CB-F574F49D95D0}" type="parTrans" cxnId="{6D340554-EEB1-4F67-ACD6-F43092AAB485}">
      <dgm:prSet custT="1"/>
      <dgm:spPr/>
      <dgm:t>
        <a:bodyPr/>
        <a:lstStyle/>
        <a:p>
          <a:endParaRPr lang="en-US" sz="1800" b="1"/>
        </a:p>
      </dgm:t>
    </dgm:pt>
    <dgm:pt modelId="{535606F3-DFA5-4EE3-A558-01448B4DEE1A}" type="sibTrans" cxnId="{6D340554-EEB1-4F67-ACD6-F43092AAB485}">
      <dgm:prSet/>
      <dgm:spPr/>
      <dgm:t>
        <a:bodyPr/>
        <a:lstStyle/>
        <a:p>
          <a:endParaRPr lang="en-US" sz="1800" b="1"/>
        </a:p>
      </dgm:t>
    </dgm:pt>
    <dgm:pt modelId="{B1427406-F5FF-42D6-9F12-47091AD1D02A}">
      <dgm:prSet phldrT="[Text]" custT="1"/>
      <dgm:spPr/>
      <dgm:t>
        <a:bodyPr/>
        <a:lstStyle/>
        <a:p>
          <a:r>
            <a:rPr lang="en-US" sz="1800" b="1" dirty="0" err="1" smtClean="0"/>
            <a:t>Perkembangan</a:t>
          </a:r>
          <a:r>
            <a:rPr lang="en-US" sz="1800" b="1" dirty="0" smtClean="0"/>
            <a:t> </a:t>
          </a:r>
          <a:r>
            <a:rPr lang="en-US" sz="1800" b="1" dirty="0" err="1" smtClean="0"/>
            <a:t>terjadi</a:t>
          </a:r>
          <a:r>
            <a:rPr lang="en-US" sz="1800" b="1" dirty="0" smtClean="0"/>
            <a:t> </a:t>
          </a:r>
          <a:r>
            <a:rPr lang="en-US" sz="1800" b="1" dirty="0" err="1" smtClean="0"/>
            <a:t>pada</a:t>
          </a:r>
          <a:r>
            <a:rPr lang="en-US" sz="1800" b="1" dirty="0" smtClean="0"/>
            <a:t> tempo yang </a:t>
          </a:r>
          <a:r>
            <a:rPr lang="en-US" sz="1800" b="1" dirty="0" err="1" smtClean="0"/>
            <a:t>berbeda</a:t>
          </a:r>
          <a:endParaRPr lang="en-US" sz="1800" b="1" dirty="0"/>
        </a:p>
      </dgm:t>
    </dgm:pt>
    <dgm:pt modelId="{D0BC527E-20D2-4DAF-A8BE-848CF64AE56D}" type="parTrans" cxnId="{CFCEA8E8-8C92-40C8-BDBC-FEB799D5F882}">
      <dgm:prSet custT="1"/>
      <dgm:spPr/>
      <dgm:t>
        <a:bodyPr/>
        <a:lstStyle/>
        <a:p>
          <a:endParaRPr lang="en-US" sz="1800" b="1"/>
        </a:p>
      </dgm:t>
    </dgm:pt>
    <dgm:pt modelId="{74AA5A25-BEB7-4206-9A37-BACDDCFBF3B9}" type="sibTrans" cxnId="{CFCEA8E8-8C92-40C8-BDBC-FEB799D5F882}">
      <dgm:prSet/>
      <dgm:spPr/>
      <dgm:t>
        <a:bodyPr/>
        <a:lstStyle/>
        <a:p>
          <a:endParaRPr lang="en-US" sz="1800" b="1"/>
        </a:p>
      </dgm:t>
    </dgm:pt>
    <dgm:pt modelId="{D41EFC66-12F8-4835-BFEB-DC82090B4F89}">
      <dgm:prSet phldrT="[Text]" custT="1"/>
      <dgm:spPr/>
      <dgm:t>
        <a:bodyPr/>
        <a:lstStyle/>
        <a:p>
          <a:r>
            <a:rPr lang="en-US" sz="1800" b="1" dirty="0" smtClean="0"/>
            <a:t>Unique Phase</a:t>
          </a:r>
          <a:endParaRPr lang="en-US" sz="1800" b="1" dirty="0"/>
        </a:p>
      </dgm:t>
    </dgm:pt>
    <dgm:pt modelId="{FB18E978-869C-4025-8E3C-199DD6233B4D}" type="parTrans" cxnId="{B6662903-2928-4696-A5D3-8A9DA461CDB3}">
      <dgm:prSet custT="1"/>
      <dgm:spPr/>
      <dgm:t>
        <a:bodyPr/>
        <a:lstStyle/>
        <a:p>
          <a:endParaRPr lang="en-US" sz="1800" b="1"/>
        </a:p>
      </dgm:t>
    </dgm:pt>
    <dgm:pt modelId="{BAA96DD2-B2E9-4CD0-92E4-DB28D1024D15}" type="sibTrans" cxnId="{B6662903-2928-4696-A5D3-8A9DA461CDB3}">
      <dgm:prSet/>
      <dgm:spPr/>
      <dgm:t>
        <a:bodyPr/>
        <a:lstStyle/>
        <a:p>
          <a:endParaRPr lang="en-US" sz="1800" b="1"/>
        </a:p>
      </dgm:t>
    </dgm:pt>
    <dgm:pt modelId="{8612916B-88B2-4AEF-953B-571134F14B71}" type="pres">
      <dgm:prSet presAssocID="{E43A9C18-8561-4393-A136-1896364997F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FAB9BB-6540-42BE-82AF-7961CA7F9729}" type="pres">
      <dgm:prSet presAssocID="{6AF7F72F-E32C-41B5-878E-3603FF3F8BE2}" presName="root1" presStyleCnt="0"/>
      <dgm:spPr/>
    </dgm:pt>
    <dgm:pt modelId="{10243B23-DF88-4FF1-BF85-4B81788BC64E}" type="pres">
      <dgm:prSet presAssocID="{6AF7F72F-E32C-41B5-878E-3603FF3F8BE2}" presName="LevelOneTextNode" presStyleLbl="node0" presStyleIdx="0" presStyleCnt="1" custScaleX="135099" custScaleY="197958" custLinFactX="-42037" custLinFactNeighborX="-100000" custLinFactNeighborY="-234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DF9AE9-20C7-41A7-894B-B15CF606FB04}" type="pres">
      <dgm:prSet presAssocID="{6AF7F72F-E32C-41B5-878E-3603FF3F8BE2}" presName="level2hierChild" presStyleCnt="0"/>
      <dgm:spPr/>
    </dgm:pt>
    <dgm:pt modelId="{2CB1590D-49FE-498E-B5DC-E99D1DF9B5BA}" type="pres">
      <dgm:prSet presAssocID="{69AFBA3C-A6F7-4305-901A-2D77F9C6A64E}" presName="conn2-1" presStyleLbl="parChTrans1D2" presStyleIdx="0" presStyleCnt="6"/>
      <dgm:spPr/>
      <dgm:t>
        <a:bodyPr/>
        <a:lstStyle/>
        <a:p>
          <a:endParaRPr lang="en-US"/>
        </a:p>
      </dgm:t>
    </dgm:pt>
    <dgm:pt modelId="{2E9AEAD2-66D9-43C6-B0B3-7BFB0D379825}" type="pres">
      <dgm:prSet presAssocID="{69AFBA3C-A6F7-4305-901A-2D77F9C6A64E}" presName="connTx" presStyleLbl="parChTrans1D2" presStyleIdx="0" presStyleCnt="6"/>
      <dgm:spPr/>
      <dgm:t>
        <a:bodyPr/>
        <a:lstStyle/>
        <a:p>
          <a:endParaRPr lang="en-US"/>
        </a:p>
      </dgm:t>
    </dgm:pt>
    <dgm:pt modelId="{C8994533-87BD-4E33-B10D-E9DE89F5B87D}" type="pres">
      <dgm:prSet presAssocID="{9C3C62B1-2C6A-4541-9EED-6E59C1068EA5}" presName="root2" presStyleCnt="0"/>
      <dgm:spPr/>
    </dgm:pt>
    <dgm:pt modelId="{7936B55E-01B7-46BC-9DA9-E96FC58F4A18}" type="pres">
      <dgm:prSet presAssocID="{9C3C62B1-2C6A-4541-9EED-6E59C1068EA5}" presName="LevelTwoTextNode" presStyleLbl="node2" presStyleIdx="0" presStyleCnt="6" custScaleX="2318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61F839-097E-42AA-A8A5-67B6CC4B6D98}" type="pres">
      <dgm:prSet presAssocID="{9C3C62B1-2C6A-4541-9EED-6E59C1068EA5}" presName="level3hierChild" presStyleCnt="0"/>
      <dgm:spPr/>
    </dgm:pt>
    <dgm:pt modelId="{09A552A1-0AF4-4052-BBA5-7BF72C189C1E}" type="pres">
      <dgm:prSet presAssocID="{880394D2-697E-4D8D-AAF6-4B7DBE59460D}" presName="conn2-1" presStyleLbl="parChTrans1D2" presStyleIdx="1" presStyleCnt="6"/>
      <dgm:spPr/>
      <dgm:t>
        <a:bodyPr/>
        <a:lstStyle/>
        <a:p>
          <a:endParaRPr lang="en-US"/>
        </a:p>
      </dgm:t>
    </dgm:pt>
    <dgm:pt modelId="{697E64B5-F439-49C0-979C-EE2AB4FBA566}" type="pres">
      <dgm:prSet presAssocID="{880394D2-697E-4D8D-AAF6-4B7DBE59460D}" presName="connTx" presStyleLbl="parChTrans1D2" presStyleIdx="1" presStyleCnt="6"/>
      <dgm:spPr/>
      <dgm:t>
        <a:bodyPr/>
        <a:lstStyle/>
        <a:p>
          <a:endParaRPr lang="en-US"/>
        </a:p>
      </dgm:t>
    </dgm:pt>
    <dgm:pt modelId="{571F3F88-E7F3-47EC-943B-1E6716580621}" type="pres">
      <dgm:prSet presAssocID="{45660868-97C8-4962-83CC-4D75095B7172}" presName="root2" presStyleCnt="0"/>
      <dgm:spPr/>
    </dgm:pt>
    <dgm:pt modelId="{AC55EF7A-729B-4322-AD15-8064F64F60D3}" type="pres">
      <dgm:prSet presAssocID="{45660868-97C8-4962-83CC-4D75095B7172}" presName="LevelTwoTextNode" presStyleLbl="node2" presStyleIdx="1" presStyleCnt="6" custScaleX="280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A4B84B-F76B-4CFC-BCC8-BCFF49D20CD4}" type="pres">
      <dgm:prSet presAssocID="{45660868-97C8-4962-83CC-4D75095B7172}" presName="level3hierChild" presStyleCnt="0"/>
      <dgm:spPr/>
    </dgm:pt>
    <dgm:pt modelId="{EB69632B-7792-46BF-8D25-8DAB09EAA9B2}" type="pres">
      <dgm:prSet presAssocID="{8D373E4E-FB3A-46C1-A9CB-F574F49D95D0}" presName="conn2-1" presStyleLbl="parChTrans1D2" presStyleIdx="2" presStyleCnt="6"/>
      <dgm:spPr/>
      <dgm:t>
        <a:bodyPr/>
        <a:lstStyle/>
        <a:p>
          <a:endParaRPr lang="en-US"/>
        </a:p>
      </dgm:t>
    </dgm:pt>
    <dgm:pt modelId="{9C2015D3-A338-4117-A80A-86AB76400D69}" type="pres">
      <dgm:prSet presAssocID="{8D373E4E-FB3A-46C1-A9CB-F574F49D95D0}" presName="connTx" presStyleLbl="parChTrans1D2" presStyleIdx="2" presStyleCnt="6"/>
      <dgm:spPr/>
      <dgm:t>
        <a:bodyPr/>
        <a:lstStyle/>
        <a:p>
          <a:endParaRPr lang="en-US"/>
        </a:p>
      </dgm:t>
    </dgm:pt>
    <dgm:pt modelId="{8E253E7E-7951-4A45-9817-7F7EE122F799}" type="pres">
      <dgm:prSet presAssocID="{C07B1EA2-EB69-4E7E-914D-F49250267B71}" presName="root2" presStyleCnt="0"/>
      <dgm:spPr/>
    </dgm:pt>
    <dgm:pt modelId="{B62F2DFB-2897-4AAF-B8F4-9D5BF393D1C0}" type="pres">
      <dgm:prSet presAssocID="{C07B1EA2-EB69-4E7E-914D-F49250267B71}" presName="LevelTwoTextNode" presStyleLbl="node2" presStyleIdx="2" presStyleCnt="6" custScaleX="3244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49D535F-7D97-43DD-80BB-255A41CF9706}" type="pres">
      <dgm:prSet presAssocID="{C07B1EA2-EB69-4E7E-914D-F49250267B71}" presName="level3hierChild" presStyleCnt="0"/>
      <dgm:spPr/>
    </dgm:pt>
    <dgm:pt modelId="{B7878149-24D7-4B72-B237-21E9B94C6825}" type="pres">
      <dgm:prSet presAssocID="{D0BC527E-20D2-4DAF-A8BE-848CF64AE56D}" presName="conn2-1" presStyleLbl="parChTrans1D2" presStyleIdx="3" presStyleCnt="6"/>
      <dgm:spPr/>
      <dgm:t>
        <a:bodyPr/>
        <a:lstStyle/>
        <a:p>
          <a:endParaRPr lang="en-US"/>
        </a:p>
      </dgm:t>
    </dgm:pt>
    <dgm:pt modelId="{5CECB2D9-4EF5-44A2-8920-CB1ACD2D1D02}" type="pres">
      <dgm:prSet presAssocID="{D0BC527E-20D2-4DAF-A8BE-848CF64AE56D}" presName="connTx" presStyleLbl="parChTrans1D2" presStyleIdx="3" presStyleCnt="6"/>
      <dgm:spPr/>
      <dgm:t>
        <a:bodyPr/>
        <a:lstStyle/>
        <a:p>
          <a:endParaRPr lang="en-US"/>
        </a:p>
      </dgm:t>
    </dgm:pt>
    <dgm:pt modelId="{41B22C7D-B8F9-4091-8C55-A9A7434FA121}" type="pres">
      <dgm:prSet presAssocID="{B1427406-F5FF-42D6-9F12-47091AD1D02A}" presName="root2" presStyleCnt="0"/>
      <dgm:spPr/>
    </dgm:pt>
    <dgm:pt modelId="{EC34E6C6-4379-4F5F-8BD3-1831AF2CFAD4}" type="pres">
      <dgm:prSet presAssocID="{B1427406-F5FF-42D6-9F12-47091AD1D02A}" presName="LevelTwoTextNode" presStyleLbl="node2" presStyleIdx="3" presStyleCnt="6" custScaleX="3385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2EEB5A-BCA0-4D23-9E25-0AA87C17775A}" type="pres">
      <dgm:prSet presAssocID="{B1427406-F5FF-42D6-9F12-47091AD1D02A}" presName="level3hierChild" presStyleCnt="0"/>
      <dgm:spPr/>
    </dgm:pt>
    <dgm:pt modelId="{BA72ADC9-8DA6-440B-A59F-BC1A082C8953}" type="pres">
      <dgm:prSet presAssocID="{FB18E978-869C-4025-8E3C-199DD6233B4D}" presName="conn2-1" presStyleLbl="parChTrans1D2" presStyleIdx="4" presStyleCnt="6"/>
      <dgm:spPr/>
      <dgm:t>
        <a:bodyPr/>
        <a:lstStyle/>
        <a:p>
          <a:endParaRPr lang="en-US"/>
        </a:p>
      </dgm:t>
    </dgm:pt>
    <dgm:pt modelId="{A98094D5-ECC2-4CC1-936A-B6519A9A5618}" type="pres">
      <dgm:prSet presAssocID="{FB18E978-869C-4025-8E3C-199DD6233B4D}" presName="connTx" presStyleLbl="parChTrans1D2" presStyleIdx="4" presStyleCnt="6"/>
      <dgm:spPr/>
      <dgm:t>
        <a:bodyPr/>
        <a:lstStyle/>
        <a:p>
          <a:endParaRPr lang="en-US"/>
        </a:p>
      </dgm:t>
    </dgm:pt>
    <dgm:pt modelId="{B1998612-829E-4769-92D2-E941AC9726DB}" type="pres">
      <dgm:prSet presAssocID="{D41EFC66-12F8-4835-BFEB-DC82090B4F89}" presName="root2" presStyleCnt="0"/>
      <dgm:spPr/>
    </dgm:pt>
    <dgm:pt modelId="{65FFFDCB-97B5-4537-8BB1-11EA98387CDC}" type="pres">
      <dgm:prSet presAssocID="{D41EFC66-12F8-4835-BFEB-DC82090B4F89}" presName="LevelTwoTextNode" presStyleLbl="node2" presStyleIdx="4" presStyleCnt="6" custScaleX="17844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DAF302-C398-4DA2-A96D-EAFB9E0544DF}" type="pres">
      <dgm:prSet presAssocID="{D41EFC66-12F8-4835-BFEB-DC82090B4F89}" presName="level3hierChild" presStyleCnt="0"/>
      <dgm:spPr/>
    </dgm:pt>
    <dgm:pt modelId="{2A930BE6-0CCF-4D6D-927F-C48E7D6D35F3}" type="pres">
      <dgm:prSet presAssocID="{DD3903E3-2768-4E68-9239-54C096A1382F}" presName="conn2-1" presStyleLbl="parChTrans1D2" presStyleIdx="5" presStyleCnt="6"/>
      <dgm:spPr/>
      <dgm:t>
        <a:bodyPr/>
        <a:lstStyle/>
        <a:p>
          <a:endParaRPr lang="en-US"/>
        </a:p>
      </dgm:t>
    </dgm:pt>
    <dgm:pt modelId="{FAAE074B-75DE-48EF-80BE-08CFD0E90687}" type="pres">
      <dgm:prSet presAssocID="{DD3903E3-2768-4E68-9239-54C096A1382F}" presName="connTx" presStyleLbl="parChTrans1D2" presStyleIdx="5" presStyleCnt="6"/>
      <dgm:spPr/>
      <dgm:t>
        <a:bodyPr/>
        <a:lstStyle/>
        <a:p>
          <a:endParaRPr lang="en-US"/>
        </a:p>
      </dgm:t>
    </dgm:pt>
    <dgm:pt modelId="{8AA5585C-E040-48EE-AE5C-79C764DF47DD}" type="pres">
      <dgm:prSet presAssocID="{8AA007D8-C29F-464E-A393-8F63636F8B00}" presName="root2" presStyleCnt="0"/>
      <dgm:spPr/>
    </dgm:pt>
    <dgm:pt modelId="{11350027-1ADD-4FB0-A617-6C34648DA48B}" type="pres">
      <dgm:prSet presAssocID="{8AA007D8-C29F-464E-A393-8F63636F8B00}" presName="LevelTwoTextNode" presStyleLbl="node2" presStyleIdx="5" presStyleCnt="6" custScaleX="31026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633F9F-E64A-4BDE-B32D-F2637C91EEC4}" type="pres">
      <dgm:prSet presAssocID="{8AA007D8-C29F-464E-A393-8F63636F8B00}" presName="level3hierChild" presStyleCnt="0"/>
      <dgm:spPr/>
    </dgm:pt>
  </dgm:ptLst>
  <dgm:cxnLst>
    <dgm:cxn modelId="{1DAAA481-942B-44E4-9A76-32A327A88E00}" type="presOf" srcId="{880394D2-697E-4D8D-AAF6-4B7DBE59460D}" destId="{697E64B5-F439-49C0-979C-EE2AB4FBA566}" srcOrd="1" destOrd="0" presId="urn:microsoft.com/office/officeart/2005/8/layout/hierarchy2"/>
    <dgm:cxn modelId="{25D8EBF5-2B32-4F87-9D25-A14D131D647F}" type="presOf" srcId="{C07B1EA2-EB69-4E7E-914D-F49250267B71}" destId="{B62F2DFB-2897-4AAF-B8F4-9D5BF393D1C0}" srcOrd="0" destOrd="0" presId="urn:microsoft.com/office/officeart/2005/8/layout/hierarchy2"/>
    <dgm:cxn modelId="{71599584-B7F4-4DB4-9736-FAF3DD68F9CB}" type="presOf" srcId="{6AF7F72F-E32C-41B5-878E-3603FF3F8BE2}" destId="{10243B23-DF88-4FF1-BF85-4B81788BC64E}" srcOrd="0" destOrd="0" presId="urn:microsoft.com/office/officeart/2005/8/layout/hierarchy2"/>
    <dgm:cxn modelId="{B37BA6E4-A585-4FB4-8E58-7EA92332A637}" type="presOf" srcId="{8AA007D8-C29F-464E-A393-8F63636F8B00}" destId="{11350027-1ADD-4FB0-A617-6C34648DA48B}" srcOrd="0" destOrd="0" presId="urn:microsoft.com/office/officeart/2005/8/layout/hierarchy2"/>
    <dgm:cxn modelId="{4A062A49-A134-4F06-8D17-E2FEACD093FF}" type="presOf" srcId="{D41EFC66-12F8-4835-BFEB-DC82090B4F89}" destId="{65FFFDCB-97B5-4537-8BB1-11EA98387CDC}" srcOrd="0" destOrd="0" presId="urn:microsoft.com/office/officeart/2005/8/layout/hierarchy2"/>
    <dgm:cxn modelId="{6C4B6197-056B-4527-862B-D266F054DD61}" type="presOf" srcId="{DD3903E3-2768-4E68-9239-54C096A1382F}" destId="{2A930BE6-0CCF-4D6D-927F-C48E7D6D35F3}" srcOrd="0" destOrd="0" presId="urn:microsoft.com/office/officeart/2005/8/layout/hierarchy2"/>
    <dgm:cxn modelId="{39F5C73C-B2A6-4CA3-9365-213B8B267C52}" type="presOf" srcId="{FB18E978-869C-4025-8E3C-199DD6233B4D}" destId="{A98094D5-ECC2-4CC1-936A-B6519A9A5618}" srcOrd="1" destOrd="0" presId="urn:microsoft.com/office/officeart/2005/8/layout/hierarchy2"/>
    <dgm:cxn modelId="{C4059CF9-B669-4D86-830D-E96138EAF4DF}" type="presOf" srcId="{D0BC527E-20D2-4DAF-A8BE-848CF64AE56D}" destId="{B7878149-24D7-4B72-B237-21E9B94C6825}" srcOrd="0" destOrd="0" presId="urn:microsoft.com/office/officeart/2005/8/layout/hierarchy2"/>
    <dgm:cxn modelId="{C42E8EE9-FA93-4A72-AD24-CC62D1FB5081}" srcId="{6AF7F72F-E32C-41B5-878E-3603FF3F8BE2}" destId="{9C3C62B1-2C6A-4541-9EED-6E59C1068EA5}" srcOrd="0" destOrd="0" parTransId="{69AFBA3C-A6F7-4305-901A-2D77F9C6A64E}" sibTransId="{A6E48528-6236-433E-9B56-EB2E46574B91}"/>
    <dgm:cxn modelId="{21772857-7ADA-4E06-88A9-EDEC29F8F62B}" srcId="{E43A9C18-8561-4393-A136-1896364997F7}" destId="{6AF7F72F-E32C-41B5-878E-3603FF3F8BE2}" srcOrd="0" destOrd="0" parTransId="{5D8D39E7-EAE9-4260-A268-3A898ED326EE}" sibTransId="{8CEBC02E-782A-43F2-B858-E669B7CD253A}"/>
    <dgm:cxn modelId="{4D827DED-F442-45EC-AC60-40D6885DD83A}" type="presOf" srcId="{DD3903E3-2768-4E68-9239-54C096A1382F}" destId="{FAAE074B-75DE-48EF-80BE-08CFD0E90687}" srcOrd="1" destOrd="0" presId="urn:microsoft.com/office/officeart/2005/8/layout/hierarchy2"/>
    <dgm:cxn modelId="{B962BDC0-489A-4886-AB48-82E77E8ECC46}" type="presOf" srcId="{B1427406-F5FF-42D6-9F12-47091AD1D02A}" destId="{EC34E6C6-4379-4F5F-8BD3-1831AF2CFAD4}" srcOrd="0" destOrd="0" presId="urn:microsoft.com/office/officeart/2005/8/layout/hierarchy2"/>
    <dgm:cxn modelId="{6D340554-EEB1-4F67-ACD6-F43092AAB485}" srcId="{6AF7F72F-E32C-41B5-878E-3603FF3F8BE2}" destId="{C07B1EA2-EB69-4E7E-914D-F49250267B71}" srcOrd="2" destOrd="0" parTransId="{8D373E4E-FB3A-46C1-A9CB-F574F49D95D0}" sibTransId="{535606F3-DFA5-4EE3-A558-01448B4DEE1A}"/>
    <dgm:cxn modelId="{66CAD264-0942-4784-B3EB-D027164DFA92}" type="presOf" srcId="{D0BC527E-20D2-4DAF-A8BE-848CF64AE56D}" destId="{5CECB2D9-4EF5-44A2-8920-CB1ACD2D1D02}" srcOrd="1" destOrd="0" presId="urn:microsoft.com/office/officeart/2005/8/layout/hierarchy2"/>
    <dgm:cxn modelId="{6D1A3E3E-859E-4F91-AC8E-E3988F99FD00}" type="presOf" srcId="{69AFBA3C-A6F7-4305-901A-2D77F9C6A64E}" destId="{2CB1590D-49FE-498E-B5DC-E99D1DF9B5BA}" srcOrd="0" destOrd="0" presId="urn:microsoft.com/office/officeart/2005/8/layout/hierarchy2"/>
    <dgm:cxn modelId="{A59FF3CF-1591-4D2F-86F6-4444AB288E42}" type="presOf" srcId="{8D373E4E-FB3A-46C1-A9CB-F574F49D95D0}" destId="{9C2015D3-A338-4117-A80A-86AB76400D69}" srcOrd="1" destOrd="0" presId="urn:microsoft.com/office/officeart/2005/8/layout/hierarchy2"/>
    <dgm:cxn modelId="{A27B5E54-ABB9-430F-8C62-1B9D3C7A7A38}" type="presOf" srcId="{8D373E4E-FB3A-46C1-A9CB-F574F49D95D0}" destId="{EB69632B-7792-46BF-8D25-8DAB09EAA9B2}" srcOrd="0" destOrd="0" presId="urn:microsoft.com/office/officeart/2005/8/layout/hierarchy2"/>
    <dgm:cxn modelId="{04AA623F-F1B8-4C81-90F1-05EB1A2DAF89}" srcId="{6AF7F72F-E32C-41B5-878E-3603FF3F8BE2}" destId="{45660868-97C8-4962-83CC-4D75095B7172}" srcOrd="1" destOrd="0" parTransId="{880394D2-697E-4D8D-AAF6-4B7DBE59460D}" sibTransId="{2DA6636C-1E64-40D2-97F1-D790A210842D}"/>
    <dgm:cxn modelId="{F80978DE-2DC6-4143-8AB6-8EF91CF9C989}" type="presOf" srcId="{69AFBA3C-A6F7-4305-901A-2D77F9C6A64E}" destId="{2E9AEAD2-66D9-43C6-B0B3-7BFB0D379825}" srcOrd="1" destOrd="0" presId="urn:microsoft.com/office/officeart/2005/8/layout/hierarchy2"/>
    <dgm:cxn modelId="{CFCEA8E8-8C92-40C8-BDBC-FEB799D5F882}" srcId="{6AF7F72F-E32C-41B5-878E-3603FF3F8BE2}" destId="{B1427406-F5FF-42D6-9F12-47091AD1D02A}" srcOrd="3" destOrd="0" parTransId="{D0BC527E-20D2-4DAF-A8BE-848CF64AE56D}" sibTransId="{74AA5A25-BEB7-4206-9A37-BACDDCFBF3B9}"/>
    <dgm:cxn modelId="{B6662903-2928-4696-A5D3-8A9DA461CDB3}" srcId="{6AF7F72F-E32C-41B5-878E-3603FF3F8BE2}" destId="{D41EFC66-12F8-4835-BFEB-DC82090B4F89}" srcOrd="4" destOrd="0" parTransId="{FB18E978-869C-4025-8E3C-199DD6233B4D}" sibTransId="{BAA96DD2-B2E9-4CD0-92E4-DB28D1024D15}"/>
    <dgm:cxn modelId="{0BAB11A7-83F9-409F-AFAA-AEF3F56287D2}" srcId="{6AF7F72F-E32C-41B5-878E-3603FF3F8BE2}" destId="{8AA007D8-C29F-464E-A393-8F63636F8B00}" srcOrd="5" destOrd="0" parTransId="{DD3903E3-2768-4E68-9239-54C096A1382F}" sibTransId="{2FEAADFB-89A1-4537-80A7-0F60055D4E10}"/>
    <dgm:cxn modelId="{9D2D8055-B180-4EC8-ACD8-384A123F7656}" type="presOf" srcId="{9C3C62B1-2C6A-4541-9EED-6E59C1068EA5}" destId="{7936B55E-01B7-46BC-9DA9-E96FC58F4A18}" srcOrd="0" destOrd="0" presId="urn:microsoft.com/office/officeart/2005/8/layout/hierarchy2"/>
    <dgm:cxn modelId="{3FCAE200-8C77-41FF-9CA5-4202E57A8ED9}" type="presOf" srcId="{FB18E978-869C-4025-8E3C-199DD6233B4D}" destId="{BA72ADC9-8DA6-440B-A59F-BC1A082C8953}" srcOrd="0" destOrd="0" presId="urn:microsoft.com/office/officeart/2005/8/layout/hierarchy2"/>
    <dgm:cxn modelId="{8682A121-D1D1-4BB1-A4E1-367744D21239}" type="presOf" srcId="{880394D2-697E-4D8D-AAF6-4B7DBE59460D}" destId="{09A552A1-0AF4-4052-BBA5-7BF72C189C1E}" srcOrd="0" destOrd="0" presId="urn:microsoft.com/office/officeart/2005/8/layout/hierarchy2"/>
    <dgm:cxn modelId="{C96D2DCE-F66A-492C-A206-B270F032EB56}" type="presOf" srcId="{E43A9C18-8561-4393-A136-1896364997F7}" destId="{8612916B-88B2-4AEF-953B-571134F14B71}" srcOrd="0" destOrd="0" presId="urn:microsoft.com/office/officeart/2005/8/layout/hierarchy2"/>
    <dgm:cxn modelId="{77B384E8-05B0-4F88-8AD9-180A4EEB9BE4}" type="presOf" srcId="{45660868-97C8-4962-83CC-4D75095B7172}" destId="{AC55EF7A-729B-4322-AD15-8064F64F60D3}" srcOrd="0" destOrd="0" presId="urn:microsoft.com/office/officeart/2005/8/layout/hierarchy2"/>
    <dgm:cxn modelId="{D57E2FD8-3EE3-4C14-A90F-B7873A824048}" type="presParOf" srcId="{8612916B-88B2-4AEF-953B-571134F14B71}" destId="{84FAB9BB-6540-42BE-82AF-7961CA7F9729}" srcOrd="0" destOrd="0" presId="urn:microsoft.com/office/officeart/2005/8/layout/hierarchy2"/>
    <dgm:cxn modelId="{54E196C3-AC65-4717-926A-EF043B18DC48}" type="presParOf" srcId="{84FAB9BB-6540-42BE-82AF-7961CA7F9729}" destId="{10243B23-DF88-4FF1-BF85-4B81788BC64E}" srcOrd="0" destOrd="0" presId="urn:microsoft.com/office/officeart/2005/8/layout/hierarchy2"/>
    <dgm:cxn modelId="{B670D25E-7403-4F97-9FF8-C0FA9E9A1DAD}" type="presParOf" srcId="{84FAB9BB-6540-42BE-82AF-7961CA7F9729}" destId="{F9DF9AE9-20C7-41A7-894B-B15CF606FB04}" srcOrd="1" destOrd="0" presId="urn:microsoft.com/office/officeart/2005/8/layout/hierarchy2"/>
    <dgm:cxn modelId="{2814B064-47A2-433D-A96C-53247E17D17E}" type="presParOf" srcId="{F9DF9AE9-20C7-41A7-894B-B15CF606FB04}" destId="{2CB1590D-49FE-498E-B5DC-E99D1DF9B5BA}" srcOrd="0" destOrd="0" presId="urn:microsoft.com/office/officeart/2005/8/layout/hierarchy2"/>
    <dgm:cxn modelId="{26269CFA-5735-42BD-AB03-77CC76E58232}" type="presParOf" srcId="{2CB1590D-49FE-498E-B5DC-E99D1DF9B5BA}" destId="{2E9AEAD2-66D9-43C6-B0B3-7BFB0D379825}" srcOrd="0" destOrd="0" presId="urn:microsoft.com/office/officeart/2005/8/layout/hierarchy2"/>
    <dgm:cxn modelId="{1208B716-8FE5-49AB-811E-3165C00013B9}" type="presParOf" srcId="{F9DF9AE9-20C7-41A7-894B-B15CF606FB04}" destId="{C8994533-87BD-4E33-B10D-E9DE89F5B87D}" srcOrd="1" destOrd="0" presId="urn:microsoft.com/office/officeart/2005/8/layout/hierarchy2"/>
    <dgm:cxn modelId="{320A7ACA-021D-45CE-8EC3-E0659B31E3E3}" type="presParOf" srcId="{C8994533-87BD-4E33-B10D-E9DE89F5B87D}" destId="{7936B55E-01B7-46BC-9DA9-E96FC58F4A18}" srcOrd="0" destOrd="0" presId="urn:microsoft.com/office/officeart/2005/8/layout/hierarchy2"/>
    <dgm:cxn modelId="{A4D65D39-8F25-44D6-928F-5B153CF7B735}" type="presParOf" srcId="{C8994533-87BD-4E33-B10D-E9DE89F5B87D}" destId="{0361F839-097E-42AA-A8A5-67B6CC4B6D98}" srcOrd="1" destOrd="0" presId="urn:microsoft.com/office/officeart/2005/8/layout/hierarchy2"/>
    <dgm:cxn modelId="{FD3E2A24-8CEF-4838-BC13-ED26DF5909FB}" type="presParOf" srcId="{F9DF9AE9-20C7-41A7-894B-B15CF606FB04}" destId="{09A552A1-0AF4-4052-BBA5-7BF72C189C1E}" srcOrd="2" destOrd="0" presId="urn:microsoft.com/office/officeart/2005/8/layout/hierarchy2"/>
    <dgm:cxn modelId="{22388BB7-6796-4E68-841A-0C612C98FFCF}" type="presParOf" srcId="{09A552A1-0AF4-4052-BBA5-7BF72C189C1E}" destId="{697E64B5-F439-49C0-979C-EE2AB4FBA566}" srcOrd="0" destOrd="0" presId="urn:microsoft.com/office/officeart/2005/8/layout/hierarchy2"/>
    <dgm:cxn modelId="{3E37578D-B990-48B8-874B-77409346D1E6}" type="presParOf" srcId="{F9DF9AE9-20C7-41A7-894B-B15CF606FB04}" destId="{571F3F88-E7F3-47EC-943B-1E6716580621}" srcOrd="3" destOrd="0" presId="urn:microsoft.com/office/officeart/2005/8/layout/hierarchy2"/>
    <dgm:cxn modelId="{A9C3FE10-7BEA-47A4-86E8-125A893D10B5}" type="presParOf" srcId="{571F3F88-E7F3-47EC-943B-1E6716580621}" destId="{AC55EF7A-729B-4322-AD15-8064F64F60D3}" srcOrd="0" destOrd="0" presId="urn:microsoft.com/office/officeart/2005/8/layout/hierarchy2"/>
    <dgm:cxn modelId="{9469F280-A8FB-44DE-BC9E-0F5EBEC7C8EE}" type="presParOf" srcId="{571F3F88-E7F3-47EC-943B-1E6716580621}" destId="{77A4B84B-F76B-4CFC-BCC8-BCFF49D20CD4}" srcOrd="1" destOrd="0" presId="urn:microsoft.com/office/officeart/2005/8/layout/hierarchy2"/>
    <dgm:cxn modelId="{C3715D40-5751-46FF-84FE-FC01B256229B}" type="presParOf" srcId="{F9DF9AE9-20C7-41A7-894B-B15CF606FB04}" destId="{EB69632B-7792-46BF-8D25-8DAB09EAA9B2}" srcOrd="4" destOrd="0" presId="urn:microsoft.com/office/officeart/2005/8/layout/hierarchy2"/>
    <dgm:cxn modelId="{9B93CBF6-902D-4375-B2CE-37D4B4311734}" type="presParOf" srcId="{EB69632B-7792-46BF-8D25-8DAB09EAA9B2}" destId="{9C2015D3-A338-4117-A80A-86AB76400D69}" srcOrd="0" destOrd="0" presId="urn:microsoft.com/office/officeart/2005/8/layout/hierarchy2"/>
    <dgm:cxn modelId="{D659FEB2-3FE1-4731-A374-08DE4A7E7642}" type="presParOf" srcId="{F9DF9AE9-20C7-41A7-894B-B15CF606FB04}" destId="{8E253E7E-7951-4A45-9817-7F7EE122F799}" srcOrd="5" destOrd="0" presId="urn:microsoft.com/office/officeart/2005/8/layout/hierarchy2"/>
    <dgm:cxn modelId="{96FEFAFB-8F93-4795-BF6F-14BB9FF2EE7A}" type="presParOf" srcId="{8E253E7E-7951-4A45-9817-7F7EE122F799}" destId="{B62F2DFB-2897-4AAF-B8F4-9D5BF393D1C0}" srcOrd="0" destOrd="0" presId="urn:microsoft.com/office/officeart/2005/8/layout/hierarchy2"/>
    <dgm:cxn modelId="{8EB09D2B-D39F-44E0-B2E2-A6AFE060FFB3}" type="presParOf" srcId="{8E253E7E-7951-4A45-9817-7F7EE122F799}" destId="{049D535F-7D97-43DD-80BB-255A41CF9706}" srcOrd="1" destOrd="0" presId="urn:microsoft.com/office/officeart/2005/8/layout/hierarchy2"/>
    <dgm:cxn modelId="{969996DE-15EB-4894-852C-84C7C11A4F3F}" type="presParOf" srcId="{F9DF9AE9-20C7-41A7-894B-B15CF606FB04}" destId="{B7878149-24D7-4B72-B237-21E9B94C6825}" srcOrd="6" destOrd="0" presId="urn:microsoft.com/office/officeart/2005/8/layout/hierarchy2"/>
    <dgm:cxn modelId="{C918AAF1-2B0E-4A0C-848C-DD14A56C5E5A}" type="presParOf" srcId="{B7878149-24D7-4B72-B237-21E9B94C6825}" destId="{5CECB2D9-4EF5-44A2-8920-CB1ACD2D1D02}" srcOrd="0" destOrd="0" presId="urn:microsoft.com/office/officeart/2005/8/layout/hierarchy2"/>
    <dgm:cxn modelId="{972DC48E-C546-480F-BBE0-BCB7C76AAC12}" type="presParOf" srcId="{F9DF9AE9-20C7-41A7-894B-B15CF606FB04}" destId="{41B22C7D-B8F9-4091-8C55-A9A7434FA121}" srcOrd="7" destOrd="0" presId="urn:microsoft.com/office/officeart/2005/8/layout/hierarchy2"/>
    <dgm:cxn modelId="{134CA187-0373-4B22-95BC-C2FEF2326050}" type="presParOf" srcId="{41B22C7D-B8F9-4091-8C55-A9A7434FA121}" destId="{EC34E6C6-4379-4F5F-8BD3-1831AF2CFAD4}" srcOrd="0" destOrd="0" presId="urn:microsoft.com/office/officeart/2005/8/layout/hierarchy2"/>
    <dgm:cxn modelId="{2FC813DA-65E0-46AD-8F71-2F1147A272AE}" type="presParOf" srcId="{41B22C7D-B8F9-4091-8C55-A9A7434FA121}" destId="{B32EEB5A-BCA0-4D23-9E25-0AA87C17775A}" srcOrd="1" destOrd="0" presId="urn:microsoft.com/office/officeart/2005/8/layout/hierarchy2"/>
    <dgm:cxn modelId="{D9D404B9-E991-47F0-862D-C2F47EB624EF}" type="presParOf" srcId="{F9DF9AE9-20C7-41A7-894B-B15CF606FB04}" destId="{BA72ADC9-8DA6-440B-A59F-BC1A082C8953}" srcOrd="8" destOrd="0" presId="urn:microsoft.com/office/officeart/2005/8/layout/hierarchy2"/>
    <dgm:cxn modelId="{77ADDD4B-ADC3-4AFB-9247-9146EA009DBD}" type="presParOf" srcId="{BA72ADC9-8DA6-440B-A59F-BC1A082C8953}" destId="{A98094D5-ECC2-4CC1-936A-B6519A9A5618}" srcOrd="0" destOrd="0" presId="urn:microsoft.com/office/officeart/2005/8/layout/hierarchy2"/>
    <dgm:cxn modelId="{C8AC7574-AF98-4BE6-B0F8-DC964F6E8933}" type="presParOf" srcId="{F9DF9AE9-20C7-41A7-894B-B15CF606FB04}" destId="{B1998612-829E-4769-92D2-E941AC9726DB}" srcOrd="9" destOrd="0" presId="urn:microsoft.com/office/officeart/2005/8/layout/hierarchy2"/>
    <dgm:cxn modelId="{923F4FCE-3CD6-42AE-B5B8-30D76461077E}" type="presParOf" srcId="{B1998612-829E-4769-92D2-E941AC9726DB}" destId="{65FFFDCB-97B5-4537-8BB1-11EA98387CDC}" srcOrd="0" destOrd="0" presId="urn:microsoft.com/office/officeart/2005/8/layout/hierarchy2"/>
    <dgm:cxn modelId="{C6278C00-185E-4446-8625-F1E55FDB25E4}" type="presParOf" srcId="{B1998612-829E-4769-92D2-E941AC9726DB}" destId="{21DAF302-C398-4DA2-A96D-EAFB9E0544DF}" srcOrd="1" destOrd="0" presId="urn:microsoft.com/office/officeart/2005/8/layout/hierarchy2"/>
    <dgm:cxn modelId="{49BD5875-9C95-4A22-BA97-B29B6DB03598}" type="presParOf" srcId="{F9DF9AE9-20C7-41A7-894B-B15CF606FB04}" destId="{2A930BE6-0CCF-4D6D-927F-C48E7D6D35F3}" srcOrd="10" destOrd="0" presId="urn:microsoft.com/office/officeart/2005/8/layout/hierarchy2"/>
    <dgm:cxn modelId="{1C91F13F-5AE3-4266-A59A-D64A3785E861}" type="presParOf" srcId="{2A930BE6-0CCF-4D6D-927F-C48E7D6D35F3}" destId="{FAAE074B-75DE-48EF-80BE-08CFD0E90687}" srcOrd="0" destOrd="0" presId="urn:microsoft.com/office/officeart/2005/8/layout/hierarchy2"/>
    <dgm:cxn modelId="{3BE55E8D-C6C0-442A-AFCF-ECA34540DC0A}" type="presParOf" srcId="{F9DF9AE9-20C7-41A7-894B-B15CF606FB04}" destId="{8AA5585C-E040-48EE-AE5C-79C764DF47DD}" srcOrd="11" destOrd="0" presId="urn:microsoft.com/office/officeart/2005/8/layout/hierarchy2"/>
    <dgm:cxn modelId="{FCD38594-4139-4A2C-83A8-5D2782A0B051}" type="presParOf" srcId="{8AA5585C-E040-48EE-AE5C-79C764DF47DD}" destId="{11350027-1ADD-4FB0-A617-6C34648DA48B}" srcOrd="0" destOrd="0" presId="urn:microsoft.com/office/officeart/2005/8/layout/hierarchy2"/>
    <dgm:cxn modelId="{C72CC6AA-977F-4244-BDF3-58C0DE0A762F}" type="presParOf" srcId="{8AA5585C-E040-48EE-AE5C-79C764DF47DD}" destId="{52633F9F-E64A-4BDE-B32D-F2637C91EEC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95AE39-EE1B-4687-AF8F-DD41F6A43DF9}" type="doc">
      <dgm:prSet loTypeId="urn:microsoft.com/office/officeart/2005/8/layout/venn1" loCatId="relationship" qsTypeId="urn:microsoft.com/office/officeart/2005/8/quickstyle/simple1" qsCatId="simple" csTypeId="urn:microsoft.com/office/officeart/2005/8/colors/colorful2" csCatId="colorful" phldr="1"/>
      <dgm:spPr/>
    </dgm:pt>
    <dgm:pt modelId="{AF002F10-B48E-4FD4-8E3F-20183E28DB27}">
      <dgm:prSet phldrT="[Text]" custT="1"/>
      <dgm:spPr/>
      <dgm:t>
        <a:bodyPr/>
        <a:lstStyle/>
        <a:p>
          <a:r>
            <a:rPr lang="en-US" sz="2800" b="1" dirty="0" smtClean="0"/>
            <a:t>1. </a:t>
          </a:r>
          <a:r>
            <a:rPr lang="en-US" sz="2800" b="1" dirty="0" err="1" smtClean="0"/>
            <a:t>Pembiasaan</a:t>
          </a:r>
          <a:endParaRPr lang="en-US" sz="2800" b="1" dirty="0"/>
        </a:p>
      </dgm:t>
    </dgm:pt>
    <dgm:pt modelId="{246CD336-A972-4E7D-AE65-B9607E1C5542}" type="parTrans" cxnId="{79F70CE1-D10E-48F2-A89A-317BD9D308CC}">
      <dgm:prSet/>
      <dgm:spPr/>
      <dgm:t>
        <a:bodyPr/>
        <a:lstStyle/>
        <a:p>
          <a:endParaRPr lang="en-US" sz="2800" b="1"/>
        </a:p>
      </dgm:t>
    </dgm:pt>
    <dgm:pt modelId="{E1C187F2-6F19-41CD-999D-ED07C6642E2E}" type="sibTrans" cxnId="{79F70CE1-D10E-48F2-A89A-317BD9D308CC}">
      <dgm:prSet/>
      <dgm:spPr/>
      <dgm:t>
        <a:bodyPr/>
        <a:lstStyle/>
        <a:p>
          <a:endParaRPr lang="en-US" sz="2800" b="1"/>
        </a:p>
      </dgm:t>
    </dgm:pt>
    <dgm:pt modelId="{7F7430FB-C6D3-4301-B00B-0CF8413D8825}">
      <dgm:prSet phldrT="[Text]" custT="1"/>
      <dgm:spPr/>
      <dgm:t>
        <a:bodyPr/>
        <a:lstStyle/>
        <a:p>
          <a:r>
            <a:rPr lang="en-US" sz="2800" b="1" dirty="0" smtClean="0"/>
            <a:t>2. </a:t>
          </a:r>
          <a:r>
            <a:rPr lang="en-US" sz="2800" b="1" dirty="0" err="1" smtClean="0"/>
            <a:t>Keteladanan</a:t>
          </a:r>
          <a:endParaRPr lang="en-US" sz="2800" b="1" dirty="0"/>
        </a:p>
      </dgm:t>
    </dgm:pt>
    <dgm:pt modelId="{78CAE7BE-EA95-45B9-BDBD-409C052C2459}" type="parTrans" cxnId="{1BEBD132-0D79-46EA-BF63-9F1E53A23CE8}">
      <dgm:prSet/>
      <dgm:spPr/>
      <dgm:t>
        <a:bodyPr/>
        <a:lstStyle/>
        <a:p>
          <a:endParaRPr lang="en-US" sz="2800" b="1"/>
        </a:p>
      </dgm:t>
    </dgm:pt>
    <dgm:pt modelId="{B6B37835-37C1-4E67-BD7B-1961EF86C0B3}" type="sibTrans" cxnId="{1BEBD132-0D79-46EA-BF63-9F1E53A23CE8}">
      <dgm:prSet/>
      <dgm:spPr/>
      <dgm:t>
        <a:bodyPr/>
        <a:lstStyle/>
        <a:p>
          <a:endParaRPr lang="en-US" sz="2800" b="1"/>
        </a:p>
      </dgm:t>
    </dgm:pt>
    <dgm:pt modelId="{156DDCF3-A0EC-4F02-AD70-0DD8224A615D}">
      <dgm:prSet phldrT="[Text]" custT="1"/>
      <dgm:spPr/>
      <dgm:t>
        <a:bodyPr/>
        <a:lstStyle/>
        <a:p>
          <a:r>
            <a:rPr lang="en-US" sz="2800" b="1" dirty="0" smtClean="0"/>
            <a:t>3. </a:t>
          </a:r>
          <a:r>
            <a:rPr lang="en-US" sz="2800" b="1" dirty="0" err="1" smtClean="0"/>
            <a:t>Pembinaan</a:t>
          </a:r>
          <a:r>
            <a:rPr lang="en-US" sz="2800" b="1" dirty="0" smtClean="0"/>
            <a:t> </a:t>
          </a:r>
          <a:r>
            <a:rPr lang="en-US" sz="2800" b="1" dirty="0" err="1" smtClean="0"/>
            <a:t>disiplin</a:t>
          </a:r>
          <a:r>
            <a:rPr lang="en-US" sz="2800" b="1" dirty="0" smtClean="0"/>
            <a:t> </a:t>
          </a:r>
          <a:r>
            <a:rPr lang="en-US" sz="2800" b="1" dirty="0" err="1" smtClean="0"/>
            <a:t>peserta</a:t>
          </a:r>
          <a:r>
            <a:rPr lang="en-US" sz="2800" b="1" dirty="0" smtClean="0"/>
            <a:t> </a:t>
          </a:r>
          <a:r>
            <a:rPr lang="en-US" sz="2800" b="1" dirty="0" err="1" smtClean="0"/>
            <a:t>didik</a:t>
          </a:r>
          <a:endParaRPr lang="en-US" sz="2800" b="1" dirty="0"/>
        </a:p>
      </dgm:t>
    </dgm:pt>
    <dgm:pt modelId="{AF3739CF-D16A-49F7-8493-9B17583F98D3}" type="parTrans" cxnId="{5133A2A0-8BF1-4BD2-BC5F-3F68E9F8832E}">
      <dgm:prSet/>
      <dgm:spPr/>
      <dgm:t>
        <a:bodyPr/>
        <a:lstStyle/>
        <a:p>
          <a:endParaRPr lang="en-US" sz="2800" b="1"/>
        </a:p>
      </dgm:t>
    </dgm:pt>
    <dgm:pt modelId="{34F5F0E1-2FAC-4B00-BCC8-0F32B82784FB}" type="sibTrans" cxnId="{5133A2A0-8BF1-4BD2-BC5F-3F68E9F8832E}">
      <dgm:prSet/>
      <dgm:spPr/>
      <dgm:t>
        <a:bodyPr/>
        <a:lstStyle/>
        <a:p>
          <a:endParaRPr lang="en-US" sz="2800" b="1"/>
        </a:p>
      </dgm:t>
    </dgm:pt>
    <dgm:pt modelId="{8427C79D-762F-4C70-8340-826883816D7B}" type="pres">
      <dgm:prSet presAssocID="{5695AE39-EE1B-4687-AF8F-DD41F6A43DF9}" presName="compositeShape" presStyleCnt="0">
        <dgm:presLayoutVars>
          <dgm:chMax val="7"/>
          <dgm:dir/>
          <dgm:resizeHandles val="exact"/>
        </dgm:presLayoutVars>
      </dgm:prSet>
      <dgm:spPr/>
    </dgm:pt>
    <dgm:pt modelId="{9DAAF7BF-BB0A-42F6-9DB2-8B61BAE82381}" type="pres">
      <dgm:prSet presAssocID="{AF002F10-B48E-4FD4-8E3F-20183E28DB27}" presName="circ1" presStyleLbl="vennNode1" presStyleIdx="0" presStyleCnt="3" custScaleX="131148"/>
      <dgm:spPr/>
      <dgm:t>
        <a:bodyPr/>
        <a:lstStyle/>
        <a:p>
          <a:endParaRPr lang="en-US"/>
        </a:p>
      </dgm:t>
    </dgm:pt>
    <dgm:pt modelId="{8A57020C-81FC-4FE4-BF9F-5F0A22936702}" type="pres">
      <dgm:prSet presAssocID="{AF002F10-B48E-4FD4-8E3F-20183E28DB2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1E8512-4813-419F-9C6E-33C7B04F674A}" type="pres">
      <dgm:prSet presAssocID="{7F7430FB-C6D3-4301-B00B-0CF8413D8825}" presName="circ2" presStyleLbl="vennNode1" presStyleIdx="1" presStyleCnt="3" custScaleX="130707" custScaleY="109653"/>
      <dgm:spPr/>
      <dgm:t>
        <a:bodyPr/>
        <a:lstStyle/>
        <a:p>
          <a:endParaRPr lang="en-US"/>
        </a:p>
      </dgm:t>
    </dgm:pt>
    <dgm:pt modelId="{E0334919-03AE-4701-A672-D70FEF4DC7B7}" type="pres">
      <dgm:prSet presAssocID="{7F7430FB-C6D3-4301-B00B-0CF8413D882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C2A944-8A7C-4B48-BFA8-595898CFD1FD}" type="pres">
      <dgm:prSet presAssocID="{156DDCF3-A0EC-4F02-AD70-0DD8224A615D}" presName="circ3" presStyleLbl="vennNode1" presStyleIdx="2" presStyleCnt="3" custScaleX="135838" custScaleY="108819"/>
      <dgm:spPr/>
      <dgm:t>
        <a:bodyPr/>
        <a:lstStyle/>
        <a:p>
          <a:endParaRPr lang="en-US"/>
        </a:p>
      </dgm:t>
    </dgm:pt>
    <dgm:pt modelId="{320F1888-ABF0-4CF2-87D7-FE0029765DE5}" type="pres">
      <dgm:prSet presAssocID="{156DDCF3-A0EC-4F02-AD70-0DD8224A615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86A1A8-1A77-479C-BCA6-2BE9497BFDF5}" type="presOf" srcId="{AF002F10-B48E-4FD4-8E3F-20183E28DB27}" destId="{9DAAF7BF-BB0A-42F6-9DB2-8B61BAE82381}" srcOrd="0" destOrd="0" presId="urn:microsoft.com/office/officeart/2005/8/layout/venn1"/>
    <dgm:cxn modelId="{79F70CE1-D10E-48F2-A89A-317BD9D308CC}" srcId="{5695AE39-EE1B-4687-AF8F-DD41F6A43DF9}" destId="{AF002F10-B48E-4FD4-8E3F-20183E28DB27}" srcOrd="0" destOrd="0" parTransId="{246CD336-A972-4E7D-AE65-B9607E1C5542}" sibTransId="{E1C187F2-6F19-41CD-999D-ED07C6642E2E}"/>
    <dgm:cxn modelId="{C73CA803-F631-4276-9221-36D61A00E9BB}" type="presOf" srcId="{7F7430FB-C6D3-4301-B00B-0CF8413D8825}" destId="{C11E8512-4813-419F-9C6E-33C7B04F674A}" srcOrd="0" destOrd="0" presId="urn:microsoft.com/office/officeart/2005/8/layout/venn1"/>
    <dgm:cxn modelId="{41131567-FA84-4938-9BB7-D87741EF4074}" type="presOf" srcId="{5695AE39-EE1B-4687-AF8F-DD41F6A43DF9}" destId="{8427C79D-762F-4C70-8340-826883816D7B}" srcOrd="0" destOrd="0" presId="urn:microsoft.com/office/officeart/2005/8/layout/venn1"/>
    <dgm:cxn modelId="{5133A2A0-8BF1-4BD2-BC5F-3F68E9F8832E}" srcId="{5695AE39-EE1B-4687-AF8F-DD41F6A43DF9}" destId="{156DDCF3-A0EC-4F02-AD70-0DD8224A615D}" srcOrd="2" destOrd="0" parTransId="{AF3739CF-D16A-49F7-8493-9B17583F98D3}" sibTransId="{34F5F0E1-2FAC-4B00-BCC8-0F32B82784FB}"/>
    <dgm:cxn modelId="{A8C809E6-8359-42D4-BD27-A19DE2F12016}" type="presOf" srcId="{156DDCF3-A0EC-4F02-AD70-0DD8224A615D}" destId="{320F1888-ABF0-4CF2-87D7-FE0029765DE5}" srcOrd="1" destOrd="0" presId="urn:microsoft.com/office/officeart/2005/8/layout/venn1"/>
    <dgm:cxn modelId="{6DDB4A0E-E2EE-409A-8FB9-4F3CB1ACD713}" type="presOf" srcId="{156DDCF3-A0EC-4F02-AD70-0DD8224A615D}" destId="{8EC2A944-8A7C-4B48-BFA8-595898CFD1FD}" srcOrd="0" destOrd="0" presId="urn:microsoft.com/office/officeart/2005/8/layout/venn1"/>
    <dgm:cxn modelId="{9B86FF25-79BE-4242-B15E-8D273E165C40}" type="presOf" srcId="{7F7430FB-C6D3-4301-B00B-0CF8413D8825}" destId="{E0334919-03AE-4701-A672-D70FEF4DC7B7}" srcOrd="1" destOrd="0" presId="urn:microsoft.com/office/officeart/2005/8/layout/venn1"/>
    <dgm:cxn modelId="{5029D126-478E-41AA-93EE-CFA105A7665D}" type="presOf" srcId="{AF002F10-B48E-4FD4-8E3F-20183E28DB27}" destId="{8A57020C-81FC-4FE4-BF9F-5F0A22936702}" srcOrd="1" destOrd="0" presId="urn:microsoft.com/office/officeart/2005/8/layout/venn1"/>
    <dgm:cxn modelId="{1BEBD132-0D79-46EA-BF63-9F1E53A23CE8}" srcId="{5695AE39-EE1B-4687-AF8F-DD41F6A43DF9}" destId="{7F7430FB-C6D3-4301-B00B-0CF8413D8825}" srcOrd="1" destOrd="0" parTransId="{78CAE7BE-EA95-45B9-BDBD-409C052C2459}" sibTransId="{B6B37835-37C1-4E67-BD7B-1961EF86C0B3}"/>
    <dgm:cxn modelId="{C9366950-A4A2-40B3-8491-F6167094B77F}" type="presParOf" srcId="{8427C79D-762F-4C70-8340-826883816D7B}" destId="{9DAAF7BF-BB0A-42F6-9DB2-8B61BAE82381}" srcOrd="0" destOrd="0" presId="urn:microsoft.com/office/officeart/2005/8/layout/venn1"/>
    <dgm:cxn modelId="{5FF5D7DF-C62B-4E93-9097-6A476F448DCA}" type="presParOf" srcId="{8427C79D-762F-4C70-8340-826883816D7B}" destId="{8A57020C-81FC-4FE4-BF9F-5F0A22936702}" srcOrd="1" destOrd="0" presId="urn:microsoft.com/office/officeart/2005/8/layout/venn1"/>
    <dgm:cxn modelId="{8AED9297-6449-49CC-9C3F-567E29BD60AC}" type="presParOf" srcId="{8427C79D-762F-4C70-8340-826883816D7B}" destId="{C11E8512-4813-419F-9C6E-33C7B04F674A}" srcOrd="2" destOrd="0" presId="urn:microsoft.com/office/officeart/2005/8/layout/venn1"/>
    <dgm:cxn modelId="{5C3E0808-F606-43D6-8EE9-1A8E3AC0AA80}" type="presParOf" srcId="{8427C79D-762F-4C70-8340-826883816D7B}" destId="{E0334919-03AE-4701-A672-D70FEF4DC7B7}" srcOrd="3" destOrd="0" presId="urn:microsoft.com/office/officeart/2005/8/layout/venn1"/>
    <dgm:cxn modelId="{167CD6B6-B02B-425E-B1F2-A38039858E0C}" type="presParOf" srcId="{8427C79D-762F-4C70-8340-826883816D7B}" destId="{8EC2A944-8A7C-4B48-BFA8-595898CFD1FD}" srcOrd="4" destOrd="0" presId="urn:microsoft.com/office/officeart/2005/8/layout/venn1"/>
    <dgm:cxn modelId="{584ED930-E4DF-48DF-95AD-4C0119E475E5}" type="presParOf" srcId="{8427C79D-762F-4C70-8340-826883816D7B}" destId="{320F1888-ABF0-4CF2-87D7-FE0029765DE5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A2658-F6A5-4A0D-AF27-15D6312E5B18}">
      <dsp:nvSpPr>
        <dsp:cNvPr id="0" name=""/>
        <dsp:cNvSpPr/>
      </dsp:nvSpPr>
      <dsp:spPr>
        <a:xfrm>
          <a:off x="1099458" y="260"/>
          <a:ext cx="2400039" cy="144002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1. salah satu kajian mengenai pertumbuhan dan perkembangan</a:t>
          </a:r>
          <a:endParaRPr lang="en-US" sz="2000" b="1" kern="1200" dirty="0"/>
        </a:p>
      </dsp:txBody>
      <dsp:txXfrm>
        <a:off x="1099458" y="260"/>
        <a:ext cx="2400039" cy="1440023"/>
      </dsp:txXfrm>
    </dsp:sp>
    <dsp:sp modelId="{D637F955-9A93-4A7F-9A67-430C55A4EC2D}">
      <dsp:nvSpPr>
        <dsp:cNvPr id="0" name=""/>
        <dsp:cNvSpPr/>
      </dsp:nvSpPr>
      <dsp:spPr>
        <a:xfrm>
          <a:off x="3739501" y="260"/>
          <a:ext cx="2400039" cy="1440023"/>
        </a:xfrm>
        <a:prstGeom prst="rect">
          <a:avLst/>
        </a:prstGeom>
        <a:solidFill>
          <a:schemeClr val="accent2">
            <a:hueOff val="-5040797"/>
            <a:satOff val="2192"/>
            <a:lumOff val="637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2. Perubahan era globalisasi (pp CEPAT)</a:t>
          </a:r>
          <a:endParaRPr lang="en-US" sz="2000" b="1" kern="1200" dirty="0"/>
        </a:p>
      </dsp:txBody>
      <dsp:txXfrm>
        <a:off x="3739501" y="260"/>
        <a:ext cx="2400039" cy="1440023"/>
      </dsp:txXfrm>
    </dsp:sp>
    <dsp:sp modelId="{16CAFB16-B66A-4B63-ADAF-654B06CA3C35}">
      <dsp:nvSpPr>
        <dsp:cNvPr id="0" name=""/>
        <dsp:cNvSpPr/>
      </dsp:nvSpPr>
      <dsp:spPr>
        <a:xfrm>
          <a:off x="1099458" y="1680288"/>
          <a:ext cx="2400039" cy="1440023"/>
        </a:xfrm>
        <a:prstGeom prst="rect">
          <a:avLst/>
        </a:prstGeom>
        <a:solidFill>
          <a:schemeClr val="accent2">
            <a:hueOff val="-10081594"/>
            <a:satOff val="4384"/>
            <a:lumOff val="1275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3. memperoleh ekspektasi nyata tentang anak dan remaja</a:t>
          </a:r>
          <a:endParaRPr lang="en-US" sz="2000" b="1" kern="1200" dirty="0"/>
        </a:p>
      </dsp:txBody>
      <dsp:txXfrm>
        <a:off x="1099458" y="1680288"/>
        <a:ext cx="2400039" cy="1440023"/>
      </dsp:txXfrm>
    </dsp:sp>
    <dsp:sp modelId="{1437EA32-9875-4426-8218-6ABC669890A4}">
      <dsp:nvSpPr>
        <dsp:cNvPr id="0" name=""/>
        <dsp:cNvSpPr/>
      </dsp:nvSpPr>
      <dsp:spPr>
        <a:xfrm>
          <a:off x="3739501" y="1680288"/>
          <a:ext cx="2400039" cy="1440023"/>
        </a:xfrm>
        <a:prstGeom prst="rect">
          <a:avLst/>
        </a:prstGeom>
        <a:solidFill>
          <a:schemeClr val="accent2">
            <a:hueOff val="-15122391"/>
            <a:satOff val="6577"/>
            <a:lumOff val="1912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4. mengatasi permasalahan anak</a:t>
          </a:r>
          <a:endParaRPr lang="en-US" sz="2000" b="1" kern="1200" dirty="0"/>
        </a:p>
      </dsp:txBody>
      <dsp:txXfrm>
        <a:off x="3739501" y="1680288"/>
        <a:ext cx="2400039" cy="1440023"/>
      </dsp:txXfrm>
    </dsp:sp>
    <dsp:sp modelId="{C463979C-F462-4196-8618-4A74CD9A14DA}">
      <dsp:nvSpPr>
        <dsp:cNvPr id="0" name=""/>
        <dsp:cNvSpPr/>
      </dsp:nvSpPr>
      <dsp:spPr>
        <a:xfrm>
          <a:off x="2419480" y="3360315"/>
          <a:ext cx="2400039" cy="1440023"/>
        </a:xfrm>
        <a:prstGeom prst="rect">
          <a:avLst/>
        </a:prstGeom>
        <a:solidFill>
          <a:schemeClr val="accent2">
            <a:hueOff val="-20163188"/>
            <a:satOff val="8769"/>
            <a:lumOff val="255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5. </a:t>
          </a:r>
          <a:r>
            <a:rPr lang="en-US" sz="2000" b="1" kern="1200" dirty="0" err="1" smtClean="0"/>
            <a:t>mengenali</a:t>
          </a:r>
          <a:r>
            <a:rPr lang="en-US" sz="2000" b="1" kern="1200" dirty="0" smtClean="0"/>
            <a:t> </a:t>
          </a:r>
          <a:r>
            <a:rPr lang="en-US" sz="2000" b="1" kern="1200" dirty="0" err="1" smtClean="0"/>
            <a:t>penyimpangan</a:t>
          </a:r>
          <a:endParaRPr lang="en-US" sz="2000" b="1" kern="1200" dirty="0"/>
        </a:p>
      </dsp:txBody>
      <dsp:txXfrm>
        <a:off x="2419480" y="3360315"/>
        <a:ext cx="2400039" cy="14400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EA934-5EF4-44DF-AC14-3430AEAEA08E}">
      <dsp:nvSpPr>
        <dsp:cNvPr id="0" name=""/>
        <dsp:cNvSpPr/>
      </dsp:nvSpPr>
      <dsp:spPr>
        <a:xfrm>
          <a:off x="2133616" y="228592"/>
          <a:ext cx="4105513" cy="4105513"/>
        </a:xfrm>
        <a:prstGeom prst="blockArc">
          <a:avLst>
            <a:gd name="adj1" fmla="val 11133314"/>
            <a:gd name="adj2" fmla="val 16216161"/>
            <a:gd name="adj3" fmla="val 4635"/>
          </a:avLst>
        </a:prstGeom>
        <a:solidFill>
          <a:schemeClr val="accent2">
            <a:hueOff val="-20163188"/>
            <a:satOff val="8769"/>
            <a:lumOff val="255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A1A500-33D7-4713-981A-6851AAECF5D8}">
      <dsp:nvSpPr>
        <dsp:cNvPr id="0" name=""/>
        <dsp:cNvSpPr/>
      </dsp:nvSpPr>
      <dsp:spPr>
        <a:xfrm>
          <a:off x="2133602" y="275048"/>
          <a:ext cx="4105513" cy="4105513"/>
        </a:xfrm>
        <a:prstGeom prst="blockArc">
          <a:avLst>
            <a:gd name="adj1" fmla="val 5393388"/>
            <a:gd name="adj2" fmla="val 10586992"/>
            <a:gd name="adj3" fmla="val 4635"/>
          </a:avLst>
        </a:prstGeom>
        <a:solidFill>
          <a:schemeClr val="accent2">
            <a:hueOff val="-13442126"/>
            <a:satOff val="5846"/>
            <a:lumOff val="17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AD1E8-8958-4EBE-953C-658DBBDACAFC}">
      <dsp:nvSpPr>
        <dsp:cNvPr id="0" name=""/>
        <dsp:cNvSpPr/>
      </dsp:nvSpPr>
      <dsp:spPr>
        <a:xfrm>
          <a:off x="2371470" y="275048"/>
          <a:ext cx="4105513" cy="4105513"/>
        </a:xfrm>
        <a:prstGeom prst="blockArc">
          <a:avLst>
            <a:gd name="adj1" fmla="val 213008"/>
            <a:gd name="adj2" fmla="val 5406612"/>
            <a:gd name="adj3" fmla="val 4635"/>
          </a:avLst>
        </a:prstGeom>
        <a:solidFill>
          <a:schemeClr val="accent2">
            <a:hueOff val="-6721063"/>
            <a:satOff val="2923"/>
            <a:lumOff val="85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724FCC-7A10-45C2-940E-27974D9A33F4}">
      <dsp:nvSpPr>
        <dsp:cNvPr id="0" name=""/>
        <dsp:cNvSpPr/>
      </dsp:nvSpPr>
      <dsp:spPr>
        <a:xfrm>
          <a:off x="2447695" y="380988"/>
          <a:ext cx="4105513" cy="4105513"/>
        </a:xfrm>
        <a:prstGeom prst="blockArc">
          <a:avLst>
            <a:gd name="adj1" fmla="val 16183839"/>
            <a:gd name="adj2" fmla="val 21266686"/>
            <a:gd name="adj3" fmla="val 4635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5FC998-8DAF-4890-A617-6334E3884846}">
      <dsp:nvSpPr>
        <dsp:cNvPr id="0" name=""/>
        <dsp:cNvSpPr/>
      </dsp:nvSpPr>
      <dsp:spPr>
        <a:xfrm>
          <a:off x="2947883" y="914405"/>
          <a:ext cx="2706198" cy="27703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4 </a:t>
          </a:r>
          <a:r>
            <a:rPr lang="en-US" sz="2400" b="1" kern="1200" dirty="0" err="1" smtClean="0">
              <a:solidFill>
                <a:schemeClr val="tx1"/>
              </a:solidFill>
            </a:rPr>
            <a:t>Kompetensi</a:t>
          </a:r>
          <a:r>
            <a:rPr lang="en-US" sz="2400" b="1" kern="1200" dirty="0" smtClean="0">
              <a:solidFill>
                <a:schemeClr val="tx1"/>
              </a:solidFill>
            </a:rPr>
            <a:t> Guru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3344197" y="1320110"/>
        <a:ext cx="1913570" cy="1958915"/>
      </dsp:txXfrm>
    </dsp:sp>
    <dsp:sp modelId="{BF580C40-B642-4537-A825-8ED8732A7D39}">
      <dsp:nvSpPr>
        <dsp:cNvPr id="0" name=""/>
        <dsp:cNvSpPr/>
      </dsp:nvSpPr>
      <dsp:spPr>
        <a:xfrm>
          <a:off x="3348480" y="-297468"/>
          <a:ext cx="1905002" cy="187677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Kmpetensi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Pedagogik</a:t>
          </a:r>
          <a:endParaRPr lang="en-US" sz="1800" b="1" kern="1200" dirty="0"/>
        </a:p>
      </dsp:txBody>
      <dsp:txXfrm>
        <a:off x="3627461" y="-22621"/>
        <a:ext cx="1347040" cy="1327082"/>
      </dsp:txXfrm>
    </dsp:sp>
    <dsp:sp modelId="{8258F84C-F509-46BE-8B19-D18A0D36694D}">
      <dsp:nvSpPr>
        <dsp:cNvPr id="0" name=""/>
        <dsp:cNvSpPr/>
      </dsp:nvSpPr>
      <dsp:spPr>
        <a:xfrm>
          <a:off x="5301457" y="1447800"/>
          <a:ext cx="2009436" cy="2008339"/>
        </a:xfrm>
        <a:prstGeom prst="ellipse">
          <a:avLst/>
        </a:prstGeom>
        <a:solidFill>
          <a:schemeClr val="accent2">
            <a:hueOff val="-6721063"/>
            <a:satOff val="2923"/>
            <a:lumOff val="85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Kompetensi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Profesional</a:t>
          </a:r>
          <a:endParaRPr lang="en-US" sz="1800" b="1" kern="1200" dirty="0"/>
        </a:p>
      </dsp:txBody>
      <dsp:txXfrm>
        <a:off x="5595732" y="1741914"/>
        <a:ext cx="1420886" cy="1420111"/>
      </dsp:txXfrm>
    </dsp:sp>
    <dsp:sp modelId="{48415ABA-DA06-4A45-8B06-E4AB5FAD51B7}">
      <dsp:nvSpPr>
        <dsp:cNvPr id="0" name=""/>
        <dsp:cNvSpPr/>
      </dsp:nvSpPr>
      <dsp:spPr>
        <a:xfrm>
          <a:off x="3344166" y="3352807"/>
          <a:ext cx="1913631" cy="1960358"/>
        </a:xfrm>
        <a:prstGeom prst="ellipse">
          <a:avLst/>
        </a:prstGeom>
        <a:solidFill>
          <a:schemeClr val="accent2">
            <a:hueOff val="-13442126"/>
            <a:satOff val="5846"/>
            <a:lumOff val="170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/>
            <a:t>Kmpetensi</a:t>
          </a:r>
          <a:r>
            <a:rPr lang="en-US" sz="1700" b="1" kern="1200" dirty="0" smtClean="0"/>
            <a:t> </a:t>
          </a:r>
          <a:r>
            <a:rPr lang="en-US" sz="1700" b="1" kern="1200" dirty="0" smtClean="0"/>
            <a:t>K</a:t>
          </a:r>
          <a:r>
            <a:rPr lang="id-ID" sz="1700" b="1" kern="1200" dirty="0" smtClean="0"/>
            <a:t>e</a:t>
          </a:r>
          <a:r>
            <a:rPr lang="en-US" sz="1700" b="1" kern="1200" dirty="0" err="1" smtClean="0"/>
            <a:t>pribadian</a:t>
          </a:r>
          <a:endParaRPr lang="en-US" sz="1700" b="1" kern="1200" dirty="0"/>
        </a:p>
      </dsp:txBody>
      <dsp:txXfrm>
        <a:off x="3624411" y="3639895"/>
        <a:ext cx="1353141" cy="1386182"/>
      </dsp:txXfrm>
    </dsp:sp>
    <dsp:sp modelId="{2D30A52A-76F0-42EA-B7A1-C8B55F7368B0}">
      <dsp:nvSpPr>
        <dsp:cNvPr id="0" name=""/>
        <dsp:cNvSpPr/>
      </dsp:nvSpPr>
      <dsp:spPr>
        <a:xfrm>
          <a:off x="1299706" y="1524001"/>
          <a:ext cx="1992165" cy="1855937"/>
        </a:xfrm>
        <a:prstGeom prst="ellipse">
          <a:avLst/>
        </a:prstGeom>
        <a:solidFill>
          <a:schemeClr val="accent2">
            <a:hueOff val="-20163188"/>
            <a:satOff val="8769"/>
            <a:lumOff val="255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Kompetensi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Sosial</a:t>
          </a:r>
          <a:endParaRPr lang="en-US" sz="1800" b="1" kern="1200" dirty="0"/>
        </a:p>
      </dsp:txBody>
      <dsp:txXfrm>
        <a:off x="1591452" y="1795797"/>
        <a:ext cx="1408673" cy="13123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43B23-DF88-4FF1-BF85-4B81788BC64E}">
      <dsp:nvSpPr>
        <dsp:cNvPr id="0" name=""/>
        <dsp:cNvSpPr/>
      </dsp:nvSpPr>
      <dsp:spPr>
        <a:xfrm>
          <a:off x="0" y="1677330"/>
          <a:ext cx="2099783" cy="153838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7030A0"/>
              </a:solidFill>
            </a:rPr>
            <a:t>6 </a:t>
          </a:r>
          <a:r>
            <a:rPr lang="en-US" sz="2000" b="1" kern="1200" dirty="0" err="1" smtClean="0">
              <a:solidFill>
                <a:srgbClr val="7030A0"/>
              </a:solidFill>
            </a:rPr>
            <a:t>prinsip</a:t>
          </a:r>
          <a:r>
            <a:rPr lang="en-US" sz="2000" b="1" kern="1200" dirty="0" smtClean="0">
              <a:solidFill>
                <a:srgbClr val="7030A0"/>
              </a:solidFill>
            </a:rPr>
            <a:t> </a:t>
          </a:r>
          <a:r>
            <a:rPr lang="en-US" sz="2000" b="1" kern="1200" dirty="0" err="1" smtClean="0">
              <a:solidFill>
                <a:srgbClr val="7030A0"/>
              </a:solidFill>
            </a:rPr>
            <a:t>perkembangan</a:t>
          </a:r>
          <a:endParaRPr lang="en-US" sz="2000" b="1" kern="1200" dirty="0">
            <a:solidFill>
              <a:srgbClr val="7030A0"/>
            </a:solidFill>
          </a:endParaRPr>
        </a:p>
      </dsp:txBody>
      <dsp:txXfrm>
        <a:off x="45058" y="1722388"/>
        <a:ext cx="2009667" cy="1448270"/>
      </dsp:txXfrm>
    </dsp:sp>
    <dsp:sp modelId="{2CB1590D-49FE-498E-B5DC-E99D1DF9B5BA}">
      <dsp:nvSpPr>
        <dsp:cNvPr id="0" name=""/>
        <dsp:cNvSpPr/>
      </dsp:nvSpPr>
      <dsp:spPr>
        <a:xfrm rot="17669927">
          <a:off x="1439866" y="1407288"/>
          <a:ext cx="2254871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2254871" y="1330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/>
        </a:p>
      </dsp:txBody>
      <dsp:txXfrm>
        <a:off x="2510930" y="1364218"/>
        <a:ext cx="112743" cy="112743"/>
      </dsp:txXfrm>
    </dsp:sp>
    <dsp:sp modelId="{7936B55E-01B7-46BC-9DA9-E96FC58F4A18}">
      <dsp:nvSpPr>
        <dsp:cNvPr id="0" name=""/>
        <dsp:cNvSpPr/>
      </dsp:nvSpPr>
      <dsp:spPr>
        <a:xfrm>
          <a:off x="3034820" y="6093"/>
          <a:ext cx="3603121" cy="7771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i="0" kern="1200" dirty="0" smtClean="0"/>
            <a:t>Unstoppable Process</a:t>
          </a:r>
          <a:endParaRPr lang="en-US" sz="1800" b="1" i="0" kern="1200" dirty="0"/>
        </a:p>
      </dsp:txBody>
      <dsp:txXfrm>
        <a:off x="3057581" y="28854"/>
        <a:ext cx="3557599" cy="731605"/>
      </dsp:txXfrm>
    </dsp:sp>
    <dsp:sp modelId="{09A552A1-0AF4-4052-BBA5-7BF72C189C1E}">
      <dsp:nvSpPr>
        <dsp:cNvPr id="0" name=""/>
        <dsp:cNvSpPr/>
      </dsp:nvSpPr>
      <dsp:spPr>
        <a:xfrm rot="18534921">
          <a:off x="1823049" y="1854136"/>
          <a:ext cx="1488505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488505" y="1330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/>
        </a:p>
      </dsp:txBody>
      <dsp:txXfrm>
        <a:off x="2530089" y="1830226"/>
        <a:ext cx="74425" cy="74425"/>
      </dsp:txXfrm>
    </dsp:sp>
    <dsp:sp modelId="{AC55EF7A-729B-4322-AD15-8064F64F60D3}">
      <dsp:nvSpPr>
        <dsp:cNvPr id="0" name=""/>
        <dsp:cNvSpPr/>
      </dsp:nvSpPr>
      <dsp:spPr>
        <a:xfrm>
          <a:off x="3034820" y="899790"/>
          <a:ext cx="4365111" cy="7771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Semua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aspek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saling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mempengaruhi</a:t>
          </a:r>
          <a:endParaRPr lang="en-US" sz="1800" b="1" kern="1200" dirty="0"/>
        </a:p>
      </dsp:txBody>
      <dsp:txXfrm>
        <a:off x="3057581" y="922551"/>
        <a:ext cx="4319589" cy="731605"/>
      </dsp:txXfrm>
    </dsp:sp>
    <dsp:sp modelId="{EB69632B-7792-46BF-8D25-8DAB09EAA9B2}">
      <dsp:nvSpPr>
        <dsp:cNvPr id="0" name=""/>
        <dsp:cNvSpPr/>
      </dsp:nvSpPr>
      <dsp:spPr>
        <a:xfrm rot="20652397">
          <a:off x="2081442" y="2300985"/>
          <a:ext cx="971719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971719" y="1330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/>
        </a:p>
      </dsp:txBody>
      <dsp:txXfrm>
        <a:off x="2543009" y="2289994"/>
        <a:ext cx="48585" cy="48585"/>
      </dsp:txXfrm>
    </dsp:sp>
    <dsp:sp modelId="{B62F2DFB-2897-4AAF-B8F4-9D5BF393D1C0}">
      <dsp:nvSpPr>
        <dsp:cNvPr id="0" name=""/>
        <dsp:cNvSpPr/>
      </dsp:nvSpPr>
      <dsp:spPr>
        <a:xfrm>
          <a:off x="3034820" y="1793487"/>
          <a:ext cx="5042377" cy="7771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Perkembangan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mengikuti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pola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tertentu</a:t>
          </a:r>
          <a:endParaRPr lang="en-US" sz="1800" b="1" kern="1200" dirty="0"/>
        </a:p>
      </dsp:txBody>
      <dsp:txXfrm>
        <a:off x="3057581" y="1816248"/>
        <a:ext cx="4996855" cy="731605"/>
      </dsp:txXfrm>
    </dsp:sp>
    <dsp:sp modelId="{B7878149-24D7-4B72-B237-21E9B94C6825}">
      <dsp:nvSpPr>
        <dsp:cNvPr id="0" name=""/>
        <dsp:cNvSpPr/>
      </dsp:nvSpPr>
      <dsp:spPr>
        <a:xfrm rot="2036294">
          <a:off x="2003782" y="2747833"/>
          <a:ext cx="1127039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127039" y="1330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/>
        </a:p>
      </dsp:txBody>
      <dsp:txXfrm>
        <a:off x="2539126" y="2732960"/>
        <a:ext cx="56351" cy="56351"/>
      </dsp:txXfrm>
    </dsp:sp>
    <dsp:sp modelId="{EC34E6C6-4379-4F5F-8BD3-1831AF2CFAD4}">
      <dsp:nvSpPr>
        <dsp:cNvPr id="0" name=""/>
        <dsp:cNvSpPr/>
      </dsp:nvSpPr>
      <dsp:spPr>
        <a:xfrm>
          <a:off x="3034820" y="2687184"/>
          <a:ext cx="5262444" cy="7771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Perkembangan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terjadi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pada</a:t>
          </a:r>
          <a:r>
            <a:rPr lang="en-US" sz="1800" b="1" kern="1200" dirty="0" smtClean="0"/>
            <a:t> tempo yang </a:t>
          </a:r>
          <a:r>
            <a:rPr lang="en-US" sz="1800" b="1" kern="1200" dirty="0" err="1" smtClean="0"/>
            <a:t>berbeda</a:t>
          </a:r>
          <a:endParaRPr lang="en-US" sz="1800" b="1" kern="1200" dirty="0"/>
        </a:p>
      </dsp:txBody>
      <dsp:txXfrm>
        <a:off x="3057581" y="2709945"/>
        <a:ext cx="5216922" cy="731605"/>
      </dsp:txXfrm>
    </dsp:sp>
    <dsp:sp modelId="{BA72ADC9-8DA6-440B-A59F-BC1A082C8953}">
      <dsp:nvSpPr>
        <dsp:cNvPr id="0" name=""/>
        <dsp:cNvSpPr/>
      </dsp:nvSpPr>
      <dsp:spPr>
        <a:xfrm rot="3507065">
          <a:off x="1673771" y="3194682"/>
          <a:ext cx="1787060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787060" y="1330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/>
        </a:p>
      </dsp:txBody>
      <dsp:txXfrm>
        <a:off x="2522625" y="3163308"/>
        <a:ext cx="89353" cy="89353"/>
      </dsp:txXfrm>
    </dsp:sp>
    <dsp:sp modelId="{65FFFDCB-97B5-4537-8BB1-11EA98387CDC}">
      <dsp:nvSpPr>
        <dsp:cNvPr id="0" name=""/>
        <dsp:cNvSpPr/>
      </dsp:nvSpPr>
      <dsp:spPr>
        <a:xfrm>
          <a:off x="3034820" y="3580881"/>
          <a:ext cx="2773460" cy="7771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Unique Phase</a:t>
          </a:r>
          <a:endParaRPr lang="en-US" sz="1800" b="1" kern="1200" dirty="0"/>
        </a:p>
      </dsp:txBody>
      <dsp:txXfrm>
        <a:off x="3057581" y="3603642"/>
        <a:ext cx="2727938" cy="731605"/>
      </dsp:txXfrm>
    </dsp:sp>
    <dsp:sp modelId="{2A930BE6-0CCF-4D6D-927F-C48E7D6D35F3}">
      <dsp:nvSpPr>
        <dsp:cNvPr id="0" name=""/>
        <dsp:cNvSpPr/>
      </dsp:nvSpPr>
      <dsp:spPr>
        <a:xfrm rot="4130854">
          <a:off x="1271699" y="3641530"/>
          <a:ext cx="259120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2591204" y="13302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/>
        </a:p>
      </dsp:txBody>
      <dsp:txXfrm>
        <a:off x="2502521" y="3590052"/>
        <a:ext cx="129560" cy="129560"/>
      </dsp:txXfrm>
    </dsp:sp>
    <dsp:sp modelId="{11350027-1ADD-4FB0-A617-6C34648DA48B}">
      <dsp:nvSpPr>
        <dsp:cNvPr id="0" name=""/>
        <dsp:cNvSpPr/>
      </dsp:nvSpPr>
      <dsp:spPr>
        <a:xfrm>
          <a:off x="3034820" y="4474578"/>
          <a:ext cx="4822310" cy="77712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 smtClean="0"/>
            <a:t>Setiap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individu</a:t>
          </a:r>
          <a:r>
            <a:rPr lang="en-US" sz="1800" b="1" kern="1200" dirty="0" smtClean="0"/>
            <a:t> normal, </a:t>
          </a:r>
          <a:r>
            <a:rPr lang="en-US" sz="1800" b="1" kern="1200" dirty="0" err="1" smtClean="0"/>
            <a:t>mengalami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fase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perkembangan</a:t>
          </a:r>
          <a:endParaRPr lang="en-US" sz="1800" b="1" kern="1200" dirty="0"/>
        </a:p>
      </dsp:txBody>
      <dsp:txXfrm>
        <a:off x="3057581" y="4497339"/>
        <a:ext cx="4776788" cy="7316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AAF7BF-BB0A-42F6-9DB2-8B61BAE82381}">
      <dsp:nvSpPr>
        <dsp:cNvPr id="0" name=""/>
        <dsp:cNvSpPr/>
      </dsp:nvSpPr>
      <dsp:spPr>
        <a:xfrm>
          <a:off x="1674758" y="70336"/>
          <a:ext cx="3811645" cy="290636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1. </a:t>
          </a:r>
          <a:r>
            <a:rPr lang="en-US" sz="2800" b="1" kern="1200" dirty="0" err="1" smtClean="0"/>
            <a:t>Pembiasaan</a:t>
          </a:r>
          <a:endParaRPr lang="en-US" sz="2800" b="1" kern="1200" dirty="0"/>
        </a:p>
      </dsp:txBody>
      <dsp:txXfrm>
        <a:off x="2182977" y="578951"/>
        <a:ext cx="2795206" cy="1307866"/>
      </dsp:txXfrm>
    </dsp:sp>
    <dsp:sp modelId="{C11E8512-4813-419F-9C6E-33C7B04F674A}">
      <dsp:nvSpPr>
        <dsp:cNvPr id="0" name=""/>
        <dsp:cNvSpPr/>
      </dsp:nvSpPr>
      <dsp:spPr>
        <a:xfrm>
          <a:off x="2729882" y="1746541"/>
          <a:ext cx="3798828" cy="3186921"/>
        </a:xfrm>
        <a:prstGeom prst="ellipse">
          <a:avLst/>
        </a:prstGeom>
        <a:solidFill>
          <a:schemeClr val="accent2">
            <a:alpha val="50000"/>
            <a:hueOff val="-10081594"/>
            <a:satOff val="4384"/>
            <a:lumOff val="1275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2. </a:t>
          </a:r>
          <a:r>
            <a:rPr lang="en-US" sz="2800" b="1" kern="1200" dirty="0" err="1" smtClean="0"/>
            <a:t>Keteladanan</a:t>
          </a:r>
          <a:endParaRPr lang="en-US" sz="2800" b="1" kern="1200" dirty="0"/>
        </a:p>
      </dsp:txBody>
      <dsp:txXfrm>
        <a:off x="3891690" y="2569829"/>
        <a:ext cx="2279297" cy="1752806"/>
      </dsp:txXfrm>
    </dsp:sp>
    <dsp:sp modelId="{8EC2A944-8A7C-4B48-BFA8-595898CFD1FD}">
      <dsp:nvSpPr>
        <dsp:cNvPr id="0" name=""/>
        <dsp:cNvSpPr/>
      </dsp:nvSpPr>
      <dsp:spPr>
        <a:xfrm>
          <a:off x="557889" y="1758661"/>
          <a:ext cx="3947954" cy="3162682"/>
        </a:xfrm>
        <a:prstGeom prst="ellipse">
          <a:avLst/>
        </a:prstGeom>
        <a:solidFill>
          <a:schemeClr val="accent2">
            <a:alpha val="50000"/>
            <a:hueOff val="-20163188"/>
            <a:satOff val="8769"/>
            <a:lumOff val="255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3. </a:t>
          </a:r>
          <a:r>
            <a:rPr lang="en-US" sz="2800" b="1" kern="1200" dirty="0" err="1" smtClean="0"/>
            <a:t>Pembinaan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disiplin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peserta</a:t>
          </a:r>
          <a:r>
            <a:rPr lang="en-US" sz="2800" b="1" kern="1200" dirty="0" smtClean="0"/>
            <a:t> </a:t>
          </a:r>
          <a:r>
            <a:rPr lang="en-US" sz="2800" b="1" kern="1200" dirty="0" err="1" smtClean="0"/>
            <a:t>didik</a:t>
          </a:r>
          <a:endParaRPr lang="en-US" sz="2800" b="1" kern="1200" dirty="0"/>
        </a:p>
      </dsp:txBody>
      <dsp:txXfrm>
        <a:off x="929654" y="2575687"/>
        <a:ext cx="2368772" cy="1739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626F9-D781-4854-9C30-F69104CE5E09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47138"/>
            <a:ext cx="2971800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CB6B5-2D22-46F0-8B06-5021C8BD1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47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E145B5A-6945-48EF-9E82-387228E0517A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F623EAC-0BCF-4EA9-8B86-E440723AA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145B5A-6945-48EF-9E82-387228E0517A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623EAC-0BCF-4EA9-8B86-E440723AA1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145B5A-6945-48EF-9E82-387228E0517A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623EAC-0BCF-4EA9-8B86-E440723AA1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145B5A-6945-48EF-9E82-387228E0517A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623EAC-0BCF-4EA9-8B86-E440723AA1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145B5A-6945-48EF-9E82-387228E0517A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623EAC-0BCF-4EA9-8B86-E440723AA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145B5A-6945-48EF-9E82-387228E0517A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623EAC-0BCF-4EA9-8B86-E440723AA1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145B5A-6945-48EF-9E82-387228E0517A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623EAC-0BCF-4EA9-8B86-E440723AA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E145B5A-6945-48EF-9E82-387228E0517A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623EAC-0BCF-4EA9-8B86-E440723AA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E145B5A-6945-48EF-9E82-387228E0517A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F623EAC-0BCF-4EA9-8B86-E440723AA1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145B5A-6945-48EF-9E82-387228E0517A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623EAC-0BCF-4EA9-8B86-E440723AA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E145B5A-6945-48EF-9E82-387228E0517A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F623EAC-0BCF-4EA9-8B86-E440723AA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E145B5A-6945-48EF-9E82-387228E0517A}" type="datetimeFigureOut">
              <a:rPr lang="en-US" smtClean="0"/>
              <a:pPr/>
              <a:t>3/3/2021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F623EAC-0BCF-4EA9-8B86-E440723AA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3400" y="685800"/>
            <a:ext cx="8153400" cy="137256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rgbClr val="00B0F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Bodoni MT Black" pitchFamily="18" charset="0"/>
                <a:ea typeface="+mj-ea"/>
                <a:cs typeface="+mj-cs"/>
              </a:rPr>
              <a:t>PERKEMBANGAN PESERTA DIDIK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Bodoni MT Black" pitchFamily="18" charset="0"/>
              <a:ea typeface="+mj-ea"/>
              <a:cs typeface="+mj-cs"/>
            </a:endParaRPr>
          </a:p>
        </p:txBody>
      </p:sp>
      <p:pic>
        <p:nvPicPr>
          <p:cNvPr id="1026" name="Picture 2" descr="E:\Perkemb Peserta Didik (PPD)\Gambar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2209800"/>
            <a:ext cx="2057400" cy="2716411"/>
          </a:xfrm>
          <a:prstGeom prst="rect">
            <a:avLst/>
          </a:prstGeom>
          <a:noFill/>
        </p:spPr>
      </p:pic>
      <p:pic>
        <p:nvPicPr>
          <p:cNvPr id="1027" name="Picture 3" descr="E:\Perkemb Peserta Didik (PPD)\Gambar\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171969">
            <a:off x="5601053" y="1819007"/>
            <a:ext cx="2924175" cy="1562100"/>
          </a:xfrm>
          <a:prstGeom prst="rect">
            <a:avLst/>
          </a:prstGeom>
          <a:noFill/>
        </p:spPr>
      </p:pic>
      <p:pic>
        <p:nvPicPr>
          <p:cNvPr id="1029" name="Picture 5" descr="E:\Perkemb Peserta Didik (PPD)\Gambar\bay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172236">
            <a:off x="585096" y="1952009"/>
            <a:ext cx="2838450" cy="1609725"/>
          </a:xfrm>
          <a:prstGeom prst="rect">
            <a:avLst/>
          </a:prstGeom>
          <a:noFill/>
        </p:spPr>
      </p:pic>
      <p:pic>
        <p:nvPicPr>
          <p:cNvPr id="1030" name="Picture 6" descr="E:\Perkemb Peserta Didik (PPD)\Gambar\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682517">
            <a:off x="1040856" y="3852460"/>
            <a:ext cx="2905125" cy="1571625"/>
          </a:xfrm>
          <a:prstGeom prst="rect">
            <a:avLst/>
          </a:prstGeom>
          <a:noFill/>
        </p:spPr>
      </p:pic>
      <p:pic>
        <p:nvPicPr>
          <p:cNvPr id="1031" name="Picture 7" descr="E:\Perkemb Peserta Didik (PPD)\Gambar\lansia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065159">
            <a:off x="6439744" y="3716004"/>
            <a:ext cx="2164226" cy="18035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Perkemb Peserta Didik (PPD)\Gambar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3404152" cy="22860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209800" y="609600"/>
            <a:ext cx="74676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Times New Roman" pitchFamily="18" charset="0"/>
                <a:cs typeface="Times New Roman" pitchFamily="18" charset="0"/>
              </a:rPr>
              <a:t>BAB I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doni MT Black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Times New Roman" pitchFamily="18" charset="0"/>
                <a:cs typeface="Times New Roman" pitchFamily="18" charset="0"/>
              </a:rPr>
              <a:t>PENDAHULUAN</a:t>
            </a:r>
            <a:endParaRPr kumimoji="0" lang="en-US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doni MT Black" pitchFamily="18" charset="0"/>
              <a:cs typeface="Arial" pitchFamily="34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762000" y="2514600"/>
            <a:ext cx="86868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201613" algn="l"/>
              </a:tabLst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Latar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belakang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201613" algn="l"/>
              </a:tabLst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Tugas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guru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sebagai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pengajar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dan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pendidik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201613" algn="l"/>
              </a:tabLst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Faktor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psikologis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dalam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PBM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201613" algn="l"/>
              </a:tabLst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Memahami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perbedaan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individual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201613" algn="l"/>
              </a:tabLst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Manfaat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mempelajari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perkembangan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peserta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Calibri" pitchFamily="34" charset="0"/>
                <a:cs typeface="Aharoni" pitchFamily="2" charset="-79"/>
              </a:rPr>
              <a:t>didik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cs typeface="Aharoni" pitchFamily="2" charset="-79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1438390">
            <a:off x="315846" y="679713"/>
            <a:ext cx="8055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1. </a:t>
            </a:r>
            <a:r>
              <a:rPr lang="en-US" sz="3600" b="1" dirty="0" err="1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Latar</a:t>
            </a:r>
            <a:r>
              <a:rPr lang="en-US" sz="3600" b="1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Belakang</a:t>
            </a:r>
            <a:r>
              <a:rPr lang="en-US" sz="3600" b="1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Mempelajari</a:t>
            </a:r>
            <a:r>
              <a:rPr lang="en-US" sz="3600" b="1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PPD</a:t>
            </a:r>
            <a:endParaRPr lang="en-US" sz="36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1447800" y="1676400"/>
          <a:ext cx="7239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28600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Guru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profesi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 </a:t>
            </a:r>
          </a:p>
          <a:p>
            <a:pPr algn="ctr"/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kompetensi</a:t>
            </a:r>
            <a:r>
              <a:rPr lang="en-US" sz="2400" dirty="0"/>
              <a:t> </a:t>
            </a:r>
            <a:r>
              <a:rPr lang="en-US" sz="2400" dirty="0" err="1"/>
              <a:t>profesional</a:t>
            </a:r>
            <a:r>
              <a:rPr lang="en-US" sz="2400" dirty="0"/>
              <a:t> 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385115058"/>
              </p:ext>
            </p:extLst>
          </p:nvPr>
        </p:nvGraphicFramePr>
        <p:xfrm>
          <a:off x="228600" y="1524000"/>
          <a:ext cx="86106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57200"/>
            <a:ext cx="8153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rgbClr val="FF0000"/>
                </a:solidFill>
              </a:rPr>
              <a:t>Perkembangan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peserta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didik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merupakan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serangkaian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perubahan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progresif</a:t>
            </a:r>
            <a:r>
              <a:rPr lang="en-US" sz="2000" b="1" dirty="0">
                <a:solidFill>
                  <a:srgbClr val="FF0000"/>
                </a:solidFill>
              </a:rPr>
              <a:t> yang </a:t>
            </a:r>
            <a:r>
              <a:rPr lang="en-US" sz="2000" b="1" dirty="0" err="1">
                <a:solidFill>
                  <a:srgbClr val="FF0000"/>
                </a:solidFill>
              </a:rPr>
              <a:t>terjadi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sebagai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akibat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dari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proses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kematangan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pengalaman</a:t>
            </a:r>
            <a:r>
              <a:rPr lang="en-US" sz="2000" b="1" dirty="0" smtClean="0">
                <a:solidFill>
                  <a:srgbClr val="FF0000"/>
                </a:solidFill>
              </a:rPr>
              <a:t>…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533400" y="1600200"/>
          <a:ext cx="8610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304800"/>
            <a:ext cx="7924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2.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Tugas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 Guru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Sebagai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Pengajar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Pendidik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Pembimbing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doni MT Black" pitchFamily="18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1905000"/>
            <a:ext cx="8458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Guru </a:t>
            </a:r>
            <a:r>
              <a:rPr lang="en-US" sz="2000" b="1" dirty="0" err="1"/>
              <a:t>adalah</a:t>
            </a:r>
            <a:r>
              <a:rPr lang="en-US" sz="2000" b="1" dirty="0"/>
              <a:t> </a:t>
            </a:r>
            <a:r>
              <a:rPr lang="en-US" sz="2000" b="1" dirty="0" err="1"/>
              <a:t>pendidik</a:t>
            </a:r>
            <a:r>
              <a:rPr lang="en-US" sz="2000" b="1" dirty="0"/>
              <a:t> </a:t>
            </a:r>
            <a:r>
              <a:rPr lang="en-US" sz="2000" b="1" dirty="0" err="1"/>
              <a:t>profesional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tugas</a:t>
            </a:r>
            <a:r>
              <a:rPr lang="en-US" sz="2000" b="1" dirty="0"/>
              <a:t> </a:t>
            </a:r>
            <a:r>
              <a:rPr lang="en-US" sz="2000" b="1" dirty="0" err="1"/>
              <a:t>utama</a:t>
            </a:r>
            <a:r>
              <a:rPr lang="en-US" sz="2000" b="1" dirty="0"/>
              <a:t> </a:t>
            </a:r>
            <a:r>
              <a:rPr lang="en-US" sz="2000" b="1" dirty="0" err="1"/>
              <a:t>mendidik</a:t>
            </a:r>
            <a:r>
              <a:rPr lang="en-US" sz="2000" b="1" dirty="0"/>
              <a:t>, </a:t>
            </a:r>
            <a:r>
              <a:rPr lang="en-US" sz="2000" b="1" dirty="0" err="1"/>
              <a:t>mengajar</a:t>
            </a:r>
            <a:r>
              <a:rPr lang="en-US" sz="2000" b="1" dirty="0"/>
              <a:t>, </a:t>
            </a:r>
            <a:r>
              <a:rPr lang="en-US" sz="2000" b="1" dirty="0" err="1"/>
              <a:t>membimbing</a:t>
            </a:r>
            <a:r>
              <a:rPr lang="en-US" sz="2000" b="1" dirty="0"/>
              <a:t>, </a:t>
            </a:r>
            <a:r>
              <a:rPr lang="en-US" sz="2000" b="1" dirty="0" err="1"/>
              <a:t>mengarahkan</a:t>
            </a:r>
            <a:r>
              <a:rPr lang="en-US" sz="2000" b="1" dirty="0"/>
              <a:t>, </a:t>
            </a:r>
            <a:r>
              <a:rPr lang="en-US" sz="2000" b="1" dirty="0" err="1"/>
              <a:t>melatih</a:t>
            </a:r>
            <a:r>
              <a:rPr lang="en-US" sz="2000" b="1" dirty="0"/>
              <a:t>, </a:t>
            </a:r>
            <a:r>
              <a:rPr lang="en-US" sz="2000" b="1" dirty="0" err="1"/>
              <a:t>menilai</a:t>
            </a:r>
            <a:r>
              <a:rPr lang="en-US" sz="2000" b="1" dirty="0"/>
              <a:t>,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mengevaluasi</a:t>
            </a:r>
            <a:r>
              <a:rPr lang="en-US" sz="2000" b="1" dirty="0"/>
              <a:t> </a:t>
            </a:r>
            <a:r>
              <a:rPr lang="en-US" sz="2000" b="1" dirty="0" err="1"/>
              <a:t>peserta</a:t>
            </a:r>
            <a:r>
              <a:rPr lang="en-US" sz="2000" b="1" dirty="0"/>
              <a:t> </a:t>
            </a:r>
            <a:r>
              <a:rPr lang="en-US" sz="2000" b="1" dirty="0" err="1"/>
              <a:t>didik</a:t>
            </a:r>
            <a:r>
              <a:rPr lang="en-US" sz="2000" b="1" dirty="0"/>
              <a:t> </a:t>
            </a:r>
            <a:r>
              <a:rPr lang="en-US" sz="2000" b="1" dirty="0" err="1"/>
              <a:t>pada</a:t>
            </a:r>
            <a:r>
              <a:rPr lang="en-US" sz="2000" b="1" dirty="0"/>
              <a:t> </a:t>
            </a:r>
            <a:r>
              <a:rPr lang="en-US" sz="2000" b="1" dirty="0" err="1"/>
              <a:t>pendidikan</a:t>
            </a:r>
            <a:r>
              <a:rPr lang="en-US" sz="2000" b="1" dirty="0"/>
              <a:t> </a:t>
            </a:r>
            <a:r>
              <a:rPr lang="en-US" sz="2000" b="1" dirty="0" err="1"/>
              <a:t>anak</a:t>
            </a:r>
            <a:r>
              <a:rPr lang="en-US" sz="2000" b="1" dirty="0"/>
              <a:t> </a:t>
            </a:r>
            <a:r>
              <a:rPr lang="en-US" sz="2000" b="1" dirty="0" err="1"/>
              <a:t>usia</a:t>
            </a:r>
            <a:r>
              <a:rPr lang="en-US" sz="2000" b="1" dirty="0"/>
              <a:t> </a:t>
            </a:r>
            <a:r>
              <a:rPr lang="en-US" sz="2000" b="1" dirty="0" err="1"/>
              <a:t>dini</a:t>
            </a:r>
            <a:r>
              <a:rPr lang="en-US" sz="2000" b="1" dirty="0"/>
              <a:t>, </a:t>
            </a:r>
            <a:r>
              <a:rPr lang="en-US" sz="2000" b="1" dirty="0" err="1"/>
              <a:t>jalur</a:t>
            </a:r>
            <a:r>
              <a:rPr lang="en-US" sz="2000" b="1" dirty="0"/>
              <a:t> </a:t>
            </a:r>
            <a:r>
              <a:rPr lang="en-US" sz="2000" b="1" dirty="0" err="1"/>
              <a:t>pendidikan</a:t>
            </a:r>
            <a:r>
              <a:rPr lang="en-US" sz="2000" b="1" dirty="0"/>
              <a:t> formal, </a:t>
            </a:r>
            <a:r>
              <a:rPr lang="en-US" sz="2000" b="1" dirty="0" err="1"/>
              <a:t>pendidikan</a:t>
            </a:r>
            <a:r>
              <a:rPr lang="en-US" sz="2000" b="1" dirty="0"/>
              <a:t> </a:t>
            </a:r>
            <a:r>
              <a:rPr lang="en-US" sz="2000" b="1" dirty="0" err="1"/>
              <a:t>dasar</a:t>
            </a:r>
            <a:r>
              <a:rPr lang="en-US" sz="2000" b="1" dirty="0"/>
              <a:t>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pendidikan</a:t>
            </a:r>
            <a:r>
              <a:rPr lang="en-US" sz="2000" b="1" dirty="0"/>
              <a:t> </a:t>
            </a:r>
            <a:r>
              <a:rPr lang="en-US" sz="2000" b="1" dirty="0" err="1"/>
              <a:t>menengah</a:t>
            </a:r>
            <a:r>
              <a:rPr lang="en-US" sz="2000" b="1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3581400"/>
            <a:ext cx="8382000" cy="2623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rgbClr val="FF0000"/>
                </a:solidFill>
              </a:rPr>
              <a:t>Dulu</a:t>
            </a:r>
            <a:r>
              <a:rPr lang="en-US" sz="2800" b="1" dirty="0">
                <a:solidFill>
                  <a:srgbClr val="FF0000"/>
                </a:solidFill>
              </a:rPr>
              <a:t>, guru </a:t>
            </a:r>
            <a:r>
              <a:rPr lang="en-US" sz="2800" b="1" dirty="0" err="1">
                <a:solidFill>
                  <a:srgbClr val="FF0000"/>
                </a:solidFill>
              </a:rPr>
              <a:t>berperan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sebagai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penyampai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materi</a:t>
            </a:r>
            <a:r>
              <a:rPr lang="en-US" sz="2800" b="1" dirty="0">
                <a:solidFill>
                  <a:srgbClr val="FF0000"/>
                </a:solidFill>
              </a:rPr>
              <a:t> ajar, </a:t>
            </a:r>
            <a:r>
              <a:rPr lang="en-US" sz="2800" b="1" dirty="0" err="1">
                <a:solidFill>
                  <a:srgbClr val="FF0000"/>
                </a:solidFill>
              </a:rPr>
              <a:t>pengalihan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pengetahuan</a:t>
            </a:r>
            <a:r>
              <a:rPr lang="en-US" sz="2800" b="1" dirty="0">
                <a:solidFill>
                  <a:srgbClr val="FF0000"/>
                </a:solidFill>
              </a:rPr>
              <a:t>, </a:t>
            </a:r>
            <a:r>
              <a:rPr lang="en-US" sz="2800" b="1" dirty="0" err="1">
                <a:solidFill>
                  <a:srgbClr val="FF0000"/>
                </a:solidFill>
              </a:rPr>
              <a:t>pengalih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keterampilan</a:t>
            </a:r>
            <a:r>
              <a:rPr lang="en-US" sz="2800" b="1" dirty="0">
                <a:solidFill>
                  <a:srgbClr val="FF0000"/>
                </a:solidFill>
              </a:rPr>
              <a:t>, </a:t>
            </a:r>
            <a:r>
              <a:rPr lang="en-US" sz="2800" b="1" dirty="0" err="1">
                <a:solidFill>
                  <a:srgbClr val="FF0000"/>
                </a:solidFill>
              </a:rPr>
              <a:t>serta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merupakan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satu-satunya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sumber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belajar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295400"/>
            <a:ext cx="8077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err="1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Namun</a:t>
            </a:r>
            <a:r>
              <a:rPr lang="en-US" sz="4800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kini</a:t>
            </a:r>
            <a:r>
              <a:rPr lang="en-US" sz="4800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 guru </a:t>
            </a:r>
            <a:r>
              <a:rPr lang="en-US" sz="4800" dirty="0" err="1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sudah</a:t>
            </a:r>
            <a:r>
              <a:rPr lang="en-US" sz="4800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berubah</a:t>
            </a:r>
            <a:r>
              <a:rPr lang="en-US" sz="4800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peran</a:t>
            </a:r>
            <a:r>
              <a:rPr lang="en-US" sz="4800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menjadi</a:t>
            </a:r>
            <a:r>
              <a:rPr lang="en-US" sz="4800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pembimbing</a:t>
            </a:r>
            <a:r>
              <a:rPr lang="en-US" sz="4800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sz="4800" dirty="0" err="1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pembina</a:t>
            </a:r>
            <a:r>
              <a:rPr lang="en-US" sz="4800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sz="4800" dirty="0" err="1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pengajar</a:t>
            </a:r>
            <a:r>
              <a:rPr lang="en-US" sz="4800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, </a:t>
            </a:r>
            <a:r>
              <a:rPr lang="en-US" sz="4800" dirty="0" err="1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dan</a:t>
            </a:r>
            <a:r>
              <a:rPr lang="en-US" sz="4800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pelatih</a:t>
            </a:r>
            <a:endParaRPr lang="en-US" sz="4800" dirty="0">
              <a:solidFill>
                <a:srgbClr val="7030A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9458" name="Picture 2" descr="E:\Perkemb Peserta Didik (PPD)\Gambar\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4727275"/>
            <a:ext cx="2971800" cy="2130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533400"/>
            <a:ext cx="8305800" cy="2823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err="1">
                <a:solidFill>
                  <a:srgbClr val="0070C0"/>
                </a:solidFill>
              </a:rPr>
              <a:t>Peran</a:t>
            </a:r>
            <a:r>
              <a:rPr lang="en-US" sz="2000" b="1" dirty="0">
                <a:solidFill>
                  <a:srgbClr val="0070C0"/>
                </a:solidFill>
              </a:rPr>
              <a:t> guru </a:t>
            </a:r>
            <a:r>
              <a:rPr lang="en-US" sz="2000" b="1" dirty="0" err="1">
                <a:solidFill>
                  <a:srgbClr val="0070C0"/>
                </a:solidFill>
              </a:rPr>
              <a:t>sebagai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pendidik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merupakan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peran-peran</a:t>
            </a:r>
            <a:r>
              <a:rPr lang="en-US" sz="2000" b="1" dirty="0">
                <a:solidFill>
                  <a:srgbClr val="0070C0"/>
                </a:solidFill>
              </a:rPr>
              <a:t> yang </a:t>
            </a:r>
            <a:r>
              <a:rPr lang="en-US" sz="2000" b="1" dirty="0" err="1">
                <a:solidFill>
                  <a:srgbClr val="0070C0"/>
                </a:solidFill>
              </a:rPr>
              <a:t>berkaitan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dengan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tugas</a:t>
            </a:r>
            <a:r>
              <a:rPr lang="en-US" sz="2000" b="1" dirty="0">
                <a:solidFill>
                  <a:srgbClr val="0070C0"/>
                </a:solidFill>
              </a:rPr>
              <a:t>- </a:t>
            </a:r>
            <a:r>
              <a:rPr lang="en-US" sz="2000" b="1" dirty="0" err="1">
                <a:solidFill>
                  <a:srgbClr val="0070C0"/>
                </a:solidFill>
              </a:rPr>
              <a:t>tugas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memberi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GB" sz="2000" b="1" dirty="0" err="1">
                <a:solidFill>
                  <a:srgbClr val="0070C0"/>
                </a:solidFill>
              </a:rPr>
              <a:t>bantuan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dan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dorongan</a:t>
            </a:r>
            <a:r>
              <a:rPr lang="en-US" sz="2000" b="1" dirty="0">
                <a:solidFill>
                  <a:srgbClr val="0070C0"/>
                </a:solidFill>
              </a:rPr>
              <a:t>, </a:t>
            </a:r>
            <a:r>
              <a:rPr lang="en-US" sz="2000" b="1" dirty="0" err="1">
                <a:solidFill>
                  <a:srgbClr val="0070C0"/>
                </a:solidFill>
              </a:rPr>
              <a:t>tugas-tugas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pengawasan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dan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pembinaan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serta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tugas-tugas</a:t>
            </a:r>
            <a:r>
              <a:rPr lang="en-US" sz="2000" b="1" dirty="0">
                <a:solidFill>
                  <a:srgbClr val="0070C0"/>
                </a:solidFill>
              </a:rPr>
              <a:t> yang </a:t>
            </a:r>
            <a:r>
              <a:rPr lang="en-US" sz="2000" b="1" dirty="0" err="1">
                <a:solidFill>
                  <a:srgbClr val="0070C0"/>
                </a:solidFill>
              </a:rPr>
              <a:t>berkaitan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dengan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mendisiplinkan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anak</a:t>
            </a:r>
            <a:r>
              <a:rPr lang="en-US" sz="2000" b="1" dirty="0">
                <a:solidFill>
                  <a:srgbClr val="0070C0"/>
                </a:solidFill>
              </a:rPr>
              <a:t> agar </a:t>
            </a:r>
            <a:r>
              <a:rPr lang="en-US" sz="2000" b="1" dirty="0" err="1">
                <a:solidFill>
                  <a:srgbClr val="0070C0"/>
                </a:solidFill>
              </a:rPr>
              <a:t>anak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itu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menjadi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patuh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terhadap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aturan-aturan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sekolah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dan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norma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hidup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dalam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keluarga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dan</a:t>
            </a:r>
            <a:r>
              <a:rPr lang="en-US" sz="2000" b="1" dirty="0">
                <a:solidFill>
                  <a:srgbClr val="0070C0"/>
                </a:solidFill>
              </a:rPr>
              <a:t> </a:t>
            </a:r>
            <a:r>
              <a:rPr lang="en-US" sz="2000" b="1" dirty="0" err="1">
                <a:solidFill>
                  <a:srgbClr val="0070C0"/>
                </a:solidFill>
              </a:rPr>
              <a:t>masyarakat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838200" y="3657600"/>
            <a:ext cx="7696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352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Guru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sebagai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penanggung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jawab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pendisiplinan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anak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harus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mengontrol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setiap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aktivitas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anak-anak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agar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tingkah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laku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anak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tidak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menyimpang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dengan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norma-norma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yang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ada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.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Salah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satu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contohnya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adalah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Model </a:t>
            </a:r>
            <a:r>
              <a:rPr kumimoji="0" lang="en-GB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pembelajaran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berkarakter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haroni" pitchFamily="2" charset="-79"/>
                <a:cs typeface="Aharoni" pitchFamily="2" charset="-79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295400" y="1219200"/>
          <a:ext cx="7086600" cy="500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304800" y="533400"/>
            <a:ext cx="76226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Model </a:t>
            </a:r>
            <a:r>
              <a:rPr lang="en-GB" sz="3600" b="1" dirty="0" err="1">
                <a:solidFill>
                  <a:srgbClr val="0070C0"/>
                </a:solidFill>
              </a:rPr>
              <a:t>pembelajaran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berkarakter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33400" y="612576"/>
            <a:ext cx="82296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352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Sehubungan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peranannya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sebagai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pembimbing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seorang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guru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harus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Mengumpulkan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data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tentang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Mengamati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tingkah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laku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dalam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situasi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sehari-hari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Mengenal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para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yang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memerlukan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bantuan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khusus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Mengadakan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pertemuan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atau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hubungan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orangtua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baik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secara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individu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maupun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secara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kelompok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untuk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memperoleh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saling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pengertian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tentang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pendidikan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anak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Bekerja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sama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masyarakat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lembaga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lainnya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untuk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membantu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memecahkan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masalah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Membuat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catatan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pribadi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serta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menyiapkannya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baik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Menyelenggarakan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bimbingan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kelompok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atau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individu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Bekerja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sama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petugas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bimbingan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lainnya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untuk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membantu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memecahkan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masalah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Menyusun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program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bimbingan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sekolah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bersama-sama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dengan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petugas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bimbingan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lainnya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Meneliti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kemajuan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siswa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baik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sekolah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maupun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di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luar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sekolah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0909377">
            <a:off x="220546" y="941844"/>
            <a:ext cx="7213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3. </a:t>
            </a:r>
            <a:r>
              <a:rPr lang="en-US" sz="3600" b="1" dirty="0" err="1" smtClean="0">
                <a:solidFill>
                  <a:srgbClr val="FF0000"/>
                </a:solidFill>
              </a:rPr>
              <a:t>Faktor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Psikologis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Dalam</a:t>
            </a:r>
            <a:r>
              <a:rPr lang="en-US" sz="3600" b="1" dirty="0">
                <a:solidFill>
                  <a:srgbClr val="FF0000"/>
                </a:solidFill>
              </a:rPr>
              <a:t> PBM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23554" name="Picture 2" descr="E:\Perkemb Peserta Didik (PPD)\Gambar\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28279"/>
            <a:ext cx="3200400" cy="2129721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133600" y="2209800"/>
            <a:ext cx="7010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solidFill>
                  <a:srgbClr val="0070C0"/>
                </a:solidFill>
              </a:rPr>
              <a:t>psikologi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pendidikan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memusatkan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perhatian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pada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persoalan-persoalan</a:t>
            </a:r>
            <a:r>
              <a:rPr lang="en-US" sz="3600" dirty="0">
                <a:solidFill>
                  <a:srgbClr val="0070C0"/>
                </a:solidFill>
              </a:rPr>
              <a:t> yang </a:t>
            </a:r>
            <a:r>
              <a:rPr lang="en-US" sz="3600" dirty="0" err="1">
                <a:solidFill>
                  <a:srgbClr val="0070C0"/>
                </a:solidFill>
              </a:rPr>
              <a:t>berkenaan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dengan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proses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dan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faktor-faktor</a:t>
            </a:r>
            <a:r>
              <a:rPr lang="en-US" sz="3600" dirty="0">
                <a:solidFill>
                  <a:srgbClr val="0070C0"/>
                </a:solidFill>
              </a:rPr>
              <a:t> yang </a:t>
            </a:r>
            <a:r>
              <a:rPr lang="en-US" sz="3600" dirty="0" err="1">
                <a:solidFill>
                  <a:srgbClr val="0070C0"/>
                </a:solidFill>
              </a:rPr>
              <a:t>berhubungan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dengan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tindakan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belajar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990600" y="457200"/>
            <a:ext cx="7772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Beberapa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peran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penting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psikologi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dalam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proses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pembelajaran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adalah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:</a:t>
            </a:r>
          </a:p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Memahami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siswa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sebagai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pelajar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meliputi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perkembangannya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tabiat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kemampuan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kecerdasan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motivasi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minat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fisik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pengalaman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kepribadian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lain-lain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Memahami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prinsip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–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prinsip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teori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pembelajaran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Memilih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metode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–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metode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pembelajaran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pengajaran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Menetapkan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tujuan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pembelajaran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pengajaran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Menciptakan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situasi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pembelajaran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pengajaran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kondusif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Memilih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menetapkan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isi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pengajaran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Membantu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peserta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didik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yang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mengalami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kesulitan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belajar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Memilih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alat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bantu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pembelajaran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pengajaran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Menilai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hasil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pembelajaran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pengajaran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haroni" pitchFamily="2" charset="-79"/>
              <a:cs typeface="Aharoni" pitchFamily="2" charset="-79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Memahami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mengembangkan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kepribadian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dan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profesi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guru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Membimbing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perkembangan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ea typeface="Times New Roman" pitchFamily="18" charset="0"/>
                <a:cs typeface="Aharoni" pitchFamily="2" charset="-79"/>
              </a:rPr>
              <a:t>siswa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haroni" pitchFamily="2" charset="-79"/>
                <a:cs typeface="Aharoni" pitchFamily="2" charset="-79"/>
              </a:rPr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04800" y="381000"/>
            <a:ext cx="84582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odoni MT Black" pitchFamily="18" charset="0"/>
                <a:ea typeface="Times New Roman" pitchFamily="18" charset="0"/>
                <a:cs typeface="Times New Roman" pitchFamily="18" charset="0"/>
              </a:rPr>
              <a:t>F</a:t>
            </a:r>
            <a:r>
              <a:rPr kumimoji="0" lang="id-ID" sz="3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odoni MT Black" pitchFamily="18" charset="0"/>
                <a:ea typeface="Times New Roman" pitchFamily="18" charset="0"/>
                <a:cs typeface="Times New Roman" pitchFamily="18" charset="0"/>
              </a:rPr>
              <a:t>aktor-faktor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Bodoni MT Black" pitchFamily="18" charset="0"/>
                <a:ea typeface="Times New Roman" pitchFamily="18" charset="0"/>
                <a:cs typeface="Times New Roman" pitchFamily="18" charset="0"/>
              </a:rPr>
              <a:t>psikologis</a:t>
            </a:r>
            <a:r>
              <a:rPr kumimoji="0" lang="id-ID" sz="36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Bodoni MT Black" pitchFamily="18" charset="0"/>
                <a:ea typeface="Times New Roman" pitchFamily="18" charset="0"/>
                <a:cs typeface="Times New Roman" pitchFamily="18" charset="0"/>
              </a:rPr>
              <a:t> siswa  yang pada umumnya dipandang lebih esensial itu adalah sebagai berikut :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Bodoni MT Black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2698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doni MT Black" pitchFamily="18" charset="0"/>
              <a:cs typeface="Arial" pitchFamily="34" charset="0"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id-ID" sz="36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Bodoni MT Black" pitchFamily="18" charset="0"/>
                <a:ea typeface="Times New Roman" pitchFamily="18" charset="0"/>
                <a:cs typeface="Times New Roman" pitchFamily="18" charset="0"/>
              </a:rPr>
              <a:t>Intelegensi siswa (tingkat kecerdasan)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Bodoni MT Black" pitchFamily="18" charset="0"/>
              <a:cs typeface="Arial" pitchFamily="34" charset="0"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id-ID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Bodoni MT Black" pitchFamily="18" charset="0"/>
                <a:ea typeface="Times New Roman" pitchFamily="18" charset="0"/>
                <a:cs typeface="Times New Roman" pitchFamily="18" charset="0"/>
              </a:rPr>
              <a:t>Minat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Bodoni MT Black" pitchFamily="18" charset="0"/>
              <a:cs typeface="Arial" pitchFamily="34" charset="0"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id-ID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doni MT Black" pitchFamily="18" charset="0"/>
                <a:ea typeface="Times New Roman" pitchFamily="18" charset="0"/>
                <a:cs typeface="Times New Roman" pitchFamily="18" charset="0"/>
              </a:rPr>
              <a:t>Bakat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doni MT Black" pitchFamily="18" charset="0"/>
              <a:cs typeface="Arial" pitchFamily="34" charset="0"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id-ID" sz="3600" b="0" i="0" u="none" strike="noStrike" cap="none" normalizeH="0" baseline="0" dirty="0" smtClean="0">
                <a:ln>
                  <a:noFill/>
                </a:ln>
                <a:effectLst/>
                <a:latin typeface="Bodoni MT Black" pitchFamily="18" charset="0"/>
                <a:ea typeface="Times New Roman" pitchFamily="18" charset="0"/>
                <a:cs typeface="Times New Roman" pitchFamily="18" charset="0"/>
              </a:rPr>
              <a:t>Sikap siswa</a:t>
            </a:r>
            <a:endParaRPr lang="en-US" sz="3600" dirty="0">
              <a:latin typeface="Bodoni MT Black" pitchFamily="18" charset="0"/>
              <a:ea typeface="Times New Roman" pitchFamily="18" charset="0"/>
              <a:cs typeface="Arial" pitchFamily="34" charset="0"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eriod"/>
              <a:tabLst/>
            </a:pPr>
            <a:r>
              <a:rPr kumimoji="0" lang="id-ID" sz="3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odoni MT Black" pitchFamily="18" charset="0"/>
                <a:ea typeface="Times New Roman" pitchFamily="18" charset="0"/>
                <a:cs typeface="Arial" pitchFamily="34" charset="0"/>
              </a:rPr>
              <a:t>Motivasi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Bodoni MT Black" pitchFamily="18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457200" y="533400"/>
            <a:ext cx="8534400" cy="5791200"/>
          </a:xfrm>
          <a:prstGeom prst="verticalScroll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800" dirty="0" smtClean="0">
              <a:solidFill>
                <a:schemeClr val="tx1"/>
              </a:solidFill>
              <a:latin typeface="Britannic Bold" pitchFamily="34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Ketakutan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yang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membuat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kita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berhenti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untuk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berjuang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maka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atasilah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ketakutan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tersebut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dengan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keberanian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dalam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bertindak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dan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mengambil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keputusan</a:t>
            </a:r>
            <a:endParaRPr lang="en-US" sz="2800" dirty="0" smtClean="0">
              <a:solidFill>
                <a:schemeClr val="tx1"/>
              </a:solidFill>
              <a:latin typeface="Britannic Bold" pitchFamily="34" charset="0"/>
            </a:endParaRPr>
          </a:p>
          <a:p>
            <a:pPr algn="ctr"/>
            <a:endParaRPr lang="en-US" sz="2800" dirty="0" smtClean="0">
              <a:solidFill>
                <a:schemeClr val="tx1"/>
              </a:solidFill>
              <a:latin typeface="Britannic Bold" pitchFamily="34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Jangan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pernah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takut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dengan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perubahan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. Kita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mungkin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akan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kehilangan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sesuatu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yang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baik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namun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sebagai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gantinya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sesuatu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yang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jauh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lebih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baik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akan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datang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menjemput</a:t>
            </a:r>
            <a:r>
              <a:rPr lang="en-US" sz="2800" dirty="0" smtClean="0">
                <a:solidFill>
                  <a:schemeClr val="tx1"/>
                </a:solidFill>
                <a:latin typeface="Britannic Bold" pitchFamily="34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Britannic Bold" pitchFamily="34" charset="0"/>
              </a:rPr>
              <a:t>kita</a:t>
            </a:r>
            <a:endParaRPr lang="en-US" sz="2800" dirty="0" smtClean="0">
              <a:solidFill>
                <a:schemeClr val="tx1"/>
              </a:solidFill>
              <a:latin typeface="Britannic Bold" pitchFamily="34" charset="0"/>
            </a:endParaRPr>
          </a:p>
          <a:p>
            <a:pPr algn="ctr"/>
            <a:endParaRPr lang="en-US" sz="2800" dirty="0">
              <a:solidFill>
                <a:srgbClr val="FF0000"/>
              </a:solidFill>
              <a:latin typeface="Britannic Bold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96</TotalTime>
  <Words>578</Words>
  <Application>Microsoft Office PowerPoint</Application>
  <PresentationFormat>On-screen Show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19</cp:revision>
  <dcterms:created xsi:type="dcterms:W3CDTF">2016-03-31T08:48:17Z</dcterms:created>
  <dcterms:modified xsi:type="dcterms:W3CDTF">2021-03-03T12:09:51Z</dcterms:modified>
</cp:coreProperties>
</file>