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diagrams/data6.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notesSlides/notesSlide1.xml" ContentType="application/vnd.openxmlformats-officedocument.presentationml.notesSlide+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3" r:id="rId2"/>
    <p:sldId id="262" r:id="rId3"/>
    <p:sldId id="258" r:id="rId4"/>
    <p:sldId id="259" r:id="rId5"/>
    <p:sldId id="260" r:id="rId6"/>
    <p:sldId id="261" r:id="rId7"/>
    <p:sldId id="264" r:id="rId8"/>
    <p:sldId id="265" r:id="rId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00FF"/>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5" d="100"/>
          <a:sy n="55" d="100"/>
        </p:scale>
        <p:origin x="-102" y="-31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5774D9-DA03-47AB-945D-C72A1FFCABD1}" type="doc">
      <dgm:prSet loTypeId="urn:microsoft.com/office/officeart/2005/8/layout/list1" loCatId="list" qsTypeId="urn:microsoft.com/office/officeart/2005/8/quickstyle/3d3" qsCatId="3D" csTypeId="urn:microsoft.com/office/officeart/2005/8/colors/colorful5" csCatId="colorful" phldr="1"/>
      <dgm:spPr/>
      <dgm:t>
        <a:bodyPr/>
        <a:lstStyle/>
        <a:p>
          <a:endParaRPr lang="id-ID"/>
        </a:p>
      </dgm:t>
    </dgm:pt>
    <dgm:pt modelId="{5161A7A8-3CDD-4D0E-98E9-8E8CEF7426F4}">
      <dgm:prSet phldrT="[Text]" custT="1"/>
      <dgm:spPr/>
      <dgm:t>
        <a:bodyPr/>
        <a:lstStyle/>
        <a:p>
          <a:pPr algn="ctr"/>
          <a:r>
            <a:rPr lang="id-ID" sz="3200" b="1" dirty="0" smtClean="0">
              <a:solidFill>
                <a:schemeClr val="tx1"/>
              </a:solidFill>
              <a:latin typeface="Arial Narrow" pitchFamily="34" charset="0"/>
              <a:cs typeface="Aharoni" pitchFamily="2" charset="-79"/>
            </a:rPr>
            <a:t>KEEGOSENTRISAN</a:t>
          </a:r>
          <a:endParaRPr lang="id-ID" sz="3200" b="1" dirty="0">
            <a:solidFill>
              <a:schemeClr val="tx1"/>
            </a:solidFill>
            <a:latin typeface="Arial Narrow" pitchFamily="34" charset="0"/>
            <a:cs typeface="Aharoni" pitchFamily="2" charset="-79"/>
          </a:endParaRPr>
        </a:p>
      </dgm:t>
    </dgm:pt>
    <dgm:pt modelId="{47A34E7A-3139-41CD-BDDE-915C6867388A}" type="parTrans" cxnId="{BE87168B-197B-4BDD-9EC1-5DFED966AE08}">
      <dgm:prSet/>
      <dgm:spPr/>
      <dgm:t>
        <a:bodyPr/>
        <a:lstStyle/>
        <a:p>
          <a:endParaRPr lang="id-ID"/>
        </a:p>
      </dgm:t>
    </dgm:pt>
    <dgm:pt modelId="{0E93B4D4-92F7-4EF1-BA22-DB8E698E427D}" type="sibTrans" cxnId="{BE87168B-197B-4BDD-9EC1-5DFED966AE08}">
      <dgm:prSet/>
      <dgm:spPr/>
      <dgm:t>
        <a:bodyPr/>
        <a:lstStyle/>
        <a:p>
          <a:endParaRPr lang="id-ID"/>
        </a:p>
      </dgm:t>
    </dgm:pt>
    <dgm:pt modelId="{60E819FA-33D1-4B12-A8C3-52BF16BC56FC}">
      <dgm:prSet phldrT="[Text]" custT="1"/>
      <dgm:spPr/>
      <dgm:t>
        <a:bodyPr/>
        <a:lstStyle/>
        <a:p>
          <a:pPr algn="ctr"/>
          <a:r>
            <a:rPr lang="id-ID" sz="3200" b="1" i="0" dirty="0" smtClean="0">
              <a:solidFill>
                <a:schemeClr val="tx1"/>
              </a:solidFill>
              <a:latin typeface="Arial Narrow" pitchFamily="34" charset="0"/>
              <a:cs typeface="Times New Roman" pitchFamily="18" charset="0"/>
            </a:rPr>
            <a:t>KEENGGANAN IKUT TERLIBAT</a:t>
          </a:r>
          <a:endParaRPr lang="id-ID" sz="3200" b="1" dirty="0">
            <a:solidFill>
              <a:schemeClr val="tx1"/>
            </a:solidFill>
            <a:latin typeface="Arial Narrow" pitchFamily="34" charset="0"/>
            <a:cs typeface="Times New Roman" pitchFamily="18" charset="0"/>
          </a:endParaRPr>
        </a:p>
      </dgm:t>
    </dgm:pt>
    <dgm:pt modelId="{E61B4863-D5F0-4FFF-95E6-A5FBEDC36D6C}" type="parTrans" cxnId="{C302E129-68E6-49FE-B8E1-69F836CED9B8}">
      <dgm:prSet/>
      <dgm:spPr/>
      <dgm:t>
        <a:bodyPr/>
        <a:lstStyle/>
        <a:p>
          <a:endParaRPr lang="id-ID"/>
        </a:p>
      </dgm:t>
    </dgm:pt>
    <dgm:pt modelId="{EBB454F4-AD7A-4A5C-9DE9-61318C69944B}" type="sibTrans" cxnId="{C302E129-68E6-49FE-B8E1-69F836CED9B8}">
      <dgm:prSet/>
      <dgm:spPr/>
      <dgm:t>
        <a:bodyPr/>
        <a:lstStyle/>
        <a:p>
          <a:endParaRPr lang="id-ID"/>
        </a:p>
      </dgm:t>
    </dgm:pt>
    <dgm:pt modelId="{DD4D6AE4-B4CB-4958-9A4B-29FF7CE75B45}">
      <dgm:prSet custT="1"/>
      <dgm:spPr/>
      <dgm:t>
        <a:bodyPr/>
        <a:lstStyle/>
        <a:p>
          <a:pPr algn="just"/>
          <a:r>
            <a:rPr lang="id-ID" sz="2800" b="0" i="0" dirty="0" smtClean="0">
              <a:latin typeface="Times New Roman" pitchFamily="18" charset="0"/>
              <a:cs typeface="Times New Roman" pitchFamily="18" charset="0"/>
            </a:rPr>
            <a:t>Mementingkan dirisendiri, sipenyimak tidak tahu-menahu terhadap apa yang disimak dan hanya menyimak hal-hal yang dianggapnya menarik.</a:t>
          </a:r>
          <a:endParaRPr lang="id-ID" sz="2800" dirty="0">
            <a:latin typeface="Times New Roman" pitchFamily="18" charset="0"/>
            <a:cs typeface="Times New Roman" pitchFamily="18" charset="0"/>
          </a:endParaRPr>
        </a:p>
      </dgm:t>
    </dgm:pt>
    <dgm:pt modelId="{487125A2-E1DB-4266-933B-9BF1758E8FA7}" type="parTrans" cxnId="{D98B9C0C-0D72-4A23-B7E1-392CB5FD0387}">
      <dgm:prSet/>
      <dgm:spPr/>
      <dgm:t>
        <a:bodyPr/>
        <a:lstStyle/>
        <a:p>
          <a:endParaRPr lang="id-ID"/>
        </a:p>
      </dgm:t>
    </dgm:pt>
    <dgm:pt modelId="{E39A3A6C-993A-4038-9A66-514D858749BB}" type="sibTrans" cxnId="{D98B9C0C-0D72-4A23-B7E1-392CB5FD0387}">
      <dgm:prSet/>
      <dgm:spPr/>
      <dgm:t>
        <a:bodyPr/>
        <a:lstStyle/>
        <a:p>
          <a:endParaRPr lang="id-ID"/>
        </a:p>
      </dgm:t>
    </dgm:pt>
    <dgm:pt modelId="{4C100C16-1A25-4873-8B43-164B58CEA2CC}">
      <dgm:prSet custT="1"/>
      <dgm:spPr/>
      <dgm:t>
        <a:bodyPr/>
        <a:lstStyle/>
        <a:p>
          <a:pPr algn="just"/>
          <a:r>
            <a:rPr lang="id-ID" sz="2800" b="0" i="0" dirty="0" smtClean="0">
              <a:latin typeface="Times New Roman" pitchFamily="18" charset="0"/>
              <a:cs typeface="Times New Roman" pitchFamily="18" charset="0"/>
            </a:rPr>
            <a:t>Penyimak enggan atau tidak mau ikut terlibat dalam simakan, maka penyimak akan berusaha agar dirinya tidak ikut terlibat, dan akhirnya proses menyimak tidak berjalan dengan baik.</a:t>
          </a:r>
          <a:endParaRPr lang="id-ID" sz="2800" dirty="0">
            <a:latin typeface="Times New Roman" pitchFamily="18" charset="0"/>
            <a:cs typeface="Times New Roman" pitchFamily="18" charset="0"/>
          </a:endParaRPr>
        </a:p>
      </dgm:t>
    </dgm:pt>
    <dgm:pt modelId="{AED04135-33AC-408A-93FF-9557A6D73898}" type="parTrans" cxnId="{F58B023E-D1CE-4EF0-A387-68A261592621}">
      <dgm:prSet/>
      <dgm:spPr/>
      <dgm:t>
        <a:bodyPr/>
        <a:lstStyle/>
        <a:p>
          <a:endParaRPr lang="id-ID"/>
        </a:p>
      </dgm:t>
    </dgm:pt>
    <dgm:pt modelId="{D239B6BA-326B-4183-8284-2B2BAA795144}" type="sibTrans" cxnId="{F58B023E-D1CE-4EF0-A387-68A261592621}">
      <dgm:prSet/>
      <dgm:spPr/>
      <dgm:t>
        <a:bodyPr/>
        <a:lstStyle/>
        <a:p>
          <a:endParaRPr lang="id-ID"/>
        </a:p>
      </dgm:t>
    </dgm:pt>
    <dgm:pt modelId="{813FCF59-AACA-4C15-8EA4-B975C3E29C79}" type="pres">
      <dgm:prSet presAssocID="{D15774D9-DA03-47AB-945D-C72A1FFCABD1}" presName="linear" presStyleCnt="0">
        <dgm:presLayoutVars>
          <dgm:dir/>
          <dgm:animLvl val="lvl"/>
          <dgm:resizeHandles val="exact"/>
        </dgm:presLayoutVars>
      </dgm:prSet>
      <dgm:spPr/>
      <dgm:t>
        <a:bodyPr/>
        <a:lstStyle/>
        <a:p>
          <a:endParaRPr lang="en-US"/>
        </a:p>
      </dgm:t>
    </dgm:pt>
    <dgm:pt modelId="{92C0BF61-B4E2-4868-A1E1-E0C7F3ECAFD8}" type="pres">
      <dgm:prSet presAssocID="{5161A7A8-3CDD-4D0E-98E9-8E8CEF7426F4}" presName="parentLin" presStyleCnt="0"/>
      <dgm:spPr/>
    </dgm:pt>
    <dgm:pt modelId="{BA0393A5-974A-4A92-AE4C-0F2C47FFB8B6}" type="pres">
      <dgm:prSet presAssocID="{5161A7A8-3CDD-4D0E-98E9-8E8CEF7426F4}" presName="parentLeftMargin" presStyleLbl="node1" presStyleIdx="0" presStyleCnt="2"/>
      <dgm:spPr/>
      <dgm:t>
        <a:bodyPr/>
        <a:lstStyle/>
        <a:p>
          <a:endParaRPr lang="en-US"/>
        </a:p>
      </dgm:t>
    </dgm:pt>
    <dgm:pt modelId="{5225CE7F-5739-4571-A396-1C8562A1EC1D}" type="pres">
      <dgm:prSet presAssocID="{5161A7A8-3CDD-4D0E-98E9-8E8CEF7426F4}" presName="parentText" presStyleLbl="node1" presStyleIdx="0" presStyleCnt="2" custScaleX="73902" custScaleY="49146" custLinFactNeighborX="-17355" custLinFactNeighborY="-10992">
        <dgm:presLayoutVars>
          <dgm:chMax val="0"/>
          <dgm:bulletEnabled val="1"/>
        </dgm:presLayoutVars>
      </dgm:prSet>
      <dgm:spPr/>
      <dgm:t>
        <a:bodyPr/>
        <a:lstStyle/>
        <a:p>
          <a:endParaRPr lang="id-ID"/>
        </a:p>
      </dgm:t>
    </dgm:pt>
    <dgm:pt modelId="{2EB31B9D-A0E3-4B2E-8547-8AB70BD6F7A0}" type="pres">
      <dgm:prSet presAssocID="{5161A7A8-3CDD-4D0E-98E9-8E8CEF7426F4}" presName="negativeSpace" presStyleCnt="0"/>
      <dgm:spPr/>
    </dgm:pt>
    <dgm:pt modelId="{A1EFD06E-E5F9-435D-9768-021E53F85054}" type="pres">
      <dgm:prSet presAssocID="{5161A7A8-3CDD-4D0E-98E9-8E8CEF7426F4}" presName="childText" presStyleLbl="conFgAcc1" presStyleIdx="0" presStyleCnt="2">
        <dgm:presLayoutVars>
          <dgm:bulletEnabled val="1"/>
        </dgm:presLayoutVars>
      </dgm:prSet>
      <dgm:spPr/>
      <dgm:t>
        <a:bodyPr/>
        <a:lstStyle/>
        <a:p>
          <a:endParaRPr lang="id-ID"/>
        </a:p>
      </dgm:t>
    </dgm:pt>
    <dgm:pt modelId="{0DDAEB05-AE1E-4B51-AFBE-68A8CDDB7930}" type="pres">
      <dgm:prSet presAssocID="{0E93B4D4-92F7-4EF1-BA22-DB8E698E427D}" presName="spaceBetweenRectangles" presStyleCnt="0"/>
      <dgm:spPr/>
    </dgm:pt>
    <dgm:pt modelId="{79A660A6-78E6-4987-BF0F-BCBAC2EAA31C}" type="pres">
      <dgm:prSet presAssocID="{60E819FA-33D1-4B12-A8C3-52BF16BC56FC}" presName="parentLin" presStyleCnt="0"/>
      <dgm:spPr/>
    </dgm:pt>
    <dgm:pt modelId="{6958364B-C25D-4228-B661-B1CEE0599D17}" type="pres">
      <dgm:prSet presAssocID="{60E819FA-33D1-4B12-A8C3-52BF16BC56FC}" presName="parentLeftMargin" presStyleLbl="node1" presStyleIdx="0" presStyleCnt="2"/>
      <dgm:spPr/>
      <dgm:t>
        <a:bodyPr/>
        <a:lstStyle/>
        <a:p>
          <a:endParaRPr lang="en-US"/>
        </a:p>
      </dgm:t>
    </dgm:pt>
    <dgm:pt modelId="{FEEC4D88-83AA-47E5-B2A1-03EFFA456B8F}" type="pres">
      <dgm:prSet presAssocID="{60E819FA-33D1-4B12-A8C3-52BF16BC56FC}" presName="parentText" presStyleLbl="node1" presStyleIdx="1" presStyleCnt="2" custScaleX="84950" custScaleY="58014" custLinFactNeighborX="-33884" custLinFactNeighborY="-7888">
        <dgm:presLayoutVars>
          <dgm:chMax val="0"/>
          <dgm:bulletEnabled val="1"/>
        </dgm:presLayoutVars>
      </dgm:prSet>
      <dgm:spPr/>
      <dgm:t>
        <a:bodyPr/>
        <a:lstStyle/>
        <a:p>
          <a:endParaRPr lang="id-ID"/>
        </a:p>
      </dgm:t>
    </dgm:pt>
    <dgm:pt modelId="{CBE1EC3A-6F62-439A-94CC-16252AACF553}" type="pres">
      <dgm:prSet presAssocID="{60E819FA-33D1-4B12-A8C3-52BF16BC56FC}" presName="negativeSpace" presStyleCnt="0"/>
      <dgm:spPr/>
    </dgm:pt>
    <dgm:pt modelId="{FEAA5CBF-5621-4CE3-8B9F-7E0B9F2B3E5C}" type="pres">
      <dgm:prSet presAssocID="{60E819FA-33D1-4B12-A8C3-52BF16BC56FC}" presName="childText" presStyleLbl="conFgAcc1" presStyleIdx="1" presStyleCnt="2" custLinFactNeighborX="-826" custLinFactNeighborY="33178">
        <dgm:presLayoutVars>
          <dgm:bulletEnabled val="1"/>
        </dgm:presLayoutVars>
      </dgm:prSet>
      <dgm:spPr/>
      <dgm:t>
        <a:bodyPr/>
        <a:lstStyle/>
        <a:p>
          <a:endParaRPr lang="en-US"/>
        </a:p>
      </dgm:t>
    </dgm:pt>
  </dgm:ptLst>
  <dgm:cxnLst>
    <dgm:cxn modelId="{D98B9C0C-0D72-4A23-B7E1-392CB5FD0387}" srcId="{5161A7A8-3CDD-4D0E-98E9-8E8CEF7426F4}" destId="{DD4D6AE4-B4CB-4958-9A4B-29FF7CE75B45}" srcOrd="0" destOrd="0" parTransId="{487125A2-E1DB-4266-933B-9BF1758E8FA7}" sibTransId="{E39A3A6C-993A-4038-9A66-514D858749BB}"/>
    <dgm:cxn modelId="{E30CB8DE-0525-4062-966F-2D03F569F1B6}" type="presOf" srcId="{DD4D6AE4-B4CB-4958-9A4B-29FF7CE75B45}" destId="{A1EFD06E-E5F9-435D-9768-021E53F85054}" srcOrd="0" destOrd="0" presId="urn:microsoft.com/office/officeart/2005/8/layout/list1"/>
    <dgm:cxn modelId="{BE87168B-197B-4BDD-9EC1-5DFED966AE08}" srcId="{D15774D9-DA03-47AB-945D-C72A1FFCABD1}" destId="{5161A7A8-3CDD-4D0E-98E9-8E8CEF7426F4}" srcOrd="0" destOrd="0" parTransId="{47A34E7A-3139-41CD-BDDE-915C6867388A}" sibTransId="{0E93B4D4-92F7-4EF1-BA22-DB8E698E427D}"/>
    <dgm:cxn modelId="{60E76196-FCDD-4B91-BA3A-B73E23E83CA5}" type="presOf" srcId="{60E819FA-33D1-4B12-A8C3-52BF16BC56FC}" destId="{FEEC4D88-83AA-47E5-B2A1-03EFFA456B8F}" srcOrd="1" destOrd="0" presId="urn:microsoft.com/office/officeart/2005/8/layout/list1"/>
    <dgm:cxn modelId="{D7B89CB9-9730-4B99-B399-389DEF614B16}" type="presOf" srcId="{60E819FA-33D1-4B12-A8C3-52BF16BC56FC}" destId="{6958364B-C25D-4228-B661-B1CEE0599D17}" srcOrd="0" destOrd="0" presId="urn:microsoft.com/office/officeart/2005/8/layout/list1"/>
    <dgm:cxn modelId="{936ACE89-15AE-469D-A793-D1E71FBD143D}" type="presOf" srcId="{5161A7A8-3CDD-4D0E-98E9-8E8CEF7426F4}" destId="{BA0393A5-974A-4A92-AE4C-0F2C47FFB8B6}" srcOrd="0" destOrd="0" presId="urn:microsoft.com/office/officeart/2005/8/layout/list1"/>
    <dgm:cxn modelId="{F58B023E-D1CE-4EF0-A387-68A261592621}" srcId="{60E819FA-33D1-4B12-A8C3-52BF16BC56FC}" destId="{4C100C16-1A25-4873-8B43-164B58CEA2CC}" srcOrd="0" destOrd="0" parTransId="{AED04135-33AC-408A-93FF-9557A6D73898}" sibTransId="{D239B6BA-326B-4183-8284-2B2BAA795144}"/>
    <dgm:cxn modelId="{CBBC0383-485B-46C3-8334-4F3864CCF151}" type="presOf" srcId="{4C100C16-1A25-4873-8B43-164B58CEA2CC}" destId="{FEAA5CBF-5621-4CE3-8B9F-7E0B9F2B3E5C}" srcOrd="0" destOrd="0" presId="urn:microsoft.com/office/officeart/2005/8/layout/list1"/>
    <dgm:cxn modelId="{C302E129-68E6-49FE-B8E1-69F836CED9B8}" srcId="{D15774D9-DA03-47AB-945D-C72A1FFCABD1}" destId="{60E819FA-33D1-4B12-A8C3-52BF16BC56FC}" srcOrd="1" destOrd="0" parTransId="{E61B4863-D5F0-4FFF-95E6-A5FBEDC36D6C}" sibTransId="{EBB454F4-AD7A-4A5C-9DE9-61318C69944B}"/>
    <dgm:cxn modelId="{05B79228-A3F1-4A09-B181-E45BE6974700}" type="presOf" srcId="{D15774D9-DA03-47AB-945D-C72A1FFCABD1}" destId="{813FCF59-AACA-4C15-8EA4-B975C3E29C79}" srcOrd="0" destOrd="0" presId="urn:microsoft.com/office/officeart/2005/8/layout/list1"/>
    <dgm:cxn modelId="{33524E29-BAF0-4CA3-98D3-08E09D452D8F}" type="presOf" srcId="{5161A7A8-3CDD-4D0E-98E9-8E8CEF7426F4}" destId="{5225CE7F-5739-4571-A396-1C8562A1EC1D}" srcOrd="1" destOrd="0" presId="urn:microsoft.com/office/officeart/2005/8/layout/list1"/>
    <dgm:cxn modelId="{5BF97070-5FDF-47B4-A45E-298016408AA0}" type="presParOf" srcId="{813FCF59-AACA-4C15-8EA4-B975C3E29C79}" destId="{92C0BF61-B4E2-4868-A1E1-E0C7F3ECAFD8}" srcOrd="0" destOrd="0" presId="urn:microsoft.com/office/officeart/2005/8/layout/list1"/>
    <dgm:cxn modelId="{11E6C4D6-178C-4810-8F27-4A0F58A93B2C}" type="presParOf" srcId="{92C0BF61-B4E2-4868-A1E1-E0C7F3ECAFD8}" destId="{BA0393A5-974A-4A92-AE4C-0F2C47FFB8B6}" srcOrd="0" destOrd="0" presId="urn:microsoft.com/office/officeart/2005/8/layout/list1"/>
    <dgm:cxn modelId="{19C2A711-FF57-456D-AB75-0E5E378A6B5B}" type="presParOf" srcId="{92C0BF61-B4E2-4868-A1E1-E0C7F3ECAFD8}" destId="{5225CE7F-5739-4571-A396-1C8562A1EC1D}" srcOrd="1" destOrd="0" presId="urn:microsoft.com/office/officeart/2005/8/layout/list1"/>
    <dgm:cxn modelId="{06FD6BA7-A418-4C82-B2A7-4EB6DCCD3303}" type="presParOf" srcId="{813FCF59-AACA-4C15-8EA4-B975C3E29C79}" destId="{2EB31B9D-A0E3-4B2E-8547-8AB70BD6F7A0}" srcOrd="1" destOrd="0" presId="urn:microsoft.com/office/officeart/2005/8/layout/list1"/>
    <dgm:cxn modelId="{E971DD06-0CD6-4092-B655-71A6B1EDE997}" type="presParOf" srcId="{813FCF59-AACA-4C15-8EA4-B975C3E29C79}" destId="{A1EFD06E-E5F9-435D-9768-021E53F85054}" srcOrd="2" destOrd="0" presId="urn:microsoft.com/office/officeart/2005/8/layout/list1"/>
    <dgm:cxn modelId="{76F3C837-1BAB-4024-A6B1-2E2714FFF26E}" type="presParOf" srcId="{813FCF59-AACA-4C15-8EA4-B975C3E29C79}" destId="{0DDAEB05-AE1E-4B51-AFBE-68A8CDDB7930}" srcOrd="3" destOrd="0" presId="urn:microsoft.com/office/officeart/2005/8/layout/list1"/>
    <dgm:cxn modelId="{DFD5923F-C1AA-44AD-BD8B-76B5B967BBAA}" type="presParOf" srcId="{813FCF59-AACA-4C15-8EA4-B975C3E29C79}" destId="{79A660A6-78E6-4987-BF0F-BCBAC2EAA31C}" srcOrd="4" destOrd="0" presId="urn:microsoft.com/office/officeart/2005/8/layout/list1"/>
    <dgm:cxn modelId="{AED6BDC2-752A-4B96-9425-83A1BE40705C}" type="presParOf" srcId="{79A660A6-78E6-4987-BF0F-BCBAC2EAA31C}" destId="{6958364B-C25D-4228-B661-B1CEE0599D17}" srcOrd="0" destOrd="0" presId="urn:microsoft.com/office/officeart/2005/8/layout/list1"/>
    <dgm:cxn modelId="{D4844EE1-748C-45A5-BCCC-13178E524BD2}" type="presParOf" srcId="{79A660A6-78E6-4987-BF0F-BCBAC2EAA31C}" destId="{FEEC4D88-83AA-47E5-B2A1-03EFFA456B8F}" srcOrd="1" destOrd="0" presId="urn:microsoft.com/office/officeart/2005/8/layout/list1"/>
    <dgm:cxn modelId="{81297317-84B0-47F9-B44E-443D135A6355}" type="presParOf" srcId="{813FCF59-AACA-4C15-8EA4-B975C3E29C79}" destId="{CBE1EC3A-6F62-439A-94CC-16252AACF553}" srcOrd="5" destOrd="0" presId="urn:microsoft.com/office/officeart/2005/8/layout/list1"/>
    <dgm:cxn modelId="{6C3B8069-00AB-43CD-B480-DB0E213FCE6F}" type="presParOf" srcId="{813FCF59-AACA-4C15-8EA4-B975C3E29C79}" destId="{FEAA5CBF-5621-4CE3-8B9F-7E0B9F2B3E5C}"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64D8CF-0309-4896-B10A-D09599C627F9}" type="doc">
      <dgm:prSet loTypeId="urn:microsoft.com/office/officeart/2005/8/layout/list1" loCatId="list" qsTypeId="urn:microsoft.com/office/officeart/2005/8/quickstyle/3d3" qsCatId="3D" csTypeId="urn:microsoft.com/office/officeart/2005/8/colors/colorful5" csCatId="colorful" phldr="1"/>
      <dgm:spPr/>
      <dgm:t>
        <a:bodyPr/>
        <a:lstStyle/>
        <a:p>
          <a:endParaRPr lang="id-ID"/>
        </a:p>
      </dgm:t>
    </dgm:pt>
    <dgm:pt modelId="{E1A6FB2A-ADB5-499D-868F-3153A0514CB8}">
      <dgm:prSet phldrT="[Text]" custT="1"/>
      <dgm:spPr/>
      <dgm:t>
        <a:bodyPr/>
        <a:lstStyle/>
        <a:p>
          <a:pPr algn="ctr"/>
          <a:r>
            <a:rPr lang="id-ID" sz="2800" b="1" i="0" dirty="0" smtClean="0">
              <a:solidFill>
                <a:schemeClr val="tx1"/>
              </a:solidFill>
              <a:latin typeface="Arial Narrow" pitchFamily="34" charset="0"/>
            </a:rPr>
            <a:t>KETAKUTAN AKAN PERUBAHAN</a:t>
          </a:r>
          <a:endParaRPr lang="id-ID" sz="2800" dirty="0">
            <a:solidFill>
              <a:schemeClr val="tx1"/>
            </a:solidFill>
            <a:latin typeface="Arial Narrow" pitchFamily="34" charset="0"/>
          </a:endParaRPr>
        </a:p>
      </dgm:t>
    </dgm:pt>
    <dgm:pt modelId="{6DB3C61D-024E-4989-BD60-8618AF0CEA1E}" type="parTrans" cxnId="{E1F2C6A3-9A6C-479A-977C-0B169495B44E}">
      <dgm:prSet/>
      <dgm:spPr/>
      <dgm:t>
        <a:bodyPr/>
        <a:lstStyle/>
        <a:p>
          <a:endParaRPr lang="id-ID"/>
        </a:p>
      </dgm:t>
    </dgm:pt>
    <dgm:pt modelId="{D919988E-A023-437A-B6D1-99B0DD0339A2}" type="sibTrans" cxnId="{E1F2C6A3-9A6C-479A-977C-0B169495B44E}">
      <dgm:prSet/>
      <dgm:spPr/>
      <dgm:t>
        <a:bodyPr/>
        <a:lstStyle/>
        <a:p>
          <a:endParaRPr lang="id-ID"/>
        </a:p>
      </dgm:t>
    </dgm:pt>
    <dgm:pt modelId="{11D10AC0-0A34-495E-8E66-5AAC9886D0D3}">
      <dgm:prSet custT="1"/>
      <dgm:spPr/>
      <dgm:t>
        <a:bodyPr/>
        <a:lstStyle/>
        <a:p>
          <a:pPr algn="just"/>
          <a:r>
            <a:rPr lang="id-ID" sz="2400" b="0" i="0" dirty="0" smtClean="0">
              <a:latin typeface="Times New Roman" pitchFamily="18" charset="0"/>
              <a:cs typeface="Times New Roman" pitchFamily="18" charset="0"/>
            </a:rPr>
            <a:t>Penyimak merasa sudah pas terhadap sesuatu, baik itu kondisi lingkungan dsb, namun penyimak merasa takut akan  adanya perubahan suasana tersebut yang membuat penyimak menjadai tidak konsentrasi lagi terhadap apa yang disimaknuya.</a:t>
          </a:r>
          <a:endParaRPr lang="id-ID" sz="2400" dirty="0">
            <a:latin typeface="Times New Roman" pitchFamily="18" charset="0"/>
            <a:cs typeface="Times New Roman" pitchFamily="18" charset="0"/>
          </a:endParaRPr>
        </a:p>
      </dgm:t>
    </dgm:pt>
    <dgm:pt modelId="{8D3473BF-F0C1-4B5E-930A-58EFB6048482}" type="parTrans" cxnId="{8BFC4810-4D42-4ACD-8D5C-B5F2434CBE61}">
      <dgm:prSet/>
      <dgm:spPr/>
      <dgm:t>
        <a:bodyPr/>
        <a:lstStyle/>
        <a:p>
          <a:endParaRPr lang="id-ID"/>
        </a:p>
      </dgm:t>
    </dgm:pt>
    <dgm:pt modelId="{77CBA898-2BE6-4851-9303-5F9CEFC2E6C6}" type="sibTrans" cxnId="{8BFC4810-4D42-4ACD-8D5C-B5F2434CBE61}">
      <dgm:prSet/>
      <dgm:spPr/>
      <dgm:t>
        <a:bodyPr/>
        <a:lstStyle/>
        <a:p>
          <a:endParaRPr lang="id-ID"/>
        </a:p>
      </dgm:t>
    </dgm:pt>
    <dgm:pt modelId="{4A2F61A0-4F21-4099-9FD2-A32A2DF0F236}">
      <dgm:prSet custT="1"/>
      <dgm:spPr/>
      <dgm:t>
        <a:bodyPr/>
        <a:lstStyle/>
        <a:p>
          <a:pPr algn="ctr"/>
          <a:r>
            <a:rPr lang="id-ID" sz="2800" b="1" i="0" dirty="0" smtClean="0">
              <a:solidFill>
                <a:schemeClr val="tx1"/>
              </a:solidFill>
              <a:latin typeface="Arial Narrow" pitchFamily="34" charset="0"/>
            </a:rPr>
            <a:t>KEINGINAN MENGHINDARI PERTANYAAN</a:t>
          </a:r>
          <a:endParaRPr lang="id-ID" sz="2800" dirty="0">
            <a:solidFill>
              <a:schemeClr val="tx1"/>
            </a:solidFill>
            <a:latin typeface="Arial Narrow" pitchFamily="34" charset="0"/>
          </a:endParaRPr>
        </a:p>
      </dgm:t>
    </dgm:pt>
    <dgm:pt modelId="{4512718A-EA9D-4916-8373-1B3090FBF5B2}" type="parTrans" cxnId="{D1055E8A-1206-4FFB-BBD4-806BE6B6A011}">
      <dgm:prSet/>
      <dgm:spPr/>
      <dgm:t>
        <a:bodyPr/>
        <a:lstStyle/>
        <a:p>
          <a:endParaRPr lang="id-ID"/>
        </a:p>
      </dgm:t>
    </dgm:pt>
    <dgm:pt modelId="{BEA4831A-A364-45AD-8924-B6A814E08609}" type="sibTrans" cxnId="{D1055E8A-1206-4FFB-BBD4-806BE6B6A011}">
      <dgm:prSet/>
      <dgm:spPr/>
      <dgm:t>
        <a:bodyPr/>
        <a:lstStyle/>
        <a:p>
          <a:endParaRPr lang="id-ID"/>
        </a:p>
      </dgm:t>
    </dgm:pt>
    <dgm:pt modelId="{CB7CB446-6038-4A1D-87B0-3FB84E46191B}">
      <dgm:prSet/>
      <dgm:spPr/>
      <dgm:t>
        <a:bodyPr/>
        <a:lstStyle/>
        <a:p>
          <a:pPr algn="just"/>
          <a:r>
            <a:rPr lang="id-ID" b="0" i="0" dirty="0" smtClean="0">
              <a:latin typeface="Times New Roman" pitchFamily="18" charset="0"/>
              <a:cs typeface="Times New Roman" pitchFamily="18" charset="0"/>
            </a:rPr>
            <a:t>Penyimak mencoba menghindar dari pertanyaan yang akan diajukan oleh pembicara, hal ini disebabkan karena kurangnya percaya diri, kurangnya kemampuan untuk menjawab pertanyaan, rasa malu,dll, yang menyebabkan penyimak tidak sepenuhnya menanggapi simakan.</a:t>
          </a:r>
          <a:endParaRPr lang="id-ID" dirty="0">
            <a:latin typeface="Times New Roman" pitchFamily="18" charset="0"/>
            <a:cs typeface="Times New Roman" pitchFamily="18" charset="0"/>
          </a:endParaRPr>
        </a:p>
      </dgm:t>
    </dgm:pt>
    <dgm:pt modelId="{49AE14BD-727B-4F9B-B9DD-4FBE84C45AAD}" type="parTrans" cxnId="{013DF835-7302-4C29-A1F6-9D0EB6724F9A}">
      <dgm:prSet/>
      <dgm:spPr/>
      <dgm:t>
        <a:bodyPr/>
        <a:lstStyle/>
        <a:p>
          <a:endParaRPr lang="id-ID"/>
        </a:p>
      </dgm:t>
    </dgm:pt>
    <dgm:pt modelId="{942D842D-DBF4-404B-8A30-8220D598F3A2}" type="sibTrans" cxnId="{013DF835-7302-4C29-A1F6-9D0EB6724F9A}">
      <dgm:prSet/>
      <dgm:spPr/>
      <dgm:t>
        <a:bodyPr/>
        <a:lstStyle/>
        <a:p>
          <a:endParaRPr lang="id-ID"/>
        </a:p>
      </dgm:t>
    </dgm:pt>
    <dgm:pt modelId="{DFC37E82-336F-4C70-A2B9-942C5E3D7FE2}">
      <dgm:prSet/>
      <dgm:spPr/>
      <dgm:t>
        <a:bodyPr/>
        <a:lstStyle/>
        <a:p>
          <a:pPr algn="l"/>
          <a:endParaRPr lang="id-ID" dirty="0"/>
        </a:p>
      </dgm:t>
    </dgm:pt>
    <dgm:pt modelId="{14280FE4-75A8-4C49-84E6-DDC61CA09A1C}" type="parTrans" cxnId="{2680EF85-EB03-47E0-B84A-B1AA9F720F47}">
      <dgm:prSet/>
      <dgm:spPr/>
      <dgm:t>
        <a:bodyPr/>
        <a:lstStyle/>
        <a:p>
          <a:endParaRPr lang="id-ID"/>
        </a:p>
      </dgm:t>
    </dgm:pt>
    <dgm:pt modelId="{4D506430-4C50-4637-93FB-12B0E0A3BB34}" type="sibTrans" cxnId="{2680EF85-EB03-47E0-B84A-B1AA9F720F47}">
      <dgm:prSet/>
      <dgm:spPr/>
      <dgm:t>
        <a:bodyPr/>
        <a:lstStyle/>
        <a:p>
          <a:endParaRPr lang="id-ID"/>
        </a:p>
      </dgm:t>
    </dgm:pt>
    <dgm:pt modelId="{726F1369-DA5F-4B07-AA3D-154B0AE79670}">
      <dgm:prSet custT="1"/>
      <dgm:spPr/>
      <dgm:t>
        <a:bodyPr/>
        <a:lstStyle/>
        <a:p>
          <a:pPr algn="just"/>
          <a:endParaRPr lang="id-ID" sz="2800" dirty="0">
            <a:latin typeface="Times New Roman" pitchFamily="18" charset="0"/>
            <a:cs typeface="Times New Roman" pitchFamily="18" charset="0"/>
          </a:endParaRPr>
        </a:p>
      </dgm:t>
    </dgm:pt>
    <dgm:pt modelId="{1EAB2459-6E17-4224-8520-BAE7BCE30329}" type="parTrans" cxnId="{30F702FC-E630-4D81-8257-C1787B26C8FA}">
      <dgm:prSet/>
      <dgm:spPr/>
      <dgm:t>
        <a:bodyPr/>
        <a:lstStyle/>
        <a:p>
          <a:endParaRPr lang="id-ID"/>
        </a:p>
      </dgm:t>
    </dgm:pt>
    <dgm:pt modelId="{815999A9-AA39-46CB-9164-EB4F9C46D614}" type="sibTrans" cxnId="{30F702FC-E630-4D81-8257-C1787B26C8FA}">
      <dgm:prSet/>
      <dgm:spPr/>
      <dgm:t>
        <a:bodyPr/>
        <a:lstStyle/>
        <a:p>
          <a:endParaRPr lang="id-ID"/>
        </a:p>
      </dgm:t>
    </dgm:pt>
    <dgm:pt modelId="{6C937F29-B078-4364-B270-EBAE05CCD2A6}" type="pres">
      <dgm:prSet presAssocID="{FE64D8CF-0309-4896-B10A-D09599C627F9}" presName="linear" presStyleCnt="0">
        <dgm:presLayoutVars>
          <dgm:dir/>
          <dgm:animLvl val="lvl"/>
          <dgm:resizeHandles val="exact"/>
        </dgm:presLayoutVars>
      </dgm:prSet>
      <dgm:spPr/>
      <dgm:t>
        <a:bodyPr/>
        <a:lstStyle/>
        <a:p>
          <a:endParaRPr lang="en-US"/>
        </a:p>
      </dgm:t>
    </dgm:pt>
    <dgm:pt modelId="{72A09D7C-2C50-4251-9F31-41A30277249F}" type="pres">
      <dgm:prSet presAssocID="{E1A6FB2A-ADB5-499D-868F-3153A0514CB8}" presName="parentLin" presStyleCnt="0"/>
      <dgm:spPr/>
    </dgm:pt>
    <dgm:pt modelId="{6F2B4170-7493-4A64-8D14-0CEBD8D0D1B0}" type="pres">
      <dgm:prSet presAssocID="{E1A6FB2A-ADB5-499D-868F-3153A0514CB8}" presName="parentLeftMargin" presStyleLbl="node1" presStyleIdx="0" presStyleCnt="2"/>
      <dgm:spPr/>
      <dgm:t>
        <a:bodyPr/>
        <a:lstStyle/>
        <a:p>
          <a:endParaRPr lang="en-US"/>
        </a:p>
      </dgm:t>
    </dgm:pt>
    <dgm:pt modelId="{8567E9C9-3F0D-4583-B82D-92847711D3B1}" type="pres">
      <dgm:prSet presAssocID="{E1A6FB2A-ADB5-499D-868F-3153A0514CB8}" presName="parentText" presStyleLbl="node1" presStyleIdx="0" presStyleCnt="2" custScaleX="93759" custScaleY="50172" custLinFactNeighborX="-2913" custLinFactNeighborY="-21130">
        <dgm:presLayoutVars>
          <dgm:chMax val="0"/>
          <dgm:bulletEnabled val="1"/>
        </dgm:presLayoutVars>
      </dgm:prSet>
      <dgm:spPr/>
      <dgm:t>
        <a:bodyPr/>
        <a:lstStyle/>
        <a:p>
          <a:endParaRPr lang="id-ID"/>
        </a:p>
      </dgm:t>
    </dgm:pt>
    <dgm:pt modelId="{A8D64D3A-693E-4448-A3B9-410C50E9033E}" type="pres">
      <dgm:prSet presAssocID="{E1A6FB2A-ADB5-499D-868F-3153A0514CB8}" presName="negativeSpace" presStyleCnt="0"/>
      <dgm:spPr/>
    </dgm:pt>
    <dgm:pt modelId="{93C8052E-37DF-4BB3-9B6A-D45E10E9C968}" type="pres">
      <dgm:prSet presAssocID="{E1A6FB2A-ADB5-499D-868F-3153A0514CB8}" presName="childText" presStyleLbl="conFgAcc1" presStyleIdx="0" presStyleCnt="2" custScaleY="92014">
        <dgm:presLayoutVars>
          <dgm:bulletEnabled val="1"/>
        </dgm:presLayoutVars>
      </dgm:prSet>
      <dgm:spPr/>
      <dgm:t>
        <a:bodyPr/>
        <a:lstStyle/>
        <a:p>
          <a:endParaRPr lang="id-ID"/>
        </a:p>
      </dgm:t>
    </dgm:pt>
    <dgm:pt modelId="{02B5F42F-F943-4D87-9318-D56026FAD084}" type="pres">
      <dgm:prSet presAssocID="{D919988E-A023-437A-B6D1-99B0DD0339A2}" presName="spaceBetweenRectangles" presStyleCnt="0"/>
      <dgm:spPr/>
    </dgm:pt>
    <dgm:pt modelId="{6F37B934-5CF4-4650-A4DB-4BFE70B814D9}" type="pres">
      <dgm:prSet presAssocID="{4A2F61A0-4F21-4099-9FD2-A32A2DF0F236}" presName="parentLin" presStyleCnt="0"/>
      <dgm:spPr/>
    </dgm:pt>
    <dgm:pt modelId="{2C7179CF-143A-4175-BE65-414D60B57F0B}" type="pres">
      <dgm:prSet presAssocID="{4A2F61A0-4F21-4099-9FD2-A32A2DF0F236}" presName="parentLeftMargin" presStyleLbl="node1" presStyleIdx="0" presStyleCnt="2"/>
      <dgm:spPr/>
      <dgm:t>
        <a:bodyPr/>
        <a:lstStyle/>
        <a:p>
          <a:endParaRPr lang="en-US"/>
        </a:p>
      </dgm:t>
    </dgm:pt>
    <dgm:pt modelId="{D7D34F73-155C-40D5-A303-95EA4EBA63EB}" type="pres">
      <dgm:prSet presAssocID="{4A2F61A0-4F21-4099-9FD2-A32A2DF0F236}" presName="parentText" presStyleLbl="node1" presStyleIdx="1" presStyleCnt="2" custScaleX="105194" custScaleY="47512" custLinFactX="1956" custLinFactNeighborX="100000" custLinFactNeighborY="-9064">
        <dgm:presLayoutVars>
          <dgm:chMax val="0"/>
          <dgm:bulletEnabled val="1"/>
        </dgm:presLayoutVars>
      </dgm:prSet>
      <dgm:spPr/>
      <dgm:t>
        <a:bodyPr/>
        <a:lstStyle/>
        <a:p>
          <a:endParaRPr lang="en-US"/>
        </a:p>
      </dgm:t>
    </dgm:pt>
    <dgm:pt modelId="{A266AC46-ADDD-4F1F-8D15-92B135FEC9AB}" type="pres">
      <dgm:prSet presAssocID="{4A2F61A0-4F21-4099-9FD2-A32A2DF0F236}" presName="negativeSpace" presStyleCnt="0"/>
      <dgm:spPr/>
    </dgm:pt>
    <dgm:pt modelId="{A41DC91E-CDFA-4B02-8B60-2E0DDD7B777C}" type="pres">
      <dgm:prSet presAssocID="{4A2F61A0-4F21-4099-9FD2-A32A2DF0F236}" presName="childText" presStyleLbl="conFgAcc1" presStyleIdx="1" presStyleCnt="2" custScaleY="26646" custLinFactNeighborX="1076" custLinFactNeighborY="25594">
        <dgm:presLayoutVars>
          <dgm:bulletEnabled val="1"/>
        </dgm:presLayoutVars>
      </dgm:prSet>
      <dgm:spPr/>
      <dgm:t>
        <a:bodyPr/>
        <a:lstStyle/>
        <a:p>
          <a:endParaRPr lang="id-ID"/>
        </a:p>
      </dgm:t>
    </dgm:pt>
  </dgm:ptLst>
  <dgm:cxnLst>
    <dgm:cxn modelId="{B63A9FCD-8CED-4EA5-95C8-0408B5351F69}" type="presOf" srcId="{E1A6FB2A-ADB5-499D-868F-3153A0514CB8}" destId="{8567E9C9-3F0D-4583-B82D-92847711D3B1}" srcOrd="1" destOrd="0" presId="urn:microsoft.com/office/officeart/2005/8/layout/list1"/>
    <dgm:cxn modelId="{FB44C58C-187E-4945-A717-015FF8E77B0F}" type="presOf" srcId="{4A2F61A0-4F21-4099-9FD2-A32A2DF0F236}" destId="{D7D34F73-155C-40D5-A303-95EA4EBA63EB}" srcOrd="1" destOrd="0" presId="urn:microsoft.com/office/officeart/2005/8/layout/list1"/>
    <dgm:cxn modelId="{6110694B-AC8E-4D7F-99AE-B48D6B873A90}" type="presOf" srcId="{E1A6FB2A-ADB5-499D-868F-3153A0514CB8}" destId="{6F2B4170-7493-4A64-8D14-0CEBD8D0D1B0}" srcOrd="0" destOrd="0" presId="urn:microsoft.com/office/officeart/2005/8/layout/list1"/>
    <dgm:cxn modelId="{90A2373A-6E9C-48B6-9067-EA358B9737F9}" type="presOf" srcId="{726F1369-DA5F-4B07-AA3D-154B0AE79670}" destId="{93C8052E-37DF-4BB3-9B6A-D45E10E9C968}" srcOrd="0" destOrd="0" presId="urn:microsoft.com/office/officeart/2005/8/layout/list1"/>
    <dgm:cxn modelId="{30F702FC-E630-4D81-8257-C1787B26C8FA}" srcId="{E1A6FB2A-ADB5-499D-868F-3153A0514CB8}" destId="{726F1369-DA5F-4B07-AA3D-154B0AE79670}" srcOrd="0" destOrd="0" parTransId="{1EAB2459-6E17-4224-8520-BAE7BCE30329}" sibTransId="{815999A9-AA39-46CB-9164-EB4F9C46D614}"/>
    <dgm:cxn modelId="{D5AF1D30-86CE-45B0-AFFF-AADC9887B367}" type="presOf" srcId="{11D10AC0-0A34-495E-8E66-5AAC9886D0D3}" destId="{93C8052E-37DF-4BB3-9B6A-D45E10E9C968}" srcOrd="0" destOrd="1" presId="urn:microsoft.com/office/officeart/2005/8/layout/list1"/>
    <dgm:cxn modelId="{D1055E8A-1206-4FFB-BBD4-806BE6B6A011}" srcId="{FE64D8CF-0309-4896-B10A-D09599C627F9}" destId="{4A2F61A0-4F21-4099-9FD2-A32A2DF0F236}" srcOrd="1" destOrd="0" parTransId="{4512718A-EA9D-4916-8373-1B3090FBF5B2}" sibTransId="{BEA4831A-A364-45AD-8924-B6A814E08609}"/>
    <dgm:cxn modelId="{51F3965A-33CE-42FC-8801-E48E1ACF3632}" type="presOf" srcId="{CB7CB446-6038-4A1D-87B0-3FB84E46191B}" destId="{A41DC91E-CDFA-4B02-8B60-2E0DDD7B777C}" srcOrd="0" destOrd="1" presId="urn:microsoft.com/office/officeart/2005/8/layout/list1"/>
    <dgm:cxn modelId="{2680EF85-EB03-47E0-B84A-B1AA9F720F47}" srcId="{4A2F61A0-4F21-4099-9FD2-A32A2DF0F236}" destId="{DFC37E82-336F-4C70-A2B9-942C5E3D7FE2}" srcOrd="0" destOrd="0" parTransId="{14280FE4-75A8-4C49-84E6-DDC61CA09A1C}" sibTransId="{4D506430-4C50-4637-93FB-12B0E0A3BB34}"/>
    <dgm:cxn modelId="{013DF835-7302-4C29-A1F6-9D0EB6724F9A}" srcId="{4A2F61A0-4F21-4099-9FD2-A32A2DF0F236}" destId="{CB7CB446-6038-4A1D-87B0-3FB84E46191B}" srcOrd="1" destOrd="0" parTransId="{49AE14BD-727B-4F9B-B9DD-4FBE84C45AAD}" sibTransId="{942D842D-DBF4-404B-8A30-8220D598F3A2}"/>
    <dgm:cxn modelId="{8C3230DB-71D4-4FFA-B71D-2E9639FE0BA3}" type="presOf" srcId="{FE64D8CF-0309-4896-B10A-D09599C627F9}" destId="{6C937F29-B078-4364-B270-EBAE05CCD2A6}" srcOrd="0" destOrd="0" presId="urn:microsoft.com/office/officeart/2005/8/layout/list1"/>
    <dgm:cxn modelId="{E1F2C6A3-9A6C-479A-977C-0B169495B44E}" srcId="{FE64D8CF-0309-4896-B10A-D09599C627F9}" destId="{E1A6FB2A-ADB5-499D-868F-3153A0514CB8}" srcOrd="0" destOrd="0" parTransId="{6DB3C61D-024E-4989-BD60-8618AF0CEA1E}" sibTransId="{D919988E-A023-437A-B6D1-99B0DD0339A2}"/>
    <dgm:cxn modelId="{D86236CC-2FD3-46DD-AFE7-4ECD9C6B7E12}" type="presOf" srcId="{DFC37E82-336F-4C70-A2B9-942C5E3D7FE2}" destId="{A41DC91E-CDFA-4B02-8B60-2E0DDD7B777C}" srcOrd="0" destOrd="0" presId="urn:microsoft.com/office/officeart/2005/8/layout/list1"/>
    <dgm:cxn modelId="{8BFC4810-4D42-4ACD-8D5C-B5F2434CBE61}" srcId="{E1A6FB2A-ADB5-499D-868F-3153A0514CB8}" destId="{11D10AC0-0A34-495E-8E66-5AAC9886D0D3}" srcOrd="1" destOrd="0" parTransId="{8D3473BF-F0C1-4B5E-930A-58EFB6048482}" sibTransId="{77CBA898-2BE6-4851-9303-5F9CEFC2E6C6}"/>
    <dgm:cxn modelId="{3CE1077F-C9D5-4488-8AF6-7B204E62D8E3}" type="presOf" srcId="{4A2F61A0-4F21-4099-9FD2-A32A2DF0F236}" destId="{2C7179CF-143A-4175-BE65-414D60B57F0B}" srcOrd="0" destOrd="0" presId="urn:microsoft.com/office/officeart/2005/8/layout/list1"/>
    <dgm:cxn modelId="{F16DBCEA-2686-4314-B660-ECD32670FB5A}" type="presParOf" srcId="{6C937F29-B078-4364-B270-EBAE05CCD2A6}" destId="{72A09D7C-2C50-4251-9F31-41A30277249F}" srcOrd="0" destOrd="0" presId="urn:microsoft.com/office/officeart/2005/8/layout/list1"/>
    <dgm:cxn modelId="{510E6A77-3D03-4C83-BFB5-5604C31A318E}" type="presParOf" srcId="{72A09D7C-2C50-4251-9F31-41A30277249F}" destId="{6F2B4170-7493-4A64-8D14-0CEBD8D0D1B0}" srcOrd="0" destOrd="0" presId="urn:microsoft.com/office/officeart/2005/8/layout/list1"/>
    <dgm:cxn modelId="{8BA18263-1D38-45CB-AC71-EBB2E11F06A3}" type="presParOf" srcId="{72A09D7C-2C50-4251-9F31-41A30277249F}" destId="{8567E9C9-3F0D-4583-B82D-92847711D3B1}" srcOrd="1" destOrd="0" presId="urn:microsoft.com/office/officeart/2005/8/layout/list1"/>
    <dgm:cxn modelId="{EC671D71-8530-4E1F-AFA9-71FCB488153B}" type="presParOf" srcId="{6C937F29-B078-4364-B270-EBAE05CCD2A6}" destId="{A8D64D3A-693E-4448-A3B9-410C50E9033E}" srcOrd="1" destOrd="0" presId="urn:microsoft.com/office/officeart/2005/8/layout/list1"/>
    <dgm:cxn modelId="{CA3F1CD5-5050-452C-B77E-B2757F1DDA8A}" type="presParOf" srcId="{6C937F29-B078-4364-B270-EBAE05CCD2A6}" destId="{93C8052E-37DF-4BB3-9B6A-D45E10E9C968}" srcOrd="2" destOrd="0" presId="urn:microsoft.com/office/officeart/2005/8/layout/list1"/>
    <dgm:cxn modelId="{5C2DE922-CF57-40BD-86F5-3EB44CCFF4D7}" type="presParOf" srcId="{6C937F29-B078-4364-B270-EBAE05CCD2A6}" destId="{02B5F42F-F943-4D87-9318-D56026FAD084}" srcOrd="3" destOrd="0" presId="urn:microsoft.com/office/officeart/2005/8/layout/list1"/>
    <dgm:cxn modelId="{65C4D36A-B048-4F5D-811F-A754772D5F0F}" type="presParOf" srcId="{6C937F29-B078-4364-B270-EBAE05CCD2A6}" destId="{6F37B934-5CF4-4650-A4DB-4BFE70B814D9}" srcOrd="4" destOrd="0" presId="urn:microsoft.com/office/officeart/2005/8/layout/list1"/>
    <dgm:cxn modelId="{1F795B04-CB15-48F9-906B-29FF3A2D82EA}" type="presParOf" srcId="{6F37B934-5CF4-4650-A4DB-4BFE70B814D9}" destId="{2C7179CF-143A-4175-BE65-414D60B57F0B}" srcOrd="0" destOrd="0" presId="urn:microsoft.com/office/officeart/2005/8/layout/list1"/>
    <dgm:cxn modelId="{DDF7594F-5EFA-4DB3-8876-2BE807973808}" type="presParOf" srcId="{6F37B934-5CF4-4650-A4DB-4BFE70B814D9}" destId="{D7D34F73-155C-40D5-A303-95EA4EBA63EB}" srcOrd="1" destOrd="0" presId="urn:microsoft.com/office/officeart/2005/8/layout/list1"/>
    <dgm:cxn modelId="{E1374296-219F-40A5-8EC1-F97184356252}" type="presParOf" srcId="{6C937F29-B078-4364-B270-EBAE05CCD2A6}" destId="{A266AC46-ADDD-4F1F-8D15-92B135FEC9AB}" srcOrd="5" destOrd="0" presId="urn:microsoft.com/office/officeart/2005/8/layout/list1"/>
    <dgm:cxn modelId="{84DB8751-79E5-4724-BE98-7C3F396D2685}" type="presParOf" srcId="{6C937F29-B078-4364-B270-EBAE05CCD2A6}" destId="{A41DC91E-CDFA-4B02-8B60-2E0DDD7B777C}"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A22EA7-2670-492D-8220-A639A411F618}" type="doc">
      <dgm:prSet loTypeId="urn:microsoft.com/office/officeart/2005/8/layout/list1" loCatId="list" qsTypeId="urn:microsoft.com/office/officeart/2005/8/quickstyle/3d3" qsCatId="3D" csTypeId="urn:microsoft.com/office/officeart/2005/8/colors/colorful5" csCatId="colorful" phldr="1"/>
      <dgm:spPr/>
      <dgm:t>
        <a:bodyPr/>
        <a:lstStyle/>
        <a:p>
          <a:endParaRPr lang="id-ID"/>
        </a:p>
      </dgm:t>
    </dgm:pt>
    <dgm:pt modelId="{8E7B89DB-82B2-4495-9109-61802A1DEE1D}">
      <dgm:prSet custT="1"/>
      <dgm:spPr/>
      <dgm:t>
        <a:bodyPr/>
        <a:lstStyle/>
        <a:p>
          <a:pPr algn="ctr"/>
          <a:r>
            <a:rPr lang="id-ID" sz="2800" b="1" dirty="0" smtClean="0">
              <a:solidFill>
                <a:schemeClr val="tx1"/>
              </a:solidFill>
              <a:latin typeface="Arial Narrow" pitchFamily="34" charset="0"/>
              <a:cs typeface="Times New Roman" pitchFamily="18" charset="0"/>
            </a:rPr>
            <a:t>PUAS TERHADAP PENAMPILAN EKSTERNAL</a:t>
          </a:r>
          <a:endParaRPr lang="id-ID" sz="2800" dirty="0">
            <a:solidFill>
              <a:schemeClr val="tx1"/>
            </a:solidFill>
            <a:latin typeface="Arial Narrow" pitchFamily="34" charset="0"/>
          </a:endParaRPr>
        </a:p>
      </dgm:t>
    </dgm:pt>
    <dgm:pt modelId="{B58178B6-DB2A-4D3C-8B39-E6DE04FC32FC}" type="parTrans" cxnId="{103D6D9A-028B-4FA7-B1C7-06B41D56021E}">
      <dgm:prSet/>
      <dgm:spPr/>
      <dgm:t>
        <a:bodyPr/>
        <a:lstStyle/>
        <a:p>
          <a:endParaRPr lang="id-ID"/>
        </a:p>
      </dgm:t>
    </dgm:pt>
    <dgm:pt modelId="{390A3C8B-C2F3-4F4E-89DC-15A6289EB49D}" type="sibTrans" cxnId="{103D6D9A-028B-4FA7-B1C7-06B41D56021E}">
      <dgm:prSet/>
      <dgm:spPr/>
      <dgm:t>
        <a:bodyPr/>
        <a:lstStyle/>
        <a:p>
          <a:endParaRPr lang="id-ID"/>
        </a:p>
      </dgm:t>
    </dgm:pt>
    <dgm:pt modelId="{5F24010D-50E7-467E-9D06-99FEAC8B8440}">
      <dgm:prSet custT="1"/>
      <dgm:spPr/>
      <dgm:t>
        <a:bodyPr/>
        <a:lstStyle/>
        <a:p>
          <a:pPr algn="just"/>
          <a:r>
            <a:rPr lang="id-ID" sz="2800" b="0" i="0" dirty="0" smtClean="0">
              <a:latin typeface="Times New Roman" pitchFamily="18" charset="0"/>
              <a:cs typeface="Times New Roman" pitchFamily="18" charset="0"/>
            </a:rPr>
            <a:t>Kepuasan dan kebanggan yang berlebihan terhadap penampilan fisik.</a:t>
          </a:r>
          <a:endParaRPr lang="id-ID" sz="2800" dirty="0">
            <a:latin typeface="Times New Roman" pitchFamily="18" charset="0"/>
            <a:cs typeface="Times New Roman" pitchFamily="18" charset="0"/>
          </a:endParaRPr>
        </a:p>
      </dgm:t>
    </dgm:pt>
    <dgm:pt modelId="{F32BC59E-B827-4774-B714-B444BDC16FC0}" type="parTrans" cxnId="{02861263-4D30-4806-A897-F48517A66F7C}">
      <dgm:prSet/>
      <dgm:spPr/>
      <dgm:t>
        <a:bodyPr/>
        <a:lstStyle/>
        <a:p>
          <a:endParaRPr lang="id-ID"/>
        </a:p>
      </dgm:t>
    </dgm:pt>
    <dgm:pt modelId="{703D4646-3B20-4859-9E3B-BF95A2ABF48D}" type="sibTrans" cxnId="{02861263-4D30-4806-A897-F48517A66F7C}">
      <dgm:prSet/>
      <dgm:spPr/>
      <dgm:t>
        <a:bodyPr/>
        <a:lstStyle/>
        <a:p>
          <a:endParaRPr lang="id-ID"/>
        </a:p>
      </dgm:t>
    </dgm:pt>
    <dgm:pt modelId="{7CAB840D-DBF1-4004-89E2-C0C521EBBDFE}">
      <dgm:prSet custT="1"/>
      <dgm:spPr/>
      <dgm:t>
        <a:bodyPr/>
        <a:lstStyle/>
        <a:p>
          <a:pPr algn="ctr"/>
          <a:r>
            <a:rPr lang="id-ID" sz="2800" b="1" i="0" dirty="0" smtClean="0">
              <a:solidFill>
                <a:schemeClr val="tx1"/>
              </a:solidFill>
              <a:latin typeface="Arial Narrow" pitchFamily="34" charset="0"/>
            </a:rPr>
            <a:t>PERTIMBANGAN YANG PREMATUR</a:t>
          </a:r>
          <a:endParaRPr lang="id-ID" sz="2800" dirty="0">
            <a:solidFill>
              <a:schemeClr val="tx1"/>
            </a:solidFill>
            <a:latin typeface="Arial Narrow" pitchFamily="34" charset="0"/>
          </a:endParaRPr>
        </a:p>
      </dgm:t>
    </dgm:pt>
    <dgm:pt modelId="{ADF64CCB-98A2-49DD-A82C-5C8ECE09038E}" type="parTrans" cxnId="{91779513-8390-46D8-A8BC-BD6C6FC9CB74}">
      <dgm:prSet/>
      <dgm:spPr/>
      <dgm:t>
        <a:bodyPr/>
        <a:lstStyle/>
        <a:p>
          <a:endParaRPr lang="id-ID"/>
        </a:p>
      </dgm:t>
    </dgm:pt>
    <dgm:pt modelId="{420EF270-5E87-4D60-9324-474B6A784639}" type="sibTrans" cxnId="{91779513-8390-46D8-A8BC-BD6C6FC9CB74}">
      <dgm:prSet/>
      <dgm:spPr/>
      <dgm:t>
        <a:bodyPr/>
        <a:lstStyle/>
        <a:p>
          <a:endParaRPr lang="id-ID"/>
        </a:p>
      </dgm:t>
    </dgm:pt>
    <dgm:pt modelId="{77B8B81D-B9FD-4006-BC02-DB433DE96F76}">
      <dgm:prSet custT="1"/>
      <dgm:spPr/>
      <dgm:t>
        <a:bodyPr/>
        <a:lstStyle/>
        <a:p>
          <a:pPr algn="just"/>
          <a:r>
            <a:rPr lang="id-ID" sz="2800" b="0" i="0" dirty="0" smtClean="0">
              <a:latin typeface="Times New Roman" pitchFamily="18" charset="0"/>
              <a:cs typeface="Times New Roman" pitchFamily="18" charset="0"/>
            </a:rPr>
            <a:t>Pertimbangan yang belum sampai pada waktu untuk hasil yang sesuai, belum habis secara keseluruhan hasil simakan, penyimak sudah mempertimbangkannya terlebih dahulu.</a:t>
          </a:r>
          <a:endParaRPr lang="id-ID" sz="2800" dirty="0">
            <a:latin typeface="Times New Roman" pitchFamily="18" charset="0"/>
            <a:cs typeface="Times New Roman" pitchFamily="18" charset="0"/>
          </a:endParaRPr>
        </a:p>
      </dgm:t>
    </dgm:pt>
    <dgm:pt modelId="{92247BD9-C126-48DE-BABC-E22C8A9890D2}" type="parTrans" cxnId="{6F6344A6-9602-4ACD-8F0B-878E23C00E21}">
      <dgm:prSet/>
      <dgm:spPr/>
      <dgm:t>
        <a:bodyPr/>
        <a:lstStyle/>
        <a:p>
          <a:endParaRPr lang="id-ID"/>
        </a:p>
      </dgm:t>
    </dgm:pt>
    <dgm:pt modelId="{A1CED6FB-7D8C-416C-8F5A-D5B001ED52F7}" type="sibTrans" cxnId="{6F6344A6-9602-4ACD-8F0B-878E23C00E21}">
      <dgm:prSet/>
      <dgm:spPr/>
      <dgm:t>
        <a:bodyPr/>
        <a:lstStyle/>
        <a:p>
          <a:endParaRPr lang="id-ID"/>
        </a:p>
      </dgm:t>
    </dgm:pt>
    <dgm:pt modelId="{AE3E69F1-444C-4992-9704-5E104CB563D0}" type="pres">
      <dgm:prSet presAssocID="{D4A22EA7-2670-492D-8220-A639A411F618}" presName="linear" presStyleCnt="0">
        <dgm:presLayoutVars>
          <dgm:dir/>
          <dgm:animLvl val="lvl"/>
          <dgm:resizeHandles val="exact"/>
        </dgm:presLayoutVars>
      </dgm:prSet>
      <dgm:spPr/>
      <dgm:t>
        <a:bodyPr/>
        <a:lstStyle/>
        <a:p>
          <a:endParaRPr lang="en-US"/>
        </a:p>
      </dgm:t>
    </dgm:pt>
    <dgm:pt modelId="{524F2AC5-1101-4B9E-9A6F-8BA9BE691553}" type="pres">
      <dgm:prSet presAssocID="{8E7B89DB-82B2-4495-9109-61802A1DEE1D}" presName="parentLin" presStyleCnt="0"/>
      <dgm:spPr/>
    </dgm:pt>
    <dgm:pt modelId="{DAB9F72B-15E1-4C55-BF1B-28B08721152B}" type="pres">
      <dgm:prSet presAssocID="{8E7B89DB-82B2-4495-9109-61802A1DEE1D}" presName="parentLeftMargin" presStyleLbl="node1" presStyleIdx="0" presStyleCnt="2"/>
      <dgm:spPr/>
      <dgm:t>
        <a:bodyPr/>
        <a:lstStyle/>
        <a:p>
          <a:endParaRPr lang="en-US"/>
        </a:p>
      </dgm:t>
    </dgm:pt>
    <dgm:pt modelId="{7E1450A4-E0F7-4B24-861E-C80D53BED641}" type="pres">
      <dgm:prSet presAssocID="{8E7B89DB-82B2-4495-9109-61802A1DEE1D}" presName="parentText" presStyleLbl="node1" presStyleIdx="0" presStyleCnt="2" custScaleX="94953" custScaleY="105030" custLinFactNeighborX="3448" custLinFactNeighborY="34553">
        <dgm:presLayoutVars>
          <dgm:chMax val="0"/>
          <dgm:bulletEnabled val="1"/>
        </dgm:presLayoutVars>
      </dgm:prSet>
      <dgm:spPr/>
      <dgm:t>
        <a:bodyPr/>
        <a:lstStyle/>
        <a:p>
          <a:endParaRPr lang="en-US"/>
        </a:p>
      </dgm:t>
    </dgm:pt>
    <dgm:pt modelId="{ACD05099-CFA9-4516-80E9-E93D629AB4FF}" type="pres">
      <dgm:prSet presAssocID="{8E7B89DB-82B2-4495-9109-61802A1DEE1D}" presName="negativeSpace" presStyleCnt="0"/>
      <dgm:spPr/>
    </dgm:pt>
    <dgm:pt modelId="{7ABF8C1C-3C92-4DF8-A787-17BAE13A31D7}" type="pres">
      <dgm:prSet presAssocID="{8E7B89DB-82B2-4495-9109-61802A1DEE1D}" presName="childText" presStyleLbl="conFgAcc1" presStyleIdx="0" presStyleCnt="2" custScaleY="91447" custLinFactY="16673" custLinFactNeighborY="100000">
        <dgm:presLayoutVars>
          <dgm:bulletEnabled val="1"/>
        </dgm:presLayoutVars>
      </dgm:prSet>
      <dgm:spPr/>
      <dgm:t>
        <a:bodyPr/>
        <a:lstStyle/>
        <a:p>
          <a:endParaRPr lang="id-ID"/>
        </a:p>
      </dgm:t>
    </dgm:pt>
    <dgm:pt modelId="{14EEB649-57E3-4D35-AA46-6E5B90E632DD}" type="pres">
      <dgm:prSet presAssocID="{390A3C8B-C2F3-4F4E-89DC-15A6289EB49D}" presName="spaceBetweenRectangles" presStyleCnt="0"/>
      <dgm:spPr/>
    </dgm:pt>
    <dgm:pt modelId="{DDA635AA-3C15-4101-A690-5711F3A6E123}" type="pres">
      <dgm:prSet presAssocID="{7CAB840D-DBF1-4004-89E2-C0C521EBBDFE}" presName="parentLin" presStyleCnt="0"/>
      <dgm:spPr/>
    </dgm:pt>
    <dgm:pt modelId="{5AA96930-C602-41C7-AE7D-7C8CC2C239A6}" type="pres">
      <dgm:prSet presAssocID="{7CAB840D-DBF1-4004-89E2-C0C521EBBDFE}" presName="parentLeftMargin" presStyleLbl="node1" presStyleIdx="0" presStyleCnt="2"/>
      <dgm:spPr/>
      <dgm:t>
        <a:bodyPr/>
        <a:lstStyle/>
        <a:p>
          <a:endParaRPr lang="en-US"/>
        </a:p>
      </dgm:t>
    </dgm:pt>
    <dgm:pt modelId="{A9B15B51-EA18-4F6A-9053-FA187F7C66D3}" type="pres">
      <dgm:prSet presAssocID="{7CAB840D-DBF1-4004-89E2-C0C521EBBDFE}" presName="parentText" presStyleLbl="node1" presStyleIdx="1" presStyleCnt="2" custScaleX="91232" custScaleY="129563" custLinFactX="28818" custLinFactY="167933" custLinFactNeighborX="100000" custLinFactNeighborY="200000">
        <dgm:presLayoutVars>
          <dgm:chMax val="0"/>
          <dgm:bulletEnabled val="1"/>
        </dgm:presLayoutVars>
      </dgm:prSet>
      <dgm:spPr/>
      <dgm:t>
        <a:bodyPr/>
        <a:lstStyle/>
        <a:p>
          <a:endParaRPr lang="id-ID"/>
        </a:p>
      </dgm:t>
    </dgm:pt>
    <dgm:pt modelId="{360BDE05-633F-4F62-93B7-E2F0660C7EE6}" type="pres">
      <dgm:prSet presAssocID="{7CAB840D-DBF1-4004-89E2-C0C521EBBDFE}" presName="negativeSpace" presStyleCnt="0"/>
      <dgm:spPr/>
    </dgm:pt>
    <dgm:pt modelId="{2BB1637A-DED7-4F9B-8203-774B6322E0D8}" type="pres">
      <dgm:prSet presAssocID="{7CAB840D-DBF1-4004-89E2-C0C521EBBDFE}" presName="childText" presStyleLbl="conFgAcc1" presStyleIdx="1" presStyleCnt="2" custScaleY="172467" custLinFactNeighborX="1064" custLinFactNeighborY="-13289">
        <dgm:presLayoutVars>
          <dgm:bulletEnabled val="1"/>
        </dgm:presLayoutVars>
      </dgm:prSet>
      <dgm:spPr/>
      <dgm:t>
        <a:bodyPr/>
        <a:lstStyle/>
        <a:p>
          <a:endParaRPr lang="id-ID"/>
        </a:p>
      </dgm:t>
    </dgm:pt>
  </dgm:ptLst>
  <dgm:cxnLst>
    <dgm:cxn modelId="{818FDA05-2CC3-469A-B662-533A2669455B}" type="presOf" srcId="{8E7B89DB-82B2-4495-9109-61802A1DEE1D}" destId="{7E1450A4-E0F7-4B24-861E-C80D53BED641}" srcOrd="1" destOrd="0" presId="urn:microsoft.com/office/officeart/2005/8/layout/list1"/>
    <dgm:cxn modelId="{91779513-8390-46D8-A8BC-BD6C6FC9CB74}" srcId="{D4A22EA7-2670-492D-8220-A639A411F618}" destId="{7CAB840D-DBF1-4004-89E2-C0C521EBBDFE}" srcOrd="1" destOrd="0" parTransId="{ADF64CCB-98A2-49DD-A82C-5C8ECE09038E}" sibTransId="{420EF270-5E87-4D60-9324-474B6A784639}"/>
    <dgm:cxn modelId="{1718B644-DBEE-4CB2-990E-643ECC52E6C5}" type="presOf" srcId="{7CAB840D-DBF1-4004-89E2-C0C521EBBDFE}" destId="{5AA96930-C602-41C7-AE7D-7C8CC2C239A6}" srcOrd="0" destOrd="0" presId="urn:microsoft.com/office/officeart/2005/8/layout/list1"/>
    <dgm:cxn modelId="{6F6344A6-9602-4ACD-8F0B-878E23C00E21}" srcId="{7CAB840D-DBF1-4004-89E2-C0C521EBBDFE}" destId="{77B8B81D-B9FD-4006-BC02-DB433DE96F76}" srcOrd="0" destOrd="0" parTransId="{92247BD9-C126-48DE-BABC-E22C8A9890D2}" sibTransId="{A1CED6FB-7D8C-416C-8F5A-D5B001ED52F7}"/>
    <dgm:cxn modelId="{B4FF244E-B16F-4D69-9639-E51ACBD8EE8A}" type="presOf" srcId="{8E7B89DB-82B2-4495-9109-61802A1DEE1D}" destId="{DAB9F72B-15E1-4C55-BF1B-28B08721152B}" srcOrd="0" destOrd="0" presId="urn:microsoft.com/office/officeart/2005/8/layout/list1"/>
    <dgm:cxn modelId="{AFD4BFCD-27D7-466B-830E-6F1883E47908}" type="presOf" srcId="{5F24010D-50E7-467E-9D06-99FEAC8B8440}" destId="{7ABF8C1C-3C92-4DF8-A787-17BAE13A31D7}" srcOrd="0" destOrd="0" presId="urn:microsoft.com/office/officeart/2005/8/layout/list1"/>
    <dgm:cxn modelId="{3BAC3B5B-2CB2-4D1D-9477-0592BBA051B9}" type="presOf" srcId="{7CAB840D-DBF1-4004-89E2-C0C521EBBDFE}" destId="{A9B15B51-EA18-4F6A-9053-FA187F7C66D3}" srcOrd="1" destOrd="0" presId="urn:microsoft.com/office/officeart/2005/8/layout/list1"/>
    <dgm:cxn modelId="{02861263-4D30-4806-A897-F48517A66F7C}" srcId="{8E7B89DB-82B2-4495-9109-61802A1DEE1D}" destId="{5F24010D-50E7-467E-9D06-99FEAC8B8440}" srcOrd="0" destOrd="0" parTransId="{F32BC59E-B827-4774-B714-B444BDC16FC0}" sibTransId="{703D4646-3B20-4859-9E3B-BF95A2ABF48D}"/>
    <dgm:cxn modelId="{103D6D9A-028B-4FA7-B1C7-06B41D56021E}" srcId="{D4A22EA7-2670-492D-8220-A639A411F618}" destId="{8E7B89DB-82B2-4495-9109-61802A1DEE1D}" srcOrd="0" destOrd="0" parTransId="{B58178B6-DB2A-4D3C-8B39-E6DE04FC32FC}" sibTransId="{390A3C8B-C2F3-4F4E-89DC-15A6289EB49D}"/>
    <dgm:cxn modelId="{3833AC29-9957-4A38-91A9-4B25265CF241}" type="presOf" srcId="{77B8B81D-B9FD-4006-BC02-DB433DE96F76}" destId="{2BB1637A-DED7-4F9B-8203-774B6322E0D8}" srcOrd="0" destOrd="0" presId="urn:microsoft.com/office/officeart/2005/8/layout/list1"/>
    <dgm:cxn modelId="{BA9EAEA3-4DAD-4A4F-A20E-BD834AFB45A9}" type="presOf" srcId="{D4A22EA7-2670-492D-8220-A639A411F618}" destId="{AE3E69F1-444C-4992-9704-5E104CB563D0}" srcOrd="0" destOrd="0" presId="urn:microsoft.com/office/officeart/2005/8/layout/list1"/>
    <dgm:cxn modelId="{2F462082-F1EF-404F-A899-5FAE1C426CE4}" type="presParOf" srcId="{AE3E69F1-444C-4992-9704-5E104CB563D0}" destId="{524F2AC5-1101-4B9E-9A6F-8BA9BE691553}" srcOrd="0" destOrd="0" presId="urn:microsoft.com/office/officeart/2005/8/layout/list1"/>
    <dgm:cxn modelId="{C146EA06-6CC9-4A9F-8FB1-454331271858}" type="presParOf" srcId="{524F2AC5-1101-4B9E-9A6F-8BA9BE691553}" destId="{DAB9F72B-15E1-4C55-BF1B-28B08721152B}" srcOrd="0" destOrd="0" presId="urn:microsoft.com/office/officeart/2005/8/layout/list1"/>
    <dgm:cxn modelId="{5362C09A-F17B-4895-ADCD-66AAFE8B4B91}" type="presParOf" srcId="{524F2AC5-1101-4B9E-9A6F-8BA9BE691553}" destId="{7E1450A4-E0F7-4B24-861E-C80D53BED641}" srcOrd="1" destOrd="0" presId="urn:microsoft.com/office/officeart/2005/8/layout/list1"/>
    <dgm:cxn modelId="{CFFA1196-491D-44FD-A045-4DD9618DE319}" type="presParOf" srcId="{AE3E69F1-444C-4992-9704-5E104CB563D0}" destId="{ACD05099-CFA9-4516-80E9-E93D629AB4FF}" srcOrd="1" destOrd="0" presId="urn:microsoft.com/office/officeart/2005/8/layout/list1"/>
    <dgm:cxn modelId="{95310815-2D0F-4A0F-ABEB-F8F0F0DC5EE7}" type="presParOf" srcId="{AE3E69F1-444C-4992-9704-5E104CB563D0}" destId="{7ABF8C1C-3C92-4DF8-A787-17BAE13A31D7}" srcOrd="2" destOrd="0" presId="urn:microsoft.com/office/officeart/2005/8/layout/list1"/>
    <dgm:cxn modelId="{D82A19A2-E6CA-4C9A-9BD7-09FF6155EB40}" type="presParOf" srcId="{AE3E69F1-444C-4992-9704-5E104CB563D0}" destId="{14EEB649-57E3-4D35-AA46-6E5B90E632DD}" srcOrd="3" destOrd="0" presId="urn:microsoft.com/office/officeart/2005/8/layout/list1"/>
    <dgm:cxn modelId="{D6561E94-E6C8-4320-8DC7-0B3FE1EDA9A7}" type="presParOf" srcId="{AE3E69F1-444C-4992-9704-5E104CB563D0}" destId="{DDA635AA-3C15-4101-A690-5711F3A6E123}" srcOrd="4" destOrd="0" presId="urn:microsoft.com/office/officeart/2005/8/layout/list1"/>
    <dgm:cxn modelId="{3CCDDEA2-4A78-4805-A200-781552FF2FAD}" type="presParOf" srcId="{DDA635AA-3C15-4101-A690-5711F3A6E123}" destId="{5AA96930-C602-41C7-AE7D-7C8CC2C239A6}" srcOrd="0" destOrd="0" presId="urn:microsoft.com/office/officeart/2005/8/layout/list1"/>
    <dgm:cxn modelId="{769CC1BC-F36A-4AB7-954F-2E0260D263BA}" type="presParOf" srcId="{DDA635AA-3C15-4101-A690-5711F3A6E123}" destId="{A9B15B51-EA18-4F6A-9053-FA187F7C66D3}" srcOrd="1" destOrd="0" presId="urn:microsoft.com/office/officeart/2005/8/layout/list1"/>
    <dgm:cxn modelId="{65E5D5D3-E90A-434C-A056-F2C2D4FE04E7}" type="presParOf" srcId="{AE3E69F1-444C-4992-9704-5E104CB563D0}" destId="{360BDE05-633F-4F62-93B7-E2F0660C7EE6}" srcOrd="5" destOrd="0" presId="urn:microsoft.com/office/officeart/2005/8/layout/list1"/>
    <dgm:cxn modelId="{882511CC-2027-4084-912A-365BE9B5959C}" type="presParOf" srcId="{AE3E69F1-444C-4992-9704-5E104CB563D0}" destId="{2BB1637A-DED7-4F9B-8203-774B6322E0D8}" srcOrd="6"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C3969A0-F053-4FB4-8500-AC7A71E37399}" type="doc">
      <dgm:prSet loTypeId="urn:microsoft.com/office/officeart/2005/8/layout/list1" loCatId="list" qsTypeId="urn:microsoft.com/office/officeart/2005/8/quickstyle/3d3" qsCatId="3D" csTypeId="urn:microsoft.com/office/officeart/2005/8/colors/colorful5" csCatId="colorful" phldr="1"/>
      <dgm:spPr/>
      <dgm:t>
        <a:bodyPr/>
        <a:lstStyle/>
        <a:p>
          <a:endParaRPr lang="id-ID"/>
        </a:p>
      </dgm:t>
    </dgm:pt>
    <dgm:pt modelId="{39E7ABB7-8536-46C4-A23D-B5B04EE415ED}">
      <dgm:prSet phldrT="[Text]" custT="1"/>
      <dgm:spPr/>
      <dgm:t>
        <a:bodyPr/>
        <a:lstStyle/>
        <a:p>
          <a:pPr algn="ctr"/>
          <a:r>
            <a:rPr lang="id-ID" sz="3200" b="1" i="0" dirty="0" smtClean="0">
              <a:solidFill>
                <a:schemeClr val="tx1">
                  <a:lumMod val="95000"/>
                  <a:lumOff val="5000"/>
                </a:schemeClr>
              </a:solidFill>
              <a:latin typeface="Arial Narrow" pitchFamily="34" charset="0"/>
            </a:rPr>
            <a:t>KEBINGUNGAN SEMANTIK</a:t>
          </a:r>
          <a:endParaRPr lang="id-ID" sz="3200" dirty="0">
            <a:solidFill>
              <a:schemeClr val="tx1">
                <a:lumMod val="95000"/>
                <a:lumOff val="5000"/>
              </a:schemeClr>
            </a:solidFill>
            <a:latin typeface="Arial Narrow" pitchFamily="34" charset="0"/>
          </a:endParaRPr>
        </a:p>
      </dgm:t>
    </dgm:pt>
    <dgm:pt modelId="{AA85DB5E-B0FE-4C80-99A5-BCF0DAEB1F7F}" type="parTrans" cxnId="{9781A627-7283-4E7D-90B6-9C9BC55C4BDA}">
      <dgm:prSet/>
      <dgm:spPr/>
      <dgm:t>
        <a:bodyPr/>
        <a:lstStyle/>
        <a:p>
          <a:endParaRPr lang="id-ID"/>
        </a:p>
      </dgm:t>
    </dgm:pt>
    <dgm:pt modelId="{643D0AB4-59F8-4233-A0C2-052B8DE89A19}" type="sibTrans" cxnId="{9781A627-7283-4E7D-90B6-9C9BC55C4BDA}">
      <dgm:prSet/>
      <dgm:spPr/>
      <dgm:t>
        <a:bodyPr/>
        <a:lstStyle/>
        <a:p>
          <a:endParaRPr lang="id-ID"/>
        </a:p>
      </dgm:t>
    </dgm:pt>
    <dgm:pt modelId="{3FFE24B8-873F-4398-B2EC-2A50596D4C5D}">
      <dgm:prSet custT="1"/>
      <dgm:spPr/>
      <dgm:t>
        <a:bodyPr/>
        <a:lstStyle/>
        <a:p>
          <a:pPr algn="just"/>
          <a:r>
            <a:rPr lang="id-ID" sz="2800" b="0" i="0" dirty="0" smtClean="0">
              <a:latin typeface="Times New Roman" pitchFamily="18" charset="0"/>
              <a:cs typeface="Times New Roman" pitchFamily="18" charset="0"/>
            </a:rPr>
            <a:t>Kebingungan terhadap sesuatu yang menimbulkan proses menyimak tidak di tanggapi dengan baik, dan setelah kebingungan itu hilang barulah penyimak akan mencari tahu apa yang baru saja ia lewatkan</a:t>
          </a:r>
          <a:endParaRPr lang="id-ID" sz="2800" dirty="0">
            <a:latin typeface="Times New Roman" pitchFamily="18" charset="0"/>
            <a:cs typeface="Times New Roman" pitchFamily="18" charset="0"/>
          </a:endParaRPr>
        </a:p>
      </dgm:t>
    </dgm:pt>
    <dgm:pt modelId="{2B458510-100F-4472-9C76-DD31E7A78A8A}" type="parTrans" cxnId="{7FB19D73-972F-46A8-8F71-ED8DA87CAFD0}">
      <dgm:prSet/>
      <dgm:spPr/>
      <dgm:t>
        <a:bodyPr/>
        <a:lstStyle/>
        <a:p>
          <a:endParaRPr lang="id-ID"/>
        </a:p>
      </dgm:t>
    </dgm:pt>
    <dgm:pt modelId="{B3ED77FE-BBD2-4175-AF83-BFA128EAE871}" type="sibTrans" cxnId="{7FB19D73-972F-46A8-8F71-ED8DA87CAFD0}">
      <dgm:prSet/>
      <dgm:spPr/>
      <dgm:t>
        <a:bodyPr/>
        <a:lstStyle/>
        <a:p>
          <a:endParaRPr lang="id-ID"/>
        </a:p>
      </dgm:t>
    </dgm:pt>
    <dgm:pt modelId="{457C98F9-0575-411D-B703-48A0EF55C320}" type="pres">
      <dgm:prSet presAssocID="{6C3969A0-F053-4FB4-8500-AC7A71E37399}" presName="linear" presStyleCnt="0">
        <dgm:presLayoutVars>
          <dgm:dir/>
          <dgm:animLvl val="lvl"/>
          <dgm:resizeHandles val="exact"/>
        </dgm:presLayoutVars>
      </dgm:prSet>
      <dgm:spPr/>
      <dgm:t>
        <a:bodyPr/>
        <a:lstStyle/>
        <a:p>
          <a:endParaRPr lang="en-US"/>
        </a:p>
      </dgm:t>
    </dgm:pt>
    <dgm:pt modelId="{3128B2DE-6F45-410B-8E93-6989C46EA17D}" type="pres">
      <dgm:prSet presAssocID="{39E7ABB7-8536-46C4-A23D-B5B04EE415ED}" presName="parentLin" presStyleCnt="0"/>
      <dgm:spPr/>
    </dgm:pt>
    <dgm:pt modelId="{5FEF30DC-E4D4-461A-8CFD-2D0EBD8A3C45}" type="pres">
      <dgm:prSet presAssocID="{39E7ABB7-8536-46C4-A23D-B5B04EE415ED}" presName="parentLeftMargin" presStyleLbl="node1" presStyleIdx="0" presStyleCnt="1"/>
      <dgm:spPr/>
      <dgm:t>
        <a:bodyPr/>
        <a:lstStyle/>
        <a:p>
          <a:endParaRPr lang="en-US"/>
        </a:p>
      </dgm:t>
    </dgm:pt>
    <dgm:pt modelId="{0D96AA06-9C3E-40FF-B2AD-A24DF48505D9}" type="pres">
      <dgm:prSet presAssocID="{39E7ABB7-8536-46C4-A23D-B5B04EE415ED}" presName="parentText" presStyleLbl="node1" presStyleIdx="0" presStyleCnt="1" custScaleX="133462" custScaleY="49128" custLinFactNeighborX="-34782" custLinFactNeighborY="-47498">
        <dgm:presLayoutVars>
          <dgm:chMax val="0"/>
          <dgm:bulletEnabled val="1"/>
        </dgm:presLayoutVars>
      </dgm:prSet>
      <dgm:spPr/>
      <dgm:t>
        <a:bodyPr/>
        <a:lstStyle/>
        <a:p>
          <a:endParaRPr lang="id-ID"/>
        </a:p>
      </dgm:t>
    </dgm:pt>
    <dgm:pt modelId="{58728889-4A0E-4B5B-8B50-0289E5524037}" type="pres">
      <dgm:prSet presAssocID="{39E7ABB7-8536-46C4-A23D-B5B04EE415ED}" presName="negativeSpace" presStyleCnt="0"/>
      <dgm:spPr/>
    </dgm:pt>
    <dgm:pt modelId="{F590ECD7-305D-4BFD-9998-2905DD9C53C3}" type="pres">
      <dgm:prSet presAssocID="{39E7ABB7-8536-46C4-A23D-B5B04EE415ED}" presName="childText" presStyleLbl="conFgAcc1" presStyleIdx="0" presStyleCnt="1" custScaleY="91238" custLinFactNeighborY="-47516">
        <dgm:presLayoutVars>
          <dgm:bulletEnabled val="1"/>
        </dgm:presLayoutVars>
      </dgm:prSet>
      <dgm:spPr/>
      <dgm:t>
        <a:bodyPr/>
        <a:lstStyle/>
        <a:p>
          <a:endParaRPr lang="id-ID"/>
        </a:p>
      </dgm:t>
    </dgm:pt>
  </dgm:ptLst>
  <dgm:cxnLst>
    <dgm:cxn modelId="{9781A627-7283-4E7D-90B6-9C9BC55C4BDA}" srcId="{6C3969A0-F053-4FB4-8500-AC7A71E37399}" destId="{39E7ABB7-8536-46C4-A23D-B5B04EE415ED}" srcOrd="0" destOrd="0" parTransId="{AA85DB5E-B0FE-4C80-99A5-BCF0DAEB1F7F}" sibTransId="{643D0AB4-59F8-4233-A0C2-052B8DE89A19}"/>
    <dgm:cxn modelId="{3F9195FF-0719-409B-8690-1B9D61076E15}" type="presOf" srcId="{39E7ABB7-8536-46C4-A23D-B5B04EE415ED}" destId="{5FEF30DC-E4D4-461A-8CFD-2D0EBD8A3C45}" srcOrd="0" destOrd="0" presId="urn:microsoft.com/office/officeart/2005/8/layout/list1"/>
    <dgm:cxn modelId="{19F209A3-907A-4D0D-BCE1-466C2E676C14}" type="presOf" srcId="{39E7ABB7-8536-46C4-A23D-B5B04EE415ED}" destId="{0D96AA06-9C3E-40FF-B2AD-A24DF48505D9}" srcOrd="1" destOrd="0" presId="urn:microsoft.com/office/officeart/2005/8/layout/list1"/>
    <dgm:cxn modelId="{8238CFA0-1816-4D7A-899F-817B3172DA62}" type="presOf" srcId="{3FFE24B8-873F-4398-B2EC-2A50596D4C5D}" destId="{F590ECD7-305D-4BFD-9998-2905DD9C53C3}" srcOrd="0" destOrd="0" presId="urn:microsoft.com/office/officeart/2005/8/layout/list1"/>
    <dgm:cxn modelId="{7FB19D73-972F-46A8-8F71-ED8DA87CAFD0}" srcId="{39E7ABB7-8536-46C4-A23D-B5B04EE415ED}" destId="{3FFE24B8-873F-4398-B2EC-2A50596D4C5D}" srcOrd="0" destOrd="0" parTransId="{2B458510-100F-4472-9C76-DD31E7A78A8A}" sibTransId="{B3ED77FE-BBD2-4175-AF83-BFA128EAE871}"/>
    <dgm:cxn modelId="{6105C15B-F031-4D15-8691-C0051C65EB3D}" type="presOf" srcId="{6C3969A0-F053-4FB4-8500-AC7A71E37399}" destId="{457C98F9-0575-411D-B703-48A0EF55C320}" srcOrd="0" destOrd="0" presId="urn:microsoft.com/office/officeart/2005/8/layout/list1"/>
    <dgm:cxn modelId="{4993B79E-E813-42AC-9256-53228128C381}" type="presParOf" srcId="{457C98F9-0575-411D-B703-48A0EF55C320}" destId="{3128B2DE-6F45-410B-8E93-6989C46EA17D}" srcOrd="0" destOrd="0" presId="urn:microsoft.com/office/officeart/2005/8/layout/list1"/>
    <dgm:cxn modelId="{10912DE4-F54F-4E82-A1D5-CD5E083E3ADF}" type="presParOf" srcId="{3128B2DE-6F45-410B-8E93-6989C46EA17D}" destId="{5FEF30DC-E4D4-461A-8CFD-2D0EBD8A3C45}" srcOrd="0" destOrd="0" presId="urn:microsoft.com/office/officeart/2005/8/layout/list1"/>
    <dgm:cxn modelId="{BED9DDA3-4320-464B-85DF-8423F2445A8B}" type="presParOf" srcId="{3128B2DE-6F45-410B-8E93-6989C46EA17D}" destId="{0D96AA06-9C3E-40FF-B2AD-A24DF48505D9}" srcOrd="1" destOrd="0" presId="urn:microsoft.com/office/officeart/2005/8/layout/list1"/>
    <dgm:cxn modelId="{9E8DD378-E422-43B2-BDB8-A21DD3BAD00F}" type="presParOf" srcId="{457C98F9-0575-411D-B703-48A0EF55C320}" destId="{58728889-4A0E-4B5B-8B50-0289E5524037}" srcOrd="1" destOrd="0" presId="urn:microsoft.com/office/officeart/2005/8/layout/list1"/>
    <dgm:cxn modelId="{93627FD8-6A9F-40D3-B8D8-45F577C848AD}" type="presParOf" srcId="{457C98F9-0575-411D-B703-48A0EF55C320}" destId="{F590ECD7-305D-4BFD-9998-2905DD9C53C3}"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4AB45B-9E97-4021-B584-35A64B29BB98}" type="doc">
      <dgm:prSet loTypeId="urn:microsoft.com/office/officeart/2005/8/layout/vList2" loCatId="list" qsTypeId="urn:microsoft.com/office/officeart/2005/8/quickstyle/3d3" qsCatId="3D" csTypeId="urn:microsoft.com/office/officeart/2005/8/colors/colorful1#1" csCatId="colorful" phldr="1"/>
      <dgm:spPr/>
      <dgm:t>
        <a:bodyPr/>
        <a:lstStyle/>
        <a:p>
          <a:endParaRPr lang="id-ID"/>
        </a:p>
      </dgm:t>
    </dgm:pt>
    <dgm:pt modelId="{06EF4989-03E7-4B9C-B637-69D3A0974B16}">
      <dgm:prSet phldrT="[Text]" custT="1"/>
      <dgm:spPr/>
      <dgm:t>
        <a:bodyPr/>
        <a:lstStyle/>
        <a:p>
          <a:pPr algn="just"/>
          <a:r>
            <a:rPr lang="id-ID" sz="3600" dirty="0" smtClean="0">
              <a:latin typeface="Times New Roman" pitchFamily="18" charset="0"/>
              <a:cs typeface="Times New Roman" pitchFamily="18" charset="0"/>
            </a:rPr>
            <a:t>H</a:t>
          </a:r>
          <a:r>
            <a:rPr lang="en-US" sz="3600" dirty="0" err="1" smtClean="0">
              <a:latin typeface="Times New Roman" pitchFamily="18" charset="0"/>
              <a:cs typeface="Times New Roman" pitchFamily="18" charset="0"/>
            </a:rPr>
            <a:t>enri</a:t>
          </a:r>
          <a:r>
            <a:rPr lang="id-ID" sz="3600" dirty="0" smtClean="0">
              <a:latin typeface="Times New Roman" pitchFamily="18" charset="0"/>
              <a:cs typeface="Times New Roman" pitchFamily="18" charset="0"/>
            </a:rPr>
            <a:t> 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Tarigan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membagi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hal</a:t>
          </a:r>
          <a:r>
            <a:rPr lang="en-US" sz="3600" dirty="0" smtClean="0">
              <a:latin typeface="Times New Roman" pitchFamily="18" charset="0"/>
              <a:cs typeface="Times New Roman" pitchFamily="18" charset="0"/>
            </a:rPr>
            <a:t> yang </a:t>
          </a:r>
          <a:r>
            <a:rPr lang="en-US" sz="3600" dirty="0" err="1" smtClean="0">
              <a:latin typeface="Times New Roman" pitchFamily="18" charset="0"/>
              <a:cs typeface="Times New Roman" pitchFamily="18" charset="0"/>
            </a:rPr>
            <a:t>mempengaruhi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kegiatan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menyimak</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seseorang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yaitu</a:t>
          </a:r>
          <a:r>
            <a:rPr lang="en-US" sz="3600" dirty="0" smtClean="0">
              <a:latin typeface="Times New Roman" pitchFamily="18" charset="0"/>
              <a:cs typeface="Times New Roman" pitchFamily="18" charset="0"/>
            </a:rPr>
            <a:t>:</a:t>
          </a:r>
          <a:endParaRPr lang="id-ID" sz="3600" dirty="0"/>
        </a:p>
      </dgm:t>
    </dgm:pt>
    <dgm:pt modelId="{8F17174F-4508-4F4E-9E70-A388DC71E620}" type="parTrans" cxnId="{4289A6BB-2E49-42E3-A315-2C241914E68D}">
      <dgm:prSet/>
      <dgm:spPr/>
      <dgm:t>
        <a:bodyPr/>
        <a:lstStyle/>
        <a:p>
          <a:endParaRPr lang="id-ID"/>
        </a:p>
      </dgm:t>
    </dgm:pt>
    <dgm:pt modelId="{5AC0BE43-1A0B-41FB-9017-A83826DDE8A3}" type="sibTrans" cxnId="{4289A6BB-2E49-42E3-A315-2C241914E68D}">
      <dgm:prSet/>
      <dgm:spPr/>
      <dgm:t>
        <a:bodyPr/>
        <a:lstStyle/>
        <a:p>
          <a:endParaRPr lang="id-ID"/>
        </a:p>
      </dgm:t>
    </dgm:pt>
    <dgm:pt modelId="{B4B0084D-FBAD-42FA-BC7B-27546621C908}">
      <dgm:prSet phldrT="[Text]" custT="1"/>
      <dgm:spPr/>
      <dgm:t>
        <a:bodyPr/>
        <a:lstStyle/>
        <a:p>
          <a:pPr algn="ctr"/>
          <a:r>
            <a:rPr lang="en-US" sz="2800" b="1" smtClean="0">
              <a:latin typeface="Times New Roman" pitchFamily="18" charset="0"/>
              <a:cs typeface="Times New Roman" pitchFamily="18" charset="0"/>
            </a:rPr>
            <a:t>FAKTOR- FAKTOR  YANG MEMPENGARUHI MENYIMAK</a:t>
          </a:r>
          <a:endParaRPr lang="id-ID" sz="2800" dirty="0"/>
        </a:p>
      </dgm:t>
    </dgm:pt>
    <dgm:pt modelId="{685D870D-484A-48B8-96E3-53A522A9685B}" type="sibTrans" cxnId="{0CA077A1-2412-40CC-8A33-CB384C75875E}">
      <dgm:prSet/>
      <dgm:spPr/>
      <dgm:t>
        <a:bodyPr/>
        <a:lstStyle/>
        <a:p>
          <a:endParaRPr lang="id-ID"/>
        </a:p>
      </dgm:t>
    </dgm:pt>
    <dgm:pt modelId="{0CF432D1-C751-4CC1-B060-AA8BBFAC21E4}" type="parTrans" cxnId="{0CA077A1-2412-40CC-8A33-CB384C75875E}">
      <dgm:prSet/>
      <dgm:spPr/>
      <dgm:t>
        <a:bodyPr/>
        <a:lstStyle/>
        <a:p>
          <a:endParaRPr lang="id-ID"/>
        </a:p>
      </dgm:t>
    </dgm:pt>
    <dgm:pt modelId="{E88413E0-F5D3-4B14-A718-970C9AE56936}" type="pres">
      <dgm:prSet presAssocID="{BB4AB45B-9E97-4021-B584-35A64B29BB98}" presName="linear" presStyleCnt="0">
        <dgm:presLayoutVars>
          <dgm:animLvl val="lvl"/>
          <dgm:resizeHandles val="exact"/>
        </dgm:presLayoutVars>
      </dgm:prSet>
      <dgm:spPr/>
      <dgm:t>
        <a:bodyPr/>
        <a:lstStyle/>
        <a:p>
          <a:endParaRPr lang="en-US"/>
        </a:p>
      </dgm:t>
    </dgm:pt>
    <dgm:pt modelId="{FFC247D4-F3B2-4459-A3E9-77B50AFEA1A5}" type="pres">
      <dgm:prSet presAssocID="{B4B0084D-FBAD-42FA-BC7B-27546621C908}" presName="parentText" presStyleLbl="node1" presStyleIdx="0" presStyleCnt="1" custScaleX="91768" custScaleY="136713" custLinFactNeighborX="3087" custLinFactNeighborY="-14223">
        <dgm:presLayoutVars>
          <dgm:chMax val="0"/>
          <dgm:bulletEnabled val="1"/>
        </dgm:presLayoutVars>
      </dgm:prSet>
      <dgm:spPr/>
      <dgm:t>
        <a:bodyPr/>
        <a:lstStyle/>
        <a:p>
          <a:endParaRPr lang="id-ID"/>
        </a:p>
      </dgm:t>
    </dgm:pt>
    <dgm:pt modelId="{B71B397F-6F3C-40E8-AA56-FF918464B9BD}" type="pres">
      <dgm:prSet presAssocID="{B4B0084D-FBAD-42FA-BC7B-27546621C908}" presName="childText" presStyleLbl="revTx" presStyleIdx="0" presStyleCnt="1" custScaleX="87449" custScaleY="171771" custLinFactNeighborX="1957" custLinFactNeighborY="11916">
        <dgm:presLayoutVars>
          <dgm:bulletEnabled val="1"/>
        </dgm:presLayoutVars>
      </dgm:prSet>
      <dgm:spPr/>
      <dgm:t>
        <a:bodyPr/>
        <a:lstStyle/>
        <a:p>
          <a:endParaRPr lang="id-ID"/>
        </a:p>
      </dgm:t>
    </dgm:pt>
  </dgm:ptLst>
  <dgm:cxnLst>
    <dgm:cxn modelId="{4289A6BB-2E49-42E3-A315-2C241914E68D}" srcId="{B4B0084D-FBAD-42FA-BC7B-27546621C908}" destId="{06EF4989-03E7-4B9C-B637-69D3A0974B16}" srcOrd="0" destOrd="0" parTransId="{8F17174F-4508-4F4E-9E70-A388DC71E620}" sibTransId="{5AC0BE43-1A0B-41FB-9017-A83826DDE8A3}"/>
    <dgm:cxn modelId="{951EF813-D08E-45C6-BE30-D1077605C67C}" type="presOf" srcId="{B4B0084D-FBAD-42FA-BC7B-27546621C908}" destId="{FFC247D4-F3B2-4459-A3E9-77B50AFEA1A5}" srcOrd="0" destOrd="0" presId="urn:microsoft.com/office/officeart/2005/8/layout/vList2"/>
    <dgm:cxn modelId="{0CA077A1-2412-40CC-8A33-CB384C75875E}" srcId="{BB4AB45B-9E97-4021-B584-35A64B29BB98}" destId="{B4B0084D-FBAD-42FA-BC7B-27546621C908}" srcOrd="0" destOrd="0" parTransId="{0CF432D1-C751-4CC1-B060-AA8BBFAC21E4}" sibTransId="{685D870D-484A-48B8-96E3-53A522A9685B}"/>
    <dgm:cxn modelId="{6AC9AD94-17B3-496A-98F0-6F8EC42053D7}" type="presOf" srcId="{BB4AB45B-9E97-4021-B584-35A64B29BB98}" destId="{E88413E0-F5D3-4B14-A718-970C9AE56936}" srcOrd="0" destOrd="0" presId="urn:microsoft.com/office/officeart/2005/8/layout/vList2"/>
    <dgm:cxn modelId="{5B99DBDF-9D6A-4F00-A8B8-F6D06C516145}" type="presOf" srcId="{06EF4989-03E7-4B9C-B637-69D3A0974B16}" destId="{B71B397F-6F3C-40E8-AA56-FF918464B9BD}" srcOrd="0" destOrd="0" presId="urn:microsoft.com/office/officeart/2005/8/layout/vList2"/>
    <dgm:cxn modelId="{33F1A656-A81E-4577-A16F-A2C38ED2F50E}" type="presParOf" srcId="{E88413E0-F5D3-4B14-A718-970C9AE56936}" destId="{FFC247D4-F3B2-4459-A3E9-77B50AFEA1A5}" srcOrd="0" destOrd="0" presId="urn:microsoft.com/office/officeart/2005/8/layout/vList2"/>
    <dgm:cxn modelId="{9ACE62A7-35CF-4495-9654-3A664599561D}" type="presParOf" srcId="{E88413E0-F5D3-4B14-A718-970C9AE56936}" destId="{B71B397F-6F3C-40E8-AA56-FF918464B9BD}" srcOrd="1"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a:ext uri="{C62137D5-CB1D-491B-B009-E17868A290BF}">
      <dgm14:recolorImg xmlns:dgm14="http://schemas.microsoft.com/office/drawing/2010/diagram" xmlns="" val="1"/>
    </a:ext>
  </dgm:extLst>
</dgm:dataModel>
</file>

<file path=ppt/diagrams/data6.xml><?xml version="1.0" encoding="utf-8"?>
<dgm:dataModel xmlns:dgm="http://schemas.openxmlformats.org/drawingml/2006/diagram" xmlns:a="http://schemas.openxmlformats.org/drawingml/2006/main">
  <dgm:ptLst>
    <dgm:pt modelId="{F839253D-7B0D-4054-9871-5795E0316F8B}" type="doc">
      <dgm:prSet loTypeId="urn:microsoft.com/office/officeart/2005/8/layout/list1" loCatId="list" qsTypeId="urn:microsoft.com/office/officeart/2005/8/quickstyle/simple3" qsCatId="simple" csTypeId="urn:microsoft.com/office/officeart/2005/8/colors/colorful5" csCatId="colorful" phldr="1"/>
      <dgm:spPr/>
      <dgm:t>
        <a:bodyPr/>
        <a:lstStyle/>
        <a:p>
          <a:endParaRPr lang="id-ID"/>
        </a:p>
      </dgm:t>
    </dgm:pt>
    <dgm:pt modelId="{C413056B-A950-4623-8264-198FB6BA54BF}">
      <dgm:prSet phldrT="[Text]" custT="1"/>
      <dgm:spPr/>
      <dgm:t>
        <a:bodyPr/>
        <a:lstStyle/>
        <a:p>
          <a:pPr algn="ctr"/>
          <a:r>
            <a:rPr lang="en-US" sz="2800" b="1" i="0" dirty="0" smtClean="0">
              <a:latin typeface="Arial Narrow" pitchFamily="34" charset="0"/>
              <a:cs typeface="Aharoni" pitchFamily="2" charset="-79"/>
            </a:rPr>
            <a:t>FAKTOR PISIK</a:t>
          </a:r>
          <a:endParaRPr lang="id-ID" sz="2800" dirty="0">
            <a:latin typeface="Arial Narrow" pitchFamily="34" charset="0"/>
            <a:cs typeface="Aharoni" pitchFamily="2" charset="-79"/>
          </a:endParaRPr>
        </a:p>
      </dgm:t>
    </dgm:pt>
    <dgm:pt modelId="{2EE9FC17-727D-4001-941A-7C7105A85EBD}" type="parTrans" cxnId="{E42EBD74-B3BB-4207-926F-217AC38F5463}">
      <dgm:prSet/>
      <dgm:spPr/>
      <dgm:t>
        <a:bodyPr/>
        <a:lstStyle/>
        <a:p>
          <a:endParaRPr lang="id-ID"/>
        </a:p>
      </dgm:t>
    </dgm:pt>
    <dgm:pt modelId="{BA5B35E6-21B3-4AB4-8F72-48C34E18F99F}" type="sibTrans" cxnId="{E42EBD74-B3BB-4207-926F-217AC38F5463}">
      <dgm:prSet/>
      <dgm:spPr/>
      <dgm:t>
        <a:bodyPr/>
        <a:lstStyle/>
        <a:p>
          <a:endParaRPr lang="id-ID"/>
        </a:p>
      </dgm:t>
    </dgm:pt>
    <dgm:pt modelId="{42952488-7AFF-471E-893F-C69580764C7C}">
      <dgm:prSet phldrT="[Text]" custT="1"/>
      <dgm:spPr/>
      <dgm:t>
        <a:bodyPr/>
        <a:lstStyle/>
        <a:p>
          <a:pPr algn="ctr"/>
          <a:r>
            <a:rPr lang="id-ID" sz="2800" b="1" dirty="0" smtClean="0">
              <a:latin typeface="Arial Narrow" pitchFamily="34" charset="0"/>
            </a:rPr>
            <a:t>FAKTOR PSIKOLOGIS</a:t>
          </a:r>
          <a:endParaRPr lang="id-ID" sz="2800" b="1" dirty="0">
            <a:latin typeface="Arial Narrow" pitchFamily="34" charset="0"/>
          </a:endParaRPr>
        </a:p>
      </dgm:t>
    </dgm:pt>
    <dgm:pt modelId="{30BED2A7-FAA6-4274-BE58-2A9E725A23F4}" type="parTrans" cxnId="{073148A0-CF29-4715-8C32-8EB96A32738B}">
      <dgm:prSet/>
      <dgm:spPr/>
      <dgm:t>
        <a:bodyPr/>
        <a:lstStyle/>
        <a:p>
          <a:endParaRPr lang="id-ID"/>
        </a:p>
      </dgm:t>
    </dgm:pt>
    <dgm:pt modelId="{F32E2BBD-2673-4F6C-8262-DB8B5E1AEDF6}" type="sibTrans" cxnId="{073148A0-CF29-4715-8C32-8EB96A32738B}">
      <dgm:prSet/>
      <dgm:spPr/>
      <dgm:t>
        <a:bodyPr/>
        <a:lstStyle/>
        <a:p>
          <a:endParaRPr lang="id-ID"/>
        </a:p>
      </dgm:t>
    </dgm:pt>
    <dgm:pt modelId="{74D87B11-F0EC-46C9-92C6-E9DF52DC6068}">
      <dgm:prSet custT="1"/>
      <dgm:spPr/>
      <dgm:t>
        <a:bodyPr/>
        <a:lstStyle/>
        <a:p>
          <a:r>
            <a:rPr lang="id-ID" sz="2800" b="0" i="0" dirty="0" smtClean="0">
              <a:latin typeface="Times New Roman" pitchFamily="18" charset="0"/>
              <a:cs typeface="Times New Roman" pitchFamily="18" charset="0"/>
            </a:rPr>
            <a:t>Kondisi jasmani penyimak pada waktu ia mengadakan kegiatan menyimak.</a:t>
          </a:r>
          <a:endParaRPr lang="id-ID" sz="2800" dirty="0">
            <a:latin typeface="Times New Roman" pitchFamily="18" charset="0"/>
            <a:cs typeface="Times New Roman" pitchFamily="18" charset="0"/>
          </a:endParaRPr>
        </a:p>
      </dgm:t>
    </dgm:pt>
    <dgm:pt modelId="{B0F1C383-BE7B-43DD-9CEE-F8BE2D39A395}" type="parTrans" cxnId="{4E47A847-106D-4177-A79D-B6B566C26A08}">
      <dgm:prSet/>
      <dgm:spPr/>
      <dgm:t>
        <a:bodyPr/>
        <a:lstStyle/>
        <a:p>
          <a:endParaRPr lang="id-ID"/>
        </a:p>
      </dgm:t>
    </dgm:pt>
    <dgm:pt modelId="{9E55B559-498E-4A3F-9E5B-DF98A5B642C5}" type="sibTrans" cxnId="{4E47A847-106D-4177-A79D-B6B566C26A08}">
      <dgm:prSet/>
      <dgm:spPr/>
      <dgm:t>
        <a:bodyPr/>
        <a:lstStyle/>
        <a:p>
          <a:endParaRPr lang="id-ID"/>
        </a:p>
      </dgm:t>
    </dgm:pt>
    <dgm:pt modelId="{EF98AD9B-96B3-4F4F-917A-3E87B846D99F}">
      <dgm:prSet custT="1"/>
      <dgm:spPr/>
      <dgm:t>
        <a:bodyPr/>
        <a:lstStyle/>
        <a:p>
          <a:r>
            <a:rPr lang="id-ID" sz="2800" b="0" i="0" dirty="0" smtClean="0">
              <a:latin typeface="Times New Roman" pitchFamily="18" charset="0"/>
              <a:cs typeface="Times New Roman" pitchFamily="18" charset="0"/>
            </a:rPr>
            <a:t>Faktor yang berkaitan dengan gejala kejiwaan penyimak.</a:t>
          </a:r>
          <a:endParaRPr lang="id-ID" sz="2800" dirty="0">
            <a:latin typeface="Times New Roman" pitchFamily="18" charset="0"/>
            <a:cs typeface="Times New Roman" pitchFamily="18" charset="0"/>
          </a:endParaRPr>
        </a:p>
      </dgm:t>
    </dgm:pt>
    <dgm:pt modelId="{8C9914C0-1BE4-48A1-8CFF-207D8E411B6A}" type="parTrans" cxnId="{C5FB7DE9-B9AD-4365-9252-164EE965A69C}">
      <dgm:prSet/>
      <dgm:spPr/>
      <dgm:t>
        <a:bodyPr/>
        <a:lstStyle/>
        <a:p>
          <a:endParaRPr lang="id-ID"/>
        </a:p>
      </dgm:t>
    </dgm:pt>
    <dgm:pt modelId="{604943E4-06A5-4FF6-854F-660B47DD0668}" type="sibTrans" cxnId="{C5FB7DE9-B9AD-4365-9252-164EE965A69C}">
      <dgm:prSet/>
      <dgm:spPr/>
      <dgm:t>
        <a:bodyPr/>
        <a:lstStyle/>
        <a:p>
          <a:endParaRPr lang="id-ID"/>
        </a:p>
      </dgm:t>
    </dgm:pt>
    <dgm:pt modelId="{4EF34B1D-D778-46BB-BB20-EF1E5B8390E2}">
      <dgm:prSet phldrT="[Text]" custT="1"/>
      <dgm:spPr/>
      <dgm:t>
        <a:bodyPr/>
        <a:lstStyle/>
        <a:p>
          <a:pPr algn="ctr"/>
          <a:r>
            <a:rPr lang="id-ID" sz="2800" b="1" dirty="0" smtClean="0">
              <a:latin typeface="Arial Narrow" pitchFamily="34" charset="0"/>
            </a:rPr>
            <a:t>FAKTOR PENGALAMAN</a:t>
          </a:r>
          <a:endParaRPr lang="id-ID" sz="2800" b="1" dirty="0">
            <a:latin typeface="Arial Narrow" pitchFamily="34" charset="0"/>
          </a:endParaRPr>
        </a:p>
      </dgm:t>
    </dgm:pt>
    <dgm:pt modelId="{E80371A6-4E0E-42EA-8FF3-0FC1E00160F4}" type="sibTrans" cxnId="{10BA1C3C-B570-427B-8A86-C5EAA9C25DAD}">
      <dgm:prSet/>
      <dgm:spPr/>
      <dgm:t>
        <a:bodyPr/>
        <a:lstStyle/>
        <a:p>
          <a:endParaRPr lang="id-ID"/>
        </a:p>
      </dgm:t>
    </dgm:pt>
    <dgm:pt modelId="{04F4CE69-4BC8-4329-A35F-23CC9A12E228}" type="parTrans" cxnId="{10BA1C3C-B570-427B-8A86-C5EAA9C25DAD}">
      <dgm:prSet/>
      <dgm:spPr/>
      <dgm:t>
        <a:bodyPr/>
        <a:lstStyle/>
        <a:p>
          <a:endParaRPr lang="id-ID"/>
        </a:p>
      </dgm:t>
    </dgm:pt>
    <dgm:pt modelId="{9116A5FA-F8FB-4FBA-B638-555A383E3116}">
      <dgm:prSet custT="1"/>
      <dgm:spPr/>
      <dgm:t>
        <a:bodyPr/>
        <a:lstStyle/>
        <a:p>
          <a:pPr algn="just"/>
          <a:r>
            <a:rPr lang="id-ID" sz="2800" b="0" i="0" dirty="0" smtClean="0">
              <a:latin typeface="Times New Roman" pitchFamily="18" charset="0"/>
              <a:cs typeface="Times New Roman" pitchFamily="18" charset="0"/>
            </a:rPr>
            <a:t>S</a:t>
          </a:r>
          <a:r>
            <a:rPr lang="en-US" sz="2800" b="0" i="0" dirty="0" err="1" smtClean="0">
              <a:latin typeface="Times New Roman" pitchFamily="18" charset="0"/>
              <a:cs typeface="Times New Roman" pitchFamily="18" charset="0"/>
            </a:rPr>
            <a:t>egala</a:t>
          </a:r>
          <a:r>
            <a:rPr lang="en-US" sz="2800" b="0" i="0" dirty="0" smtClean="0">
              <a:latin typeface="Times New Roman" pitchFamily="18" charset="0"/>
              <a:cs typeface="Times New Roman" pitchFamily="18" charset="0"/>
            </a:rPr>
            <a:t> </a:t>
          </a:r>
          <a:r>
            <a:rPr lang="en-US" sz="2800" b="0" i="0" dirty="0" err="1" smtClean="0">
              <a:latin typeface="Times New Roman" pitchFamily="18" charset="0"/>
              <a:cs typeface="Times New Roman" pitchFamily="18" charset="0"/>
            </a:rPr>
            <a:t>sesuatu</a:t>
          </a:r>
          <a:r>
            <a:rPr lang="en-US" sz="2800" b="0" i="0" dirty="0" smtClean="0">
              <a:latin typeface="Times New Roman" pitchFamily="18" charset="0"/>
              <a:cs typeface="Times New Roman" pitchFamily="18" charset="0"/>
            </a:rPr>
            <a:t> yang </a:t>
          </a:r>
          <a:r>
            <a:rPr lang="en-US" sz="2800" b="0" i="0" dirty="0" err="1" smtClean="0">
              <a:latin typeface="Times New Roman" pitchFamily="18" charset="0"/>
              <a:cs typeface="Times New Roman" pitchFamily="18" charset="0"/>
            </a:rPr>
            <a:t>pernah</a:t>
          </a:r>
          <a:r>
            <a:rPr lang="en-US" sz="2800" b="0" i="0" dirty="0" smtClean="0">
              <a:latin typeface="Times New Roman" pitchFamily="18" charset="0"/>
              <a:cs typeface="Times New Roman" pitchFamily="18" charset="0"/>
            </a:rPr>
            <a:t> </a:t>
          </a:r>
          <a:r>
            <a:rPr lang="en-US" sz="2800" b="0" i="0" dirty="0" err="1" smtClean="0">
              <a:latin typeface="Times New Roman" pitchFamily="18" charset="0"/>
              <a:cs typeface="Times New Roman" pitchFamily="18" charset="0"/>
            </a:rPr>
            <a:t>dialami</a:t>
          </a:r>
          <a:r>
            <a:rPr lang="en-US" sz="2800" b="0" i="0" dirty="0" smtClean="0">
              <a:latin typeface="Times New Roman" pitchFamily="18" charset="0"/>
              <a:cs typeface="Times New Roman" pitchFamily="18" charset="0"/>
            </a:rPr>
            <a:t> </a:t>
          </a:r>
          <a:r>
            <a:rPr lang="en-US" sz="2800" b="0" i="0" dirty="0" err="1" smtClean="0">
              <a:latin typeface="Times New Roman" pitchFamily="18" charset="0"/>
              <a:cs typeface="Times New Roman" pitchFamily="18" charset="0"/>
            </a:rPr>
            <a:t>penyimak</a:t>
          </a:r>
          <a:r>
            <a:rPr lang="en-US" sz="2800" b="0" i="0" dirty="0" smtClean="0">
              <a:latin typeface="Times New Roman" pitchFamily="18" charset="0"/>
              <a:cs typeface="Times New Roman" pitchFamily="18" charset="0"/>
            </a:rPr>
            <a:t>        </a:t>
          </a:r>
          <a:r>
            <a:rPr lang="en-US" sz="2800" b="0" i="0" dirty="0" err="1" smtClean="0">
              <a:latin typeface="Times New Roman" pitchFamily="18" charset="0"/>
              <a:cs typeface="Times New Roman" pitchFamily="18" charset="0"/>
            </a:rPr>
            <a:t>sebelumnya</a:t>
          </a:r>
          <a:r>
            <a:rPr lang="en-US" sz="2800" b="0" i="0" dirty="0" smtClean="0">
              <a:latin typeface="Times New Roman" pitchFamily="18" charset="0"/>
              <a:cs typeface="Times New Roman" pitchFamily="18" charset="0"/>
            </a:rPr>
            <a:t>. </a:t>
          </a:r>
          <a:endParaRPr lang="id-ID" sz="2800" dirty="0">
            <a:latin typeface="Times New Roman" pitchFamily="18" charset="0"/>
            <a:cs typeface="Times New Roman" pitchFamily="18" charset="0"/>
          </a:endParaRPr>
        </a:p>
      </dgm:t>
    </dgm:pt>
    <dgm:pt modelId="{7A154CC7-8CF9-4C80-8102-92BF49822A43}" type="parTrans" cxnId="{0DB39EC8-2866-4E62-A019-02D882655B27}">
      <dgm:prSet/>
      <dgm:spPr/>
      <dgm:t>
        <a:bodyPr/>
        <a:lstStyle/>
        <a:p>
          <a:endParaRPr lang="id-ID"/>
        </a:p>
      </dgm:t>
    </dgm:pt>
    <dgm:pt modelId="{E1F23824-ADAB-43FC-8F82-8EBB17FE8AFF}" type="sibTrans" cxnId="{0DB39EC8-2866-4E62-A019-02D882655B27}">
      <dgm:prSet/>
      <dgm:spPr/>
      <dgm:t>
        <a:bodyPr/>
        <a:lstStyle/>
        <a:p>
          <a:endParaRPr lang="id-ID"/>
        </a:p>
      </dgm:t>
    </dgm:pt>
    <dgm:pt modelId="{95AC96BD-DC21-483C-B189-C544E6CC41E4}" type="pres">
      <dgm:prSet presAssocID="{F839253D-7B0D-4054-9871-5795E0316F8B}" presName="linear" presStyleCnt="0">
        <dgm:presLayoutVars>
          <dgm:dir/>
          <dgm:animLvl val="lvl"/>
          <dgm:resizeHandles val="exact"/>
        </dgm:presLayoutVars>
      </dgm:prSet>
      <dgm:spPr/>
      <dgm:t>
        <a:bodyPr/>
        <a:lstStyle/>
        <a:p>
          <a:endParaRPr lang="en-US"/>
        </a:p>
      </dgm:t>
    </dgm:pt>
    <dgm:pt modelId="{BE2EF20C-7549-4555-A5CF-4B9B599E47AA}" type="pres">
      <dgm:prSet presAssocID="{C413056B-A950-4623-8264-198FB6BA54BF}" presName="parentLin" presStyleCnt="0"/>
      <dgm:spPr/>
    </dgm:pt>
    <dgm:pt modelId="{E170F087-28CA-4896-B6B1-36F3815BB2FC}" type="pres">
      <dgm:prSet presAssocID="{C413056B-A950-4623-8264-198FB6BA54BF}" presName="parentLeftMargin" presStyleLbl="node1" presStyleIdx="0" presStyleCnt="3"/>
      <dgm:spPr/>
      <dgm:t>
        <a:bodyPr/>
        <a:lstStyle/>
        <a:p>
          <a:endParaRPr lang="en-US"/>
        </a:p>
      </dgm:t>
    </dgm:pt>
    <dgm:pt modelId="{BB934989-AEC1-4B89-BA73-AE6CAF1153AC}" type="pres">
      <dgm:prSet presAssocID="{C413056B-A950-4623-8264-198FB6BA54BF}" presName="parentText" presStyleLbl="node1" presStyleIdx="0" presStyleCnt="3" custScaleX="74937" custScaleY="34717" custLinFactX="49675" custLinFactNeighborX="100000" custLinFactNeighborY="-3334">
        <dgm:presLayoutVars>
          <dgm:chMax val="0"/>
          <dgm:bulletEnabled val="1"/>
        </dgm:presLayoutVars>
      </dgm:prSet>
      <dgm:spPr/>
      <dgm:t>
        <a:bodyPr/>
        <a:lstStyle/>
        <a:p>
          <a:endParaRPr lang="id-ID"/>
        </a:p>
      </dgm:t>
    </dgm:pt>
    <dgm:pt modelId="{D6B36F2C-8EC6-4C58-B0A6-173378A72DCF}" type="pres">
      <dgm:prSet presAssocID="{C413056B-A950-4623-8264-198FB6BA54BF}" presName="negativeSpace" presStyleCnt="0"/>
      <dgm:spPr/>
    </dgm:pt>
    <dgm:pt modelId="{135785B0-BAE8-4334-AA21-04E299E42ED9}" type="pres">
      <dgm:prSet presAssocID="{C413056B-A950-4623-8264-198FB6BA54BF}" presName="childText" presStyleLbl="conFgAcc1" presStyleIdx="0" presStyleCnt="3" custLinFactNeighborY="-25297">
        <dgm:presLayoutVars>
          <dgm:bulletEnabled val="1"/>
        </dgm:presLayoutVars>
      </dgm:prSet>
      <dgm:spPr/>
      <dgm:t>
        <a:bodyPr/>
        <a:lstStyle/>
        <a:p>
          <a:endParaRPr lang="id-ID"/>
        </a:p>
      </dgm:t>
    </dgm:pt>
    <dgm:pt modelId="{3A67597C-B4E0-4A60-A5E6-CE933269369F}" type="pres">
      <dgm:prSet presAssocID="{BA5B35E6-21B3-4AB4-8F72-48C34E18F99F}" presName="spaceBetweenRectangles" presStyleCnt="0"/>
      <dgm:spPr/>
    </dgm:pt>
    <dgm:pt modelId="{FDCD1C14-39EC-4BE0-9C35-35DDBE315B48}" type="pres">
      <dgm:prSet presAssocID="{42952488-7AFF-471E-893F-C69580764C7C}" presName="parentLin" presStyleCnt="0"/>
      <dgm:spPr/>
    </dgm:pt>
    <dgm:pt modelId="{46B4788B-65D4-413F-B5FE-4260CB2A3A35}" type="pres">
      <dgm:prSet presAssocID="{42952488-7AFF-471E-893F-C69580764C7C}" presName="parentLeftMargin" presStyleLbl="node1" presStyleIdx="0" presStyleCnt="3"/>
      <dgm:spPr/>
      <dgm:t>
        <a:bodyPr/>
        <a:lstStyle/>
        <a:p>
          <a:endParaRPr lang="en-US"/>
        </a:p>
      </dgm:t>
    </dgm:pt>
    <dgm:pt modelId="{0B1DFD04-BF95-4B1D-82ED-7F8AD476E571}" type="pres">
      <dgm:prSet presAssocID="{42952488-7AFF-471E-893F-C69580764C7C}" presName="parentText" presStyleLbl="node1" presStyleIdx="1" presStyleCnt="3" custScaleX="78959" custScaleY="32416" custLinFactNeighborX="-82780" custLinFactNeighborY="-12428">
        <dgm:presLayoutVars>
          <dgm:chMax val="0"/>
          <dgm:bulletEnabled val="1"/>
        </dgm:presLayoutVars>
      </dgm:prSet>
      <dgm:spPr/>
      <dgm:t>
        <a:bodyPr/>
        <a:lstStyle/>
        <a:p>
          <a:endParaRPr lang="en-US"/>
        </a:p>
      </dgm:t>
    </dgm:pt>
    <dgm:pt modelId="{D7795555-A90D-4383-B73F-B3C791888614}" type="pres">
      <dgm:prSet presAssocID="{42952488-7AFF-471E-893F-C69580764C7C}" presName="negativeSpace" presStyleCnt="0"/>
      <dgm:spPr/>
    </dgm:pt>
    <dgm:pt modelId="{1A64E2A0-904E-4C2D-A6A8-6DF4CA687AE5}" type="pres">
      <dgm:prSet presAssocID="{42952488-7AFF-471E-893F-C69580764C7C}" presName="childText" presStyleLbl="conFgAcc1" presStyleIdx="1" presStyleCnt="3" custLinFactNeighborY="-17124">
        <dgm:presLayoutVars>
          <dgm:bulletEnabled val="1"/>
        </dgm:presLayoutVars>
      </dgm:prSet>
      <dgm:spPr/>
      <dgm:t>
        <a:bodyPr/>
        <a:lstStyle/>
        <a:p>
          <a:endParaRPr lang="id-ID"/>
        </a:p>
      </dgm:t>
    </dgm:pt>
    <dgm:pt modelId="{6225F31B-6586-4D95-9546-613705854761}" type="pres">
      <dgm:prSet presAssocID="{F32E2BBD-2673-4F6C-8262-DB8B5E1AEDF6}" presName="spaceBetweenRectangles" presStyleCnt="0"/>
      <dgm:spPr/>
    </dgm:pt>
    <dgm:pt modelId="{AC5531E0-D3E6-4028-9158-F0BAA90DBA1E}" type="pres">
      <dgm:prSet presAssocID="{4EF34B1D-D778-46BB-BB20-EF1E5B8390E2}" presName="parentLin" presStyleCnt="0"/>
      <dgm:spPr/>
    </dgm:pt>
    <dgm:pt modelId="{B0EE384F-D243-4B13-8FCF-D362ECBBDA89}" type="pres">
      <dgm:prSet presAssocID="{4EF34B1D-D778-46BB-BB20-EF1E5B8390E2}" presName="parentLeftMargin" presStyleLbl="node1" presStyleIdx="1" presStyleCnt="3"/>
      <dgm:spPr/>
      <dgm:t>
        <a:bodyPr/>
        <a:lstStyle/>
        <a:p>
          <a:endParaRPr lang="en-US"/>
        </a:p>
      </dgm:t>
    </dgm:pt>
    <dgm:pt modelId="{44F50AF8-D06E-48A0-AB59-E07489956924}" type="pres">
      <dgm:prSet presAssocID="{4EF34B1D-D778-46BB-BB20-EF1E5B8390E2}" presName="parentText" presStyleLbl="node1" presStyleIdx="2" presStyleCnt="3" custScaleX="90518" custScaleY="31990" custLinFactX="20154" custLinFactNeighborX="100000" custLinFactNeighborY="-24438">
        <dgm:presLayoutVars>
          <dgm:chMax val="0"/>
          <dgm:bulletEnabled val="1"/>
        </dgm:presLayoutVars>
      </dgm:prSet>
      <dgm:spPr/>
      <dgm:t>
        <a:bodyPr/>
        <a:lstStyle/>
        <a:p>
          <a:endParaRPr lang="id-ID"/>
        </a:p>
      </dgm:t>
    </dgm:pt>
    <dgm:pt modelId="{44C6FFD8-8EBE-474B-8D57-D1FEB26C6C65}" type="pres">
      <dgm:prSet presAssocID="{4EF34B1D-D778-46BB-BB20-EF1E5B8390E2}" presName="negativeSpace" presStyleCnt="0"/>
      <dgm:spPr/>
    </dgm:pt>
    <dgm:pt modelId="{02CBFD34-2CF3-4A2E-A2F3-10E0A8AB9976}" type="pres">
      <dgm:prSet presAssocID="{4EF34B1D-D778-46BB-BB20-EF1E5B8390E2}" presName="childText" presStyleLbl="conFgAcc1" presStyleIdx="2" presStyleCnt="3" custLinFactNeighborY="-23850">
        <dgm:presLayoutVars>
          <dgm:bulletEnabled val="1"/>
        </dgm:presLayoutVars>
      </dgm:prSet>
      <dgm:spPr/>
      <dgm:t>
        <a:bodyPr/>
        <a:lstStyle/>
        <a:p>
          <a:endParaRPr lang="id-ID"/>
        </a:p>
      </dgm:t>
    </dgm:pt>
  </dgm:ptLst>
  <dgm:cxnLst>
    <dgm:cxn modelId="{579FC865-4D48-4DED-8472-15F27E81E388}" type="presOf" srcId="{4EF34B1D-D778-46BB-BB20-EF1E5B8390E2}" destId="{44F50AF8-D06E-48A0-AB59-E07489956924}" srcOrd="1" destOrd="0" presId="urn:microsoft.com/office/officeart/2005/8/layout/list1"/>
    <dgm:cxn modelId="{0DB39EC8-2866-4E62-A019-02D882655B27}" srcId="{4EF34B1D-D778-46BB-BB20-EF1E5B8390E2}" destId="{9116A5FA-F8FB-4FBA-B638-555A383E3116}" srcOrd="0" destOrd="0" parTransId="{7A154CC7-8CF9-4C80-8102-92BF49822A43}" sibTransId="{E1F23824-ADAB-43FC-8F82-8EBB17FE8AFF}"/>
    <dgm:cxn modelId="{E42EBD74-B3BB-4207-926F-217AC38F5463}" srcId="{F839253D-7B0D-4054-9871-5795E0316F8B}" destId="{C413056B-A950-4623-8264-198FB6BA54BF}" srcOrd="0" destOrd="0" parTransId="{2EE9FC17-727D-4001-941A-7C7105A85EBD}" sibTransId="{BA5B35E6-21B3-4AB4-8F72-48C34E18F99F}"/>
    <dgm:cxn modelId="{0ECE4962-FE22-452B-B1C9-A0B4648F39DF}" type="presOf" srcId="{74D87B11-F0EC-46C9-92C6-E9DF52DC6068}" destId="{135785B0-BAE8-4334-AA21-04E299E42ED9}" srcOrd="0" destOrd="0" presId="urn:microsoft.com/office/officeart/2005/8/layout/list1"/>
    <dgm:cxn modelId="{DFE82B9D-04E7-4F3A-B699-7B96E2190537}" type="presOf" srcId="{F839253D-7B0D-4054-9871-5795E0316F8B}" destId="{95AC96BD-DC21-483C-B189-C544E6CC41E4}" srcOrd="0" destOrd="0" presId="urn:microsoft.com/office/officeart/2005/8/layout/list1"/>
    <dgm:cxn modelId="{10BA1C3C-B570-427B-8A86-C5EAA9C25DAD}" srcId="{F839253D-7B0D-4054-9871-5795E0316F8B}" destId="{4EF34B1D-D778-46BB-BB20-EF1E5B8390E2}" srcOrd="2" destOrd="0" parTransId="{04F4CE69-4BC8-4329-A35F-23CC9A12E228}" sibTransId="{E80371A6-4E0E-42EA-8FF3-0FC1E00160F4}"/>
    <dgm:cxn modelId="{C5FB7DE9-B9AD-4365-9252-164EE965A69C}" srcId="{42952488-7AFF-471E-893F-C69580764C7C}" destId="{EF98AD9B-96B3-4F4F-917A-3E87B846D99F}" srcOrd="0" destOrd="0" parTransId="{8C9914C0-1BE4-48A1-8CFF-207D8E411B6A}" sibTransId="{604943E4-06A5-4FF6-854F-660B47DD0668}"/>
    <dgm:cxn modelId="{4E47A847-106D-4177-A79D-B6B566C26A08}" srcId="{C413056B-A950-4623-8264-198FB6BA54BF}" destId="{74D87B11-F0EC-46C9-92C6-E9DF52DC6068}" srcOrd="0" destOrd="0" parTransId="{B0F1C383-BE7B-43DD-9CEE-F8BE2D39A395}" sibTransId="{9E55B559-498E-4A3F-9E5B-DF98A5B642C5}"/>
    <dgm:cxn modelId="{BABC0D2B-425D-4018-96AD-6D9CF8835C92}" type="presOf" srcId="{C413056B-A950-4623-8264-198FB6BA54BF}" destId="{E170F087-28CA-4896-B6B1-36F3815BB2FC}" srcOrd="0" destOrd="0" presId="urn:microsoft.com/office/officeart/2005/8/layout/list1"/>
    <dgm:cxn modelId="{9849F8B9-2201-4BE7-9424-59D86A0C6F11}" type="presOf" srcId="{C413056B-A950-4623-8264-198FB6BA54BF}" destId="{BB934989-AEC1-4B89-BA73-AE6CAF1153AC}" srcOrd="1" destOrd="0" presId="urn:microsoft.com/office/officeart/2005/8/layout/list1"/>
    <dgm:cxn modelId="{63D228C5-BDEC-4C07-A14C-F0ACE4B60CF6}" type="presOf" srcId="{42952488-7AFF-471E-893F-C69580764C7C}" destId="{0B1DFD04-BF95-4B1D-82ED-7F8AD476E571}" srcOrd="1" destOrd="0" presId="urn:microsoft.com/office/officeart/2005/8/layout/list1"/>
    <dgm:cxn modelId="{073148A0-CF29-4715-8C32-8EB96A32738B}" srcId="{F839253D-7B0D-4054-9871-5795E0316F8B}" destId="{42952488-7AFF-471E-893F-C69580764C7C}" srcOrd="1" destOrd="0" parTransId="{30BED2A7-FAA6-4274-BE58-2A9E725A23F4}" sibTransId="{F32E2BBD-2673-4F6C-8262-DB8B5E1AEDF6}"/>
    <dgm:cxn modelId="{96300B16-3AAA-4A11-9B56-B71A240C737B}" type="presOf" srcId="{42952488-7AFF-471E-893F-C69580764C7C}" destId="{46B4788B-65D4-413F-B5FE-4260CB2A3A35}" srcOrd="0" destOrd="0" presId="urn:microsoft.com/office/officeart/2005/8/layout/list1"/>
    <dgm:cxn modelId="{346609E6-6AEB-48C4-8C7E-B80B62035FE9}" type="presOf" srcId="{4EF34B1D-D778-46BB-BB20-EF1E5B8390E2}" destId="{B0EE384F-D243-4B13-8FCF-D362ECBBDA89}" srcOrd="0" destOrd="0" presId="urn:microsoft.com/office/officeart/2005/8/layout/list1"/>
    <dgm:cxn modelId="{A27152A6-E5F3-43EC-9F09-7006D5C3545C}" type="presOf" srcId="{9116A5FA-F8FB-4FBA-B638-555A383E3116}" destId="{02CBFD34-2CF3-4A2E-A2F3-10E0A8AB9976}" srcOrd="0" destOrd="0" presId="urn:microsoft.com/office/officeart/2005/8/layout/list1"/>
    <dgm:cxn modelId="{A3CA78DD-D09B-438E-A2BD-DAF6E7B9FAA5}" type="presOf" srcId="{EF98AD9B-96B3-4F4F-917A-3E87B846D99F}" destId="{1A64E2A0-904E-4C2D-A6A8-6DF4CA687AE5}" srcOrd="0" destOrd="0" presId="urn:microsoft.com/office/officeart/2005/8/layout/list1"/>
    <dgm:cxn modelId="{27B76288-7799-4A29-9D27-69106168F405}" type="presParOf" srcId="{95AC96BD-DC21-483C-B189-C544E6CC41E4}" destId="{BE2EF20C-7549-4555-A5CF-4B9B599E47AA}" srcOrd="0" destOrd="0" presId="urn:microsoft.com/office/officeart/2005/8/layout/list1"/>
    <dgm:cxn modelId="{AB7E98BE-E9D0-469C-BB07-49E428CCF8A5}" type="presParOf" srcId="{BE2EF20C-7549-4555-A5CF-4B9B599E47AA}" destId="{E170F087-28CA-4896-B6B1-36F3815BB2FC}" srcOrd="0" destOrd="0" presId="urn:microsoft.com/office/officeart/2005/8/layout/list1"/>
    <dgm:cxn modelId="{C93DE70F-D291-4ED6-9D07-65E9BED410DE}" type="presParOf" srcId="{BE2EF20C-7549-4555-A5CF-4B9B599E47AA}" destId="{BB934989-AEC1-4B89-BA73-AE6CAF1153AC}" srcOrd="1" destOrd="0" presId="urn:microsoft.com/office/officeart/2005/8/layout/list1"/>
    <dgm:cxn modelId="{9B04796A-AB66-4ABC-9177-6B2A554783CE}" type="presParOf" srcId="{95AC96BD-DC21-483C-B189-C544E6CC41E4}" destId="{D6B36F2C-8EC6-4C58-B0A6-173378A72DCF}" srcOrd="1" destOrd="0" presId="urn:microsoft.com/office/officeart/2005/8/layout/list1"/>
    <dgm:cxn modelId="{49023197-28E2-466D-9C29-C9EBE2196BC8}" type="presParOf" srcId="{95AC96BD-DC21-483C-B189-C544E6CC41E4}" destId="{135785B0-BAE8-4334-AA21-04E299E42ED9}" srcOrd="2" destOrd="0" presId="urn:microsoft.com/office/officeart/2005/8/layout/list1"/>
    <dgm:cxn modelId="{D4D233EB-3320-4CAB-99F3-17A90DBDD65C}" type="presParOf" srcId="{95AC96BD-DC21-483C-B189-C544E6CC41E4}" destId="{3A67597C-B4E0-4A60-A5E6-CE933269369F}" srcOrd="3" destOrd="0" presId="urn:microsoft.com/office/officeart/2005/8/layout/list1"/>
    <dgm:cxn modelId="{D19B3082-B52D-4F45-B7BF-1F291435D197}" type="presParOf" srcId="{95AC96BD-DC21-483C-B189-C544E6CC41E4}" destId="{FDCD1C14-39EC-4BE0-9C35-35DDBE315B48}" srcOrd="4" destOrd="0" presId="urn:microsoft.com/office/officeart/2005/8/layout/list1"/>
    <dgm:cxn modelId="{EAFF4FD1-F528-496A-AA45-7E4954321FEC}" type="presParOf" srcId="{FDCD1C14-39EC-4BE0-9C35-35DDBE315B48}" destId="{46B4788B-65D4-413F-B5FE-4260CB2A3A35}" srcOrd="0" destOrd="0" presId="urn:microsoft.com/office/officeart/2005/8/layout/list1"/>
    <dgm:cxn modelId="{8C916B9A-3778-4FE8-B623-A8EDE0AA08AF}" type="presParOf" srcId="{FDCD1C14-39EC-4BE0-9C35-35DDBE315B48}" destId="{0B1DFD04-BF95-4B1D-82ED-7F8AD476E571}" srcOrd="1" destOrd="0" presId="urn:microsoft.com/office/officeart/2005/8/layout/list1"/>
    <dgm:cxn modelId="{F4396349-F74B-45BE-86EA-83CDE44E631B}" type="presParOf" srcId="{95AC96BD-DC21-483C-B189-C544E6CC41E4}" destId="{D7795555-A90D-4383-B73F-B3C791888614}" srcOrd="5" destOrd="0" presId="urn:microsoft.com/office/officeart/2005/8/layout/list1"/>
    <dgm:cxn modelId="{7070B12C-5C46-48A7-A3F4-6AAAD19C909E}" type="presParOf" srcId="{95AC96BD-DC21-483C-B189-C544E6CC41E4}" destId="{1A64E2A0-904E-4C2D-A6A8-6DF4CA687AE5}" srcOrd="6" destOrd="0" presId="urn:microsoft.com/office/officeart/2005/8/layout/list1"/>
    <dgm:cxn modelId="{6C73895F-98ED-46C9-B65C-EC8FFBC793FC}" type="presParOf" srcId="{95AC96BD-DC21-483C-B189-C544E6CC41E4}" destId="{6225F31B-6586-4D95-9546-613705854761}" srcOrd="7" destOrd="0" presId="urn:microsoft.com/office/officeart/2005/8/layout/list1"/>
    <dgm:cxn modelId="{57D24FEB-088C-450F-9237-2A9EE540F2CA}" type="presParOf" srcId="{95AC96BD-DC21-483C-B189-C544E6CC41E4}" destId="{AC5531E0-D3E6-4028-9158-F0BAA90DBA1E}" srcOrd="8" destOrd="0" presId="urn:microsoft.com/office/officeart/2005/8/layout/list1"/>
    <dgm:cxn modelId="{E0A3804B-D661-4828-A6AA-E783F8B479B3}" type="presParOf" srcId="{AC5531E0-D3E6-4028-9158-F0BAA90DBA1E}" destId="{B0EE384F-D243-4B13-8FCF-D362ECBBDA89}" srcOrd="0" destOrd="0" presId="urn:microsoft.com/office/officeart/2005/8/layout/list1"/>
    <dgm:cxn modelId="{D0F0C22B-D930-42E7-8992-8828C1960538}" type="presParOf" srcId="{AC5531E0-D3E6-4028-9158-F0BAA90DBA1E}" destId="{44F50AF8-D06E-48A0-AB59-E07489956924}" srcOrd="1" destOrd="0" presId="urn:microsoft.com/office/officeart/2005/8/layout/list1"/>
    <dgm:cxn modelId="{D2C77F12-0B38-4B7B-B725-C34CD3EED904}" type="presParOf" srcId="{95AC96BD-DC21-483C-B189-C544E6CC41E4}" destId="{44C6FFD8-8EBE-474B-8D57-D1FEB26C6C65}" srcOrd="9" destOrd="0" presId="urn:microsoft.com/office/officeart/2005/8/layout/list1"/>
    <dgm:cxn modelId="{5D2B844B-B8F7-4D34-B4FE-BA1F224DC5EB}" type="presParOf" srcId="{95AC96BD-DC21-483C-B189-C544E6CC41E4}" destId="{02CBFD34-2CF3-4A2E-A2F3-10E0A8AB9976}" srcOrd="10"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EFD06E-E5F9-435D-9768-021E53F85054}">
      <dsp:nvSpPr>
        <dsp:cNvPr id="0" name=""/>
        <dsp:cNvSpPr/>
      </dsp:nvSpPr>
      <dsp:spPr>
        <a:xfrm>
          <a:off x="0" y="38694"/>
          <a:ext cx="7920880" cy="2872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14748" tIns="1187196" rIns="614748"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Mementingkan dirisendiri, sipenyimak tidak tahu-menahu terhadap apa yang disimak dan hanya menyimak hal-hal yang dianggapnya menarik.</a:t>
          </a:r>
          <a:endParaRPr lang="id-ID" sz="2800" kern="1200" dirty="0">
            <a:latin typeface="Times New Roman" pitchFamily="18" charset="0"/>
            <a:cs typeface="Times New Roman" pitchFamily="18" charset="0"/>
          </a:endParaRPr>
        </a:p>
      </dsp:txBody>
      <dsp:txXfrm>
        <a:off x="0" y="38694"/>
        <a:ext cx="7920880" cy="2872800"/>
      </dsp:txXfrm>
    </dsp:sp>
    <dsp:sp modelId="{5225CE7F-5739-4571-A396-1C8562A1EC1D}">
      <dsp:nvSpPr>
        <dsp:cNvPr id="0" name=""/>
        <dsp:cNvSpPr/>
      </dsp:nvSpPr>
      <dsp:spPr>
        <a:xfrm>
          <a:off x="327310" y="0"/>
          <a:ext cx="4097582" cy="826950"/>
        </a:xfrm>
        <a:prstGeom prst="round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9573" tIns="0" rIns="209573" bIns="0" numCol="1" spcCol="1270" anchor="ctr" anchorCtr="0">
          <a:noAutofit/>
        </a:bodyPr>
        <a:lstStyle/>
        <a:p>
          <a:pPr lvl="0" algn="ctr" defTabSz="1422400">
            <a:lnSpc>
              <a:spcPct val="90000"/>
            </a:lnSpc>
            <a:spcBef>
              <a:spcPct val="0"/>
            </a:spcBef>
            <a:spcAft>
              <a:spcPct val="35000"/>
            </a:spcAft>
          </a:pPr>
          <a:r>
            <a:rPr lang="id-ID" sz="3200" b="1" kern="1200" dirty="0" smtClean="0">
              <a:solidFill>
                <a:schemeClr val="tx1"/>
              </a:solidFill>
              <a:latin typeface="Arial Narrow" pitchFamily="34" charset="0"/>
              <a:cs typeface="Aharoni" pitchFamily="2" charset="-79"/>
            </a:rPr>
            <a:t>KEEGOSENTRISAN</a:t>
          </a:r>
          <a:endParaRPr lang="id-ID" sz="3200" b="1" kern="1200" dirty="0">
            <a:solidFill>
              <a:schemeClr val="tx1"/>
            </a:solidFill>
            <a:latin typeface="Arial Narrow" pitchFamily="34" charset="0"/>
            <a:cs typeface="Aharoni" pitchFamily="2" charset="-79"/>
          </a:endParaRPr>
        </a:p>
      </dsp:txBody>
      <dsp:txXfrm>
        <a:off x="367678" y="40368"/>
        <a:ext cx="4016846" cy="746214"/>
      </dsp:txXfrm>
    </dsp:sp>
    <dsp:sp modelId="{FEAA5CBF-5621-4CE3-8B9F-7E0B9F2B3E5C}">
      <dsp:nvSpPr>
        <dsp:cNvPr id="0" name=""/>
        <dsp:cNvSpPr/>
      </dsp:nvSpPr>
      <dsp:spPr>
        <a:xfrm>
          <a:off x="0" y="3392836"/>
          <a:ext cx="7920880" cy="32319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14748" tIns="1187196" rIns="614748"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Penyimak enggan atau tidak mau ikut terlibat dalam simakan, maka penyimak akan berusaha agar dirinya tidak ikut terlibat, dan akhirnya proses menyimak tidak berjalan dengan baik.</a:t>
          </a:r>
          <a:endParaRPr lang="id-ID" sz="2800" kern="1200" dirty="0">
            <a:latin typeface="Times New Roman" pitchFamily="18" charset="0"/>
            <a:cs typeface="Times New Roman" pitchFamily="18" charset="0"/>
          </a:endParaRPr>
        </a:p>
      </dsp:txBody>
      <dsp:txXfrm>
        <a:off x="0" y="3392836"/>
        <a:ext cx="7920880" cy="3231900"/>
      </dsp:txXfrm>
    </dsp:sp>
    <dsp:sp modelId="{FEEC4D88-83AA-47E5-B2A1-03EFFA456B8F}">
      <dsp:nvSpPr>
        <dsp:cNvPr id="0" name=""/>
        <dsp:cNvSpPr/>
      </dsp:nvSpPr>
      <dsp:spPr>
        <a:xfrm>
          <a:off x="261848" y="3086567"/>
          <a:ext cx="4710151" cy="976166"/>
        </a:xfrm>
        <a:prstGeom prst="roundRect">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9573" tIns="0" rIns="209573" bIns="0" numCol="1" spcCol="1270" anchor="ctr" anchorCtr="0">
          <a:noAutofit/>
        </a:bodyPr>
        <a:lstStyle/>
        <a:p>
          <a:pPr lvl="0" algn="ctr" defTabSz="1422400">
            <a:lnSpc>
              <a:spcPct val="90000"/>
            </a:lnSpc>
            <a:spcBef>
              <a:spcPct val="0"/>
            </a:spcBef>
            <a:spcAft>
              <a:spcPct val="35000"/>
            </a:spcAft>
          </a:pPr>
          <a:r>
            <a:rPr lang="id-ID" sz="3200" b="1" i="0" kern="1200" dirty="0" smtClean="0">
              <a:solidFill>
                <a:schemeClr val="tx1"/>
              </a:solidFill>
              <a:latin typeface="Arial Narrow" pitchFamily="34" charset="0"/>
              <a:cs typeface="Times New Roman" pitchFamily="18" charset="0"/>
            </a:rPr>
            <a:t>KEENGGANAN IKUT TERLIBAT</a:t>
          </a:r>
          <a:endParaRPr lang="id-ID" sz="3200" b="1" kern="1200" dirty="0">
            <a:solidFill>
              <a:schemeClr val="tx1"/>
            </a:solidFill>
            <a:latin typeface="Arial Narrow" pitchFamily="34" charset="0"/>
            <a:cs typeface="Times New Roman" pitchFamily="18" charset="0"/>
          </a:endParaRPr>
        </a:p>
      </dsp:txBody>
      <dsp:txXfrm>
        <a:off x="309500" y="3134219"/>
        <a:ext cx="4614847" cy="880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052E-37DF-4BB3-9B6A-D45E10E9C968}">
      <dsp:nvSpPr>
        <dsp:cNvPr id="0" name=""/>
        <dsp:cNvSpPr/>
      </dsp:nvSpPr>
      <dsp:spPr>
        <a:xfrm>
          <a:off x="0" y="24902"/>
          <a:ext cx="8712969" cy="3072347"/>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76223" tIns="520700" rIns="676223" bIns="199136" numCol="1" spcCol="1270" anchor="t" anchorCtr="0">
          <a:noAutofit/>
        </a:bodyPr>
        <a:lstStyle/>
        <a:p>
          <a:pPr marL="285750" lvl="1" indent="-285750" algn="just" defTabSz="1244600">
            <a:lnSpc>
              <a:spcPct val="90000"/>
            </a:lnSpc>
            <a:spcBef>
              <a:spcPct val="0"/>
            </a:spcBef>
            <a:spcAft>
              <a:spcPct val="15000"/>
            </a:spcAft>
            <a:buChar char="••"/>
          </a:pPr>
          <a:endParaRPr lang="id-ID" sz="280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id-ID" sz="2400" b="0" i="0" kern="1200" dirty="0" smtClean="0">
              <a:latin typeface="Times New Roman" pitchFamily="18" charset="0"/>
              <a:cs typeface="Times New Roman" pitchFamily="18" charset="0"/>
            </a:rPr>
            <a:t>Penyimak merasa sudah pas terhadap sesuatu, baik itu kondisi lingkungan dsb, namun penyimak merasa takut akan  adanya perubahan suasana tersebut yang membuat penyimak menjadai tidak konsentrasi lagi terhadap apa yang disimaknuya.</a:t>
          </a:r>
          <a:endParaRPr lang="id-ID" sz="2400" kern="1200" dirty="0">
            <a:latin typeface="Times New Roman" pitchFamily="18" charset="0"/>
            <a:cs typeface="Times New Roman" pitchFamily="18" charset="0"/>
          </a:endParaRPr>
        </a:p>
      </dsp:txBody>
      <dsp:txXfrm>
        <a:off x="0" y="24902"/>
        <a:ext cx="8712969" cy="3072347"/>
      </dsp:txXfrm>
    </dsp:sp>
    <dsp:sp modelId="{8567E9C9-3F0D-4583-B82D-92847711D3B1}">
      <dsp:nvSpPr>
        <dsp:cNvPr id="0" name=""/>
        <dsp:cNvSpPr/>
      </dsp:nvSpPr>
      <dsp:spPr>
        <a:xfrm>
          <a:off x="422958" y="0"/>
          <a:ext cx="5718434" cy="784971"/>
        </a:xfrm>
        <a:prstGeom prst="round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0531" tIns="0" rIns="230531" bIns="0" numCol="1" spcCol="1270" anchor="ctr" anchorCtr="0">
          <a:noAutofit/>
        </a:bodyPr>
        <a:lstStyle/>
        <a:p>
          <a:pPr lvl="0" algn="ctr" defTabSz="1244600">
            <a:lnSpc>
              <a:spcPct val="90000"/>
            </a:lnSpc>
            <a:spcBef>
              <a:spcPct val="0"/>
            </a:spcBef>
            <a:spcAft>
              <a:spcPct val="35000"/>
            </a:spcAft>
          </a:pPr>
          <a:r>
            <a:rPr lang="id-ID" sz="2800" b="1" i="0" kern="1200" dirty="0" smtClean="0">
              <a:solidFill>
                <a:schemeClr val="tx1"/>
              </a:solidFill>
              <a:latin typeface="Arial Narrow" pitchFamily="34" charset="0"/>
            </a:rPr>
            <a:t>KETAKUTAN AKAN PERUBAHAN</a:t>
          </a:r>
          <a:endParaRPr lang="id-ID" sz="2800" kern="1200" dirty="0">
            <a:solidFill>
              <a:schemeClr val="tx1"/>
            </a:solidFill>
            <a:latin typeface="Arial Narrow" pitchFamily="34" charset="0"/>
          </a:endParaRPr>
        </a:p>
      </dsp:txBody>
      <dsp:txXfrm>
        <a:off x="461277" y="38319"/>
        <a:ext cx="5641796" cy="708333"/>
      </dsp:txXfrm>
    </dsp:sp>
    <dsp:sp modelId="{A41DC91E-CDFA-4B02-8B60-2E0DDD7B777C}">
      <dsp:nvSpPr>
        <dsp:cNvPr id="0" name=""/>
        <dsp:cNvSpPr/>
      </dsp:nvSpPr>
      <dsp:spPr>
        <a:xfrm>
          <a:off x="0" y="3366735"/>
          <a:ext cx="8712969" cy="3113984"/>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76223" tIns="520700" rIns="676223" bIns="177800" numCol="1" spcCol="1270" anchor="t" anchorCtr="0">
          <a:noAutofit/>
        </a:bodyPr>
        <a:lstStyle/>
        <a:p>
          <a:pPr marL="228600" lvl="1" indent="-228600" algn="l" defTabSz="1111250">
            <a:lnSpc>
              <a:spcPct val="90000"/>
            </a:lnSpc>
            <a:spcBef>
              <a:spcPct val="0"/>
            </a:spcBef>
            <a:spcAft>
              <a:spcPct val="15000"/>
            </a:spcAft>
            <a:buChar char="••"/>
          </a:pPr>
          <a:endParaRPr lang="id-ID" sz="2500" kern="1200" dirty="0"/>
        </a:p>
        <a:p>
          <a:pPr marL="228600" lvl="1" indent="-228600" algn="just" defTabSz="1111250">
            <a:lnSpc>
              <a:spcPct val="90000"/>
            </a:lnSpc>
            <a:spcBef>
              <a:spcPct val="0"/>
            </a:spcBef>
            <a:spcAft>
              <a:spcPct val="15000"/>
            </a:spcAft>
            <a:buChar char="••"/>
          </a:pPr>
          <a:r>
            <a:rPr lang="id-ID" sz="2500" b="0" i="0" kern="1200" dirty="0" smtClean="0">
              <a:latin typeface="Times New Roman" pitchFamily="18" charset="0"/>
              <a:cs typeface="Times New Roman" pitchFamily="18" charset="0"/>
            </a:rPr>
            <a:t>Penyimak mencoba menghindar dari pertanyaan yang akan diajukan oleh pembicara, hal ini disebabkan karena kurangnya percaya diri, kurangnya kemampuan untuk menjawab pertanyaan, rasa malu,dll, yang menyebabkan penyimak tidak sepenuhnya menanggapi simakan.</a:t>
          </a:r>
          <a:endParaRPr lang="id-ID" sz="2500" kern="1200" dirty="0">
            <a:latin typeface="Times New Roman" pitchFamily="18" charset="0"/>
            <a:cs typeface="Times New Roman" pitchFamily="18" charset="0"/>
          </a:endParaRPr>
        </a:p>
      </dsp:txBody>
      <dsp:txXfrm>
        <a:off x="0" y="3366735"/>
        <a:ext cx="8712969" cy="3113984"/>
      </dsp:txXfrm>
    </dsp:sp>
    <dsp:sp modelId="{D7D34F73-155C-40D5-A303-95EA4EBA63EB}">
      <dsp:nvSpPr>
        <dsp:cNvPr id="0" name=""/>
        <dsp:cNvSpPr/>
      </dsp:nvSpPr>
      <dsp:spPr>
        <a:xfrm>
          <a:off x="990594" y="3241638"/>
          <a:ext cx="6415864" cy="743353"/>
        </a:xfrm>
        <a:prstGeom prst="roundRect">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0531" tIns="0" rIns="230531" bIns="0" numCol="1" spcCol="1270" anchor="ctr" anchorCtr="0">
          <a:noAutofit/>
        </a:bodyPr>
        <a:lstStyle/>
        <a:p>
          <a:pPr lvl="0" algn="ctr" defTabSz="1244600">
            <a:lnSpc>
              <a:spcPct val="90000"/>
            </a:lnSpc>
            <a:spcBef>
              <a:spcPct val="0"/>
            </a:spcBef>
            <a:spcAft>
              <a:spcPct val="35000"/>
            </a:spcAft>
          </a:pPr>
          <a:r>
            <a:rPr lang="id-ID" sz="2800" b="1" i="0" kern="1200" dirty="0" smtClean="0">
              <a:solidFill>
                <a:schemeClr val="tx1"/>
              </a:solidFill>
              <a:latin typeface="Arial Narrow" pitchFamily="34" charset="0"/>
            </a:rPr>
            <a:t>KEINGINAN MENGHINDARI PERTANYAAN</a:t>
          </a:r>
          <a:endParaRPr lang="id-ID" sz="2800" kern="1200" dirty="0">
            <a:solidFill>
              <a:schemeClr val="tx1"/>
            </a:solidFill>
            <a:latin typeface="Arial Narrow" pitchFamily="34" charset="0"/>
          </a:endParaRPr>
        </a:p>
      </dsp:txBody>
      <dsp:txXfrm>
        <a:off x="1026882" y="3277926"/>
        <a:ext cx="6343288" cy="6707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F8C1C-3C92-4DF8-A787-17BAE13A31D7}">
      <dsp:nvSpPr>
        <dsp:cNvPr id="0" name=""/>
        <dsp:cNvSpPr/>
      </dsp:nvSpPr>
      <dsp:spPr>
        <a:xfrm>
          <a:off x="0" y="923475"/>
          <a:ext cx="8352928" cy="142012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48280" tIns="562356" rIns="648280"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Kepuasan dan kebanggan yang berlebihan terhadap penampilan fisik.</a:t>
          </a:r>
          <a:endParaRPr lang="id-ID" sz="2800" kern="1200" dirty="0">
            <a:latin typeface="Times New Roman" pitchFamily="18" charset="0"/>
            <a:cs typeface="Times New Roman" pitchFamily="18" charset="0"/>
          </a:endParaRPr>
        </a:p>
      </dsp:txBody>
      <dsp:txXfrm>
        <a:off x="0" y="923475"/>
        <a:ext cx="8352928" cy="1420126"/>
      </dsp:txXfrm>
    </dsp:sp>
    <dsp:sp modelId="{7E1450A4-E0F7-4B24-861E-C80D53BED641}">
      <dsp:nvSpPr>
        <dsp:cNvPr id="0" name=""/>
        <dsp:cNvSpPr/>
      </dsp:nvSpPr>
      <dsp:spPr>
        <a:xfrm>
          <a:off x="432046" y="332652"/>
          <a:ext cx="5551949" cy="899140"/>
        </a:xfrm>
        <a:prstGeom prst="round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lvl="0" algn="ctr" defTabSz="1244600">
            <a:lnSpc>
              <a:spcPct val="90000"/>
            </a:lnSpc>
            <a:spcBef>
              <a:spcPct val="0"/>
            </a:spcBef>
            <a:spcAft>
              <a:spcPct val="35000"/>
            </a:spcAft>
          </a:pPr>
          <a:r>
            <a:rPr lang="id-ID" sz="2800" b="1" kern="1200" dirty="0" smtClean="0">
              <a:solidFill>
                <a:schemeClr val="tx1"/>
              </a:solidFill>
              <a:latin typeface="Arial Narrow" pitchFamily="34" charset="0"/>
              <a:cs typeface="Times New Roman" pitchFamily="18" charset="0"/>
            </a:rPr>
            <a:t>PUAS TERHADAP PENAMPILAN EKSTERNAL</a:t>
          </a:r>
          <a:endParaRPr lang="id-ID" sz="2800" kern="1200" dirty="0">
            <a:solidFill>
              <a:schemeClr val="tx1"/>
            </a:solidFill>
            <a:latin typeface="Arial Narrow" pitchFamily="34" charset="0"/>
          </a:endParaRPr>
        </a:p>
      </dsp:txBody>
      <dsp:txXfrm>
        <a:off x="475938" y="376544"/>
        <a:ext cx="5464165" cy="811356"/>
      </dsp:txXfrm>
    </dsp:sp>
    <dsp:sp modelId="{2BB1637A-DED7-4F9B-8203-774B6322E0D8}">
      <dsp:nvSpPr>
        <dsp:cNvPr id="0" name=""/>
        <dsp:cNvSpPr/>
      </dsp:nvSpPr>
      <dsp:spPr>
        <a:xfrm>
          <a:off x="0" y="2708919"/>
          <a:ext cx="8352928" cy="3938715"/>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48280" tIns="562356" rIns="648280"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Pertimbangan yang belum sampai pada waktu untuk hasil yang sesuai, belum habis secara keseluruhan hasil simakan, penyimak sudah mempertimbangkannya terlebih dahulu.</a:t>
          </a:r>
          <a:endParaRPr lang="id-ID" sz="2800" kern="1200" dirty="0">
            <a:latin typeface="Times New Roman" pitchFamily="18" charset="0"/>
            <a:cs typeface="Times New Roman" pitchFamily="18" charset="0"/>
          </a:endParaRPr>
        </a:p>
      </dsp:txBody>
      <dsp:txXfrm>
        <a:off x="0" y="2708919"/>
        <a:ext cx="8352928" cy="3938715"/>
      </dsp:txXfrm>
    </dsp:sp>
    <dsp:sp modelId="{A9B15B51-EA18-4F6A-9053-FA187F7C66D3}">
      <dsp:nvSpPr>
        <dsp:cNvPr id="0" name=""/>
        <dsp:cNvSpPr/>
      </dsp:nvSpPr>
      <dsp:spPr>
        <a:xfrm>
          <a:off x="2520295" y="5234479"/>
          <a:ext cx="5334380" cy="1109162"/>
        </a:xfrm>
        <a:prstGeom prst="roundRect">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1005" tIns="0" rIns="221005" bIns="0" numCol="1" spcCol="1270" anchor="ctr" anchorCtr="0">
          <a:noAutofit/>
        </a:bodyPr>
        <a:lstStyle/>
        <a:p>
          <a:pPr lvl="0" algn="ctr" defTabSz="1244600">
            <a:lnSpc>
              <a:spcPct val="90000"/>
            </a:lnSpc>
            <a:spcBef>
              <a:spcPct val="0"/>
            </a:spcBef>
            <a:spcAft>
              <a:spcPct val="35000"/>
            </a:spcAft>
          </a:pPr>
          <a:r>
            <a:rPr lang="id-ID" sz="2800" b="1" i="0" kern="1200" dirty="0" smtClean="0">
              <a:solidFill>
                <a:schemeClr val="tx1"/>
              </a:solidFill>
              <a:latin typeface="Arial Narrow" pitchFamily="34" charset="0"/>
            </a:rPr>
            <a:t>PERTIMBANGAN YANG PREMATUR</a:t>
          </a:r>
          <a:endParaRPr lang="id-ID" sz="2800" kern="1200" dirty="0">
            <a:solidFill>
              <a:schemeClr val="tx1"/>
            </a:solidFill>
            <a:latin typeface="Arial Narrow" pitchFamily="34" charset="0"/>
          </a:endParaRPr>
        </a:p>
      </dsp:txBody>
      <dsp:txXfrm>
        <a:off x="2574440" y="5288624"/>
        <a:ext cx="5226090" cy="10008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90ECD7-305D-4BFD-9998-2905DD9C53C3}">
      <dsp:nvSpPr>
        <dsp:cNvPr id="0" name=""/>
        <dsp:cNvSpPr/>
      </dsp:nvSpPr>
      <dsp:spPr>
        <a:xfrm>
          <a:off x="0" y="792086"/>
          <a:ext cx="6624736" cy="349478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14153" tIns="1083056" rIns="514153"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Kebingungan terhadap sesuatu yang menimbulkan proses menyimak tidak di tanggapi dengan baik, dan setelah kebingungan itu hilang barulah penyimak akan mencari tahu apa yang baru saja ia lewatkan</a:t>
          </a:r>
          <a:endParaRPr lang="id-ID" sz="2800" kern="1200" dirty="0">
            <a:latin typeface="Times New Roman" pitchFamily="18" charset="0"/>
            <a:cs typeface="Times New Roman" pitchFamily="18" charset="0"/>
          </a:endParaRPr>
        </a:p>
      </dsp:txBody>
      <dsp:txXfrm>
        <a:off x="0" y="792086"/>
        <a:ext cx="6624736" cy="3494780"/>
      </dsp:txXfrm>
    </dsp:sp>
    <dsp:sp modelId="{0D96AA06-9C3E-40FF-B2AD-A24DF48505D9}">
      <dsp:nvSpPr>
        <dsp:cNvPr id="0" name=""/>
        <dsp:cNvSpPr/>
      </dsp:nvSpPr>
      <dsp:spPr>
        <a:xfrm>
          <a:off x="216026" y="360046"/>
          <a:ext cx="6189053" cy="928165"/>
        </a:xfrm>
        <a:prstGeom prst="round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5279" tIns="0" rIns="175279" bIns="0" numCol="1" spcCol="1270" anchor="ctr" anchorCtr="0">
          <a:noAutofit/>
        </a:bodyPr>
        <a:lstStyle/>
        <a:p>
          <a:pPr lvl="0" algn="ctr" defTabSz="1422400">
            <a:lnSpc>
              <a:spcPct val="90000"/>
            </a:lnSpc>
            <a:spcBef>
              <a:spcPct val="0"/>
            </a:spcBef>
            <a:spcAft>
              <a:spcPct val="35000"/>
            </a:spcAft>
          </a:pPr>
          <a:r>
            <a:rPr lang="id-ID" sz="3200" b="1" i="0" kern="1200" dirty="0" smtClean="0">
              <a:solidFill>
                <a:schemeClr val="tx1">
                  <a:lumMod val="95000"/>
                  <a:lumOff val="5000"/>
                </a:schemeClr>
              </a:solidFill>
              <a:latin typeface="Arial Narrow" pitchFamily="34" charset="0"/>
            </a:rPr>
            <a:t>KEBINGUNGAN SEMANTIK</a:t>
          </a:r>
          <a:endParaRPr lang="id-ID" sz="3200" kern="1200" dirty="0">
            <a:solidFill>
              <a:schemeClr val="tx1">
                <a:lumMod val="95000"/>
                <a:lumOff val="5000"/>
              </a:schemeClr>
            </a:solidFill>
            <a:latin typeface="Arial Narrow" pitchFamily="34" charset="0"/>
          </a:endParaRPr>
        </a:p>
      </dsp:txBody>
      <dsp:txXfrm>
        <a:off x="261335" y="405355"/>
        <a:ext cx="6098435" cy="83754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247D4-F3B2-4459-A3E9-77B50AFEA1A5}">
      <dsp:nvSpPr>
        <dsp:cNvPr id="0" name=""/>
        <dsp:cNvSpPr/>
      </dsp:nvSpPr>
      <dsp:spPr>
        <a:xfrm>
          <a:off x="504029" y="72010"/>
          <a:ext cx="6421464" cy="1663523"/>
        </a:xfrm>
        <a:prstGeom prst="round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latin typeface="Times New Roman" pitchFamily="18" charset="0"/>
              <a:cs typeface="Times New Roman" pitchFamily="18" charset="0"/>
            </a:rPr>
            <a:t>FAKTOR- FAKTOR  YANG MEMPENGARUHI MENYIMAK</a:t>
          </a:r>
          <a:endParaRPr lang="id-ID" sz="2800" kern="1200" dirty="0"/>
        </a:p>
      </dsp:txBody>
      <dsp:txXfrm>
        <a:off x="585235" y="153216"/>
        <a:ext cx="6259052" cy="1501111"/>
      </dsp:txXfrm>
    </dsp:sp>
    <dsp:sp modelId="{B71B397F-6F3C-40E8-AA56-FF918464B9BD}">
      <dsp:nvSpPr>
        <dsp:cNvPr id="0" name=""/>
        <dsp:cNvSpPr/>
      </dsp:nvSpPr>
      <dsp:spPr>
        <a:xfrm>
          <a:off x="576069" y="2167583"/>
          <a:ext cx="6119242" cy="34667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22171" tIns="45720" rIns="256032" bIns="45720" numCol="1" spcCol="1270" anchor="t" anchorCtr="0">
          <a:noAutofit/>
        </a:bodyPr>
        <a:lstStyle/>
        <a:p>
          <a:pPr marL="285750" lvl="1" indent="-285750" algn="just" defTabSz="1600200">
            <a:lnSpc>
              <a:spcPct val="90000"/>
            </a:lnSpc>
            <a:spcBef>
              <a:spcPct val="0"/>
            </a:spcBef>
            <a:spcAft>
              <a:spcPct val="20000"/>
            </a:spcAft>
            <a:buChar char="••"/>
          </a:pPr>
          <a:r>
            <a:rPr lang="id-ID" sz="3600" kern="1200" dirty="0" smtClean="0">
              <a:latin typeface="Times New Roman" pitchFamily="18" charset="0"/>
              <a:cs typeface="Times New Roman" pitchFamily="18" charset="0"/>
            </a:rPr>
            <a:t>H</a:t>
          </a:r>
          <a:r>
            <a:rPr lang="en-US" sz="3600" kern="1200" dirty="0" err="1" smtClean="0">
              <a:latin typeface="Times New Roman" pitchFamily="18" charset="0"/>
              <a:cs typeface="Times New Roman" pitchFamily="18" charset="0"/>
            </a:rPr>
            <a:t>enri</a:t>
          </a:r>
          <a:r>
            <a:rPr lang="id-ID" sz="3600" kern="1200" dirty="0" smtClean="0">
              <a:latin typeface="Times New Roman" pitchFamily="18" charset="0"/>
              <a:cs typeface="Times New Roman" pitchFamily="18" charset="0"/>
            </a:rPr>
            <a:t> 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Tarigan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membagi</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tiga</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hal</a:t>
          </a:r>
          <a:r>
            <a:rPr lang="en-US" sz="3600" kern="1200" dirty="0" smtClean="0">
              <a:latin typeface="Times New Roman" pitchFamily="18" charset="0"/>
              <a:cs typeface="Times New Roman" pitchFamily="18" charset="0"/>
            </a:rPr>
            <a:t> yang </a:t>
          </a:r>
          <a:r>
            <a:rPr lang="en-US" sz="3600" kern="1200" dirty="0" err="1" smtClean="0">
              <a:latin typeface="Times New Roman" pitchFamily="18" charset="0"/>
              <a:cs typeface="Times New Roman" pitchFamily="18" charset="0"/>
            </a:rPr>
            <a:t>mempengaruhi</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kegiatan</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menyimak</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seseorang</a:t>
          </a:r>
          <a:r>
            <a:rPr lang="en-US" sz="3600" kern="1200" dirty="0" smtClean="0">
              <a:latin typeface="Times New Roman" pitchFamily="18" charset="0"/>
              <a:cs typeface="Times New Roman" pitchFamily="18" charset="0"/>
            </a:rPr>
            <a:t>, </a:t>
          </a:r>
          <a:r>
            <a:rPr lang="en-US" sz="3600" kern="1200" dirty="0" err="1" smtClean="0">
              <a:latin typeface="Times New Roman" pitchFamily="18" charset="0"/>
              <a:cs typeface="Times New Roman" pitchFamily="18" charset="0"/>
            </a:rPr>
            <a:t>yaitu</a:t>
          </a:r>
          <a:r>
            <a:rPr lang="en-US" sz="3600" kern="1200" dirty="0" smtClean="0">
              <a:latin typeface="Times New Roman" pitchFamily="18" charset="0"/>
              <a:cs typeface="Times New Roman" pitchFamily="18" charset="0"/>
            </a:rPr>
            <a:t>:</a:t>
          </a:r>
          <a:endParaRPr lang="id-ID" sz="3600" kern="1200" dirty="0"/>
        </a:p>
      </dsp:txBody>
      <dsp:txXfrm>
        <a:off x="576069" y="2167583"/>
        <a:ext cx="6119242" cy="34667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5785B0-BAE8-4334-AA21-04E299E42ED9}">
      <dsp:nvSpPr>
        <dsp:cNvPr id="0" name=""/>
        <dsp:cNvSpPr/>
      </dsp:nvSpPr>
      <dsp:spPr>
        <a:xfrm>
          <a:off x="0" y="0"/>
          <a:ext cx="8363272" cy="2146725"/>
        </a:xfrm>
        <a:prstGeom prst="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9083" tIns="1208024" rIns="649083" bIns="199136" numCol="1" spcCol="1270" anchor="t" anchorCtr="0">
          <a:noAutofit/>
        </a:bodyPr>
        <a:lstStyle/>
        <a:p>
          <a:pPr marL="285750" lvl="1" indent="-285750" algn="l"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Kondisi jasmani penyimak pada waktu ia mengadakan kegiatan menyimak.</a:t>
          </a:r>
          <a:endParaRPr lang="id-ID" sz="2800" kern="1200" dirty="0">
            <a:latin typeface="Times New Roman" pitchFamily="18" charset="0"/>
            <a:cs typeface="Times New Roman" pitchFamily="18" charset="0"/>
          </a:endParaRPr>
        </a:p>
      </dsp:txBody>
      <dsp:txXfrm>
        <a:off x="0" y="0"/>
        <a:ext cx="8363272" cy="2146725"/>
      </dsp:txXfrm>
    </dsp:sp>
    <dsp:sp modelId="{BB934989-AEC1-4B89-BA73-AE6CAF1153AC}">
      <dsp:nvSpPr>
        <dsp:cNvPr id="0" name=""/>
        <dsp:cNvSpPr/>
      </dsp:nvSpPr>
      <dsp:spPr>
        <a:xfrm>
          <a:off x="3744445" y="238683"/>
          <a:ext cx="4387029" cy="594410"/>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1278" tIns="0" rIns="221278" bIns="0" numCol="1" spcCol="1270" anchor="ctr" anchorCtr="0">
          <a:noAutofit/>
        </a:bodyPr>
        <a:lstStyle/>
        <a:p>
          <a:pPr lvl="0" algn="ctr" defTabSz="1244600">
            <a:lnSpc>
              <a:spcPct val="90000"/>
            </a:lnSpc>
            <a:spcBef>
              <a:spcPct val="0"/>
            </a:spcBef>
            <a:spcAft>
              <a:spcPct val="35000"/>
            </a:spcAft>
          </a:pPr>
          <a:r>
            <a:rPr lang="en-US" sz="2800" b="1" i="0" kern="1200" dirty="0" smtClean="0">
              <a:latin typeface="Arial Narrow" pitchFamily="34" charset="0"/>
              <a:cs typeface="Aharoni" pitchFamily="2" charset="-79"/>
            </a:rPr>
            <a:t>FAKTOR PISIK</a:t>
          </a:r>
          <a:endParaRPr lang="id-ID" sz="2800" kern="1200" dirty="0">
            <a:latin typeface="Arial Narrow" pitchFamily="34" charset="0"/>
            <a:cs typeface="Aharoni" pitchFamily="2" charset="-79"/>
          </a:endParaRPr>
        </a:p>
      </dsp:txBody>
      <dsp:txXfrm>
        <a:off x="3773462" y="267700"/>
        <a:ext cx="4328995" cy="536376"/>
      </dsp:txXfrm>
    </dsp:sp>
    <dsp:sp modelId="{1A64E2A0-904E-4C2D-A6A8-6DF4CA687AE5}">
      <dsp:nvSpPr>
        <dsp:cNvPr id="0" name=""/>
        <dsp:cNvSpPr/>
      </dsp:nvSpPr>
      <dsp:spPr>
        <a:xfrm>
          <a:off x="0" y="2139324"/>
          <a:ext cx="8363272" cy="2146725"/>
        </a:xfrm>
        <a:prstGeom prst="rect">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9083" tIns="1208024" rIns="649083" bIns="199136" numCol="1" spcCol="1270" anchor="t" anchorCtr="0">
          <a:noAutofit/>
        </a:bodyPr>
        <a:lstStyle/>
        <a:p>
          <a:pPr marL="285750" lvl="1" indent="-285750" algn="l"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Faktor yang berkaitan dengan gejala kejiwaan penyimak.</a:t>
          </a:r>
          <a:endParaRPr lang="id-ID" sz="2800" kern="1200" dirty="0">
            <a:latin typeface="Times New Roman" pitchFamily="18" charset="0"/>
            <a:cs typeface="Times New Roman" pitchFamily="18" charset="0"/>
          </a:endParaRPr>
        </a:p>
      </dsp:txBody>
      <dsp:txXfrm>
        <a:off x="0" y="2139324"/>
        <a:ext cx="8363272" cy="2146725"/>
      </dsp:txXfrm>
    </dsp:sp>
    <dsp:sp modelId="{0B1DFD04-BF95-4B1D-82ED-7F8AD476E571}">
      <dsp:nvSpPr>
        <dsp:cNvPr id="0" name=""/>
        <dsp:cNvSpPr/>
      </dsp:nvSpPr>
      <dsp:spPr>
        <a:xfrm>
          <a:off x="72007" y="2281235"/>
          <a:ext cx="4622489" cy="555013"/>
        </a:xfrm>
        <a:prstGeom prst="roundRect">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1278" tIns="0" rIns="221278" bIns="0" numCol="1" spcCol="1270" anchor="ctr" anchorCtr="0">
          <a:noAutofit/>
        </a:bodyPr>
        <a:lstStyle/>
        <a:p>
          <a:pPr lvl="0" algn="ctr" defTabSz="1244600">
            <a:lnSpc>
              <a:spcPct val="90000"/>
            </a:lnSpc>
            <a:spcBef>
              <a:spcPct val="0"/>
            </a:spcBef>
            <a:spcAft>
              <a:spcPct val="35000"/>
            </a:spcAft>
          </a:pPr>
          <a:r>
            <a:rPr lang="id-ID" sz="2800" b="1" kern="1200" dirty="0" smtClean="0">
              <a:latin typeface="Arial Narrow" pitchFamily="34" charset="0"/>
            </a:rPr>
            <a:t>FAKTOR PSIKOLOGIS</a:t>
          </a:r>
          <a:endParaRPr lang="id-ID" sz="2800" b="1" kern="1200" dirty="0">
            <a:latin typeface="Arial Narrow" pitchFamily="34" charset="0"/>
          </a:endParaRPr>
        </a:p>
      </dsp:txBody>
      <dsp:txXfrm>
        <a:off x="99101" y="2308329"/>
        <a:ext cx="4568301" cy="500825"/>
      </dsp:txXfrm>
    </dsp:sp>
    <dsp:sp modelId="{02CBFD34-2CF3-4A2E-A2F3-10E0A8AB9976}">
      <dsp:nvSpPr>
        <dsp:cNvPr id="0" name=""/>
        <dsp:cNvSpPr/>
      </dsp:nvSpPr>
      <dsp:spPr>
        <a:xfrm>
          <a:off x="0" y="4140346"/>
          <a:ext cx="8363272" cy="2146725"/>
        </a:xfrm>
        <a:prstGeom prst="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9083" tIns="1208024" rIns="649083" bIns="199136" numCol="1" spcCol="1270" anchor="t" anchorCtr="0">
          <a:noAutofit/>
        </a:bodyPr>
        <a:lstStyle/>
        <a:p>
          <a:pPr marL="285750" lvl="1" indent="-285750" algn="just" defTabSz="1244600">
            <a:lnSpc>
              <a:spcPct val="90000"/>
            </a:lnSpc>
            <a:spcBef>
              <a:spcPct val="0"/>
            </a:spcBef>
            <a:spcAft>
              <a:spcPct val="15000"/>
            </a:spcAft>
            <a:buChar char="••"/>
          </a:pPr>
          <a:r>
            <a:rPr lang="id-ID" sz="2800" b="0" i="0" kern="1200" dirty="0" smtClean="0">
              <a:latin typeface="Times New Roman" pitchFamily="18" charset="0"/>
              <a:cs typeface="Times New Roman" pitchFamily="18" charset="0"/>
            </a:rPr>
            <a:t>S</a:t>
          </a:r>
          <a:r>
            <a:rPr lang="en-US" sz="2800" b="0" i="0" kern="1200" dirty="0" err="1" smtClean="0">
              <a:latin typeface="Times New Roman" pitchFamily="18" charset="0"/>
              <a:cs typeface="Times New Roman" pitchFamily="18" charset="0"/>
            </a:rPr>
            <a:t>egala</a:t>
          </a:r>
          <a:r>
            <a:rPr lang="en-US" sz="2800" b="0" i="0" kern="1200" dirty="0" smtClean="0">
              <a:latin typeface="Times New Roman" pitchFamily="18" charset="0"/>
              <a:cs typeface="Times New Roman" pitchFamily="18" charset="0"/>
            </a:rPr>
            <a:t> </a:t>
          </a:r>
          <a:r>
            <a:rPr lang="en-US" sz="2800" b="0" i="0" kern="1200" dirty="0" err="1" smtClean="0">
              <a:latin typeface="Times New Roman" pitchFamily="18" charset="0"/>
              <a:cs typeface="Times New Roman" pitchFamily="18" charset="0"/>
            </a:rPr>
            <a:t>sesuatu</a:t>
          </a:r>
          <a:r>
            <a:rPr lang="en-US" sz="2800" b="0" i="0" kern="1200" dirty="0" smtClean="0">
              <a:latin typeface="Times New Roman" pitchFamily="18" charset="0"/>
              <a:cs typeface="Times New Roman" pitchFamily="18" charset="0"/>
            </a:rPr>
            <a:t> yang </a:t>
          </a:r>
          <a:r>
            <a:rPr lang="en-US" sz="2800" b="0" i="0" kern="1200" dirty="0" err="1" smtClean="0">
              <a:latin typeface="Times New Roman" pitchFamily="18" charset="0"/>
              <a:cs typeface="Times New Roman" pitchFamily="18" charset="0"/>
            </a:rPr>
            <a:t>pernah</a:t>
          </a:r>
          <a:r>
            <a:rPr lang="en-US" sz="2800" b="0" i="0" kern="1200" dirty="0" smtClean="0">
              <a:latin typeface="Times New Roman" pitchFamily="18" charset="0"/>
              <a:cs typeface="Times New Roman" pitchFamily="18" charset="0"/>
            </a:rPr>
            <a:t> </a:t>
          </a:r>
          <a:r>
            <a:rPr lang="en-US" sz="2800" b="0" i="0" kern="1200" dirty="0" err="1" smtClean="0">
              <a:latin typeface="Times New Roman" pitchFamily="18" charset="0"/>
              <a:cs typeface="Times New Roman" pitchFamily="18" charset="0"/>
            </a:rPr>
            <a:t>dialami</a:t>
          </a:r>
          <a:r>
            <a:rPr lang="en-US" sz="2800" b="0" i="0" kern="1200" dirty="0" smtClean="0">
              <a:latin typeface="Times New Roman" pitchFamily="18" charset="0"/>
              <a:cs typeface="Times New Roman" pitchFamily="18" charset="0"/>
            </a:rPr>
            <a:t> </a:t>
          </a:r>
          <a:r>
            <a:rPr lang="en-US" sz="2800" b="0" i="0" kern="1200" dirty="0" err="1" smtClean="0">
              <a:latin typeface="Times New Roman" pitchFamily="18" charset="0"/>
              <a:cs typeface="Times New Roman" pitchFamily="18" charset="0"/>
            </a:rPr>
            <a:t>penyimak</a:t>
          </a:r>
          <a:r>
            <a:rPr lang="en-US" sz="2800" b="0" i="0" kern="1200" dirty="0" smtClean="0">
              <a:latin typeface="Times New Roman" pitchFamily="18" charset="0"/>
              <a:cs typeface="Times New Roman" pitchFamily="18" charset="0"/>
            </a:rPr>
            <a:t>        </a:t>
          </a:r>
          <a:r>
            <a:rPr lang="en-US" sz="2800" b="0" i="0" kern="1200" dirty="0" err="1" smtClean="0">
              <a:latin typeface="Times New Roman" pitchFamily="18" charset="0"/>
              <a:cs typeface="Times New Roman" pitchFamily="18" charset="0"/>
            </a:rPr>
            <a:t>sebelumnya</a:t>
          </a:r>
          <a:r>
            <a:rPr lang="en-US" sz="2800" b="0" i="0" kern="1200" dirty="0" smtClean="0">
              <a:latin typeface="Times New Roman" pitchFamily="18" charset="0"/>
              <a:cs typeface="Times New Roman" pitchFamily="18" charset="0"/>
            </a:rPr>
            <a:t>. </a:t>
          </a:r>
          <a:endParaRPr lang="id-ID" sz="2800" kern="1200" dirty="0">
            <a:latin typeface="Times New Roman" pitchFamily="18" charset="0"/>
            <a:cs typeface="Times New Roman" pitchFamily="18" charset="0"/>
          </a:endParaRPr>
        </a:p>
      </dsp:txBody>
      <dsp:txXfrm>
        <a:off x="0" y="4140346"/>
        <a:ext cx="8363272" cy="2146725"/>
      </dsp:txXfrm>
    </dsp:sp>
    <dsp:sp modelId="{44F50AF8-D06E-48A0-AB59-E07489956924}">
      <dsp:nvSpPr>
        <dsp:cNvPr id="0" name=""/>
        <dsp:cNvSpPr/>
      </dsp:nvSpPr>
      <dsp:spPr>
        <a:xfrm>
          <a:off x="2016200" y="4234463"/>
          <a:ext cx="5299186" cy="547719"/>
        </a:xfrm>
        <a:prstGeom prst="round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1278" tIns="0" rIns="221278" bIns="0" numCol="1" spcCol="1270" anchor="ctr" anchorCtr="0">
          <a:noAutofit/>
        </a:bodyPr>
        <a:lstStyle/>
        <a:p>
          <a:pPr lvl="0" algn="ctr" defTabSz="1244600">
            <a:lnSpc>
              <a:spcPct val="90000"/>
            </a:lnSpc>
            <a:spcBef>
              <a:spcPct val="0"/>
            </a:spcBef>
            <a:spcAft>
              <a:spcPct val="35000"/>
            </a:spcAft>
          </a:pPr>
          <a:r>
            <a:rPr lang="id-ID" sz="2800" b="1" kern="1200" dirty="0" smtClean="0">
              <a:latin typeface="Arial Narrow" pitchFamily="34" charset="0"/>
            </a:rPr>
            <a:t>FAKTOR PENGALAMAN</a:t>
          </a:r>
          <a:endParaRPr lang="id-ID" sz="2800" b="1" kern="1200" dirty="0">
            <a:latin typeface="Arial Narrow" pitchFamily="34" charset="0"/>
          </a:endParaRPr>
        </a:p>
      </dsp:txBody>
      <dsp:txXfrm>
        <a:off x="2042937" y="4261200"/>
        <a:ext cx="5245712" cy="49424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7C3E7D-B810-458E-87D0-39A4BA3DBF33}" type="datetimeFigureOut">
              <a:rPr lang="id-ID" smtClean="0"/>
              <a:pPr/>
              <a:t>31/10/2018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1137B7-785B-403F-8A17-F936639E26DA}" type="slidenum">
              <a:rPr lang="id-ID" smtClean="0"/>
              <a:pPr/>
              <a:t>‹#›</a:t>
            </a:fld>
            <a:endParaRPr lang="id-ID"/>
          </a:p>
        </p:txBody>
      </p:sp>
    </p:spTree>
    <p:extLst>
      <p:ext uri="{BB962C8B-B14F-4D97-AF65-F5344CB8AC3E}">
        <p14:creationId xmlns:p14="http://schemas.microsoft.com/office/powerpoint/2010/main" xmlns="" val="3639800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191137B7-785B-403F-8A17-F936639E26DA}" type="slidenum">
              <a:rPr lang="id-ID" smtClean="0"/>
              <a:pPr/>
              <a:t>4</a:t>
            </a:fld>
            <a:endParaRPr lang="id-ID"/>
          </a:p>
        </p:txBody>
      </p:sp>
    </p:spTree>
    <p:extLst>
      <p:ext uri="{BB962C8B-B14F-4D97-AF65-F5344CB8AC3E}">
        <p14:creationId xmlns:p14="http://schemas.microsoft.com/office/powerpoint/2010/main" xmlns="" val="3682509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191137B7-785B-403F-8A17-F936639E26DA}" type="slidenum">
              <a:rPr lang="id-ID" smtClean="0"/>
              <a:pPr/>
              <a:t>7</a:t>
            </a:fld>
            <a:endParaRPr lang="id-ID"/>
          </a:p>
        </p:txBody>
      </p:sp>
    </p:spTree>
    <p:extLst>
      <p:ext uri="{BB962C8B-B14F-4D97-AF65-F5344CB8AC3E}">
        <p14:creationId xmlns:p14="http://schemas.microsoft.com/office/powerpoint/2010/main" xmlns="" val="3081680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175648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272203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3837129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587648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2539782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41263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659234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1646686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1543802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2535462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951FA80-34DD-488B-AE19-1D4376DF6908}"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408030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51FA80-34DD-488B-AE19-1D4376DF6908}" type="datetimeFigureOut">
              <a:rPr lang="id-ID" smtClean="0"/>
              <a:pPr/>
              <a:t>31/10/2018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17ADBB-91CC-4A27-865B-6861FEBB8585}" type="slidenum">
              <a:rPr lang="id-ID" smtClean="0"/>
              <a:pPr/>
              <a:t>‹#›</a:t>
            </a:fld>
            <a:endParaRPr lang="id-ID"/>
          </a:p>
        </p:txBody>
      </p:sp>
    </p:spTree>
    <p:extLst>
      <p:ext uri="{BB962C8B-B14F-4D97-AF65-F5344CB8AC3E}">
        <p14:creationId xmlns:p14="http://schemas.microsoft.com/office/powerpoint/2010/main" xmlns="" val="4127375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7.jpeg"/><Relationship Id="rId7" Type="http://schemas.openxmlformats.org/officeDocument/2006/relationships/diagramColors" Target="../diagrams/colors6.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512" y="2420888"/>
            <a:ext cx="8784976" cy="1944216"/>
          </a:xfrm>
        </p:spPr>
        <p:txBody>
          <a:bodyPr>
            <a:noAutofit/>
          </a:bodyPr>
          <a:lstStyle/>
          <a:p>
            <a:r>
              <a:rPr lang="id-ID" sz="4800" dirty="0" smtClean="0">
                <a:solidFill>
                  <a:schemeClr val="bg1"/>
                </a:solidFill>
                <a:latin typeface="Cooper Black" pitchFamily="18" charset="0"/>
              </a:rPr>
              <a:t>HAMBATAN-HAMBATAN MENYIMAK</a:t>
            </a:r>
            <a:endParaRPr lang="id-ID" sz="4800" dirty="0">
              <a:solidFill>
                <a:schemeClr val="bg1"/>
              </a:solidFill>
              <a:latin typeface="Cooper Black" pitchFamily="18" charset="0"/>
            </a:endParaRPr>
          </a:p>
        </p:txBody>
      </p:sp>
    </p:spTree>
    <p:extLst>
      <p:ext uri="{BB962C8B-B14F-4D97-AF65-F5344CB8AC3E}">
        <p14:creationId xmlns:p14="http://schemas.microsoft.com/office/powerpoint/2010/main" xmlns="" val="1599885347"/>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xmlns="" val="2969960024"/>
              </p:ext>
            </p:extLst>
          </p:nvPr>
        </p:nvGraphicFramePr>
        <p:xfrm>
          <a:off x="1115616" y="116632"/>
          <a:ext cx="7920880" cy="6624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735255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7118648"/>
          </a:xfrm>
        </p:spPr>
        <p:txBody>
          <a:bodyPr>
            <a:normAutofit/>
          </a:bodyPr>
          <a:lstStyle/>
          <a:p>
            <a:pPr marL="0" indent="0" algn="just" fontAlgn="base">
              <a:buNone/>
            </a:pPr>
            <a:endParaRPr lang="id-ID" sz="2800" dirty="0" smtClean="0">
              <a:latin typeface="Times New Roman" pitchFamily="18" charset="0"/>
              <a:cs typeface="Times New Roman" pitchFamily="18" charset="0"/>
            </a:endParaRPr>
          </a:p>
          <a:p>
            <a:pPr marL="0" indent="0">
              <a:buNone/>
            </a:pPr>
            <a:endParaRPr lang="id-ID" dirty="0"/>
          </a:p>
        </p:txBody>
      </p:sp>
      <p:graphicFrame>
        <p:nvGraphicFramePr>
          <p:cNvPr id="2" name="Diagram 1"/>
          <p:cNvGraphicFramePr/>
          <p:nvPr>
            <p:extLst>
              <p:ext uri="{D42A27DB-BD31-4B8C-83A1-F6EECF244321}">
                <p14:modId xmlns:p14="http://schemas.microsoft.com/office/powerpoint/2010/main" xmlns="" val="3881364765"/>
              </p:ext>
            </p:extLst>
          </p:nvPr>
        </p:nvGraphicFramePr>
        <p:xfrm>
          <a:off x="323528" y="188640"/>
          <a:ext cx="8712969" cy="6480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815494192"/>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xmlns="" val="2475478669"/>
              </p:ext>
            </p:extLst>
          </p:nvPr>
        </p:nvGraphicFramePr>
        <p:xfrm>
          <a:off x="683568" y="0"/>
          <a:ext cx="8352928" cy="67413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353903542"/>
      </p:ext>
    </p:extLst>
  </p:cSld>
  <p:clrMapOvr>
    <a:masterClrMapping/>
  </p:clrMapOvr>
  <mc:AlternateContent xmlns:mc="http://schemas.openxmlformats.org/markup-compatibility/2006">
    <mc:Choice xmlns:p14="http://schemas.microsoft.com/office/powerpoint/2010/main" xmlns=""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xmlns="" val="1582491772"/>
              </p:ext>
            </p:extLst>
          </p:nvPr>
        </p:nvGraphicFramePr>
        <p:xfrm>
          <a:off x="251520" y="692696"/>
          <a:ext cx="6624736"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6753082"/>
      </p:ext>
    </p:extLst>
  </p:cSld>
  <p:clrMapOvr>
    <a:masterClrMapping/>
  </p:clrMapOvr>
  <mc:AlternateContent xmlns:mc="http://schemas.openxmlformats.org/markup-compatibility/2006">
    <mc:Choice xmlns:p14="http://schemas.microsoft.com/office/powerpoint/2010/main" xmlns="" Requires="p14">
      <p:transition spd="slow" p14:dur="3000">
        <p14:shred/>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xmlns="" val="2356145588"/>
              </p:ext>
            </p:extLst>
          </p:nvPr>
        </p:nvGraphicFramePr>
        <p:xfrm>
          <a:off x="1907704" y="260648"/>
          <a:ext cx="6997499" cy="5848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36292599"/>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0" r="-10000"/>
          </a:stretch>
        </a:blip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172505948"/>
              </p:ext>
            </p:extLst>
          </p:nvPr>
        </p:nvGraphicFramePr>
        <p:xfrm>
          <a:off x="539552" y="346657"/>
          <a:ext cx="8363272" cy="65253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92566167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605" y="0"/>
            <a:ext cx="9190797" cy="6858000"/>
          </a:xfrm>
        </p:spPr>
      </p:pic>
    </p:spTree>
    <p:extLst>
      <p:ext uri="{BB962C8B-B14F-4D97-AF65-F5344CB8AC3E}">
        <p14:creationId xmlns:p14="http://schemas.microsoft.com/office/powerpoint/2010/main" xmlns="" val="711330628"/>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TotalTime>
  <Words>233</Words>
  <Application>Microsoft Office PowerPoint</Application>
  <PresentationFormat>On-screen Show (4:3)</PresentationFormat>
  <Paragraphs>25</Paragraphs>
  <Slides>8</Slides>
  <Notes>2</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HAMBATAN-HAMBATAN MENYIMAK</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HAMBATAN MENYIMAK</dc:title>
  <dc:creator>USER</dc:creator>
  <cp:lastModifiedBy>Acer</cp:lastModifiedBy>
  <cp:revision>28</cp:revision>
  <dcterms:created xsi:type="dcterms:W3CDTF">2018-09-30T02:08:44Z</dcterms:created>
  <dcterms:modified xsi:type="dcterms:W3CDTF">2018-10-31T07:48:39Z</dcterms:modified>
</cp:coreProperties>
</file>