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59" autoAdjust="0"/>
    <p:restoredTop sz="94660"/>
  </p:normalViewPr>
  <p:slideViewPr>
    <p:cSldViewPr>
      <p:cViewPr varScale="1">
        <p:scale>
          <a:sx n="69" d="100"/>
          <a:sy n="69" d="100"/>
        </p:scale>
        <p:origin x="-145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0543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7323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7564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91454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2298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484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6137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3860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5919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390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36647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820E5-A622-4C97-9372-D2F81228C023}" type="datetimeFigureOut">
              <a:rPr lang="en-US" smtClean="0"/>
              <a:pPr/>
              <a:t>10/6/2014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BEC7F-4334-4F16-8752-A543028FA6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233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Lintas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49821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 smtClean="0"/>
          </a:p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: </a:t>
            </a:r>
            <a:r>
              <a:rPr lang="en-US" dirty="0" err="1" smtClean="0"/>
              <a:t>budaya</a:t>
            </a:r>
            <a:r>
              <a:rPr lang="en-US" dirty="0" smtClean="0"/>
              <a:t> material, </a:t>
            </a:r>
            <a:r>
              <a:rPr lang="en-US" dirty="0" err="1" smtClean="0"/>
              <a:t>lembaga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, </a:t>
            </a:r>
            <a:r>
              <a:rPr lang="en-US" dirty="0" err="1" smtClean="0"/>
              <a:t>estetika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berpengaruh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mengirim</a:t>
            </a:r>
            <a:r>
              <a:rPr lang="en-US" dirty="0" smtClean="0"/>
              <a:t>, </a:t>
            </a:r>
            <a:r>
              <a:rPr lang="en-US" dirty="0" err="1" smtClean="0"/>
              <a:t>menerima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menafsirkan</a:t>
            </a:r>
            <a:r>
              <a:rPr lang="en-US" dirty="0" smtClean="0"/>
              <a:t> </a:t>
            </a:r>
            <a:r>
              <a:rPr lang="en-US" dirty="0" err="1" smtClean="0"/>
              <a:t>pesan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8545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status</a:t>
            </a:r>
          </a:p>
          <a:p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endParaRPr lang="en-US" dirty="0" smtClean="0"/>
          </a:p>
          <a:p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endParaRPr lang="en-US" dirty="0" smtClean="0"/>
          </a:p>
          <a:p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r>
              <a:rPr lang="en-US" dirty="0" err="1" smtClean="0"/>
              <a:t>Konteks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 smtClean="0"/>
          </a:p>
          <a:p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endParaRPr lang="en-US" dirty="0" smtClean="0"/>
          </a:p>
          <a:p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dirty="0" smtClean="0"/>
          </a:p>
          <a:p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etis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54186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Status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kedudukan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, status </a:t>
            </a:r>
            <a:r>
              <a:rPr lang="en-US" dirty="0" err="1" smtClean="0"/>
              <a:t>dibagi</a:t>
            </a:r>
            <a:r>
              <a:rPr lang="en-US" dirty="0" smtClean="0"/>
              <a:t> 3: ascribed status, achieved status, assigned status.</a:t>
            </a:r>
          </a:p>
          <a:p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seperangkat</a:t>
            </a:r>
            <a:r>
              <a:rPr lang="en-US" dirty="0" smtClean="0"/>
              <a:t> </a:t>
            </a:r>
            <a:r>
              <a:rPr lang="en-US" dirty="0" err="1" smtClean="0"/>
              <a:t>harapan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yang </a:t>
            </a:r>
            <a:r>
              <a:rPr lang="en-US" dirty="0" err="1" smtClean="0"/>
              <a:t>menempati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/status </a:t>
            </a:r>
            <a:r>
              <a:rPr lang="en-US" dirty="0" err="1" smtClean="0"/>
              <a:t>sosial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16900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Etnosentrisme</a:t>
            </a:r>
            <a:r>
              <a:rPr lang="en-US" dirty="0" smtClean="0"/>
              <a:t> ?</a:t>
            </a:r>
          </a:p>
          <a:p>
            <a:r>
              <a:rPr lang="en-US" dirty="0" err="1" smtClean="0"/>
              <a:t>Stereotip</a:t>
            </a:r>
            <a:r>
              <a:rPr lang="en-US" dirty="0" smtClean="0"/>
              <a:t> ?</a:t>
            </a:r>
          </a:p>
          <a:p>
            <a:r>
              <a:rPr lang="en-US" dirty="0" err="1" smtClean="0"/>
              <a:t>Pluralisme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?</a:t>
            </a:r>
          </a:p>
          <a:p>
            <a:r>
              <a:rPr lang="en-US" dirty="0" smtClean="0"/>
              <a:t>Cara </a:t>
            </a:r>
            <a:r>
              <a:rPr lang="en-US" dirty="0" err="1" smtClean="0"/>
              <a:t>menghindari</a:t>
            </a:r>
            <a:r>
              <a:rPr lang="en-US" dirty="0" smtClean="0"/>
              <a:t> </a:t>
            </a:r>
            <a:r>
              <a:rPr lang="en-US" dirty="0" err="1" smtClean="0"/>
              <a:t>etnosentrisme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stereotip</a:t>
            </a:r>
            <a:r>
              <a:rPr lang="en-US" dirty="0" smtClean="0"/>
              <a:t> : </a:t>
            </a:r>
            <a:r>
              <a:rPr lang="en-US" dirty="0" err="1" smtClean="0"/>
              <a:t>hindari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asumsi</a:t>
            </a:r>
            <a:r>
              <a:rPr lang="en-US" dirty="0" smtClean="0"/>
              <a:t>, </a:t>
            </a:r>
            <a:r>
              <a:rPr lang="en-US" dirty="0" err="1" smtClean="0"/>
              <a:t>hindari</a:t>
            </a:r>
            <a:r>
              <a:rPr lang="en-US" dirty="0" smtClean="0"/>
              <a:t> </a:t>
            </a:r>
            <a:r>
              <a:rPr lang="en-US" dirty="0" err="1" smtClean="0"/>
              <a:t>menghakimi</a:t>
            </a:r>
            <a:r>
              <a:rPr lang="en-US" dirty="0" smtClean="0"/>
              <a:t>, </a:t>
            </a:r>
            <a:r>
              <a:rPr lang="en-US" dirty="0" err="1" smtClean="0"/>
              <a:t>akui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10797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118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Komunikasi Bisnis Lintas Budaya</vt:lpstr>
      <vt:lpstr>Slide 2</vt:lpstr>
      <vt:lpstr>Nilai – nilai sosial</vt:lpstr>
      <vt:lpstr>Slide 4</vt:lpstr>
      <vt:lpstr>Slide 5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Komunikasi Bisnis Lintas Budaya</dc:title>
  <dc:creator>PERSONAL</dc:creator>
  <cp:lastModifiedBy>user</cp:lastModifiedBy>
  <cp:revision>10</cp:revision>
  <dcterms:created xsi:type="dcterms:W3CDTF">2014-10-05T17:33:54Z</dcterms:created>
  <dcterms:modified xsi:type="dcterms:W3CDTF">2014-10-06T02:27:07Z</dcterms:modified>
</cp:coreProperties>
</file>