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6" r:id="rId5"/>
    <p:sldId id="267" r:id="rId6"/>
    <p:sldId id="259" r:id="rId7"/>
    <p:sldId id="260" r:id="rId8"/>
    <p:sldId id="261" r:id="rId9"/>
    <p:sldId id="262" r:id="rId10"/>
    <p:sldId id="263" r:id="rId11"/>
    <p:sldId id="264" r:id="rId12"/>
    <p:sldId id="268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426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55F225-7D6B-46A6-8B22-1C33462D2E9C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B6DE4030-F16A-411E-AC5A-9DC7B6A87E12}">
      <dgm:prSet phldrT="[Text]"/>
      <dgm:spPr/>
      <dgm:t>
        <a:bodyPr/>
        <a:lstStyle/>
        <a:p>
          <a:r>
            <a:rPr lang="id-ID" dirty="0" smtClean="0"/>
            <a:t>Membaca </a:t>
          </a:r>
          <a:endParaRPr lang="en-US" dirty="0"/>
        </a:p>
      </dgm:t>
    </dgm:pt>
    <dgm:pt modelId="{B1267287-1467-48B2-BF56-84746013C88B}" type="parTrans" cxnId="{A8E4C0FE-D946-46E4-9C70-926AE3B7568B}">
      <dgm:prSet/>
      <dgm:spPr/>
      <dgm:t>
        <a:bodyPr/>
        <a:lstStyle/>
        <a:p>
          <a:endParaRPr lang="en-US"/>
        </a:p>
      </dgm:t>
    </dgm:pt>
    <dgm:pt modelId="{7D8F0391-424A-442C-9760-1F8765C3409E}" type="sibTrans" cxnId="{A8E4C0FE-D946-46E4-9C70-926AE3B7568B}">
      <dgm:prSet/>
      <dgm:spPr/>
      <dgm:t>
        <a:bodyPr/>
        <a:lstStyle/>
        <a:p>
          <a:endParaRPr lang="en-US"/>
        </a:p>
      </dgm:t>
    </dgm:pt>
    <dgm:pt modelId="{37043C0A-A39B-408A-8D20-C70F4F2683DD}">
      <dgm:prSet phldrT="[Text]"/>
      <dgm:spPr/>
      <dgm:t>
        <a:bodyPr/>
        <a:lstStyle/>
        <a:p>
          <a:r>
            <a:rPr lang="id-ID" dirty="0" smtClean="0"/>
            <a:t>Proses </a:t>
          </a:r>
          <a:endParaRPr lang="en-US" dirty="0"/>
        </a:p>
      </dgm:t>
    </dgm:pt>
    <dgm:pt modelId="{B968F30C-C2BA-45B7-AEE5-A5A373B8A5EE}" type="parTrans" cxnId="{7BC076CF-4D42-4A7F-8B44-5C5F80B63AAC}">
      <dgm:prSet/>
      <dgm:spPr/>
      <dgm:t>
        <a:bodyPr/>
        <a:lstStyle/>
        <a:p>
          <a:endParaRPr lang="en-US"/>
        </a:p>
      </dgm:t>
    </dgm:pt>
    <dgm:pt modelId="{DD6B075C-7C6D-4361-B3A2-DFF3BE729F2A}" type="sibTrans" cxnId="{7BC076CF-4D42-4A7F-8B44-5C5F80B63AAC}">
      <dgm:prSet/>
      <dgm:spPr/>
      <dgm:t>
        <a:bodyPr/>
        <a:lstStyle/>
        <a:p>
          <a:endParaRPr lang="en-US"/>
        </a:p>
      </dgm:t>
    </dgm:pt>
    <dgm:pt modelId="{520973E8-D442-48E8-8982-F5B9992CF17A}">
      <dgm:prSet phldrT="[Text]"/>
      <dgm:spPr/>
      <dgm:t>
        <a:bodyPr/>
        <a:lstStyle/>
        <a:p>
          <a:r>
            <a:rPr lang="id-ID" dirty="0" smtClean="0"/>
            <a:t>Produk </a:t>
          </a:r>
          <a:endParaRPr lang="en-US" dirty="0"/>
        </a:p>
      </dgm:t>
    </dgm:pt>
    <dgm:pt modelId="{20BEBACF-1972-49C3-8935-89C27813D5B7}" type="parTrans" cxnId="{6ABF088E-CB1E-436F-8C23-8E85EBDECAC7}">
      <dgm:prSet/>
      <dgm:spPr/>
      <dgm:t>
        <a:bodyPr/>
        <a:lstStyle/>
        <a:p>
          <a:endParaRPr lang="en-US"/>
        </a:p>
      </dgm:t>
    </dgm:pt>
    <dgm:pt modelId="{6E0D5EEE-DE40-4958-9A7C-F627C5C7DADD}" type="sibTrans" cxnId="{6ABF088E-CB1E-436F-8C23-8E85EBDECAC7}">
      <dgm:prSet/>
      <dgm:spPr/>
      <dgm:t>
        <a:bodyPr/>
        <a:lstStyle/>
        <a:p>
          <a:endParaRPr lang="en-US"/>
        </a:p>
      </dgm:t>
    </dgm:pt>
    <dgm:pt modelId="{99E175BB-7661-413C-BB25-8AAC094CA157}" type="pres">
      <dgm:prSet presAssocID="{DF55F225-7D6B-46A6-8B22-1C33462D2E9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3C8F5E5-E8FC-4C3F-A13A-D5E62413D456}" type="pres">
      <dgm:prSet presAssocID="{B6DE4030-F16A-411E-AC5A-9DC7B6A87E12}" presName="root1" presStyleCnt="0"/>
      <dgm:spPr/>
    </dgm:pt>
    <dgm:pt modelId="{1B754758-DAC4-46A0-8D71-3AF93BF67C5A}" type="pres">
      <dgm:prSet presAssocID="{B6DE4030-F16A-411E-AC5A-9DC7B6A87E12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0620DE9-A2E1-4A25-84EE-4232018D08CD}" type="pres">
      <dgm:prSet presAssocID="{B6DE4030-F16A-411E-AC5A-9DC7B6A87E12}" presName="level2hierChild" presStyleCnt="0"/>
      <dgm:spPr/>
    </dgm:pt>
    <dgm:pt modelId="{2B070F96-E7A1-4337-9B30-2ACF483AC7E1}" type="pres">
      <dgm:prSet presAssocID="{B968F30C-C2BA-45B7-AEE5-A5A373B8A5EE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6241DC22-5B95-4684-ABC1-4D018B7896F0}" type="pres">
      <dgm:prSet presAssocID="{B968F30C-C2BA-45B7-AEE5-A5A373B8A5EE}" presName="connTx" presStyleLbl="parChTrans1D2" presStyleIdx="0" presStyleCnt="2"/>
      <dgm:spPr/>
      <dgm:t>
        <a:bodyPr/>
        <a:lstStyle/>
        <a:p>
          <a:endParaRPr lang="en-US"/>
        </a:p>
      </dgm:t>
    </dgm:pt>
    <dgm:pt modelId="{A73E3B11-F59D-483E-862D-7D3510D1E3C9}" type="pres">
      <dgm:prSet presAssocID="{37043C0A-A39B-408A-8D20-C70F4F2683DD}" presName="root2" presStyleCnt="0"/>
      <dgm:spPr/>
    </dgm:pt>
    <dgm:pt modelId="{2F160613-7824-41C6-B9A5-9B92BB514EFF}" type="pres">
      <dgm:prSet presAssocID="{37043C0A-A39B-408A-8D20-C70F4F2683DD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B51A99-7984-4CB4-8839-2D9EAABA38C5}" type="pres">
      <dgm:prSet presAssocID="{37043C0A-A39B-408A-8D20-C70F4F2683DD}" presName="level3hierChild" presStyleCnt="0"/>
      <dgm:spPr/>
    </dgm:pt>
    <dgm:pt modelId="{A46FE77E-C1D8-4CDD-9239-34DD18804011}" type="pres">
      <dgm:prSet presAssocID="{20BEBACF-1972-49C3-8935-89C27813D5B7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EF80FD25-C325-4187-AAE7-C3C08859AB22}" type="pres">
      <dgm:prSet presAssocID="{20BEBACF-1972-49C3-8935-89C27813D5B7}" presName="connTx" presStyleLbl="parChTrans1D2" presStyleIdx="1" presStyleCnt="2"/>
      <dgm:spPr/>
      <dgm:t>
        <a:bodyPr/>
        <a:lstStyle/>
        <a:p>
          <a:endParaRPr lang="en-US"/>
        </a:p>
      </dgm:t>
    </dgm:pt>
    <dgm:pt modelId="{1E7B7F77-DBFB-43EE-BA42-5AD354920D31}" type="pres">
      <dgm:prSet presAssocID="{520973E8-D442-48E8-8982-F5B9992CF17A}" presName="root2" presStyleCnt="0"/>
      <dgm:spPr/>
    </dgm:pt>
    <dgm:pt modelId="{58C2A3E8-E8FD-4C5F-A053-CB11DB23C586}" type="pres">
      <dgm:prSet presAssocID="{520973E8-D442-48E8-8982-F5B9992CF17A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ED634AA-DBE1-448E-9B6A-50D9FD84A6DC}" type="pres">
      <dgm:prSet presAssocID="{520973E8-D442-48E8-8982-F5B9992CF17A}" presName="level3hierChild" presStyleCnt="0"/>
      <dgm:spPr/>
    </dgm:pt>
  </dgm:ptLst>
  <dgm:cxnLst>
    <dgm:cxn modelId="{F6757107-F681-4C1D-A178-FF499CD59A63}" type="presOf" srcId="{B968F30C-C2BA-45B7-AEE5-A5A373B8A5EE}" destId="{6241DC22-5B95-4684-ABC1-4D018B7896F0}" srcOrd="1" destOrd="0" presId="urn:microsoft.com/office/officeart/2005/8/layout/hierarchy2"/>
    <dgm:cxn modelId="{67589786-1E94-4D6B-A46C-FB537E647C61}" type="presOf" srcId="{20BEBACF-1972-49C3-8935-89C27813D5B7}" destId="{EF80FD25-C325-4187-AAE7-C3C08859AB22}" srcOrd="1" destOrd="0" presId="urn:microsoft.com/office/officeart/2005/8/layout/hierarchy2"/>
    <dgm:cxn modelId="{80F678A1-5CB7-4AAF-95BF-C663B64D8D3C}" type="presOf" srcId="{20BEBACF-1972-49C3-8935-89C27813D5B7}" destId="{A46FE77E-C1D8-4CDD-9239-34DD18804011}" srcOrd="0" destOrd="0" presId="urn:microsoft.com/office/officeart/2005/8/layout/hierarchy2"/>
    <dgm:cxn modelId="{7BC076CF-4D42-4A7F-8B44-5C5F80B63AAC}" srcId="{B6DE4030-F16A-411E-AC5A-9DC7B6A87E12}" destId="{37043C0A-A39B-408A-8D20-C70F4F2683DD}" srcOrd="0" destOrd="0" parTransId="{B968F30C-C2BA-45B7-AEE5-A5A373B8A5EE}" sibTransId="{DD6B075C-7C6D-4361-B3A2-DFF3BE729F2A}"/>
    <dgm:cxn modelId="{80369227-BB73-4CD0-8319-3EA47C8E67EF}" type="presOf" srcId="{DF55F225-7D6B-46A6-8B22-1C33462D2E9C}" destId="{99E175BB-7661-413C-BB25-8AAC094CA157}" srcOrd="0" destOrd="0" presId="urn:microsoft.com/office/officeart/2005/8/layout/hierarchy2"/>
    <dgm:cxn modelId="{6D1749B1-72C0-4FB0-8798-888162C2C5A7}" type="presOf" srcId="{520973E8-D442-48E8-8982-F5B9992CF17A}" destId="{58C2A3E8-E8FD-4C5F-A053-CB11DB23C586}" srcOrd="0" destOrd="0" presId="urn:microsoft.com/office/officeart/2005/8/layout/hierarchy2"/>
    <dgm:cxn modelId="{0F51A292-BB78-4BA4-9601-5B7F52318677}" type="presOf" srcId="{B968F30C-C2BA-45B7-AEE5-A5A373B8A5EE}" destId="{2B070F96-E7A1-4337-9B30-2ACF483AC7E1}" srcOrd="0" destOrd="0" presId="urn:microsoft.com/office/officeart/2005/8/layout/hierarchy2"/>
    <dgm:cxn modelId="{99C14B1F-F4E5-47D7-9A4F-D9E496F9A7FA}" type="presOf" srcId="{B6DE4030-F16A-411E-AC5A-9DC7B6A87E12}" destId="{1B754758-DAC4-46A0-8D71-3AF93BF67C5A}" srcOrd="0" destOrd="0" presId="urn:microsoft.com/office/officeart/2005/8/layout/hierarchy2"/>
    <dgm:cxn modelId="{FEC73456-7857-4590-A9F3-213AB13019BA}" type="presOf" srcId="{37043C0A-A39B-408A-8D20-C70F4F2683DD}" destId="{2F160613-7824-41C6-B9A5-9B92BB514EFF}" srcOrd="0" destOrd="0" presId="urn:microsoft.com/office/officeart/2005/8/layout/hierarchy2"/>
    <dgm:cxn modelId="{A8E4C0FE-D946-46E4-9C70-926AE3B7568B}" srcId="{DF55F225-7D6B-46A6-8B22-1C33462D2E9C}" destId="{B6DE4030-F16A-411E-AC5A-9DC7B6A87E12}" srcOrd="0" destOrd="0" parTransId="{B1267287-1467-48B2-BF56-84746013C88B}" sibTransId="{7D8F0391-424A-442C-9760-1F8765C3409E}"/>
    <dgm:cxn modelId="{6ABF088E-CB1E-436F-8C23-8E85EBDECAC7}" srcId="{B6DE4030-F16A-411E-AC5A-9DC7B6A87E12}" destId="{520973E8-D442-48E8-8982-F5B9992CF17A}" srcOrd="1" destOrd="0" parTransId="{20BEBACF-1972-49C3-8935-89C27813D5B7}" sibTransId="{6E0D5EEE-DE40-4958-9A7C-F627C5C7DADD}"/>
    <dgm:cxn modelId="{5482941D-C4A2-4B87-8CBE-9B75042FCB20}" type="presParOf" srcId="{99E175BB-7661-413C-BB25-8AAC094CA157}" destId="{E3C8F5E5-E8FC-4C3F-A13A-D5E62413D456}" srcOrd="0" destOrd="0" presId="urn:microsoft.com/office/officeart/2005/8/layout/hierarchy2"/>
    <dgm:cxn modelId="{9FB60C87-5B66-4033-920A-30705B02CE72}" type="presParOf" srcId="{E3C8F5E5-E8FC-4C3F-A13A-D5E62413D456}" destId="{1B754758-DAC4-46A0-8D71-3AF93BF67C5A}" srcOrd="0" destOrd="0" presId="urn:microsoft.com/office/officeart/2005/8/layout/hierarchy2"/>
    <dgm:cxn modelId="{465CE9A5-4797-4DA0-B37C-540E804B58A4}" type="presParOf" srcId="{E3C8F5E5-E8FC-4C3F-A13A-D5E62413D456}" destId="{40620DE9-A2E1-4A25-84EE-4232018D08CD}" srcOrd="1" destOrd="0" presId="urn:microsoft.com/office/officeart/2005/8/layout/hierarchy2"/>
    <dgm:cxn modelId="{1DA65737-E796-46F3-90E5-E8F3F496403A}" type="presParOf" srcId="{40620DE9-A2E1-4A25-84EE-4232018D08CD}" destId="{2B070F96-E7A1-4337-9B30-2ACF483AC7E1}" srcOrd="0" destOrd="0" presId="urn:microsoft.com/office/officeart/2005/8/layout/hierarchy2"/>
    <dgm:cxn modelId="{FC9B167C-6D95-4048-9B78-B79889F82DB5}" type="presParOf" srcId="{2B070F96-E7A1-4337-9B30-2ACF483AC7E1}" destId="{6241DC22-5B95-4684-ABC1-4D018B7896F0}" srcOrd="0" destOrd="0" presId="urn:microsoft.com/office/officeart/2005/8/layout/hierarchy2"/>
    <dgm:cxn modelId="{74122D6A-0FD0-4C05-8556-372487CE3F86}" type="presParOf" srcId="{40620DE9-A2E1-4A25-84EE-4232018D08CD}" destId="{A73E3B11-F59D-483E-862D-7D3510D1E3C9}" srcOrd="1" destOrd="0" presId="urn:microsoft.com/office/officeart/2005/8/layout/hierarchy2"/>
    <dgm:cxn modelId="{F578A059-F6D5-4BF1-A829-E18C5C6AC905}" type="presParOf" srcId="{A73E3B11-F59D-483E-862D-7D3510D1E3C9}" destId="{2F160613-7824-41C6-B9A5-9B92BB514EFF}" srcOrd="0" destOrd="0" presId="urn:microsoft.com/office/officeart/2005/8/layout/hierarchy2"/>
    <dgm:cxn modelId="{6EC6C857-5CF9-4423-962E-566E626DDC18}" type="presParOf" srcId="{A73E3B11-F59D-483E-862D-7D3510D1E3C9}" destId="{55B51A99-7984-4CB4-8839-2D9EAABA38C5}" srcOrd="1" destOrd="0" presId="urn:microsoft.com/office/officeart/2005/8/layout/hierarchy2"/>
    <dgm:cxn modelId="{97FF898C-446F-4272-BBD0-D48212D938C1}" type="presParOf" srcId="{40620DE9-A2E1-4A25-84EE-4232018D08CD}" destId="{A46FE77E-C1D8-4CDD-9239-34DD18804011}" srcOrd="2" destOrd="0" presId="urn:microsoft.com/office/officeart/2005/8/layout/hierarchy2"/>
    <dgm:cxn modelId="{E8D5AE1B-421B-4DC8-9251-879056CC346A}" type="presParOf" srcId="{A46FE77E-C1D8-4CDD-9239-34DD18804011}" destId="{EF80FD25-C325-4187-AAE7-C3C08859AB22}" srcOrd="0" destOrd="0" presId="urn:microsoft.com/office/officeart/2005/8/layout/hierarchy2"/>
    <dgm:cxn modelId="{4F0C6589-D2E4-4D74-AFDE-D0C7DBAFF8CB}" type="presParOf" srcId="{40620DE9-A2E1-4A25-84EE-4232018D08CD}" destId="{1E7B7F77-DBFB-43EE-BA42-5AD354920D31}" srcOrd="3" destOrd="0" presId="urn:microsoft.com/office/officeart/2005/8/layout/hierarchy2"/>
    <dgm:cxn modelId="{5559BCAC-FA4D-43F7-8DA2-F27FF1049E84}" type="presParOf" srcId="{1E7B7F77-DBFB-43EE-BA42-5AD354920D31}" destId="{58C2A3E8-E8FD-4C5F-A053-CB11DB23C586}" srcOrd="0" destOrd="0" presId="urn:microsoft.com/office/officeart/2005/8/layout/hierarchy2"/>
    <dgm:cxn modelId="{B4E5155E-37FB-42DB-9FF9-0121A1F783C7}" type="presParOf" srcId="{1E7B7F77-DBFB-43EE-BA42-5AD354920D31}" destId="{EED634AA-DBE1-448E-9B6A-50D9FD84A6D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07FEC0-B7D5-43AF-B100-7FA0433EB4F4}" type="doc">
      <dgm:prSet loTypeId="urn:microsoft.com/office/officeart/2005/8/layout/hProcess9" loCatId="process" qsTypeId="urn:microsoft.com/office/officeart/2005/8/quickstyle/simple1" qsCatId="simple" csTypeId="urn:microsoft.com/office/officeart/2005/8/colors/accent2_2" csCatId="accent2" phldr="1"/>
      <dgm:spPr/>
    </dgm:pt>
    <dgm:pt modelId="{54C7A476-2BC2-4BF6-879B-09B19A778AF3}">
      <dgm:prSet phldrT="[Text]"/>
      <dgm:spPr/>
      <dgm:t>
        <a:bodyPr/>
        <a:lstStyle/>
        <a:p>
          <a:r>
            <a:rPr lang="id-ID" dirty="0" smtClean="0"/>
            <a:t>Sebelum membaca</a:t>
          </a:r>
          <a:endParaRPr lang="en-US" dirty="0"/>
        </a:p>
      </dgm:t>
    </dgm:pt>
    <dgm:pt modelId="{846865B3-6D36-4458-970A-9487723CD1AD}" type="parTrans" cxnId="{557A4461-4D12-49A3-BD82-A51F9ABB2A97}">
      <dgm:prSet/>
      <dgm:spPr/>
      <dgm:t>
        <a:bodyPr/>
        <a:lstStyle/>
        <a:p>
          <a:endParaRPr lang="en-US"/>
        </a:p>
      </dgm:t>
    </dgm:pt>
    <dgm:pt modelId="{A44795D0-D694-427C-9F99-531E5AB9E64F}" type="sibTrans" cxnId="{557A4461-4D12-49A3-BD82-A51F9ABB2A97}">
      <dgm:prSet/>
      <dgm:spPr/>
      <dgm:t>
        <a:bodyPr/>
        <a:lstStyle/>
        <a:p>
          <a:endParaRPr lang="en-US"/>
        </a:p>
      </dgm:t>
    </dgm:pt>
    <dgm:pt modelId="{0FF1C440-D959-481C-8961-C01C403341BD}">
      <dgm:prSet phldrT="[Text]"/>
      <dgm:spPr/>
      <dgm:t>
        <a:bodyPr/>
        <a:lstStyle/>
        <a:p>
          <a:r>
            <a:rPr lang="id-ID" dirty="0" smtClean="0"/>
            <a:t>Proses membaca</a:t>
          </a:r>
          <a:endParaRPr lang="en-US" dirty="0"/>
        </a:p>
      </dgm:t>
    </dgm:pt>
    <dgm:pt modelId="{86D020C4-1532-4EBD-A694-326A26608ECE}" type="parTrans" cxnId="{1569502A-D6E9-4641-9C3F-D4B21665A1AE}">
      <dgm:prSet/>
      <dgm:spPr/>
      <dgm:t>
        <a:bodyPr/>
        <a:lstStyle/>
        <a:p>
          <a:endParaRPr lang="en-US"/>
        </a:p>
      </dgm:t>
    </dgm:pt>
    <dgm:pt modelId="{D0995AB6-1328-418D-BE77-5CD52436DE9C}" type="sibTrans" cxnId="{1569502A-D6E9-4641-9C3F-D4B21665A1AE}">
      <dgm:prSet/>
      <dgm:spPr/>
      <dgm:t>
        <a:bodyPr/>
        <a:lstStyle/>
        <a:p>
          <a:endParaRPr lang="en-US"/>
        </a:p>
      </dgm:t>
    </dgm:pt>
    <dgm:pt modelId="{8D02696E-B7B3-4782-BAD9-22E709B45028}">
      <dgm:prSet phldrT="[Text]"/>
      <dgm:spPr/>
      <dgm:t>
        <a:bodyPr/>
        <a:lstStyle/>
        <a:p>
          <a:r>
            <a:rPr lang="id-ID" dirty="0" smtClean="0"/>
            <a:t>Setelah membaca</a:t>
          </a:r>
          <a:endParaRPr lang="en-US" dirty="0"/>
        </a:p>
      </dgm:t>
    </dgm:pt>
    <dgm:pt modelId="{2AE5CBEB-6192-4478-8BAD-5A25C2F68FF4}" type="parTrans" cxnId="{912DEE03-8C05-4382-BD96-FFCE339118E5}">
      <dgm:prSet/>
      <dgm:spPr/>
      <dgm:t>
        <a:bodyPr/>
        <a:lstStyle/>
        <a:p>
          <a:endParaRPr lang="en-US"/>
        </a:p>
      </dgm:t>
    </dgm:pt>
    <dgm:pt modelId="{8541CCEC-BADB-47E5-9F80-91136C0A8D1A}" type="sibTrans" cxnId="{912DEE03-8C05-4382-BD96-FFCE339118E5}">
      <dgm:prSet/>
      <dgm:spPr/>
      <dgm:t>
        <a:bodyPr/>
        <a:lstStyle/>
        <a:p>
          <a:endParaRPr lang="en-US"/>
        </a:p>
      </dgm:t>
    </dgm:pt>
    <dgm:pt modelId="{F5C5EFB9-0867-40CB-8530-EB3C862AF774}" type="pres">
      <dgm:prSet presAssocID="{8407FEC0-B7D5-43AF-B100-7FA0433EB4F4}" presName="CompostProcess" presStyleCnt="0">
        <dgm:presLayoutVars>
          <dgm:dir/>
          <dgm:resizeHandles val="exact"/>
        </dgm:presLayoutVars>
      </dgm:prSet>
      <dgm:spPr/>
    </dgm:pt>
    <dgm:pt modelId="{4B01EA15-3736-42AF-986F-64A4B7784AC9}" type="pres">
      <dgm:prSet presAssocID="{8407FEC0-B7D5-43AF-B100-7FA0433EB4F4}" presName="arrow" presStyleLbl="bgShp" presStyleIdx="0" presStyleCnt="1"/>
      <dgm:spPr/>
    </dgm:pt>
    <dgm:pt modelId="{6F10F346-8D1C-4F96-AF65-EE0464881254}" type="pres">
      <dgm:prSet presAssocID="{8407FEC0-B7D5-43AF-B100-7FA0433EB4F4}" presName="linearProcess" presStyleCnt="0"/>
      <dgm:spPr/>
    </dgm:pt>
    <dgm:pt modelId="{8978D17C-DE06-4710-930C-B630E32DCB25}" type="pres">
      <dgm:prSet presAssocID="{54C7A476-2BC2-4BF6-879B-09B19A778AF3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A81635-9CAD-44D1-B85E-DBBEFDB2132D}" type="pres">
      <dgm:prSet presAssocID="{A44795D0-D694-427C-9F99-531E5AB9E64F}" presName="sibTrans" presStyleCnt="0"/>
      <dgm:spPr/>
    </dgm:pt>
    <dgm:pt modelId="{DECFD669-CFB9-4608-B75E-F923A72638DF}" type="pres">
      <dgm:prSet presAssocID="{0FF1C440-D959-481C-8961-C01C403341BD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89BA99-FE10-47B2-9B5E-4478E891A12D}" type="pres">
      <dgm:prSet presAssocID="{D0995AB6-1328-418D-BE77-5CD52436DE9C}" presName="sibTrans" presStyleCnt="0"/>
      <dgm:spPr/>
    </dgm:pt>
    <dgm:pt modelId="{8907B269-89E2-4114-913C-70118BC42921}" type="pres">
      <dgm:prSet presAssocID="{8D02696E-B7B3-4782-BAD9-22E709B4502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426A05B-C3F0-493B-902C-5E022B90B771}" type="presOf" srcId="{54C7A476-2BC2-4BF6-879B-09B19A778AF3}" destId="{8978D17C-DE06-4710-930C-B630E32DCB25}" srcOrd="0" destOrd="0" presId="urn:microsoft.com/office/officeart/2005/8/layout/hProcess9"/>
    <dgm:cxn modelId="{557A4461-4D12-49A3-BD82-A51F9ABB2A97}" srcId="{8407FEC0-B7D5-43AF-B100-7FA0433EB4F4}" destId="{54C7A476-2BC2-4BF6-879B-09B19A778AF3}" srcOrd="0" destOrd="0" parTransId="{846865B3-6D36-4458-970A-9487723CD1AD}" sibTransId="{A44795D0-D694-427C-9F99-531E5AB9E64F}"/>
    <dgm:cxn modelId="{7E131A87-C388-4AA3-BC17-02C8E2019996}" type="presOf" srcId="{0FF1C440-D959-481C-8961-C01C403341BD}" destId="{DECFD669-CFB9-4608-B75E-F923A72638DF}" srcOrd="0" destOrd="0" presId="urn:microsoft.com/office/officeart/2005/8/layout/hProcess9"/>
    <dgm:cxn modelId="{20229055-E313-4FA7-9ABB-0AC6AB78520E}" type="presOf" srcId="{8D02696E-B7B3-4782-BAD9-22E709B45028}" destId="{8907B269-89E2-4114-913C-70118BC42921}" srcOrd="0" destOrd="0" presId="urn:microsoft.com/office/officeart/2005/8/layout/hProcess9"/>
    <dgm:cxn modelId="{1569502A-D6E9-4641-9C3F-D4B21665A1AE}" srcId="{8407FEC0-B7D5-43AF-B100-7FA0433EB4F4}" destId="{0FF1C440-D959-481C-8961-C01C403341BD}" srcOrd="1" destOrd="0" parTransId="{86D020C4-1532-4EBD-A694-326A26608ECE}" sibTransId="{D0995AB6-1328-418D-BE77-5CD52436DE9C}"/>
    <dgm:cxn modelId="{22530A46-A228-4672-800F-1BD59BB1CF3A}" type="presOf" srcId="{8407FEC0-B7D5-43AF-B100-7FA0433EB4F4}" destId="{F5C5EFB9-0867-40CB-8530-EB3C862AF774}" srcOrd="0" destOrd="0" presId="urn:microsoft.com/office/officeart/2005/8/layout/hProcess9"/>
    <dgm:cxn modelId="{912DEE03-8C05-4382-BD96-FFCE339118E5}" srcId="{8407FEC0-B7D5-43AF-B100-7FA0433EB4F4}" destId="{8D02696E-B7B3-4782-BAD9-22E709B45028}" srcOrd="2" destOrd="0" parTransId="{2AE5CBEB-6192-4478-8BAD-5A25C2F68FF4}" sibTransId="{8541CCEC-BADB-47E5-9F80-91136C0A8D1A}"/>
    <dgm:cxn modelId="{18917A56-6B32-418B-8409-CAAE66D026EC}" type="presParOf" srcId="{F5C5EFB9-0867-40CB-8530-EB3C862AF774}" destId="{4B01EA15-3736-42AF-986F-64A4B7784AC9}" srcOrd="0" destOrd="0" presId="urn:microsoft.com/office/officeart/2005/8/layout/hProcess9"/>
    <dgm:cxn modelId="{2A4B69EA-BFA6-43F8-9A79-168D890A02A9}" type="presParOf" srcId="{F5C5EFB9-0867-40CB-8530-EB3C862AF774}" destId="{6F10F346-8D1C-4F96-AF65-EE0464881254}" srcOrd="1" destOrd="0" presId="urn:microsoft.com/office/officeart/2005/8/layout/hProcess9"/>
    <dgm:cxn modelId="{AD6F06D2-B66D-47B0-ADA1-D551EAB25FCC}" type="presParOf" srcId="{6F10F346-8D1C-4F96-AF65-EE0464881254}" destId="{8978D17C-DE06-4710-930C-B630E32DCB25}" srcOrd="0" destOrd="0" presId="urn:microsoft.com/office/officeart/2005/8/layout/hProcess9"/>
    <dgm:cxn modelId="{6AA4F92F-50B5-43E2-8FC4-6922CFEEB921}" type="presParOf" srcId="{6F10F346-8D1C-4F96-AF65-EE0464881254}" destId="{7EA81635-9CAD-44D1-B85E-DBBEFDB2132D}" srcOrd="1" destOrd="0" presId="urn:microsoft.com/office/officeart/2005/8/layout/hProcess9"/>
    <dgm:cxn modelId="{B0A68E5B-2A6D-4A96-BAF5-6088190AB2CD}" type="presParOf" srcId="{6F10F346-8D1C-4F96-AF65-EE0464881254}" destId="{DECFD669-CFB9-4608-B75E-F923A72638DF}" srcOrd="2" destOrd="0" presId="urn:microsoft.com/office/officeart/2005/8/layout/hProcess9"/>
    <dgm:cxn modelId="{C9E83F30-FACF-4FA6-9EDD-0C433107A5B9}" type="presParOf" srcId="{6F10F346-8D1C-4F96-AF65-EE0464881254}" destId="{9489BA99-FE10-47B2-9B5E-4478E891A12D}" srcOrd="3" destOrd="0" presId="urn:microsoft.com/office/officeart/2005/8/layout/hProcess9"/>
    <dgm:cxn modelId="{683EEDA0-817D-4588-B75D-7C2B4895CC55}" type="presParOf" srcId="{6F10F346-8D1C-4F96-AF65-EE0464881254}" destId="{8907B269-89E2-4114-913C-70118BC42921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93E21C-1FD4-4050-AC79-3BD9CC01B460}" type="doc">
      <dgm:prSet loTypeId="urn:microsoft.com/office/officeart/2005/8/layout/hierarchy2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CE41C575-0948-4B54-B1C6-E06E9A7C8D69}">
      <dgm:prSet phldrT="[Text]"/>
      <dgm:spPr/>
      <dgm:t>
        <a:bodyPr/>
        <a:lstStyle/>
        <a:p>
          <a:r>
            <a:rPr lang="id-ID" dirty="0" smtClean="0"/>
            <a:t>Aspek-aspek membaca</a:t>
          </a:r>
          <a:endParaRPr lang="en-US" dirty="0"/>
        </a:p>
      </dgm:t>
    </dgm:pt>
    <dgm:pt modelId="{0A181F93-606D-46AB-84BF-2FE577C2027F}" type="parTrans" cxnId="{C1513D23-F395-4722-8FF5-230C81C0B10C}">
      <dgm:prSet/>
      <dgm:spPr/>
      <dgm:t>
        <a:bodyPr/>
        <a:lstStyle/>
        <a:p>
          <a:endParaRPr lang="en-US"/>
        </a:p>
      </dgm:t>
    </dgm:pt>
    <dgm:pt modelId="{4CAFFB47-FA8B-4C12-A39E-E0A070486337}" type="sibTrans" cxnId="{C1513D23-F395-4722-8FF5-230C81C0B10C}">
      <dgm:prSet/>
      <dgm:spPr/>
      <dgm:t>
        <a:bodyPr/>
        <a:lstStyle/>
        <a:p>
          <a:endParaRPr lang="en-US"/>
        </a:p>
      </dgm:t>
    </dgm:pt>
    <dgm:pt modelId="{5AFFACEF-3999-47A3-8F9D-1CA961D4775B}">
      <dgm:prSet phldrT="[Text]"/>
      <dgm:spPr/>
      <dgm:t>
        <a:bodyPr/>
        <a:lstStyle/>
        <a:p>
          <a:r>
            <a:rPr lang="id-ID" dirty="0" smtClean="0"/>
            <a:t>Keterampilan mekanis</a:t>
          </a:r>
          <a:endParaRPr lang="en-US" dirty="0"/>
        </a:p>
      </dgm:t>
    </dgm:pt>
    <dgm:pt modelId="{2D411A0D-4808-40B2-8D70-0472ACD199BB}" type="parTrans" cxnId="{37D06672-FC6B-4D6F-A8F2-0BAC007E4A9D}">
      <dgm:prSet/>
      <dgm:spPr/>
      <dgm:t>
        <a:bodyPr/>
        <a:lstStyle/>
        <a:p>
          <a:endParaRPr lang="en-US"/>
        </a:p>
      </dgm:t>
    </dgm:pt>
    <dgm:pt modelId="{3BC1A249-637D-442D-99DC-B7836859C4BF}" type="sibTrans" cxnId="{37D06672-FC6B-4D6F-A8F2-0BAC007E4A9D}">
      <dgm:prSet/>
      <dgm:spPr/>
      <dgm:t>
        <a:bodyPr/>
        <a:lstStyle/>
        <a:p>
          <a:endParaRPr lang="en-US"/>
        </a:p>
      </dgm:t>
    </dgm:pt>
    <dgm:pt modelId="{7118894D-8808-4B8B-9F2F-CAAD345EDFCC}">
      <dgm:prSet phldrT="[Text]"/>
      <dgm:spPr/>
      <dgm:t>
        <a:bodyPr/>
        <a:lstStyle/>
        <a:p>
          <a:r>
            <a:rPr lang="id-ID" dirty="0" smtClean="0"/>
            <a:t>Keterampilan pemahaman</a:t>
          </a:r>
          <a:endParaRPr lang="en-US" dirty="0"/>
        </a:p>
      </dgm:t>
    </dgm:pt>
    <dgm:pt modelId="{8C6E728B-0254-4316-BFE9-2A9D6D5A28CE}" type="parTrans" cxnId="{75451D59-D9A1-44DC-B998-07339FF2442B}">
      <dgm:prSet/>
      <dgm:spPr/>
      <dgm:t>
        <a:bodyPr/>
        <a:lstStyle/>
        <a:p>
          <a:endParaRPr lang="en-US"/>
        </a:p>
      </dgm:t>
    </dgm:pt>
    <dgm:pt modelId="{017E65CA-76AA-4F8F-9CA4-D81C29E6037F}" type="sibTrans" cxnId="{75451D59-D9A1-44DC-B998-07339FF2442B}">
      <dgm:prSet/>
      <dgm:spPr/>
      <dgm:t>
        <a:bodyPr/>
        <a:lstStyle/>
        <a:p>
          <a:endParaRPr lang="en-US"/>
        </a:p>
      </dgm:t>
    </dgm:pt>
    <dgm:pt modelId="{FCD49ABD-4370-418D-9F51-79982DBBD823}" type="pres">
      <dgm:prSet presAssocID="{9F93E21C-1FD4-4050-AC79-3BD9CC01B46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2CB8FFA-A4E6-4F5B-9910-1B068C8E0D8D}" type="pres">
      <dgm:prSet presAssocID="{CE41C575-0948-4B54-B1C6-E06E9A7C8D69}" presName="root1" presStyleCnt="0"/>
      <dgm:spPr/>
    </dgm:pt>
    <dgm:pt modelId="{33194A07-2FCD-455E-BDFF-3336E6A37029}" type="pres">
      <dgm:prSet presAssocID="{CE41C575-0948-4B54-B1C6-E06E9A7C8D6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FE4508-D1B3-4AA5-94A8-59CA043563A6}" type="pres">
      <dgm:prSet presAssocID="{CE41C575-0948-4B54-B1C6-E06E9A7C8D69}" presName="level2hierChild" presStyleCnt="0"/>
      <dgm:spPr/>
    </dgm:pt>
    <dgm:pt modelId="{69748EFE-3002-443B-893C-DB4CE517003A}" type="pres">
      <dgm:prSet presAssocID="{2D411A0D-4808-40B2-8D70-0472ACD199BB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4939E586-41E6-4B22-96F3-D0A1E94E5FFC}" type="pres">
      <dgm:prSet presAssocID="{2D411A0D-4808-40B2-8D70-0472ACD199BB}" presName="connTx" presStyleLbl="parChTrans1D2" presStyleIdx="0" presStyleCnt="2"/>
      <dgm:spPr/>
      <dgm:t>
        <a:bodyPr/>
        <a:lstStyle/>
        <a:p>
          <a:endParaRPr lang="en-US"/>
        </a:p>
      </dgm:t>
    </dgm:pt>
    <dgm:pt modelId="{0E5BB89B-5E86-44B0-A75D-D38DADB41AB4}" type="pres">
      <dgm:prSet presAssocID="{5AFFACEF-3999-47A3-8F9D-1CA961D4775B}" presName="root2" presStyleCnt="0"/>
      <dgm:spPr/>
    </dgm:pt>
    <dgm:pt modelId="{0E5DA5C4-9E58-49C5-8CD0-A9171C53402F}" type="pres">
      <dgm:prSet presAssocID="{5AFFACEF-3999-47A3-8F9D-1CA961D4775B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B794B6A-5D5E-4E39-8873-8E88FBBAB4B3}" type="pres">
      <dgm:prSet presAssocID="{5AFFACEF-3999-47A3-8F9D-1CA961D4775B}" presName="level3hierChild" presStyleCnt="0"/>
      <dgm:spPr/>
    </dgm:pt>
    <dgm:pt modelId="{3F86CCB7-DDE5-4C78-9E55-A15A1B1CA8AB}" type="pres">
      <dgm:prSet presAssocID="{8C6E728B-0254-4316-BFE9-2A9D6D5A28CE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04C83A71-C382-4FBC-80D4-A308D1F2AE69}" type="pres">
      <dgm:prSet presAssocID="{8C6E728B-0254-4316-BFE9-2A9D6D5A28CE}" presName="connTx" presStyleLbl="parChTrans1D2" presStyleIdx="1" presStyleCnt="2"/>
      <dgm:spPr/>
      <dgm:t>
        <a:bodyPr/>
        <a:lstStyle/>
        <a:p>
          <a:endParaRPr lang="en-US"/>
        </a:p>
      </dgm:t>
    </dgm:pt>
    <dgm:pt modelId="{C0C788E5-5E26-46EE-9A25-0DC801B6CD7D}" type="pres">
      <dgm:prSet presAssocID="{7118894D-8808-4B8B-9F2F-CAAD345EDFCC}" presName="root2" presStyleCnt="0"/>
      <dgm:spPr/>
    </dgm:pt>
    <dgm:pt modelId="{45F0CAC9-93F7-44B1-A419-1563C403F3A6}" type="pres">
      <dgm:prSet presAssocID="{7118894D-8808-4B8B-9F2F-CAAD345EDFCC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763427C-0399-48F0-B665-FFA1DA5713EB}" type="pres">
      <dgm:prSet presAssocID="{7118894D-8808-4B8B-9F2F-CAAD345EDFCC}" presName="level3hierChild" presStyleCnt="0"/>
      <dgm:spPr/>
    </dgm:pt>
  </dgm:ptLst>
  <dgm:cxnLst>
    <dgm:cxn modelId="{37D06672-FC6B-4D6F-A8F2-0BAC007E4A9D}" srcId="{CE41C575-0948-4B54-B1C6-E06E9A7C8D69}" destId="{5AFFACEF-3999-47A3-8F9D-1CA961D4775B}" srcOrd="0" destOrd="0" parTransId="{2D411A0D-4808-40B2-8D70-0472ACD199BB}" sibTransId="{3BC1A249-637D-442D-99DC-B7836859C4BF}"/>
    <dgm:cxn modelId="{15986AF6-AA13-4545-A888-8A83CF6F5799}" type="presOf" srcId="{9F93E21C-1FD4-4050-AC79-3BD9CC01B460}" destId="{FCD49ABD-4370-418D-9F51-79982DBBD823}" srcOrd="0" destOrd="0" presId="urn:microsoft.com/office/officeart/2005/8/layout/hierarchy2"/>
    <dgm:cxn modelId="{2C3EE5B3-9AA1-43FC-9493-328D38C46212}" type="presOf" srcId="{8C6E728B-0254-4316-BFE9-2A9D6D5A28CE}" destId="{04C83A71-C382-4FBC-80D4-A308D1F2AE69}" srcOrd="1" destOrd="0" presId="urn:microsoft.com/office/officeart/2005/8/layout/hierarchy2"/>
    <dgm:cxn modelId="{E58A3C4A-8A10-4BCD-AF45-7DC0BAFB636F}" type="presOf" srcId="{CE41C575-0948-4B54-B1C6-E06E9A7C8D69}" destId="{33194A07-2FCD-455E-BDFF-3336E6A37029}" srcOrd="0" destOrd="0" presId="urn:microsoft.com/office/officeart/2005/8/layout/hierarchy2"/>
    <dgm:cxn modelId="{859FB13E-198C-4130-ADDC-F82B226E33E2}" type="presOf" srcId="{2D411A0D-4808-40B2-8D70-0472ACD199BB}" destId="{69748EFE-3002-443B-893C-DB4CE517003A}" srcOrd="0" destOrd="0" presId="urn:microsoft.com/office/officeart/2005/8/layout/hierarchy2"/>
    <dgm:cxn modelId="{75451D59-D9A1-44DC-B998-07339FF2442B}" srcId="{CE41C575-0948-4B54-B1C6-E06E9A7C8D69}" destId="{7118894D-8808-4B8B-9F2F-CAAD345EDFCC}" srcOrd="1" destOrd="0" parTransId="{8C6E728B-0254-4316-BFE9-2A9D6D5A28CE}" sibTransId="{017E65CA-76AA-4F8F-9CA4-D81C29E6037F}"/>
    <dgm:cxn modelId="{61CE83BC-B495-467E-B21D-56A3A7D298FD}" type="presOf" srcId="{7118894D-8808-4B8B-9F2F-CAAD345EDFCC}" destId="{45F0CAC9-93F7-44B1-A419-1563C403F3A6}" srcOrd="0" destOrd="0" presId="urn:microsoft.com/office/officeart/2005/8/layout/hierarchy2"/>
    <dgm:cxn modelId="{B723EE3F-D336-4EF2-A978-2C290637BC5D}" type="presOf" srcId="{8C6E728B-0254-4316-BFE9-2A9D6D5A28CE}" destId="{3F86CCB7-DDE5-4C78-9E55-A15A1B1CA8AB}" srcOrd="0" destOrd="0" presId="urn:microsoft.com/office/officeart/2005/8/layout/hierarchy2"/>
    <dgm:cxn modelId="{6DF9C551-C2F9-4D67-98AE-5C41FD732F97}" type="presOf" srcId="{2D411A0D-4808-40B2-8D70-0472ACD199BB}" destId="{4939E586-41E6-4B22-96F3-D0A1E94E5FFC}" srcOrd="1" destOrd="0" presId="urn:microsoft.com/office/officeart/2005/8/layout/hierarchy2"/>
    <dgm:cxn modelId="{C1513D23-F395-4722-8FF5-230C81C0B10C}" srcId="{9F93E21C-1FD4-4050-AC79-3BD9CC01B460}" destId="{CE41C575-0948-4B54-B1C6-E06E9A7C8D69}" srcOrd="0" destOrd="0" parTransId="{0A181F93-606D-46AB-84BF-2FE577C2027F}" sibTransId="{4CAFFB47-FA8B-4C12-A39E-E0A070486337}"/>
    <dgm:cxn modelId="{017BE0AE-6725-41C2-9CC9-960D47AE95A6}" type="presOf" srcId="{5AFFACEF-3999-47A3-8F9D-1CA961D4775B}" destId="{0E5DA5C4-9E58-49C5-8CD0-A9171C53402F}" srcOrd="0" destOrd="0" presId="urn:microsoft.com/office/officeart/2005/8/layout/hierarchy2"/>
    <dgm:cxn modelId="{F8E62ECB-4A9C-41E5-8F6A-94A9B608E7B4}" type="presParOf" srcId="{FCD49ABD-4370-418D-9F51-79982DBBD823}" destId="{12CB8FFA-A4E6-4F5B-9910-1B068C8E0D8D}" srcOrd="0" destOrd="0" presId="urn:microsoft.com/office/officeart/2005/8/layout/hierarchy2"/>
    <dgm:cxn modelId="{A78496D8-4A12-4E59-A34D-1A6477D4846D}" type="presParOf" srcId="{12CB8FFA-A4E6-4F5B-9910-1B068C8E0D8D}" destId="{33194A07-2FCD-455E-BDFF-3336E6A37029}" srcOrd="0" destOrd="0" presId="urn:microsoft.com/office/officeart/2005/8/layout/hierarchy2"/>
    <dgm:cxn modelId="{9F77CCD2-FE9A-4524-A5C4-5FA9B4110E9A}" type="presParOf" srcId="{12CB8FFA-A4E6-4F5B-9910-1B068C8E0D8D}" destId="{46FE4508-D1B3-4AA5-94A8-59CA043563A6}" srcOrd="1" destOrd="0" presId="urn:microsoft.com/office/officeart/2005/8/layout/hierarchy2"/>
    <dgm:cxn modelId="{7D0C3ED5-5B12-4676-852F-33FA24C673B9}" type="presParOf" srcId="{46FE4508-D1B3-4AA5-94A8-59CA043563A6}" destId="{69748EFE-3002-443B-893C-DB4CE517003A}" srcOrd="0" destOrd="0" presId="urn:microsoft.com/office/officeart/2005/8/layout/hierarchy2"/>
    <dgm:cxn modelId="{AEB38480-42D8-4C85-82B9-E274B25C4928}" type="presParOf" srcId="{69748EFE-3002-443B-893C-DB4CE517003A}" destId="{4939E586-41E6-4B22-96F3-D0A1E94E5FFC}" srcOrd="0" destOrd="0" presId="urn:microsoft.com/office/officeart/2005/8/layout/hierarchy2"/>
    <dgm:cxn modelId="{DCF07C44-3544-477A-B257-9A395969CBD5}" type="presParOf" srcId="{46FE4508-D1B3-4AA5-94A8-59CA043563A6}" destId="{0E5BB89B-5E86-44B0-A75D-D38DADB41AB4}" srcOrd="1" destOrd="0" presId="urn:microsoft.com/office/officeart/2005/8/layout/hierarchy2"/>
    <dgm:cxn modelId="{5687921A-1D35-4165-834E-942C5DF8F657}" type="presParOf" srcId="{0E5BB89B-5E86-44B0-A75D-D38DADB41AB4}" destId="{0E5DA5C4-9E58-49C5-8CD0-A9171C53402F}" srcOrd="0" destOrd="0" presId="urn:microsoft.com/office/officeart/2005/8/layout/hierarchy2"/>
    <dgm:cxn modelId="{7AE064BC-7CAE-4F63-96FB-3AED4FE444ED}" type="presParOf" srcId="{0E5BB89B-5E86-44B0-A75D-D38DADB41AB4}" destId="{0B794B6A-5D5E-4E39-8873-8E88FBBAB4B3}" srcOrd="1" destOrd="0" presId="urn:microsoft.com/office/officeart/2005/8/layout/hierarchy2"/>
    <dgm:cxn modelId="{42A5D35F-0B31-4D7C-87C7-1E22317FC3FD}" type="presParOf" srcId="{46FE4508-D1B3-4AA5-94A8-59CA043563A6}" destId="{3F86CCB7-DDE5-4C78-9E55-A15A1B1CA8AB}" srcOrd="2" destOrd="0" presId="urn:microsoft.com/office/officeart/2005/8/layout/hierarchy2"/>
    <dgm:cxn modelId="{389C10A9-2C11-4ED4-B108-8C37974A83EE}" type="presParOf" srcId="{3F86CCB7-DDE5-4C78-9E55-A15A1B1CA8AB}" destId="{04C83A71-C382-4FBC-80D4-A308D1F2AE69}" srcOrd="0" destOrd="0" presId="urn:microsoft.com/office/officeart/2005/8/layout/hierarchy2"/>
    <dgm:cxn modelId="{7B49114F-EEC8-4F35-AFB8-5A69D4470F6B}" type="presParOf" srcId="{46FE4508-D1B3-4AA5-94A8-59CA043563A6}" destId="{C0C788E5-5E26-46EE-9A25-0DC801B6CD7D}" srcOrd="3" destOrd="0" presId="urn:microsoft.com/office/officeart/2005/8/layout/hierarchy2"/>
    <dgm:cxn modelId="{31DB271F-E202-483E-A889-077260F1F881}" type="presParOf" srcId="{C0C788E5-5E26-46EE-9A25-0DC801B6CD7D}" destId="{45F0CAC9-93F7-44B1-A419-1563C403F3A6}" srcOrd="0" destOrd="0" presId="urn:microsoft.com/office/officeart/2005/8/layout/hierarchy2"/>
    <dgm:cxn modelId="{DE551546-83B7-47A8-B3C6-50E72FB1A9AF}" type="presParOf" srcId="{C0C788E5-5E26-46EE-9A25-0DC801B6CD7D}" destId="{A763427C-0399-48F0-B665-FFA1DA5713E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00C0810-9845-4934-BF1E-2E15802DC028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0F694BE7-A168-4BF2-B387-0B2E64DB4109}">
      <dgm:prSet phldrT="[Text]" custT="1"/>
      <dgm:spPr/>
      <dgm:t>
        <a:bodyPr/>
        <a:lstStyle/>
        <a:p>
          <a:r>
            <a:rPr lang="id-ID" sz="3200" dirty="0" smtClean="0"/>
            <a:t>Membaca</a:t>
          </a:r>
          <a:endParaRPr lang="en-US" sz="3200" dirty="0"/>
        </a:p>
      </dgm:t>
    </dgm:pt>
    <dgm:pt modelId="{0B63BF41-E6E1-4047-89EC-B9501029984A}" type="parTrans" cxnId="{9C90A00A-6CFF-4597-B29C-B3BB3F2985E9}">
      <dgm:prSet/>
      <dgm:spPr/>
      <dgm:t>
        <a:bodyPr/>
        <a:lstStyle/>
        <a:p>
          <a:endParaRPr lang="en-US"/>
        </a:p>
      </dgm:t>
    </dgm:pt>
    <dgm:pt modelId="{1BB02748-0A54-4E9C-A049-A899C7B35CE0}" type="sibTrans" cxnId="{9C90A00A-6CFF-4597-B29C-B3BB3F2985E9}">
      <dgm:prSet/>
      <dgm:spPr/>
      <dgm:t>
        <a:bodyPr/>
        <a:lstStyle/>
        <a:p>
          <a:endParaRPr lang="en-US"/>
        </a:p>
      </dgm:t>
    </dgm:pt>
    <dgm:pt modelId="{99502165-67FD-4C36-B29D-1F5D3880034E}">
      <dgm:prSet phldrT="[Text]" custT="1"/>
      <dgm:spPr/>
      <dgm:t>
        <a:bodyPr/>
        <a:lstStyle/>
        <a:p>
          <a:r>
            <a:rPr lang="id-ID" sz="3200" dirty="0" smtClean="0"/>
            <a:t>Membaca nyaring</a:t>
          </a:r>
          <a:endParaRPr lang="en-US" sz="3200" dirty="0"/>
        </a:p>
      </dgm:t>
    </dgm:pt>
    <dgm:pt modelId="{A090B103-AAFD-4DEA-89EE-8020501EFB2F}" type="parTrans" cxnId="{4737AE6F-7706-46D6-9766-58D0BFDE3F3C}">
      <dgm:prSet/>
      <dgm:spPr/>
      <dgm:t>
        <a:bodyPr/>
        <a:lstStyle/>
        <a:p>
          <a:endParaRPr lang="en-US"/>
        </a:p>
      </dgm:t>
    </dgm:pt>
    <dgm:pt modelId="{AED06148-3FEA-4011-A5F1-2A7ACA7C7156}" type="sibTrans" cxnId="{4737AE6F-7706-46D6-9766-58D0BFDE3F3C}">
      <dgm:prSet/>
      <dgm:spPr/>
      <dgm:t>
        <a:bodyPr/>
        <a:lstStyle/>
        <a:p>
          <a:endParaRPr lang="en-US"/>
        </a:p>
      </dgm:t>
    </dgm:pt>
    <dgm:pt modelId="{FACCF78F-6595-48C8-8FB7-A74AB96010BC}">
      <dgm:prSet phldrT="[Text]" custT="1"/>
      <dgm:spPr/>
      <dgm:t>
        <a:bodyPr/>
        <a:lstStyle/>
        <a:p>
          <a:r>
            <a:rPr lang="id-ID" sz="3200" dirty="0" smtClean="0"/>
            <a:t>Membaca dalam hati</a:t>
          </a:r>
          <a:endParaRPr lang="en-US" sz="3200" dirty="0"/>
        </a:p>
      </dgm:t>
    </dgm:pt>
    <dgm:pt modelId="{105A4368-FE1D-4910-BCBD-7B28DE9D4A8B}" type="parTrans" cxnId="{71AABA08-F58F-4FFD-9257-A20CB9C2CB4F}">
      <dgm:prSet/>
      <dgm:spPr/>
      <dgm:t>
        <a:bodyPr/>
        <a:lstStyle/>
        <a:p>
          <a:endParaRPr lang="en-US"/>
        </a:p>
      </dgm:t>
    </dgm:pt>
    <dgm:pt modelId="{98EF9495-F570-45DB-84AC-1E343000851F}" type="sibTrans" cxnId="{71AABA08-F58F-4FFD-9257-A20CB9C2CB4F}">
      <dgm:prSet/>
      <dgm:spPr/>
      <dgm:t>
        <a:bodyPr/>
        <a:lstStyle/>
        <a:p>
          <a:endParaRPr lang="en-US"/>
        </a:p>
      </dgm:t>
    </dgm:pt>
    <dgm:pt modelId="{A8709B4A-E1A2-442F-AB6B-A5BE39283218}">
      <dgm:prSet phldrT="[Text]" custT="1"/>
      <dgm:spPr/>
      <dgm:t>
        <a:bodyPr/>
        <a:lstStyle/>
        <a:p>
          <a:r>
            <a:rPr lang="id-ID" sz="3200" dirty="0" smtClean="0"/>
            <a:t>Membaca ekstensif</a:t>
          </a:r>
          <a:endParaRPr lang="en-US" sz="3200" dirty="0"/>
        </a:p>
      </dgm:t>
    </dgm:pt>
    <dgm:pt modelId="{AAA4F714-CF6D-44A1-915A-B0B78BFC5771}" type="parTrans" cxnId="{37E3E857-2A5E-48AF-B711-0B85F93E16DC}">
      <dgm:prSet/>
      <dgm:spPr/>
      <dgm:t>
        <a:bodyPr/>
        <a:lstStyle/>
        <a:p>
          <a:endParaRPr lang="en-US"/>
        </a:p>
      </dgm:t>
    </dgm:pt>
    <dgm:pt modelId="{C0437C91-8238-4EBA-AD96-DDBB4BA09704}" type="sibTrans" cxnId="{37E3E857-2A5E-48AF-B711-0B85F93E16DC}">
      <dgm:prSet/>
      <dgm:spPr/>
      <dgm:t>
        <a:bodyPr/>
        <a:lstStyle/>
        <a:p>
          <a:endParaRPr lang="en-US"/>
        </a:p>
      </dgm:t>
    </dgm:pt>
    <dgm:pt modelId="{5F16D341-BB18-4F66-AABF-31E3D8211D16}">
      <dgm:prSet phldrT="[Text]" custT="1"/>
      <dgm:spPr/>
      <dgm:t>
        <a:bodyPr/>
        <a:lstStyle/>
        <a:p>
          <a:r>
            <a:rPr lang="id-ID" sz="3200" dirty="0" smtClean="0"/>
            <a:t>Membaca intensif</a:t>
          </a:r>
          <a:endParaRPr lang="en-US" sz="3200" dirty="0"/>
        </a:p>
      </dgm:t>
    </dgm:pt>
    <dgm:pt modelId="{AEADBE37-F2CE-4636-832E-C5F961BF94EA}" type="parTrans" cxnId="{CF067020-355D-46A4-9C84-C9F476716FB3}">
      <dgm:prSet/>
      <dgm:spPr/>
      <dgm:t>
        <a:bodyPr/>
        <a:lstStyle/>
        <a:p>
          <a:endParaRPr lang="en-US"/>
        </a:p>
      </dgm:t>
    </dgm:pt>
    <dgm:pt modelId="{C9F7A52A-308B-46AB-89DD-2DDB003BF06A}" type="sibTrans" cxnId="{CF067020-355D-46A4-9C84-C9F476716FB3}">
      <dgm:prSet/>
      <dgm:spPr/>
      <dgm:t>
        <a:bodyPr/>
        <a:lstStyle/>
        <a:p>
          <a:endParaRPr lang="en-US"/>
        </a:p>
      </dgm:t>
    </dgm:pt>
    <dgm:pt modelId="{E6E174B2-9BD6-4A30-AF00-CAB0BEE283FC}">
      <dgm:prSet phldrT="[Text]" custT="1"/>
      <dgm:spPr/>
      <dgm:t>
        <a:bodyPr/>
        <a:lstStyle/>
        <a:p>
          <a:r>
            <a:rPr lang="id-ID" sz="3200" dirty="0" smtClean="0"/>
            <a:t>Membaca telaah isi</a:t>
          </a:r>
          <a:endParaRPr lang="en-US" sz="3200" dirty="0"/>
        </a:p>
      </dgm:t>
    </dgm:pt>
    <dgm:pt modelId="{00A69700-0BE7-4CC9-9032-DDBBC6DE6CCA}" type="parTrans" cxnId="{59666217-CB9F-440E-9FCD-F86EC47D93B6}">
      <dgm:prSet/>
      <dgm:spPr/>
      <dgm:t>
        <a:bodyPr/>
        <a:lstStyle/>
        <a:p>
          <a:endParaRPr lang="en-US"/>
        </a:p>
      </dgm:t>
    </dgm:pt>
    <dgm:pt modelId="{1D52BEDD-9F4C-45F6-A766-8FEBC6FDAC02}" type="sibTrans" cxnId="{59666217-CB9F-440E-9FCD-F86EC47D93B6}">
      <dgm:prSet/>
      <dgm:spPr/>
      <dgm:t>
        <a:bodyPr/>
        <a:lstStyle/>
        <a:p>
          <a:endParaRPr lang="en-US"/>
        </a:p>
      </dgm:t>
    </dgm:pt>
    <dgm:pt modelId="{B949F5FF-9965-4AC4-903A-4E267D2E2191}">
      <dgm:prSet phldrT="[Text]" custT="1"/>
      <dgm:spPr/>
      <dgm:t>
        <a:bodyPr/>
        <a:lstStyle/>
        <a:p>
          <a:r>
            <a:rPr lang="id-ID" sz="3200" dirty="0" smtClean="0"/>
            <a:t>Membaca telaah bahasa</a:t>
          </a:r>
          <a:endParaRPr lang="en-US" sz="3200" dirty="0"/>
        </a:p>
      </dgm:t>
    </dgm:pt>
    <dgm:pt modelId="{92C1DB45-F5D8-48B1-8DFD-C2C3E856CDD7}" type="parTrans" cxnId="{BB269A99-9105-46F4-A9E0-AA7908C26B4C}">
      <dgm:prSet/>
      <dgm:spPr/>
      <dgm:t>
        <a:bodyPr/>
        <a:lstStyle/>
        <a:p>
          <a:endParaRPr lang="en-US"/>
        </a:p>
      </dgm:t>
    </dgm:pt>
    <dgm:pt modelId="{83BB4465-80A8-4482-B00F-974B366B67F7}" type="sibTrans" cxnId="{BB269A99-9105-46F4-A9E0-AA7908C26B4C}">
      <dgm:prSet/>
      <dgm:spPr/>
      <dgm:t>
        <a:bodyPr/>
        <a:lstStyle/>
        <a:p>
          <a:endParaRPr lang="en-US"/>
        </a:p>
      </dgm:t>
    </dgm:pt>
    <dgm:pt modelId="{4F73FE8C-9586-437B-8381-D5A121AD857D}" type="pres">
      <dgm:prSet presAssocID="{100C0810-9845-4934-BF1E-2E15802DC02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C78302-6A9D-487E-BF85-29401F6BF367}" type="pres">
      <dgm:prSet presAssocID="{0F694BE7-A168-4BF2-B387-0B2E64DB4109}" presName="root1" presStyleCnt="0"/>
      <dgm:spPr/>
    </dgm:pt>
    <dgm:pt modelId="{F821AF0D-D381-4CB4-9764-43CEF5344D39}" type="pres">
      <dgm:prSet presAssocID="{0F694BE7-A168-4BF2-B387-0B2E64DB410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2D24B9B-CFDA-4BD1-A5FF-0B0DE66CFA8A}" type="pres">
      <dgm:prSet presAssocID="{0F694BE7-A168-4BF2-B387-0B2E64DB4109}" presName="level2hierChild" presStyleCnt="0"/>
      <dgm:spPr/>
    </dgm:pt>
    <dgm:pt modelId="{3B114F56-2104-48FC-AE5B-DE56A309C339}" type="pres">
      <dgm:prSet presAssocID="{A090B103-AAFD-4DEA-89EE-8020501EFB2F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3162328D-391F-4782-BFAD-5D6348B42D09}" type="pres">
      <dgm:prSet presAssocID="{A090B103-AAFD-4DEA-89EE-8020501EFB2F}" presName="connTx" presStyleLbl="parChTrans1D2" presStyleIdx="0" presStyleCnt="2"/>
      <dgm:spPr/>
      <dgm:t>
        <a:bodyPr/>
        <a:lstStyle/>
        <a:p>
          <a:endParaRPr lang="en-US"/>
        </a:p>
      </dgm:t>
    </dgm:pt>
    <dgm:pt modelId="{FB6DE790-3979-4843-8147-2E83C2E8F1C7}" type="pres">
      <dgm:prSet presAssocID="{99502165-67FD-4C36-B29D-1F5D3880034E}" presName="root2" presStyleCnt="0"/>
      <dgm:spPr/>
    </dgm:pt>
    <dgm:pt modelId="{B34FCD68-C3A9-4574-8320-5A61E6E4E568}" type="pres">
      <dgm:prSet presAssocID="{99502165-67FD-4C36-B29D-1F5D3880034E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F1CFE8B-286D-4227-8F14-353063517234}" type="pres">
      <dgm:prSet presAssocID="{99502165-67FD-4C36-B29D-1F5D3880034E}" presName="level3hierChild" presStyleCnt="0"/>
      <dgm:spPr/>
    </dgm:pt>
    <dgm:pt modelId="{DFC30C1F-6384-469B-94A5-1F49EB64726F}" type="pres">
      <dgm:prSet presAssocID="{105A4368-FE1D-4910-BCBD-7B28DE9D4A8B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152FEDEB-9E7B-4E66-B434-FB18AAD79EC5}" type="pres">
      <dgm:prSet presAssocID="{105A4368-FE1D-4910-BCBD-7B28DE9D4A8B}" presName="connTx" presStyleLbl="parChTrans1D2" presStyleIdx="1" presStyleCnt="2"/>
      <dgm:spPr/>
      <dgm:t>
        <a:bodyPr/>
        <a:lstStyle/>
        <a:p>
          <a:endParaRPr lang="en-US"/>
        </a:p>
      </dgm:t>
    </dgm:pt>
    <dgm:pt modelId="{F9305AE2-6112-4CAD-B121-0BED48894752}" type="pres">
      <dgm:prSet presAssocID="{FACCF78F-6595-48C8-8FB7-A74AB96010BC}" presName="root2" presStyleCnt="0"/>
      <dgm:spPr/>
    </dgm:pt>
    <dgm:pt modelId="{D494A54D-7D96-4BE1-BB4A-4CE17B8D4861}" type="pres">
      <dgm:prSet presAssocID="{FACCF78F-6595-48C8-8FB7-A74AB96010BC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6E49DF4-349F-48E7-A5BD-FA1BAA78A925}" type="pres">
      <dgm:prSet presAssocID="{FACCF78F-6595-48C8-8FB7-A74AB96010BC}" presName="level3hierChild" presStyleCnt="0"/>
      <dgm:spPr/>
    </dgm:pt>
    <dgm:pt modelId="{58A9A8F9-06BE-48AE-AD02-CAAB7154C7F7}" type="pres">
      <dgm:prSet presAssocID="{AAA4F714-CF6D-44A1-915A-B0B78BFC5771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779B8DF3-6637-48A0-A9F5-28373F6D9744}" type="pres">
      <dgm:prSet presAssocID="{AAA4F714-CF6D-44A1-915A-B0B78BFC5771}" presName="connTx" presStyleLbl="parChTrans1D3" presStyleIdx="0" presStyleCnt="2"/>
      <dgm:spPr/>
      <dgm:t>
        <a:bodyPr/>
        <a:lstStyle/>
        <a:p>
          <a:endParaRPr lang="en-US"/>
        </a:p>
      </dgm:t>
    </dgm:pt>
    <dgm:pt modelId="{94220277-AFD2-464D-86E3-3A5024B836E6}" type="pres">
      <dgm:prSet presAssocID="{A8709B4A-E1A2-442F-AB6B-A5BE39283218}" presName="root2" presStyleCnt="0"/>
      <dgm:spPr/>
    </dgm:pt>
    <dgm:pt modelId="{62421A1D-FBEC-40A7-8CE0-2C6B40EA11E8}" type="pres">
      <dgm:prSet presAssocID="{A8709B4A-E1A2-442F-AB6B-A5BE39283218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4BB6560-B1A9-4A68-B7B5-DDDA1F923E2C}" type="pres">
      <dgm:prSet presAssocID="{A8709B4A-E1A2-442F-AB6B-A5BE39283218}" presName="level3hierChild" presStyleCnt="0"/>
      <dgm:spPr/>
    </dgm:pt>
    <dgm:pt modelId="{8BB84844-E8A3-4BA9-8633-6955D7275A9E}" type="pres">
      <dgm:prSet presAssocID="{AEADBE37-F2CE-4636-832E-C5F961BF94EA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B448C2CE-8298-48BA-A518-C1C8ABBA5A3B}" type="pres">
      <dgm:prSet presAssocID="{AEADBE37-F2CE-4636-832E-C5F961BF94EA}" presName="connTx" presStyleLbl="parChTrans1D3" presStyleIdx="1" presStyleCnt="2"/>
      <dgm:spPr/>
      <dgm:t>
        <a:bodyPr/>
        <a:lstStyle/>
        <a:p>
          <a:endParaRPr lang="en-US"/>
        </a:p>
      </dgm:t>
    </dgm:pt>
    <dgm:pt modelId="{1EEBBB0F-F69A-40D3-A266-7D246FE0E7E5}" type="pres">
      <dgm:prSet presAssocID="{5F16D341-BB18-4F66-AABF-31E3D8211D16}" presName="root2" presStyleCnt="0"/>
      <dgm:spPr/>
    </dgm:pt>
    <dgm:pt modelId="{B13202E8-6F61-41BB-9B55-EF11A4958DF9}" type="pres">
      <dgm:prSet presAssocID="{5F16D341-BB18-4F66-AABF-31E3D8211D16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68C94B7-2EF8-4B43-9425-455585C304E3}" type="pres">
      <dgm:prSet presAssocID="{5F16D341-BB18-4F66-AABF-31E3D8211D16}" presName="level3hierChild" presStyleCnt="0"/>
      <dgm:spPr/>
    </dgm:pt>
    <dgm:pt modelId="{446752E3-8406-4A17-A8ED-806E5D9C4D96}" type="pres">
      <dgm:prSet presAssocID="{00A69700-0BE7-4CC9-9032-DDBBC6DE6CCA}" presName="conn2-1" presStyleLbl="parChTrans1D4" presStyleIdx="0" presStyleCnt="2"/>
      <dgm:spPr/>
      <dgm:t>
        <a:bodyPr/>
        <a:lstStyle/>
        <a:p>
          <a:endParaRPr lang="en-US"/>
        </a:p>
      </dgm:t>
    </dgm:pt>
    <dgm:pt modelId="{70691A9D-0043-4D77-9D3E-64E83ACBE59A}" type="pres">
      <dgm:prSet presAssocID="{00A69700-0BE7-4CC9-9032-DDBBC6DE6CCA}" presName="connTx" presStyleLbl="parChTrans1D4" presStyleIdx="0" presStyleCnt="2"/>
      <dgm:spPr/>
      <dgm:t>
        <a:bodyPr/>
        <a:lstStyle/>
        <a:p>
          <a:endParaRPr lang="en-US"/>
        </a:p>
      </dgm:t>
    </dgm:pt>
    <dgm:pt modelId="{7151D6EE-CBB6-41D6-B41A-19601389F6BA}" type="pres">
      <dgm:prSet presAssocID="{E6E174B2-9BD6-4A30-AF00-CAB0BEE283FC}" presName="root2" presStyleCnt="0"/>
      <dgm:spPr/>
    </dgm:pt>
    <dgm:pt modelId="{DFF395AD-E699-474C-96DD-2F142EE82559}" type="pres">
      <dgm:prSet presAssocID="{E6E174B2-9BD6-4A30-AF00-CAB0BEE283FC}" presName="LevelTwoTextNode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B1DBB80-CD17-4DBA-9125-F9AB6E414736}" type="pres">
      <dgm:prSet presAssocID="{E6E174B2-9BD6-4A30-AF00-CAB0BEE283FC}" presName="level3hierChild" presStyleCnt="0"/>
      <dgm:spPr/>
    </dgm:pt>
    <dgm:pt modelId="{F1D01380-BC49-4CF2-8F38-9F7B69079500}" type="pres">
      <dgm:prSet presAssocID="{92C1DB45-F5D8-48B1-8DFD-C2C3E856CDD7}" presName="conn2-1" presStyleLbl="parChTrans1D4" presStyleIdx="1" presStyleCnt="2"/>
      <dgm:spPr/>
      <dgm:t>
        <a:bodyPr/>
        <a:lstStyle/>
        <a:p>
          <a:endParaRPr lang="en-US"/>
        </a:p>
      </dgm:t>
    </dgm:pt>
    <dgm:pt modelId="{52A18633-EFD7-417A-9833-AF976C323494}" type="pres">
      <dgm:prSet presAssocID="{92C1DB45-F5D8-48B1-8DFD-C2C3E856CDD7}" presName="connTx" presStyleLbl="parChTrans1D4" presStyleIdx="1" presStyleCnt="2"/>
      <dgm:spPr/>
      <dgm:t>
        <a:bodyPr/>
        <a:lstStyle/>
        <a:p>
          <a:endParaRPr lang="en-US"/>
        </a:p>
      </dgm:t>
    </dgm:pt>
    <dgm:pt modelId="{C71E61C5-ECD6-4C96-AA45-B013FE42460A}" type="pres">
      <dgm:prSet presAssocID="{B949F5FF-9965-4AC4-903A-4E267D2E2191}" presName="root2" presStyleCnt="0"/>
      <dgm:spPr/>
    </dgm:pt>
    <dgm:pt modelId="{009DA521-393D-4773-A24D-6B6E3A818A24}" type="pres">
      <dgm:prSet presAssocID="{B949F5FF-9965-4AC4-903A-4E267D2E2191}" presName="LevelTwoTextNode" presStyleLbl="node4" presStyleIdx="1" presStyleCnt="2" custScaleY="1385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EABC194-2D63-4610-8390-8EAEDE1CC725}" type="pres">
      <dgm:prSet presAssocID="{B949F5FF-9965-4AC4-903A-4E267D2E2191}" presName="level3hierChild" presStyleCnt="0"/>
      <dgm:spPr/>
    </dgm:pt>
  </dgm:ptLst>
  <dgm:cxnLst>
    <dgm:cxn modelId="{8A42530F-1AC4-4405-A170-7F81BAA89E85}" type="presOf" srcId="{AEADBE37-F2CE-4636-832E-C5F961BF94EA}" destId="{8BB84844-E8A3-4BA9-8633-6955D7275A9E}" srcOrd="0" destOrd="0" presId="urn:microsoft.com/office/officeart/2005/8/layout/hierarchy2"/>
    <dgm:cxn modelId="{A87C2D14-92AB-4D76-9B25-0986E451366B}" type="presOf" srcId="{A8709B4A-E1A2-442F-AB6B-A5BE39283218}" destId="{62421A1D-FBEC-40A7-8CE0-2C6B40EA11E8}" srcOrd="0" destOrd="0" presId="urn:microsoft.com/office/officeart/2005/8/layout/hierarchy2"/>
    <dgm:cxn modelId="{AD1AC3FE-B95C-4BA0-B89F-5F670B9AF82E}" type="presOf" srcId="{92C1DB45-F5D8-48B1-8DFD-C2C3E856CDD7}" destId="{F1D01380-BC49-4CF2-8F38-9F7B69079500}" srcOrd="0" destOrd="0" presId="urn:microsoft.com/office/officeart/2005/8/layout/hierarchy2"/>
    <dgm:cxn modelId="{3C8CBE0C-AFEA-417A-BB63-E97784971DD5}" type="presOf" srcId="{00A69700-0BE7-4CC9-9032-DDBBC6DE6CCA}" destId="{70691A9D-0043-4D77-9D3E-64E83ACBE59A}" srcOrd="1" destOrd="0" presId="urn:microsoft.com/office/officeart/2005/8/layout/hierarchy2"/>
    <dgm:cxn modelId="{78EED35F-9DE9-444C-90FF-7C134AE6F356}" type="presOf" srcId="{E6E174B2-9BD6-4A30-AF00-CAB0BEE283FC}" destId="{DFF395AD-E699-474C-96DD-2F142EE82559}" srcOrd="0" destOrd="0" presId="urn:microsoft.com/office/officeart/2005/8/layout/hierarchy2"/>
    <dgm:cxn modelId="{4586269A-FF74-4912-ACD1-63CE5C928368}" type="presOf" srcId="{99502165-67FD-4C36-B29D-1F5D3880034E}" destId="{B34FCD68-C3A9-4574-8320-5A61E6E4E568}" srcOrd="0" destOrd="0" presId="urn:microsoft.com/office/officeart/2005/8/layout/hierarchy2"/>
    <dgm:cxn modelId="{37E3E857-2A5E-48AF-B711-0B85F93E16DC}" srcId="{FACCF78F-6595-48C8-8FB7-A74AB96010BC}" destId="{A8709B4A-E1A2-442F-AB6B-A5BE39283218}" srcOrd="0" destOrd="0" parTransId="{AAA4F714-CF6D-44A1-915A-B0B78BFC5771}" sibTransId="{C0437C91-8238-4EBA-AD96-DDBB4BA09704}"/>
    <dgm:cxn modelId="{71AABA08-F58F-4FFD-9257-A20CB9C2CB4F}" srcId="{0F694BE7-A168-4BF2-B387-0B2E64DB4109}" destId="{FACCF78F-6595-48C8-8FB7-A74AB96010BC}" srcOrd="1" destOrd="0" parTransId="{105A4368-FE1D-4910-BCBD-7B28DE9D4A8B}" sibTransId="{98EF9495-F570-45DB-84AC-1E343000851F}"/>
    <dgm:cxn modelId="{4737AE6F-7706-46D6-9766-58D0BFDE3F3C}" srcId="{0F694BE7-A168-4BF2-B387-0B2E64DB4109}" destId="{99502165-67FD-4C36-B29D-1F5D3880034E}" srcOrd="0" destOrd="0" parTransId="{A090B103-AAFD-4DEA-89EE-8020501EFB2F}" sibTransId="{AED06148-3FEA-4011-A5F1-2A7ACA7C7156}"/>
    <dgm:cxn modelId="{C13FCF70-BAE9-4411-9737-04A85CCC286F}" type="presOf" srcId="{A090B103-AAFD-4DEA-89EE-8020501EFB2F}" destId="{3162328D-391F-4782-BFAD-5D6348B42D09}" srcOrd="1" destOrd="0" presId="urn:microsoft.com/office/officeart/2005/8/layout/hierarchy2"/>
    <dgm:cxn modelId="{60B9085A-C4F5-4C64-AF32-44E9DAEFE91A}" type="presOf" srcId="{A090B103-AAFD-4DEA-89EE-8020501EFB2F}" destId="{3B114F56-2104-48FC-AE5B-DE56A309C339}" srcOrd="0" destOrd="0" presId="urn:microsoft.com/office/officeart/2005/8/layout/hierarchy2"/>
    <dgm:cxn modelId="{F1B1D80D-9A51-4189-B636-DC7B07618C6C}" type="presOf" srcId="{105A4368-FE1D-4910-BCBD-7B28DE9D4A8B}" destId="{152FEDEB-9E7B-4E66-B434-FB18AAD79EC5}" srcOrd="1" destOrd="0" presId="urn:microsoft.com/office/officeart/2005/8/layout/hierarchy2"/>
    <dgm:cxn modelId="{57AF97F4-E3C4-413E-AF00-64051C055BBE}" type="presOf" srcId="{5F16D341-BB18-4F66-AABF-31E3D8211D16}" destId="{B13202E8-6F61-41BB-9B55-EF11A4958DF9}" srcOrd="0" destOrd="0" presId="urn:microsoft.com/office/officeart/2005/8/layout/hierarchy2"/>
    <dgm:cxn modelId="{ABAA9367-EABE-444D-8F75-F90EFCD7C0FF}" type="presOf" srcId="{92C1DB45-F5D8-48B1-8DFD-C2C3E856CDD7}" destId="{52A18633-EFD7-417A-9833-AF976C323494}" srcOrd="1" destOrd="0" presId="urn:microsoft.com/office/officeart/2005/8/layout/hierarchy2"/>
    <dgm:cxn modelId="{ABB77B21-5690-47E5-BB60-71E08BB8278B}" type="presOf" srcId="{105A4368-FE1D-4910-BCBD-7B28DE9D4A8B}" destId="{DFC30C1F-6384-469B-94A5-1F49EB64726F}" srcOrd="0" destOrd="0" presId="urn:microsoft.com/office/officeart/2005/8/layout/hierarchy2"/>
    <dgm:cxn modelId="{551DBBFB-32DE-4E83-8AC7-F0820BFDB5BF}" type="presOf" srcId="{FACCF78F-6595-48C8-8FB7-A74AB96010BC}" destId="{D494A54D-7D96-4BE1-BB4A-4CE17B8D4861}" srcOrd="0" destOrd="0" presId="urn:microsoft.com/office/officeart/2005/8/layout/hierarchy2"/>
    <dgm:cxn modelId="{BD13819D-4E49-4564-B6D2-E94BE4FDC45E}" type="presOf" srcId="{0F694BE7-A168-4BF2-B387-0B2E64DB4109}" destId="{F821AF0D-D381-4CB4-9764-43CEF5344D39}" srcOrd="0" destOrd="0" presId="urn:microsoft.com/office/officeart/2005/8/layout/hierarchy2"/>
    <dgm:cxn modelId="{106ACB92-24AC-4EBC-8464-967DE206487D}" type="presOf" srcId="{00A69700-0BE7-4CC9-9032-DDBBC6DE6CCA}" destId="{446752E3-8406-4A17-A8ED-806E5D9C4D96}" srcOrd="0" destOrd="0" presId="urn:microsoft.com/office/officeart/2005/8/layout/hierarchy2"/>
    <dgm:cxn modelId="{9C90A00A-6CFF-4597-B29C-B3BB3F2985E9}" srcId="{100C0810-9845-4934-BF1E-2E15802DC028}" destId="{0F694BE7-A168-4BF2-B387-0B2E64DB4109}" srcOrd="0" destOrd="0" parTransId="{0B63BF41-E6E1-4047-89EC-B9501029984A}" sibTransId="{1BB02748-0A54-4E9C-A049-A899C7B35CE0}"/>
    <dgm:cxn modelId="{CF067020-355D-46A4-9C84-C9F476716FB3}" srcId="{FACCF78F-6595-48C8-8FB7-A74AB96010BC}" destId="{5F16D341-BB18-4F66-AABF-31E3D8211D16}" srcOrd="1" destOrd="0" parTransId="{AEADBE37-F2CE-4636-832E-C5F961BF94EA}" sibTransId="{C9F7A52A-308B-46AB-89DD-2DDB003BF06A}"/>
    <dgm:cxn modelId="{15603CDE-D126-4364-AB35-F6E5F9E281A1}" type="presOf" srcId="{AAA4F714-CF6D-44A1-915A-B0B78BFC5771}" destId="{779B8DF3-6637-48A0-A9F5-28373F6D9744}" srcOrd="1" destOrd="0" presId="urn:microsoft.com/office/officeart/2005/8/layout/hierarchy2"/>
    <dgm:cxn modelId="{59666217-CB9F-440E-9FCD-F86EC47D93B6}" srcId="{5F16D341-BB18-4F66-AABF-31E3D8211D16}" destId="{E6E174B2-9BD6-4A30-AF00-CAB0BEE283FC}" srcOrd="0" destOrd="0" parTransId="{00A69700-0BE7-4CC9-9032-DDBBC6DE6CCA}" sibTransId="{1D52BEDD-9F4C-45F6-A766-8FEBC6FDAC02}"/>
    <dgm:cxn modelId="{7B57948A-3512-4FA8-8DB7-50C94B50FCC6}" type="presOf" srcId="{100C0810-9845-4934-BF1E-2E15802DC028}" destId="{4F73FE8C-9586-437B-8381-D5A121AD857D}" srcOrd="0" destOrd="0" presId="urn:microsoft.com/office/officeart/2005/8/layout/hierarchy2"/>
    <dgm:cxn modelId="{1FC3F3D7-767D-4B35-9A90-56CD05BC4714}" type="presOf" srcId="{AEADBE37-F2CE-4636-832E-C5F961BF94EA}" destId="{B448C2CE-8298-48BA-A518-C1C8ABBA5A3B}" srcOrd="1" destOrd="0" presId="urn:microsoft.com/office/officeart/2005/8/layout/hierarchy2"/>
    <dgm:cxn modelId="{F10B414C-1C41-4A92-BD1B-9A0815F3DA80}" type="presOf" srcId="{AAA4F714-CF6D-44A1-915A-B0B78BFC5771}" destId="{58A9A8F9-06BE-48AE-AD02-CAAB7154C7F7}" srcOrd="0" destOrd="0" presId="urn:microsoft.com/office/officeart/2005/8/layout/hierarchy2"/>
    <dgm:cxn modelId="{BB269A99-9105-46F4-A9E0-AA7908C26B4C}" srcId="{5F16D341-BB18-4F66-AABF-31E3D8211D16}" destId="{B949F5FF-9965-4AC4-903A-4E267D2E2191}" srcOrd="1" destOrd="0" parTransId="{92C1DB45-F5D8-48B1-8DFD-C2C3E856CDD7}" sibTransId="{83BB4465-80A8-4482-B00F-974B366B67F7}"/>
    <dgm:cxn modelId="{CFFA6310-6C09-4124-8EE9-DB12D86F4154}" type="presOf" srcId="{B949F5FF-9965-4AC4-903A-4E267D2E2191}" destId="{009DA521-393D-4773-A24D-6B6E3A818A24}" srcOrd="0" destOrd="0" presId="urn:microsoft.com/office/officeart/2005/8/layout/hierarchy2"/>
    <dgm:cxn modelId="{E0DBC979-736D-40A8-8BB2-A94B30DEC33A}" type="presParOf" srcId="{4F73FE8C-9586-437B-8381-D5A121AD857D}" destId="{68C78302-6A9D-487E-BF85-29401F6BF367}" srcOrd="0" destOrd="0" presId="urn:microsoft.com/office/officeart/2005/8/layout/hierarchy2"/>
    <dgm:cxn modelId="{BB8E51ED-A62B-42AE-9E17-C116DDCDA96C}" type="presParOf" srcId="{68C78302-6A9D-487E-BF85-29401F6BF367}" destId="{F821AF0D-D381-4CB4-9764-43CEF5344D39}" srcOrd="0" destOrd="0" presId="urn:microsoft.com/office/officeart/2005/8/layout/hierarchy2"/>
    <dgm:cxn modelId="{0943C4F9-FC51-430C-AF91-4C9537368579}" type="presParOf" srcId="{68C78302-6A9D-487E-BF85-29401F6BF367}" destId="{D2D24B9B-CFDA-4BD1-A5FF-0B0DE66CFA8A}" srcOrd="1" destOrd="0" presId="urn:microsoft.com/office/officeart/2005/8/layout/hierarchy2"/>
    <dgm:cxn modelId="{55754DC9-A97E-45A7-B733-4506235D9535}" type="presParOf" srcId="{D2D24B9B-CFDA-4BD1-A5FF-0B0DE66CFA8A}" destId="{3B114F56-2104-48FC-AE5B-DE56A309C339}" srcOrd="0" destOrd="0" presId="urn:microsoft.com/office/officeart/2005/8/layout/hierarchy2"/>
    <dgm:cxn modelId="{36D23A46-1A06-490F-94AA-2526817E3B66}" type="presParOf" srcId="{3B114F56-2104-48FC-AE5B-DE56A309C339}" destId="{3162328D-391F-4782-BFAD-5D6348B42D09}" srcOrd="0" destOrd="0" presId="urn:microsoft.com/office/officeart/2005/8/layout/hierarchy2"/>
    <dgm:cxn modelId="{5278479B-924F-4892-A95C-1D34507C0624}" type="presParOf" srcId="{D2D24B9B-CFDA-4BD1-A5FF-0B0DE66CFA8A}" destId="{FB6DE790-3979-4843-8147-2E83C2E8F1C7}" srcOrd="1" destOrd="0" presId="urn:microsoft.com/office/officeart/2005/8/layout/hierarchy2"/>
    <dgm:cxn modelId="{FA579F66-4385-4242-8DF3-1A84A56FBEF8}" type="presParOf" srcId="{FB6DE790-3979-4843-8147-2E83C2E8F1C7}" destId="{B34FCD68-C3A9-4574-8320-5A61E6E4E568}" srcOrd="0" destOrd="0" presId="urn:microsoft.com/office/officeart/2005/8/layout/hierarchy2"/>
    <dgm:cxn modelId="{DF0E0D8F-94B9-424E-8B32-AE017B8CD898}" type="presParOf" srcId="{FB6DE790-3979-4843-8147-2E83C2E8F1C7}" destId="{5F1CFE8B-286D-4227-8F14-353063517234}" srcOrd="1" destOrd="0" presId="urn:microsoft.com/office/officeart/2005/8/layout/hierarchy2"/>
    <dgm:cxn modelId="{2E148FF6-5108-4D38-AD5B-9DF004BD3CBE}" type="presParOf" srcId="{D2D24B9B-CFDA-4BD1-A5FF-0B0DE66CFA8A}" destId="{DFC30C1F-6384-469B-94A5-1F49EB64726F}" srcOrd="2" destOrd="0" presId="urn:microsoft.com/office/officeart/2005/8/layout/hierarchy2"/>
    <dgm:cxn modelId="{C7AA1CF8-6143-4D1D-972E-1B75D9DAD7B3}" type="presParOf" srcId="{DFC30C1F-6384-469B-94A5-1F49EB64726F}" destId="{152FEDEB-9E7B-4E66-B434-FB18AAD79EC5}" srcOrd="0" destOrd="0" presId="urn:microsoft.com/office/officeart/2005/8/layout/hierarchy2"/>
    <dgm:cxn modelId="{F9FBED58-D664-4A3B-874A-59C0A3A9624E}" type="presParOf" srcId="{D2D24B9B-CFDA-4BD1-A5FF-0B0DE66CFA8A}" destId="{F9305AE2-6112-4CAD-B121-0BED48894752}" srcOrd="3" destOrd="0" presId="urn:microsoft.com/office/officeart/2005/8/layout/hierarchy2"/>
    <dgm:cxn modelId="{2C7A0E21-AF90-45FB-81E7-8B72A164CFA8}" type="presParOf" srcId="{F9305AE2-6112-4CAD-B121-0BED48894752}" destId="{D494A54D-7D96-4BE1-BB4A-4CE17B8D4861}" srcOrd="0" destOrd="0" presId="urn:microsoft.com/office/officeart/2005/8/layout/hierarchy2"/>
    <dgm:cxn modelId="{D11730BB-1911-4300-B87A-E513C41347E1}" type="presParOf" srcId="{F9305AE2-6112-4CAD-B121-0BED48894752}" destId="{B6E49DF4-349F-48E7-A5BD-FA1BAA78A925}" srcOrd="1" destOrd="0" presId="urn:microsoft.com/office/officeart/2005/8/layout/hierarchy2"/>
    <dgm:cxn modelId="{802A0552-B363-4685-AF97-558E2ECD441F}" type="presParOf" srcId="{B6E49DF4-349F-48E7-A5BD-FA1BAA78A925}" destId="{58A9A8F9-06BE-48AE-AD02-CAAB7154C7F7}" srcOrd="0" destOrd="0" presId="urn:microsoft.com/office/officeart/2005/8/layout/hierarchy2"/>
    <dgm:cxn modelId="{79263FCF-46B0-4AC0-9E81-FE45CCB8C666}" type="presParOf" srcId="{58A9A8F9-06BE-48AE-AD02-CAAB7154C7F7}" destId="{779B8DF3-6637-48A0-A9F5-28373F6D9744}" srcOrd="0" destOrd="0" presId="urn:microsoft.com/office/officeart/2005/8/layout/hierarchy2"/>
    <dgm:cxn modelId="{1C9A7EB2-0688-46C1-B308-896B45C99C9B}" type="presParOf" srcId="{B6E49DF4-349F-48E7-A5BD-FA1BAA78A925}" destId="{94220277-AFD2-464D-86E3-3A5024B836E6}" srcOrd="1" destOrd="0" presId="urn:microsoft.com/office/officeart/2005/8/layout/hierarchy2"/>
    <dgm:cxn modelId="{86521AD9-301D-41CA-AA52-B6741B2676D0}" type="presParOf" srcId="{94220277-AFD2-464D-86E3-3A5024B836E6}" destId="{62421A1D-FBEC-40A7-8CE0-2C6B40EA11E8}" srcOrd="0" destOrd="0" presId="urn:microsoft.com/office/officeart/2005/8/layout/hierarchy2"/>
    <dgm:cxn modelId="{F25A2038-06C3-4C83-BD9A-676ED990C1AC}" type="presParOf" srcId="{94220277-AFD2-464D-86E3-3A5024B836E6}" destId="{44BB6560-B1A9-4A68-B7B5-DDDA1F923E2C}" srcOrd="1" destOrd="0" presId="urn:microsoft.com/office/officeart/2005/8/layout/hierarchy2"/>
    <dgm:cxn modelId="{56CDEDD0-B74E-42C5-8EBA-D85E0F8AE2E2}" type="presParOf" srcId="{B6E49DF4-349F-48E7-A5BD-FA1BAA78A925}" destId="{8BB84844-E8A3-4BA9-8633-6955D7275A9E}" srcOrd="2" destOrd="0" presId="urn:microsoft.com/office/officeart/2005/8/layout/hierarchy2"/>
    <dgm:cxn modelId="{C8C77C78-CC60-4219-B641-A06E91D7ACFD}" type="presParOf" srcId="{8BB84844-E8A3-4BA9-8633-6955D7275A9E}" destId="{B448C2CE-8298-48BA-A518-C1C8ABBA5A3B}" srcOrd="0" destOrd="0" presId="urn:microsoft.com/office/officeart/2005/8/layout/hierarchy2"/>
    <dgm:cxn modelId="{4C895ECA-B5AB-4375-82CD-AF748D5E5C2E}" type="presParOf" srcId="{B6E49DF4-349F-48E7-A5BD-FA1BAA78A925}" destId="{1EEBBB0F-F69A-40D3-A266-7D246FE0E7E5}" srcOrd="3" destOrd="0" presId="urn:microsoft.com/office/officeart/2005/8/layout/hierarchy2"/>
    <dgm:cxn modelId="{2B65FAF4-403C-4E87-9AFB-71C4F3101302}" type="presParOf" srcId="{1EEBBB0F-F69A-40D3-A266-7D246FE0E7E5}" destId="{B13202E8-6F61-41BB-9B55-EF11A4958DF9}" srcOrd="0" destOrd="0" presId="urn:microsoft.com/office/officeart/2005/8/layout/hierarchy2"/>
    <dgm:cxn modelId="{C0AC01C8-714D-4082-BA0E-9071052B535D}" type="presParOf" srcId="{1EEBBB0F-F69A-40D3-A266-7D246FE0E7E5}" destId="{368C94B7-2EF8-4B43-9425-455585C304E3}" srcOrd="1" destOrd="0" presId="urn:microsoft.com/office/officeart/2005/8/layout/hierarchy2"/>
    <dgm:cxn modelId="{759D8C75-6E18-429F-8FB7-E7590736B44F}" type="presParOf" srcId="{368C94B7-2EF8-4B43-9425-455585C304E3}" destId="{446752E3-8406-4A17-A8ED-806E5D9C4D96}" srcOrd="0" destOrd="0" presId="urn:microsoft.com/office/officeart/2005/8/layout/hierarchy2"/>
    <dgm:cxn modelId="{BCE2DBFB-58D5-47F6-9A25-49BBC9BFFB11}" type="presParOf" srcId="{446752E3-8406-4A17-A8ED-806E5D9C4D96}" destId="{70691A9D-0043-4D77-9D3E-64E83ACBE59A}" srcOrd="0" destOrd="0" presId="urn:microsoft.com/office/officeart/2005/8/layout/hierarchy2"/>
    <dgm:cxn modelId="{381910F2-4D56-4206-8D89-34A8728C3C69}" type="presParOf" srcId="{368C94B7-2EF8-4B43-9425-455585C304E3}" destId="{7151D6EE-CBB6-41D6-B41A-19601389F6BA}" srcOrd="1" destOrd="0" presId="urn:microsoft.com/office/officeart/2005/8/layout/hierarchy2"/>
    <dgm:cxn modelId="{7DCC94B5-5759-4F34-AA17-031C9B5C2C9E}" type="presParOf" srcId="{7151D6EE-CBB6-41D6-B41A-19601389F6BA}" destId="{DFF395AD-E699-474C-96DD-2F142EE82559}" srcOrd="0" destOrd="0" presId="urn:microsoft.com/office/officeart/2005/8/layout/hierarchy2"/>
    <dgm:cxn modelId="{42B85F98-59D3-4BA4-A439-1C45D0EFD4B2}" type="presParOf" srcId="{7151D6EE-CBB6-41D6-B41A-19601389F6BA}" destId="{0B1DBB80-CD17-4DBA-9125-F9AB6E414736}" srcOrd="1" destOrd="0" presId="urn:microsoft.com/office/officeart/2005/8/layout/hierarchy2"/>
    <dgm:cxn modelId="{944E67BB-B202-471C-B370-89C575411C7F}" type="presParOf" srcId="{368C94B7-2EF8-4B43-9425-455585C304E3}" destId="{F1D01380-BC49-4CF2-8F38-9F7B69079500}" srcOrd="2" destOrd="0" presId="urn:microsoft.com/office/officeart/2005/8/layout/hierarchy2"/>
    <dgm:cxn modelId="{E547FA2D-ADA4-49A4-8AD1-E735BA59CC44}" type="presParOf" srcId="{F1D01380-BC49-4CF2-8F38-9F7B69079500}" destId="{52A18633-EFD7-417A-9833-AF976C323494}" srcOrd="0" destOrd="0" presId="urn:microsoft.com/office/officeart/2005/8/layout/hierarchy2"/>
    <dgm:cxn modelId="{497A7BB4-A462-42C6-8AD6-AE7604A05023}" type="presParOf" srcId="{368C94B7-2EF8-4B43-9425-455585C304E3}" destId="{C71E61C5-ECD6-4C96-AA45-B013FE42460A}" srcOrd="3" destOrd="0" presId="urn:microsoft.com/office/officeart/2005/8/layout/hierarchy2"/>
    <dgm:cxn modelId="{114566B0-97E1-4EB7-982C-6379871284DC}" type="presParOf" srcId="{C71E61C5-ECD6-4C96-AA45-B013FE42460A}" destId="{009DA521-393D-4773-A24D-6B6E3A818A24}" srcOrd="0" destOrd="0" presId="urn:microsoft.com/office/officeart/2005/8/layout/hierarchy2"/>
    <dgm:cxn modelId="{466FAB9A-334F-4A04-B890-3C9B436B26F3}" type="presParOf" srcId="{C71E61C5-ECD6-4C96-AA45-B013FE42460A}" destId="{1EABC194-2D63-4610-8390-8EAEDE1CC72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54758-DAC4-46A0-8D71-3AF93BF67C5A}">
      <dsp:nvSpPr>
        <dsp:cNvPr id="0" name=""/>
        <dsp:cNvSpPr/>
      </dsp:nvSpPr>
      <dsp:spPr>
        <a:xfrm>
          <a:off x="501283" y="808450"/>
          <a:ext cx="2808924" cy="14044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5400" kern="1200" dirty="0" smtClean="0"/>
            <a:t>Membaca </a:t>
          </a:r>
          <a:endParaRPr lang="en-US" sz="5400" kern="1200" dirty="0"/>
        </a:p>
      </dsp:txBody>
      <dsp:txXfrm>
        <a:off x="542418" y="849585"/>
        <a:ext cx="2726654" cy="1322192"/>
      </dsp:txXfrm>
    </dsp:sp>
    <dsp:sp modelId="{2B070F96-E7A1-4337-9B30-2ACF483AC7E1}">
      <dsp:nvSpPr>
        <dsp:cNvPr id="0" name=""/>
        <dsp:cNvSpPr/>
      </dsp:nvSpPr>
      <dsp:spPr>
        <a:xfrm rot="19457599">
          <a:off x="3180152" y="1065063"/>
          <a:ext cx="1383680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383680" y="41835"/>
              </a:lnTo>
            </a:path>
          </a:pathLst>
        </a:custGeom>
        <a:noFill/>
        <a:ln w="222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37400" y="1072307"/>
        <a:ext cx="69184" cy="69184"/>
      </dsp:txXfrm>
    </dsp:sp>
    <dsp:sp modelId="{2F160613-7824-41C6-B9A5-9B92BB514EFF}">
      <dsp:nvSpPr>
        <dsp:cNvPr id="0" name=""/>
        <dsp:cNvSpPr/>
      </dsp:nvSpPr>
      <dsp:spPr>
        <a:xfrm>
          <a:off x="4433777" y="885"/>
          <a:ext cx="2808924" cy="140446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5400" kern="1200" dirty="0" smtClean="0"/>
            <a:t>Proses </a:t>
          </a:r>
          <a:endParaRPr lang="en-US" sz="5400" kern="1200" dirty="0"/>
        </a:p>
      </dsp:txBody>
      <dsp:txXfrm>
        <a:off x="4474912" y="42020"/>
        <a:ext cx="2726654" cy="1322192"/>
      </dsp:txXfrm>
    </dsp:sp>
    <dsp:sp modelId="{A46FE77E-C1D8-4CDD-9239-34DD18804011}">
      <dsp:nvSpPr>
        <dsp:cNvPr id="0" name=""/>
        <dsp:cNvSpPr/>
      </dsp:nvSpPr>
      <dsp:spPr>
        <a:xfrm rot="2142401">
          <a:off x="3180152" y="1872628"/>
          <a:ext cx="1383680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383680" y="41835"/>
              </a:lnTo>
            </a:path>
          </a:pathLst>
        </a:custGeom>
        <a:noFill/>
        <a:ln w="222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837400" y="1879872"/>
        <a:ext cx="69184" cy="69184"/>
      </dsp:txXfrm>
    </dsp:sp>
    <dsp:sp modelId="{58C2A3E8-E8FD-4C5F-A053-CB11DB23C586}">
      <dsp:nvSpPr>
        <dsp:cNvPr id="0" name=""/>
        <dsp:cNvSpPr/>
      </dsp:nvSpPr>
      <dsp:spPr>
        <a:xfrm>
          <a:off x="4433777" y="1616016"/>
          <a:ext cx="2808924" cy="140446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5400" kern="1200" dirty="0" smtClean="0"/>
            <a:t>Produk </a:t>
          </a:r>
          <a:endParaRPr lang="en-US" sz="5400" kern="1200" dirty="0"/>
        </a:p>
      </dsp:txBody>
      <dsp:txXfrm>
        <a:off x="4474912" y="1657151"/>
        <a:ext cx="2726654" cy="13221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01EA15-3736-42AF-986F-64A4B7784AC9}">
      <dsp:nvSpPr>
        <dsp:cNvPr id="0" name=""/>
        <dsp:cNvSpPr/>
      </dsp:nvSpPr>
      <dsp:spPr>
        <a:xfrm>
          <a:off x="827246" y="0"/>
          <a:ext cx="9375457" cy="367823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78D17C-DE06-4710-930C-B630E32DCB25}">
      <dsp:nvSpPr>
        <dsp:cNvPr id="0" name=""/>
        <dsp:cNvSpPr/>
      </dsp:nvSpPr>
      <dsp:spPr>
        <a:xfrm>
          <a:off x="273594" y="1103471"/>
          <a:ext cx="3308985" cy="14712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800" kern="1200" dirty="0" smtClean="0"/>
            <a:t>Sebelum membaca</a:t>
          </a:r>
          <a:endParaRPr lang="en-US" sz="3800" kern="1200" dirty="0"/>
        </a:p>
      </dsp:txBody>
      <dsp:txXfrm>
        <a:off x="345417" y="1175294"/>
        <a:ext cx="3165339" cy="1327649"/>
      </dsp:txXfrm>
    </dsp:sp>
    <dsp:sp modelId="{DECFD669-CFB9-4608-B75E-F923A72638DF}">
      <dsp:nvSpPr>
        <dsp:cNvPr id="0" name=""/>
        <dsp:cNvSpPr/>
      </dsp:nvSpPr>
      <dsp:spPr>
        <a:xfrm>
          <a:off x="3860482" y="1103471"/>
          <a:ext cx="3308985" cy="14712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800" kern="1200" dirty="0" smtClean="0"/>
            <a:t>Proses membaca</a:t>
          </a:r>
          <a:endParaRPr lang="en-US" sz="3800" kern="1200" dirty="0"/>
        </a:p>
      </dsp:txBody>
      <dsp:txXfrm>
        <a:off x="3932305" y="1175294"/>
        <a:ext cx="3165339" cy="1327649"/>
      </dsp:txXfrm>
    </dsp:sp>
    <dsp:sp modelId="{8907B269-89E2-4114-913C-70118BC42921}">
      <dsp:nvSpPr>
        <dsp:cNvPr id="0" name=""/>
        <dsp:cNvSpPr/>
      </dsp:nvSpPr>
      <dsp:spPr>
        <a:xfrm>
          <a:off x="7447370" y="1103471"/>
          <a:ext cx="3308985" cy="147129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800" kern="1200" dirty="0" smtClean="0"/>
            <a:t>Setelah membaca</a:t>
          </a:r>
          <a:endParaRPr lang="en-US" sz="3800" kern="1200" dirty="0"/>
        </a:p>
      </dsp:txBody>
      <dsp:txXfrm>
        <a:off x="7519193" y="1175294"/>
        <a:ext cx="3165339" cy="13276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194A07-2FCD-455E-BDFF-3336E6A37029}">
      <dsp:nvSpPr>
        <dsp:cNvPr id="0" name=""/>
        <dsp:cNvSpPr/>
      </dsp:nvSpPr>
      <dsp:spPr>
        <a:xfrm>
          <a:off x="2283" y="1421554"/>
          <a:ext cx="2139974" cy="10699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000" kern="1200" dirty="0" smtClean="0"/>
            <a:t>Aspek-aspek membaca</a:t>
          </a:r>
          <a:endParaRPr lang="en-US" sz="3000" kern="1200" dirty="0"/>
        </a:p>
      </dsp:txBody>
      <dsp:txXfrm>
        <a:off x="33622" y="1452893"/>
        <a:ext cx="2077296" cy="1007309"/>
      </dsp:txXfrm>
    </dsp:sp>
    <dsp:sp modelId="{69748EFE-3002-443B-893C-DB4CE517003A}">
      <dsp:nvSpPr>
        <dsp:cNvPr id="0" name=""/>
        <dsp:cNvSpPr/>
      </dsp:nvSpPr>
      <dsp:spPr>
        <a:xfrm rot="19457599">
          <a:off x="2043175" y="1624317"/>
          <a:ext cx="1054154" cy="49218"/>
        </a:xfrm>
        <a:custGeom>
          <a:avLst/>
          <a:gdLst/>
          <a:ahLst/>
          <a:cxnLst/>
          <a:rect l="0" t="0" r="0" b="0"/>
          <a:pathLst>
            <a:path>
              <a:moveTo>
                <a:pt x="0" y="24609"/>
              </a:moveTo>
              <a:lnTo>
                <a:pt x="1054154" y="24609"/>
              </a:lnTo>
            </a:path>
          </a:pathLst>
        </a:custGeom>
        <a:noFill/>
        <a:ln w="2222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543899" y="1622573"/>
        <a:ext cx="52707" cy="52707"/>
      </dsp:txXfrm>
    </dsp:sp>
    <dsp:sp modelId="{0E5DA5C4-9E58-49C5-8CD0-A9171C53402F}">
      <dsp:nvSpPr>
        <dsp:cNvPr id="0" name=""/>
        <dsp:cNvSpPr/>
      </dsp:nvSpPr>
      <dsp:spPr>
        <a:xfrm>
          <a:off x="2998247" y="806311"/>
          <a:ext cx="2139974" cy="10699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000" kern="1200" dirty="0" smtClean="0"/>
            <a:t>Keterampilan mekanis</a:t>
          </a:r>
          <a:endParaRPr lang="en-US" sz="3000" kern="1200" dirty="0"/>
        </a:p>
      </dsp:txBody>
      <dsp:txXfrm>
        <a:off x="3029586" y="837650"/>
        <a:ext cx="2077296" cy="1007309"/>
      </dsp:txXfrm>
    </dsp:sp>
    <dsp:sp modelId="{3F86CCB7-DDE5-4C78-9E55-A15A1B1CA8AB}">
      <dsp:nvSpPr>
        <dsp:cNvPr id="0" name=""/>
        <dsp:cNvSpPr/>
      </dsp:nvSpPr>
      <dsp:spPr>
        <a:xfrm rot="2142401">
          <a:off x="2043175" y="2239560"/>
          <a:ext cx="1054154" cy="49218"/>
        </a:xfrm>
        <a:custGeom>
          <a:avLst/>
          <a:gdLst/>
          <a:ahLst/>
          <a:cxnLst/>
          <a:rect l="0" t="0" r="0" b="0"/>
          <a:pathLst>
            <a:path>
              <a:moveTo>
                <a:pt x="0" y="24609"/>
              </a:moveTo>
              <a:lnTo>
                <a:pt x="1054154" y="24609"/>
              </a:lnTo>
            </a:path>
          </a:pathLst>
        </a:custGeom>
        <a:noFill/>
        <a:ln w="22225" cap="rnd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543899" y="2237816"/>
        <a:ext cx="52707" cy="52707"/>
      </dsp:txXfrm>
    </dsp:sp>
    <dsp:sp modelId="{45F0CAC9-93F7-44B1-A419-1563C403F3A6}">
      <dsp:nvSpPr>
        <dsp:cNvPr id="0" name=""/>
        <dsp:cNvSpPr/>
      </dsp:nvSpPr>
      <dsp:spPr>
        <a:xfrm>
          <a:off x="2998247" y="2036797"/>
          <a:ext cx="2139974" cy="106998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000" kern="1200" dirty="0" smtClean="0"/>
            <a:t>Keterampilan pemahaman</a:t>
          </a:r>
          <a:endParaRPr lang="en-US" sz="3000" kern="1200" dirty="0"/>
        </a:p>
      </dsp:txBody>
      <dsp:txXfrm>
        <a:off x="3029586" y="2068136"/>
        <a:ext cx="2077296" cy="100730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21AF0D-D381-4CB4-9764-43CEF5344D39}">
      <dsp:nvSpPr>
        <dsp:cNvPr id="0" name=""/>
        <dsp:cNvSpPr/>
      </dsp:nvSpPr>
      <dsp:spPr>
        <a:xfrm>
          <a:off x="6400" y="975204"/>
          <a:ext cx="2204491" cy="11022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Membaca</a:t>
          </a:r>
          <a:endParaRPr lang="en-US" sz="3200" kern="1200" dirty="0"/>
        </a:p>
      </dsp:txBody>
      <dsp:txXfrm>
        <a:off x="38684" y="1007488"/>
        <a:ext cx="2139923" cy="1037677"/>
      </dsp:txXfrm>
    </dsp:sp>
    <dsp:sp modelId="{3B114F56-2104-48FC-AE5B-DE56A309C339}">
      <dsp:nvSpPr>
        <dsp:cNvPr id="0" name=""/>
        <dsp:cNvSpPr/>
      </dsp:nvSpPr>
      <dsp:spPr>
        <a:xfrm rot="19457599">
          <a:off x="2108822" y="1187546"/>
          <a:ext cx="1085936" cy="43770"/>
        </a:xfrm>
        <a:custGeom>
          <a:avLst/>
          <a:gdLst/>
          <a:ahLst/>
          <a:cxnLst/>
          <a:rect l="0" t="0" r="0" b="0"/>
          <a:pathLst>
            <a:path>
              <a:moveTo>
                <a:pt x="0" y="21885"/>
              </a:moveTo>
              <a:lnTo>
                <a:pt x="1085936" y="21885"/>
              </a:lnTo>
            </a:path>
          </a:pathLst>
        </a:custGeom>
        <a:noFill/>
        <a:ln w="222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24642" y="1182283"/>
        <a:ext cx="54296" cy="54296"/>
      </dsp:txXfrm>
    </dsp:sp>
    <dsp:sp modelId="{B34FCD68-C3A9-4574-8320-5A61E6E4E568}">
      <dsp:nvSpPr>
        <dsp:cNvPr id="0" name=""/>
        <dsp:cNvSpPr/>
      </dsp:nvSpPr>
      <dsp:spPr>
        <a:xfrm>
          <a:off x="3092689" y="341412"/>
          <a:ext cx="2204491" cy="110224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Membaca nyaring</a:t>
          </a:r>
          <a:endParaRPr lang="en-US" sz="3200" kern="1200" dirty="0"/>
        </a:p>
      </dsp:txBody>
      <dsp:txXfrm>
        <a:off x="3124973" y="373696"/>
        <a:ext cx="2139923" cy="1037677"/>
      </dsp:txXfrm>
    </dsp:sp>
    <dsp:sp modelId="{DFC30C1F-6384-469B-94A5-1F49EB64726F}">
      <dsp:nvSpPr>
        <dsp:cNvPr id="0" name=""/>
        <dsp:cNvSpPr/>
      </dsp:nvSpPr>
      <dsp:spPr>
        <a:xfrm rot="2142401">
          <a:off x="2108822" y="1821337"/>
          <a:ext cx="1085936" cy="43770"/>
        </a:xfrm>
        <a:custGeom>
          <a:avLst/>
          <a:gdLst/>
          <a:ahLst/>
          <a:cxnLst/>
          <a:rect l="0" t="0" r="0" b="0"/>
          <a:pathLst>
            <a:path>
              <a:moveTo>
                <a:pt x="0" y="21885"/>
              </a:moveTo>
              <a:lnTo>
                <a:pt x="1085936" y="21885"/>
              </a:lnTo>
            </a:path>
          </a:pathLst>
        </a:custGeom>
        <a:noFill/>
        <a:ln w="222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624642" y="1816074"/>
        <a:ext cx="54296" cy="54296"/>
      </dsp:txXfrm>
    </dsp:sp>
    <dsp:sp modelId="{D494A54D-7D96-4BE1-BB4A-4CE17B8D4861}">
      <dsp:nvSpPr>
        <dsp:cNvPr id="0" name=""/>
        <dsp:cNvSpPr/>
      </dsp:nvSpPr>
      <dsp:spPr>
        <a:xfrm>
          <a:off x="3092689" y="1608995"/>
          <a:ext cx="2204491" cy="110224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Membaca dalam hati</a:t>
          </a:r>
          <a:endParaRPr lang="en-US" sz="3200" kern="1200" dirty="0"/>
        </a:p>
      </dsp:txBody>
      <dsp:txXfrm>
        <a:off x="3124973" y="1641279"/>
        <a:ext cx="2139923" cy="1037677"/>
      </dsp:txXfrm>
    </dsp:sp>
    <dsp:sp modelId="{58A9A8F9-06BE-48AE-AD02-CAAB7154C7F7}">
      <dsp:nvSpPr>
        <dsp:cNvPr id="0" name=""/>
        <dsp:cNvSpPr/>
      </dsp:nvSpPr>
      <dsp:spPr>
        <a:xfrm rot="19457599">
          <a:off x="5195111" y="1821337"/>
          <a:ext cx="1085936" cy="43770"/>
        </a:xfrm>
        <a:custGeom>
          <a:avLst/>
          <a:gdLst/>
          <a:ahLst/>
          <a:cxnLst/>
          <a:rect l="0" t="0" r="0" b="0"/>
          <a:pathLst>
            <a:path>
              <a:moveTo>
                <a:pt x="0" y="21885"/>
              </a:moveTo>
              <a:lnTo>
                <a:pt x="1085936" y="21885"/>
              </a:lnTo>
            </a:path>
          </a:pathLst>
        </a:custGeom>
        <a:noFill/>
        <a:ln w="222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710931" y="1816074"/>
        <a:ext cx="54296" cy="54296"/>
      </dsp:txXfrm>
    </dsp:sp>
    <dsp:sp modelId="{62421A1D-FBEC-40A7-8CE0-2C6B40EA11E8}">
      <dsp:nvSpPr>
        <dsp:cNvPr id="0" name=""/>
        <dsp:cNvSpPr/>
      </dsp:nvSpPr>
      <dsp:spPr>
        <a:xfrm>
          <a:off x="6178977" y="975204"/>
          <a:ext cx="2204491" cy="110224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Membaca ekstensif</a:t>
          </a:r>
          <a:endParaRPr lang="en-US" sz="3200" kern="1200" dirty="0"/>
        </a:p>
      </dsp:txBody>
      <dsp:txXfrm>
        <a:off x="6211261" y="1007488"/>
        <a:ext cx="2139923" cy="1037677"/>
      </dsp:txXfrm>
    </dsp:sp>
    <dsp:sp modelId="{8BB84844-E8A3-4BA9-8633-6955D7275A9E}">
      <dsp:nvSpPr>
        <dsp:cNvPr id="0" name=""/>
        <dsp:cNvSpPr/>
      </dsp:nvSpPr>
      <dsp:spPr>
        <a:xfrm rot="2142401">
          <a:off x="5195111" y="2455129"/>
          <a:ext cx="1085936" cy="43770"/>
        </a:xfrm>
        <a:custGeom>
          <a:avLst/>
          <a:gdLst/>
          <a:ahLst/>
          <a:cxnLst/>
          <a:rect l="0" t="0" r="0" b="0"/>
          <a:pathLst>
            <a:path>
              <a:moveTo>
                <a:pt x="0" y="21885"/>
              </a:moveTo>
              <a:lnTo>
                <a:pt x="1085936" y="21885"/>
              </a:lnTo>
            </a:path>
          </a:pathLst>
        </a:custGeom>
        <a:noFill/>
        <a:ln w="222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710931" y="2449865"/>
        <a:ext cx="54296" cy="54296"/>
      </dsp:txXfrm>
    </dsp:sp>
    <dsp:sp modelId="{B13202E8-6F61-41BB-9B55-EF11A4958DF9}">
      <dsp:nvSpPr>
        <dsp:cNvPr id="0" name=""/>
        <dsp:cNvSpPr/>
      </dsp:nvSpPr>
      <dsp:spPr>
        <a:xfrm>
          <a:off x="6178977" y="2242787"/>
          <a:ext cx="2204491" cy="110224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Membaca intensif</a:t>
          </a:r>
          <a:endParaRPr lang="en-US" sz="3200" kern="1200" dirty="0"/>
        </a:p>
      </dsp:txBody>
      <dsp:txXfrm>
        <a:off x="6211261" y="2275071"/>
        <a:ext cx="2139923" cy="1037677"/>
      </dsp:txXfrm>
    </dsp:sp>
    <dsp:sp modelId="{446752E3-8406-4A17-A8ED-806E5D9C4D96}">
      <dsp:nvSpPr>
        <dsp:cNvPr id="0" name=""/>
        <dsp:cNvSpPr/>
      </dsp:nvSpPr>
      <dsp:spPr>
        <a:xfrm rot="18970473">
          <a:off x="8213242" y="2348842"/>
          <a:ext cx="1222251" cy="43770"/>
        </a:xfrm>
        <a:custGeom>
          <a:avLst/>
          <a:gdLst/>
          <a:ahLst/>
          <a:cxnLst/>
          <a:rect l="0" t="0" r="0" b="0"/>
          <a:pathLst>
            <a:path>
              <a:moveTo>
                <a:pt x="0" y="21885"/>
              </a:moveTo>
              <a:lnTo>
                <a:pt x="1222251" y="21885"/>
              </a:lnTo>
            </a:path>
          </a:pathLst>
        </a:custGeom>
        <a:noFill/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8793811" y="2340171"/>
        <a:ext cx="61112" cy="61112"/>
      </dsp:txXfrm>
    </dsp:sp>
    <dsp:sp modelId="{DFF395AD-E699-474C-96DD-2F142EE82559}">
      <dsp:nvSpPr>
        <dsp:cNvPr id="0" name=""/>
        <dsp:cNvSpPr/>
      </dsp:nvSpPr>
      <dsp:spPr>
        <a:xfrm>
          <a:off x="9265266" y="1396422"/>
          <a:ext cx="2204491" cy="11022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Membaca telaah isi</a:t>
          </a:r>
          <a:endParaRPr lang="en-US" sz="3200" kern="1200" dirty="0"/>
        </a:p>
      </dsp:txBody>
      <dsp:txXfrm>
        <a:off x="9297550" y="1428706"/>
        <a:ext cx="2139923" cy="1037677"/>
      </dsp:txXfrm>
    </dsp:sp>
    <dsp:sp modelId="{F1D01380-BC49-4CF2-8F38-9F7B69079500}">
      <dsp:nvSpPr>
        <dsp:cNvPr id="0" name=""/>
        <dsp:cNvSpPr/>
      </dsp:nvSpPr>
      <dsp:spPr>
        <a:xfrm rot="2142401">
          <a:off x="8281400" y="3088920"/>
          <a:ext cx="1085936" cy="43770"/>
        </a:xfrm>
        <a:custGeom>
          <a:avLst/>
          <a:gdLst/>
          <a:ahLst/>
          <a:cxnLst/>
          <a:rect l="0" t="0" r="0" b="0"/>
          <a:pathLst>
            <a:path>
              <a:moveTo>
                <a:pt x="0" y="21885"/>
              </a:moveTo>
              <a:lnTo>
                <a:pt x="1085936" y="21885"/>
              </a:lnTo>
            </a:path>
          </a:pathLst>
        </a:custGeom>
        <a:noFill/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8797219" y="3083657"/>
        <a:ext cx="54296" cy="54296"/>
      </dsp:txXfrm>
    </dsp:sp>
    <dsp:sp modelId="{009DA521-393D-4773-A24D-6B6E3A818A24}">
      <dsp:nvSpPr>
        <dsp:cNvPr id="0" name=""/>
        <dsp:cNvSpPr/>
      </dsp:nvSpPr>
      <dsp:spPr>
        <a:xfrm>
          <a:off x="9265266" y="2664004"/>
          <a:ext cx="2204491" cy="15273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/>
            <a:t>Membaca telaah bahasa</a:t>
          </a:r>
          <a:endParaRPr lang="en-US" sz="3200" kern="1200" dirty="0"/>
        </a:p>
      </dsp:txBody>
      <dsp:txXfrm>
        <a:off x="9310002" y="2708740"/>
        <a:ext cx="2115019" cy="14379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6230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416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7922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8141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7024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27498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08576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42662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0991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9458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758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A4DDFBBA-1B09-4976-84D8-1E8DB92A129D}" type="datetimeFigureOut">
              <a:rPr lang="id-ID" smtClean="0"/>
              <a:t>14/11/2017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6F791B2-4327-499B-AD3E-8A97622626E2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05376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89" y="811425"/>
            <a:ext cx="10993549" cy="1475013"/>
          </a:xfrm>
        </p:spPr>
        <p:txBody>
          <a:bodyPr>
            <a:normAutofit/>
          </a:bodyPr>
          <a:lstStyle/>
          <a:p>
            <a:pPr algn="ctr"/>
            <a:r>
              <a:rPr lang="id-ID" sz="4800" dirty="0" smtClean="0"/>
              <a:t>Keterampilan membaca di sd</a:t>
            </a:r>
            <a:endParaRPr lang="id-ID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82177" y="3628164"/>
            <a:ext cx="8791575" cy="1655762"/>
          </a:xfrm>
        </p:spPr>
        <p:txBody>
          <a:bodyPr>
            <a:noAutofit/>
          </a:bodyPr>
          <a:lstStyle/>
          <a:p>
            <a:pPr algn="ctr"/>
            <a:r>
              <a:rPr lang="id-ID" sz="2800" dirty="0" smtClean="0">
                <a:solidFill>
                  <a:schemeClr val="bg1"/>
                </a:solidFill>
              </a:rPr>
              <a:t>Oleh</a:t>
            </a:r>
          </a:p>
          <a:p>
            <a:pPr algn="ctr"/>
            <a:r>
              <a:rPr lang="id-ID" sz="2800" dirty="0" smtClean="0">
                <a:solidFill>
                  <a:schemeClr val="bg1"/>
                </a:solidFill>
              </a:rPr>
              <a:t>Mira azizah, s.p</a:t>
            </a:r>
            <a:r>
              <a:rPr lang="id-ID" sz="2800" cap="none" dirty="0" smtClean="0">
                <a:solidFill>
                  <a:schemeClr val="bg1"/>
                </a:solidFill>
              </a:rPr>
              <a:t>d</a:t>
            </a:r>
            <a:r>
              <a:rPr lang="id-ID" sz="2800" dirty="0" smtClean="0">
                <a:solidFill>
                  <a:schemeClr val="bg1"/>
                </a:solidFill>
              </a:rPr>
              <a:t>., M.p</a:t>
            </a:r>
            <a:r>
              <a:rPr lang="id-ID" sz="2800" cap="none" dirty="0" smtClean="0">
                <a:solidFill>
                  <a:schemeClr val="bg1"/>
                </a:solidFill>
              </a:rPr>
              <a:t>d</a:t>
            </a:r>
            <a:r>
              <a:rPr lang="id-ID" sz="2800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id-ID" sz="2800" dirty="0" smtClean="0">
                <a:solidFill>
                  <a:schemeClr val="bg1"/>
                </a:solidFill>
              </a:rPr>
              <a:t>Pendidikan guru sekolah dasar</a:t>
            </a:r>
          </a:p>
          <a:p>
            <a:pPr algn="ctr"/>
            <a:r>
              <a:rPr lang="id-ID" sz="2800" dirty="0" smtClean="0">
                <a:solidFill>
                  <a:schemeClr val="bg1"/>
                </a:solidFill>
              </a:rPr>
              <a:t>Universitas pgri semarang</a:t>
            </a:r>
            <a:endParaRPr lang="id-ID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510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Hakikat membaca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84571" y="2066411"/>
            <a:ext cx="3931920" cy="44629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 smtClean="0"/>
              <a:t>Membaca adalah suatu aktivitas memahami bahasa tulis</a:t>
            </a:r>
            <a:endParaRPr lang="id-ID" sz="3200" dirty="0"/>
          </a:p>
        </p:txBody>
      </p:sp>
      <p:pic>
        <p:nvPicPr>
          <p:cNvPr id="1026" name="Picture 2" descr="Hasil gambar untuk memba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92" y="2066411"/>
            <a:ext cx="6043471" cy="446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290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Aktivitas membaca</a:t>
            </a:r>
            <a:endParaRPr lang="id-ID" sz="36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9029596"/>
              </p:ext>
            </p:extLst>
          </p:nvPr>
        </p:nvGraphicFramePr>
        <p:xfrm>
          <a:off x="1331258" y="2877671"/>
          <a:ext cx="7743985" cy="3021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3311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Aspek yang dituntut dari kegiatan membaca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Aspek sensori</a:t>
            </a:r>
          </a:p>
          <a:p>
            <a:r>
              <a:rPr lang="id-ID" sz="3200" dirty="0" smtClean="0"/>
              <a:t>Aspek perseptual</a:t>
            </a:r>
          </a:p>
          <a:p>
            <a:r>
              <a:rPr lang="id-ID" sz="3200" dirty="0" smtClean="0"/>
              <a:t>Aspek skemata</a:t>
            </a:r>
          </a:p>
          <a:p>
            <a:r>
              <a:rPr lang="id-ID" sz="3200" dirty="0" smtClean="0"/>
              <a:t>Aspek berpikir</a:t>
            </a:r>
          </a:p>
          <a:p>
            <a:r>
              <a:rPr lang="id-ID" sz="3200" dirty="0" smtClean="0"/>
              <a:t>Aspek afektif 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888949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Tahap kegiatan membaca</a:t>
            </a:r>
            <a:endParaRPr lang="id-ID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0069827"/>
              </p:ext>
            </p:extLst>
          </p:nvPr>
        </p:nvGraphicFramePr>
        <p:xfrm>
          <a:off x="581025" y="2181225"/>
          <a:ext cx="11029950" cy="36782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48171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Tujuan pembelajaran membaca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d-ID" sz="3200" dirty="0" smtClean="0"/>
              <a:t>Tujuan pembelajaran membaca di setiap kelas berbeda-beda.</a:t>
            </a:r>
          </a:p>
          <a:p>
            <a:pPr algn="just"/>
            <a:r>
              <a:rPr lang="id-ID" sz="3200" dirty="0" smtClean="0"/>
              <a:t>Pembelajaran membaca di kelas 1 dan 2 diorientasikan pada penguasaan “</a:t>
            </a:r>
            <a:r>
              <a:rPr lang="id-ID" sz="3200" dirty="0" smtClean="0">
                <a:solidFill>
                  <a:srgbClr val="FF0000"/>
                </a:solidFill>
              </a:rPr>
              <a:t>keterampilan membaca untuk membaca</a:t>
            </a:r>
            <a:r>
              <a:rPr lang="id-ID" sz="3200" dirty="0" smtClean="0"/>
              <a:t>”.</a:t>
            </a:r>
            <a:endParaRPr lang="id-ID" sz="3200" dirty="0"/>
          </a:p>
          <a:p>
            <a:pPr algn="just"/>
            <a:r>
              <a:rPr lang="id-ID" sz="3200" dirty="0" smtClean="0"/>
              <a:t>Pembelajaran membaca di kelas 3, 4, 5, dan 6 diorientasikan pada keterampilan membaca untuk </a:t>
            </a:r>
            <a:r>
              <a:rPr lang="id-ID" sz="3200" dirty="0" smtClean="0">
                <a:solidFill>
                  <a:srgbClr val="FF0000"/>
                </a:solidFill>
              </a:rPr>
              <a:t>memahami isi tulisan teks </a:t>
            </a:r>
            <a:r>
              <a:rPr lang="id-ID" sz="3200" dirty="0" smtClean="0"/>
              <a:t>sebagai alat komunikasi.</a:t>
            </a:r>
          </a:p>
        </p:txBody>
      </p:sp>
    </p:spTree>
    <p:extLst>
      <p:ext uri="{BB962C8B-B14F-4D97-AF65-F5344CB8AC3E}">
        <p14:creationId xmlns:p14="http://schemas.microsoft.com/office/powerpoint/2010/main" val="69531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54407"/>
            <a:ext cx="11029616" cy="1013800"/>
          </a:xfrm>
        </p:spPr>
        <p:txBody>
          <a:bodyPr>
            <a:noAutofit/>
          </a:bodyPr>
          <a:lstStyle/>
          <a:p>
            <a:r>
              <a:rPr lang="id-ID" sz="3600" dirty="0" smtClean="0"/>
              <a:t>Macam-macam pengajaran Membaca (i gusti ngurah oka, 1983)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Rounded Rectangle 3"/>
          <p:cNvSpPr/>
          <p:nvPr/>
        </p:nvSpPr>
        <p:spPr>
          <a:xfrm>
            <a:off x="581192" y="2180495"/>
            <a:ext cx="11029615" cy="3841481"/>
          </a:xfrm>
          <a:prstGeom prst="round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id-ID" sz="3200" dirty="0" smtClean="0"/>
              <a:t>Pengajaran Membaca Permulaan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Pengajaran Membaca Nyaring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Pengajaran Membaca dalam Hati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Pengajaran Membaca Bahasa</a:t>
            </a:r>
          </a:p>
          <a:p>
            <a:pPr marL="342900" indent="-342900">
              <a:buAutoNum type="arabicPeriod"/>
            </a:pPr>
            <a:r>
              <a:rPr lang="id-ID" sz="3200" dirty="0" smtClean="0"/>
              <a:t>Pengajaran Membaca Teknik</a:t>
            </a:r>
          </a:p>
        </p:txBody>
      </p:sp>
    </p:spTree>
    <p:extLst>
      <p:ext uri="{BB962C8B-B14F-4D97-AF65-F5344CB8AC3E}">
        <p14:creationId xmlns:p14="http://schemas.microsoft.com/office/powerpoint/2010/main" val="1991909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Bagan aspek membaca</a:t>
            </a:r>
            <a:endParaRPr lang="id-ID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1251287"/>
              </p:ext>
            </p:extLst>
          </p:nvPr>
        </p:nvGraphicFramePr>
        <p:xfrm>
          <a:off x="581025" y="1946366"/>
          <a:ext cx="5140506" cy="3913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6466113" y="1946365"/>
            <a:ext cx="5277396" cy="18810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/>
              <a:t>Pengenalan huruf, pengenalan unsur linguistik, pengenalan hubungan bunyi dan huruf, kecepatan membaca lambat.</a:t>
            </a:r>
          </a:p>
        </p:txBody>
      </p:sp>
      <p:sp>
        <p:nvSpPr>
          <p:cNvPr id="6" name="Rectangle 5"/>
          <p:cNvSpPr/>
          <p:nvPr/>
        </p:nvSpPr>
        <p:spPr>
          <a:xfrm>
            <a:off x="6466113" y="4015458"/>
            <a:ext cx="5277396" cy="19542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dirty="0" smtClean="0"/>
              <a:t>Pemahaman pengertian sederhana, pemahaman signifikansi/makna, evaluasi/penilaian isi dan bentuk, kecepatan membaca fleksibel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5721531" y="2893808"/>
            <a:ext cx="744582" cy="384969"/>
          </a:xfrm>
          <a:prstGeom prst="straightConnector1">
            <a:avLst/>
          </a:prstGeom>
          <a:ln w="28575">
            <a:solidFill>
              <a:schemeClr val="accent1">
                <a:lumMod val="90000"/>
                <a:lumOff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endCxn id="6" idx="1"/>
          </p:cNvCxnSpPr>
          <p:nvPr/>
        </p:nvCxnSpPr>
        <p:spPr>
          <a:xfrm>
            <a:off x="5721531" y="4549577"/>
            <a:ext cx="744582" cy="443015"/>
          </a:xfrm>
          <a:prstGeom prst="straightConnector1">
            <a:avLst/>
          </a:prstGeom>
          <a:ln w="28575">
            <a:solidFill>
              <a:schemeClr val="accent1">
                <a:lumMod val="90000"/>
                <a:lumOff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2586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 smtClean="0"/>
              <a:t>Bagan pembagian membaca</a:t>
            </a:r>
            <a:endParaRPr lang="id-ID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6548645"/>
              </p:ext>
            </p:extLst>
          </p:nvPr>
        </p:nvGraphicFramePr>
        <p:xfrm>
          <a:off x="580857" y="2142308"/>
          <a:ext cx="11476159" cy="4532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0783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403742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id-ID" sz="3200" dirty="0" smtClean="0">
                <a:solidFill>
                  <a:srgbClr val="FF0000"/>
                </a:solidFill>
              </a:rPr>
              <a:t>Membaca Telaah Isi 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3200" dirty="0" smtClean="0"/>
              <a:t>Membaca teliti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3200" dirty="0" smtClean="0"/>
              <a:t>Membaca pemahaman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3200" dirty="0" smtClean="0"/>
              <a:t>Membaca kritis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3200" dirty="0" smtClean="0"/>
              <a:t>Membaca ide-ide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id-ID" sz="3200" dirty="0" smtClean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id-ID" sz="3200" dirty="0" smtClean="0">
                <a:solidFill>
                  <a:srgbClr val="FF0000"/>
                </a:solidFill>
              </a:rPr>
              <a:t>Membaca Telaah Bahasa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3200" dirty="0" smtClean="0"/>
              <a:t>Membaca bahasa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id-ID" sz="3200" dirty="0" smtClean="0"/>
              <a:t>Membaca sastra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4284758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Metode/teknik pembelajaran membaca (iing sunarti &amp; ida nuhaida, 1992)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906795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Metode abjad/alfabet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Metode bunyi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Metode suku kata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Metode kata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Metode kalimat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Metode SAS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sz="3200" dirty="0" smtClean="0"/>
              <a:t>Metode global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id-ID" sz="3200" dirty="0" smtClean="0"/>
          </a:p>
        </p:txBody>
      </p:sp>
    </p:spTree>
    <p:extLst>
      <p:ext uri="{BB962C8B-B14F-4D97-AF65-F5344CB8AC3E}">
        <p14:creationId xmlns:p14="http://schemas.microsoft.com/office/powerpoint/2010/main" val="3180703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7773312"/>
              </p:ext>
            </p:extLst>
          </p:nvPr>
        </p:nvGraphicFramePr>
        <p:xfrm>
          <a:off x="168592" y="391886"/>
          <a:ext cx="11854816" cy="64661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5421">
                  <a:extLst>
                    <a:ext uri="{9D8B030D-6E8A-4147-A177-3AD203B41FA5}">
                      <a16:colId xmlns:a16="http://schemas.microsoft.com/office/drawing/2014/main" val="2980379985"/>
                    </a:ext>
                  </a:extLst>
                </a:gridCol>
                <a:gridCol w="1802674">
                  <a:extLst>
                    <a:ext uri="{9D8B030D-6E8A-4147-A177-3AD203B41FA5}">
                      <a16:colId xmlns:a16="http://schemas.microsoft.com/office/drawing/2014/main" val="2288152350"/>
                    </a:ext>
                  </a:extLst>
                </a:gridCol>
                <a:gridCol w="2612572">
                  <a:extLst>
                    <a:ext uri="{9D8B030D-6E8A-4147-A177-3AD203B41FA5}">
                      <a16:colId xmlns:a16="http://schemas.microsoft.com/office/drawing/2014/main" val="978929043"/>
                    </a:ext>
                  </a:extLst>
                </a:gridCol>
                <a:gridCol w="2638697">
                  <a:extLst>
                    <a:ext uri="{9D8B030D-6E8A-4147-A177-3AD203B41FA5}">
                      <a16:colId xmlns:a16="http://schemas.microsoft.com/office/drawing/2014/main" val="4217437229"/>
                    </a:ext>
                  </a:extLst>
                </a:gridCol>
                <a:gridCol w="2795452">
                  <a:extLst>
                    <a:ext uri="{9D8B030D-6E8A-4147-A177-3AD203B41FA5}">
                      <a16:colId xmlns:a16="http://schemas.microsoft.com/office/drawing/2014/main" val="3261963509"/>
                    </a:ext>
                  </a:extLst>
                </a:gridCol>
              </a:tblGrid>
              <a:tr h="1399515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Metode Abjad</a:t>
                      </a:r>
                      <a:endParaRPr lang="id-ID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Metode Suku Kata</a:t>
                      </a:r>
                      <a:endParaRPr lang="id-ID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Metode Kata lembaga</a:t>
                      </a:r>
                      <a:endParaRPr lang="id-ID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Metode kalimat</a:t>
                      </a:r>
                      <a:endParaRPr lang="id-ID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Metode SAS</a:t>
                      </a:r>
                      <a:endParaRPr lang="id-ID" sz="24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967753"/>
                  </a:ext>
                </a:extLst>
              </a:tr>
              <a:tr h="5066599"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</a:t>
                      </a:r>
                      <a:r>
                        <a:rPr lang="id-ID" sz="2400" baseline="0" dirty="0" smtClean="0"/>
                        <a:t>  o  n  e  k  a</a:t>
                      </a:r>
                    </a:p>
                    <a:p>
                      <a:endParaRPr lang="id-ID" sz="2400" baseline="0" dirty="0" smtClean="0"/>
                    </a:p>
                    <a:p>
                      <a:r>
                        <a:rPr lang="id-ID" sz="2400" baseline="0" dirty="0" smtClean="0"/>
                        <a:t>bo- ne- ka</a:t>
                      </a:r>
                    </a:p>
                    <a:p>
                      <a:endParaRPr lang="id-ID" sz="2400" baseline="0" dirty="0" smtClean="0"/>
                    </a:p>
                    <a:p>
                      <a:r>
                        <a:rPr lang="id-ID" sz="2400" baseline="0" dirty="0" smtClean="0"/>
                        <a:t>boneka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bo-</a:t>
                      </a:r>
                      <a:r>
                        <a:rPr lang="id-ID" sz="2400" baseline="0" dirty="0" smtClean="0"/>
                        <a:t> ne- ka</a:t>
                      </a:r>
                    </a:p>
                    <a:p>
                      <a:endParaRPr lang="id-ID" sz="2400" baseline="0" dirty="0" smtClean="0"/>
                    </a:p>
                    <a:p>
                      <a:r>
                        <a:rPr lang="id-ID" sz="2400" baseline="0" dirty="0" smtClean="0"/>
                        <a:t>boneka</a:t>
                      </a:r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Boneka</a:t>
                      </a:r>
                    </a:p>
                    <a:p>
                      <a:endParaRPr lang="id-ID" sz="2400" dirty="0" smtClean="0"/>
                    </a:p>
                    <a:p>
                      <a:r>
                        <a:rPr lang="id-ID" sz="2400" dirty="0" smtClean="0"/>
                        <a:t>bo- ne- ka</a:t>
                      </a:r>
                    </a:p>
                    <a:p>
                      <a:endParaRPr lang="id-ID" sz="2400" dirty="0" smtClean="0"/>
                    </a:p>
                    <a:p>
                      <a:r>
                        <a:rPr lang="id-ID" sz="2400" dirty="0" smtClean="0"/>
                        <a:t>b-o-n-e-k-a</a:t>
                      </a:r>
                      <a:endParaRPr lang="id-ID" sz="2400" baseline="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 smtClean="0"/>
                    </a:p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Ini boneka baru</a:t>
                      </a:r>
                    </a:p>
                    <a:p>
                      <a:endParaRPr lang="id-ID" sz="2400" dirty="0" smtClean="0"/>
                    </a:p>
                    <a:p>
                      <a:r>
                        <a:rPr lang="id-ID" sz="2400" dirty="0" smtClean="0"/>
                        <a:t>i-ni bo-ne-ka ba-ru</a:t>
                      </a:r>
                    </a:p>
                    <a:p>
                      <a:endParaRPr lang="id-ID" sz="2400" dirty="0" smtClean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i-n-i  b-o-n-e-k-a</a:t>
                      </a:r>
                      <a:r>
                        <a:rPr lang="id-ID" sz="2400" baseline="0" dirty="0" smtClean="0"/>
                        <a:t>  b-a-r-u</a:t>
                      </a:r>
                      <a:endParaRPr lang="id-ID" sz="2400" dirty="0" smtClean="0"/>
                    </a:p>
                    <a:p>
                      <a:endParaRPr lang="id-ID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400" dirty="0" smtClean="0"/>
                        <a:t>ini boneka baru</a:t>
                      </a:r>
                    </a:p>
                    <a:p>
                      <a:endParaRPr lang="id-ID" sz="2400" dirty="0" smtClean="0"/>
                    </a:p>
                    <a:p>
                      <a:r>
                        <a:rPr lang="id-ID" sz="2400" dirty="0" smtClean="0"/>
                        <a:t>ini- boneka- baru</a:t>
                      </a:r>
                      <a:r>
                        <a:rPr lang="id-ID" sz="2400" baseline="0" dirty="0" smtClean="0"/>
                        <a:t> </a:t>
                      </a:r>
                    </a:p>
                    <a:p>
                      <a:r>
                        <a:rPr lang="id-ID" sz="2400" dirty="0" smtClean="0"/>
                        <a:t>i-ni bo-ne-ka ba-ru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i-n-i</a:t>
                      </a:r>
                      <a:r>
                        <a:rPr lang="id-ID" sz="2400" baseline="0" dirty="0" smtClean="0"/>
                        <a:t> </a:t>
                      </a:r>
                      <a:r>
                        <a:rPr lang="id-ID" sz="2400" dirty="0" smtClean="0"/>
                        <a:t>b-o-n-e-k-a</a:t>
                      </a:r>
                      <a:r>
                        <a:rPr lang="id-ID" sz="2400" baseline="0" dirty="0" smtClean="0"/>
                        <a:t>  b-a-r-u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2400" baseline="0" dirty="0" smtClean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i-n-i</a:t>
                      </a:r>
                      <a:r>
                        <a:rPr lang="id-ID" sz="2400" baseline="0" dirty="0" smtClean="0"/>
                        <a:t> </a:t>
                      </a:r>
                      <a:r>
                        <a:rPr lang="id-ID" sz="2400" dirty="0" smtClean="0"/>
                        <a:t>b-o-n-e-k-a</a:t>
                      </a:r>
                      <a:r>
                        <a:rPr lang="id-ID" sz="2400" baseline="0" dirty="0" smtClean="0"/>
                        <a:t>  b-a-r-u</a:t>
                      </a:r>
                    </a:p>
                    <a:p>
                      <a:r>
                        <a:rPr lang="id-ID" sz="2400" dirty="0" smtClean="0"/>
                        <a:t>ini- boneka- baru</a:t>
                      </a:r>
                      <a:r>
                        <a:rPr lang="id-ID" sz="2400" baseline="0" dirty="0" smtClean="0"/>
                        <a:t> </a:t>
                      </a:r>
                    </a:p>
                    <a:p>
                      <a:r>
                        <a:rPr lang="id-ID" sz="2400" dirty="0" smtClean="0"/>
                        <a:t>i-ni bo-ne-ka ba-ru</a:t>
                      </a:r>
                    </a:p>
                    <a:p>
                      <a:endParaRPr lang="id-ID" sz="2400" dirty="0" smtClean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2400" dirty="0" smtClean="0"/>
                        <a:t>ini boneka baru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81956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62570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Rectangle 3"/>
          <p:cNvSpPr/>
          <p:nvPr/>
        </p:nvSpPr>
        <p:spPr>
          <a:xfrm>
            <a:off x="2549357" y="2967335"/>
            <a:ext cx="709328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d-ID" sz="8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Terima Kasih</a:t>
            </a:r>
            <a:endParaRPr lang="en-US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40871199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191</TotalTime>
  <Words>308</Words>
  <Application>Microsoft Office PowerPoint</Application>
  <PresentationFormat>Widescreen</PresentationFormat>
  <Paragraphs>98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Gill Sans MT</vt:lpstr>
      <vt:lpstr>Wingdings</vt:lpstr>
      <vt:lpstr>Wingdings 2</vt:lpstr>
      <vt:lpstr>Dividend</vt:lpstr>
      <vt:lpstr>Keterampilan membaca di sd</vt:lpstr>
      <vt:lpstr>Hakikat membaca</vt:lpstr>
      <vt:lpstr>Aktivitas membaca</vt:lpstr>
      <vt:lpstr>Aspek yang dituntut dari kegiatan membaca</vt:lpstr>
      <vt:lpstr>Tahap kegiatan membaca</vt:lpstr>
      <vt:lpstr>Tujuan pembelajaran membaca</vt:lpstr>
      <vt:lpstr>Macam-macam pengajaran Membaca (i gusti ngurah oka, 1983)</vt:lpstr>
      <vt:lpstr>Bagan aspek membaca</vt:lpstr>
      <vt:lpstr>Bagan pembagian membaca</vt:lpstr>
      <vt:lpstr>PowerPoint Presentation</vt:lpstr>
      <vt:lpstr>Metode/teknik pembelajaran membaca (iing sunarti &amp; ida nuhaida, 1992)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Keterampilan membaca di sd</dc:title>
  <dc:creator>mira</dc:creator>
  <cp:lastModifiedBy>mira</cp:lastModifiedBy>
  <cp:revision>23</cp:revision>
  <dcterms:created xsi:type="dcterms:W3CDTF">2017-10-16T00:26:17Z</dcterms:created>
  <dcterms:modified xsi:type="dcterms:W3CDTF">2017-11-14T03:22:06Z</dcterms:modified>
</cp:coreProperties>
</file>