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00"/>
    <a:srgbClr val="CCFF33"/>
    <a:srgbClr val="66FF33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3F82E06-53AA-4DB3-9105-A3316B15A3E1}" type="doc">
      <dgm:prSet loTypeId="urn:microsoft.com/office/officeart/2005/8/layout/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F17B4D13-1C94-4CEC-9E99-5CD437F7D8A7}">
      <dgm:prSet phldrT="[Text]" custT="1"/>
      <dgm:spPr/>
      <dgm:t>
        <a:bodyPr/>
        <a:lstStyle/>
        <a:p>
          <a:r>
            <a:rPr lang="id-ID" sz="2800" b="1" dirty="0" smtClean="0">
              <a:solidFill>
                <a:schemeClr val="bg1"/>
              </a:solidFill>
            </a:rPr>
            <a:t>Penilaian dengan pendekatan integratif</a:t>
          </a:r>
          <a:endParaRPr lang="en-US" sz="2800" b="1" dirty="0">
            <a:solidFill>
              <a:schemeClr val="bg1"/>
            </a:solidFill>
          </a:endParaRPr>
        </a:p>
      </dgm:t>
    </dgm:pt>
    <dgm:pt modelId="{B8C38766-82EF-4CCB-8859-A8DF165876AB}" type="parTrans" cxnId="{6ADD0BF0-D2A8-4D83-B77B-E9E8FA2F53C6}">
      <dgm:prSet/>
      <dgm:spPr/>
      <dgm:t>
        <a:bodyPr/>
        <a:lstStyle/>
        <a:p>
          <a:endParaRPr lang="en-US"/>
        </a:p>
      </dgm:t>
    </dgm:pt>
    <dgm:pt modelId="{7F1BB815-C2D4-4A4C-B121-06C41DECA53D}" type="sibTrans" cxnId="{6ADD0BF0-D2A8-4D83-B77B-E9E8FA2F53C6}">
      <dgm:prSet/>
      <dgm:spPr/>
      <dgm:t>
        <a:bodyPr/>
        <a:lstStyle/>
        <a:p>
          <a:endParaRPr lang="en-US"/>
        </a:p>
      </dgm:t>
    </dgm:pt>
    <dgm:pt modelId="{811EC8D9-5651-43A9-B089-0FB3A61F6DA2}">
      <dgm:prSet phldrT="[Text]" custT="1"/>
      <dgm:spPr/>
      <dgm:t>
        <a:bodyPr/>
        <a:lstStyle/>
        <a:p>
          <a:r>
            <a:rPr lang="id-ID" sz="2800" b="1" dirty="0" smtClean="0">
              <a:solidFill>
                <a:schemeClr val="bg1"/>
              </a:solidFill>
            </a:rPr>
            <a:t>Penilaian dengan pendekatan komunikatif</a:t>
          </a:r>
          <a:endParaRPr lang="en-US" sz="2800" b="1" dirty="0">
            <a:solidFill>
              <a:schemeClr val="bg1"/>
            </a:solidFill>
          </a:endParaRPr>
        </a:p>
      </dgm:t>
    </dgm:pt>
    <dgm:pt modelId="{8015BAC0-4EB1-4184-9A17-A1FD725488B6}" type="parTrans" cxnId="{CCD99138-6186-49E5-9B70-D312F222E5B7}">
      <dgm:prSet/>
      <dgm:spPr/>
      <dgm:t>
        <a:bodyPr/>
        <a:lstStyle/>
        <a:p>
          <a:endParaRPr lang="en-US"/>
        </a:p>
      </dgm:t>
    </dgm:pt>
    <dgm:pt modelId="{0F69BBD8-8E51-43A6-A02D-D0A42D2A2FEF}" type="sibTrans" cxnId="{CCD99138-6186-49E5-9B70-D312F222E5B7}">
      <dgm:prSet/>
      <dgm:spPr/>
      <dgm:t>
        <a:bodyPr/>
        <a:lstStyle/>
        <a:p>
          <a:endParaRPr lang="en-US"/>
        </a:p>
      </dgm:t>
    </dgm:pt>
    <dgm:pt modelId="{44A7CFC4-A7C4-453C-AE14-C55CDA390143}">
      <dgm:prSet phldrT="[Text]" custT="1"/>
      <dgm:spPr/>
      <dgm:t>
        <a:bodyPr/>
        <a:lstStyle/>
        <a:p>
          <a:r>
            <a:rPr lang="id-ID" sz="2800" b="1" dirty="0" smtClean="0">
              <a:solidFill>
                <a:schemeClr val="bg1"/>
              </a:solidFill>
            </a:rPr>
            <a:t>Penilaian hasil belajar</a:t>
          </a:r>
          <a:endParaRPr lang="en-US" sz="2800" b="1" dirty="0">
            <a:solidFill>
              <a:schemeClr val="bg1"/>
            </a:solidFill>
          </a:endParaRPr>
        </a:p>
      </dgm:t>
    </dgm:pt>
    <dgm:pt modelId="{A80D7795-DF6A-4EF6-8148-41EF32AFE7B7}" type="parTrans" cxnId="{C4472DC6-5A7A-4C8F-A345-B7AA244BF81B}">
      <dgm:prSet/>
      <dgm:spPr/>
      <dgm:t>
        <a:bodyPr/>
        <a:lstStyle/>
        <a:p>
          <a:endParaRPr lang="en-US"/>
        </a:p>
      </dgm:t>
    </dgm:pt>
    <dgm:pt modelId="{1DB01565-7308-4E3E-A2D2-FD6D0E00D0C1}" type="sibTrans" cxnId="{C4472DC6-5A7A-4C8F-A345-B7AA244BF81B}">
      <dgm:prSet/>
      <dgm:spPr/>
      <dgm:t>
        <a:bodyPr/>
        <a:lstStyle/>
        <a:p>
          <a:endParaRPr lang="en-US"/>
        </a:p>
      </dgm:t>
    </dgm:pt>
    <dgm:pt modelId="{65AE2FA1-3D5E-4718-A173-683E34DA3B24}">
      <dgm:prSet phldrT="[Text]" custT="1"/>
      <dgm:spPr/>
      <dgm:t>
        <a:bodyPr/>
        <a:lstStyle/>
        <a:p>
          <a:r>
            <a:rPr lang="id-ID" sz="2800" b="1" dirty="0" smtClean="0">
              <a:solidFill>
                <a:schemeClr val="bg1"/>
              </a:solidFill>
            </a:rPr>
            <a:t>Penilaian proses</a:t>
          </a:r>
          <a:endParaRPr lang="en-US" sz="2800" b="1" dirty="0">
            <a:solidFill>
              <a:schemeClr val="bg1"/>
            </a:solidFill>
          </a:endParaRPr>
        </a:p>
      </dgm:t>
    </dgm:pt>
    <dgm:pt modelId="{06322658-965F-4D6C-85B0-37512C875CE4}" type="parTrans" cxnId="{77A38B9E-3CEB-4E5F-A66A-7A471ED499F6}">
      <dgm:prSet/>
      <dgm:spPr/>
      <dgm:t>
        <a:bodyPr/>
        <a:lstStyle/>
        <a:p>
          <a:endParaRPr lang="en-US"/>
        </a:p>
      </dgm:t>
    </dgm:pt>
    <dgm:pt modelId="{CFD7A39B-7861-44C0-B02A-3F91C74DDBE9}" type="sibTrans" cxnId="{77A38B9E-3CEB-4E5F-A66A-7A471ED499F6}">
      <dgm:prSet/>
      <dgm:spPr/>
      <dgm:t>
        <a:bodyPr/>
        <a:lstStyle/>
        <a:p>
          <a:endParaRPr lang="en-US"/>
        </a:p>
      </dgm:t>
    </dgm:pt>
    <dgm:pt modelId="{06725C73-16E3-47B2-A270-C3B10E0D9C52}">
      <dgm:prSet phldrT="[Text]" custT="1"/>
      <dgm:spPr/>
      <dgm:t>
        <a:bodyPr/>
        <a:lstStyle/>
        <a:p>
          <a:r>
            <a:rPr lang="id-ID" sz="2800" b="1" dirty="0" smtClean="0">
              <a:solidFill>
                <a:schemeClr val="bg1"/>
              </a:solidFill>
            </a:rPr>
            <a:t>Penilaian portofolio</a:t>
          </a:r>
          <a:endParaRPr lang="en-US" sz="2800" b="1" dirty="0">
            <a:solidFill>
              <a:schemeClr val="bg1"/>
            </a:solidFill>
          </a:endParaRPr>
        </a:p>
      </dgm:t>
    </dgm:pt>
    <dgm:pt modelId="{D7531E91-5E3F-4E98-A136-953748DA9AE0}" type="parTrans" cxnId="{86AB5B52-456A-481A-A4D5-7A95F30CB061}">
      <dgm:prSet/>
      <dgm:spPr/>
      <dgm:t>
        <a:bodyPr/>
        <a:lstStyle/>
        <a:p>
          <a:endParaRPr lang="en-US"/>
        </a:p>
      </dgm:t>
    </dgm:pt>
    <dgm:pt modelId="{E526EA11-C1E3-49E7-AC6E-5B0EA8A207F7}" type="sibTrans" cxnId="{86AB5B52-456A-481A-A4D5-7A95F30CB061}">
      <dgm:prSet/>
      <dgm:spPr/>
      <dgm:t>
        <a:bodyPr/>
        <a:lstStyle/>
        <a:p>
          <a:endParaRPr lang="en-US"/>
        </a:p>
      </dgm:t>
    </dgm:pt>
    <dgm:pt modelId="{665C2972-AF76-428E-AC68-A7D1791144DD}" type="pres">
      <dgm:prSet presAssocID="{13F82E06-53AA-4DB3-9105-A3316B15A3E1}" presName="linear" presStyleCnt="0">
        <dgm:presLayoutVars>
          <dgm:dir/>
          <dgm:animLvl val="lvl"/>
          <dgm:resizeHandles val="exact"/>
        </dgm:presLayoutVars>
      </dgm:prSet>
      <dgm:spPr/>
    </dgm:pt>
    <dgm:pt modelId="{1DB02726-2B06-478B-AEEF-B3BA4667ADC4}" type="pres">
      <dgm:prSet presAssocID="{F17B4D13-1C94-4CEC-9E99-5CD437F7D8A7}" presName="parentLin" presStyleCnt="0"/>
      <dgm:spPr/>
    </dgm:pt>
    <dgm:pt modelId="{891BEF4B-589F-4F1A-8631-70742E42F615}" type="pres">
      <dgm:prSet presAssocID="{F17B4D13-1C94-4CEC-9E99-5CD437F7D8A7}" presName="parentLeftMargin" presStyleLbl="node1" presStyleIdx="0" presStyleCnt="5"/>
      <dgm:spPr/>
    </dgm:pt>
    <dgm:pt modelId="{AD5FFFD9-FC57-45CA-8F81-F0A4C503CEF5}" type="pres">
      <dgm:prSet presAssocID="{F17B4D13-1C94-4CEC-9E99-5CD437F7D8A7}" presName="parentText" presStyleLbl="node1" presStyleIdx="0" presStyleCnt="5" custScaleX="131990">
        <dgm:presLayoutVars>
          <dgm:chMax val="0"/>
          <dgm:bulletEnabled val="1"/>
        </dgm:presLayoutVars>
      </dgm:prSet>
      <dgm:spPr/>
    </dgm:pt>
    <dgm:pt modelId="{5BBA1040-BBFB-44DF-8823-D3B2052413F3}" type="pres">
      <dgm:prSet presAssocID="{F17B4D13-1C94-4CEC-9E99-5CD437F7D8A7}" presName="negativeSpace" presStyleCnt="0"/>
      <dgm:spPr/>
    </dgm:pt>
    <dgm:pt modelId="{ACA084E0-D41D-46A6-BA85-6F19119154D7}" type="pres">
      <dgm:prSet presAssocID="{F17B4D13-1C94-4CEC-9E99-5CD437F7D8A7}" presName="childText" presStyleLbl="conFgAcc1" presStyleIdx="0" presStyleCnt="5">
        <dgm:presLayoutVars>
          <dgm:bulletEnabled val="1"/>
        </dgm:presLayoutVars>
      </dgm:prSet>
      <dgm:spPr/>
    </dgm:pt>
    <dgm:pt modelId="{76C78038-A4BD-4364-BDB1-8F2868199D20}" type="pres">
      <dgm:prSet presAssocID="{7F1BB815-C2D4-4A4C-B121-06C41DECA53D}" presName="spaceBetweenRectangles" presStyleCnt="0"/>
      <dgm:spPr/>
    </dgm:pt>
    <dgm:pt modelId="{510BC0F3-5262-4304-A3CF-10D14ACA648C}" type="pres">
      <dgm:prSet presAssocID="{811EC8D9-5651-43A9-B089-0FB3A61F6DA2}" presName="parentLin" presStyleCnt="0"/>
      <dgm:spPr/>
    </dgm:pt>
    <dgm:pt modelId="{983241D1-0C68-461A-BC19-1565054ED5BB}" type="pres">
      <dgm:prSet presAssocID="{811EC8D9-5651-43A9-B089-0FB3A61F6DA2}" presName="parentLeftMargin" presStyleLbl="node1" presStyleIdx="0" presStyleCnt="5"/>
      <dgm:spPr/>
    </dgm:pt>
    <dgm:pt modelId="{F3000545-2BB8-40BA-A616-5BA6C2BD3243}" type="pres">
      <dgm:prSet presAssocID="{811EC8D9-5651-43A9-B089-0FB3A61F6DA2}" presName="parentText" presStyleLbl="node1" presStyleIdx="1" presStyleCnt="5" custScaleX="131990">
        <dgm:presLayoutVars>
          <dgm:chMax val="0"/>
          <dgm:bulletEnabled val="1"/>
        </dgm:presLayoutVars>
      </dgm:prSet>
      <dgm:spPr/>
    </dgm:pt>
    <dgm:pt modelId="{32401AA0-DCA9-4079-90D3-62B30E1C1214}" type="pres">
      <dgm:prSet presAssocID="{811EC8D9-5651-43A9-B089-0FB3A61F6DA2}" presName="negativeSpace" presStyleCnt="0"/>
      <dgm:spPr/>
    </dgm:pt>
    <dgm:pt modelId="{A064EBD8-0ACD-46E9-8018-2D60F5BA64A1}" type="pres">
      <dgm:prSet presAssocID="{811EC8D9-5651-43A9-B089-0FB3A61F6DA2}" presName="childText" presStyleLbl="conFgAcc1" presStyleIdx="1" presStyleCnt="5">
        <dgm:presLayoutVars>
          <dgm:bulletEnabled val="1"/>
        </dgm:presLayoutVars>
      </dgm:prSet>
      <dgm:spPr/>
    </dgm:pt>
    <dgm:pt modelId="{4AB58757-3922-48F2-8017-DE9501F38A17}" type="pres">
      <dgm:prSet presAssocID="{0F69BBD8-8E51-43A6-A02D-D0A42D2A2FEF}" presName="spaceBetweenRectangles" presStyleCnt="0"/>
      <dgm:spPr/>
    </dgm:pt>
    <dgm:pt modelId="{D92A0487-219D-40F4-A4B2-10783415F13C}" type="pres">
      <dgm:prSet presAssocID="{44A7CFC4-A7C4-453C-AE14-C55CDA390143}" presName="parentLin" presStyleCnt="0"/>
      <dgm:spPr/>
    </dgm:pt>
    <dgm:pt modelId="{75543FD1-8B2D-45EF-AE54-206410CA1CAD}" type="pres">
      <dgm:prSet presAssocID="{44A7CFC4-A7C4-453C-AE14-C55CDA390143}" presName="parentLeftMargin" presStyleLbl="node1" presStyleIdx="1" presStyleCnt="5"/>
      <dgm:spPr/>
    </dgm:pt>
    <dgm:pt modelId="{2C72F6B3-461D-44F0-829D-B44E8303C478}" type="pres">
      <dgm:prSet presAssocID="{44A7CFC4-A7C4-453C-AE14-C55CDA390143}" presName="parentText" presStyleLbl="node1" presStyleIdx="2" presStyleCnt="5" custScaleX="131990">
        <dgm:presLayoutVars>
          <dgm:chMax val="0"/>
          <dgm:bulletEnabled val="1"/>
        </dgm:presLayoutVars>
      </dgm:prSet>
      <dgm:spPr/>
    </dgm:pt>
    <dgm:pt modelId="{988D73F5-DFF3-48CE-A4A5-1DE90BE252D0}" type="pres">
      <dgm:prSet presAssocID="{44A7CFC4-A7C4-453C-AE14-C55CDA390143}" presName="negativeSpace" presStyleCnt="0"/>
      <dgm:spPr/>
    </dgm:pt>
    <dgm:pt modelId="{7675EAD0-522B-439B-834F-C5DF06FDB632}" type="pres">
      <dgm:prSet presAssocID="{44A7CFC4-A7C4-453C-AE14-C55CDA390143}" presName="childText" presStyleLbl="conFgAcc1" presStyleIdx="2" presStyleCnt="5">
        <dgm:presLayoutVars>
          <dgm:bulletEnabled val="1"/>
        </dgm:presLayoutVars>
      </dgm:prSet>
      <dgm:spPr/>
    </dgm:pt>
    <dgm:pt modelId="{D71DD6A1-8142-4F13-BD60-90C7388A7FF0}" type="pres">
      <dgm:prSet presAssocID="{1DB01565-7308-4E3E-A2D2-FD6D0E00D0C1}" presName="spaceBetweenRectangles" presStyleCnt="0"/>
      <dgm:spPr/>
    </dgm:pt>
    <dgm:pt modelId="{1DC9C229-BB34-4D5D-A35E-F5638FA88C4E}" type="pres">
      <dgm:prSet presAssocID="{65AE2FA1-3D5E-4718-A173-683E34DA3B24}" presName="parentLin" presStyleCnt="0"/>
      <dgm:spPr/>
    </dgm:pt>
    <dgm:pt modelId="{02E87426-5983-40CF-A02A-626990AEB89F}" type="pres">
      <dgm:prSet presAssocID="{65AE2FA1-3D5E-4718-A173-683E34DA3B24}" presName="parentLeftMargin" presStyleLbl="node1" presStyleIdx="2" presStyleCnt="5"/>
      <dgm:spPr/>
    </dgm:pt>
    <dgm:pt modelId="{A0AD77AC-BCCF-4F13-AE28-F340057586B3}" type="pres">
      <dgm:prSet presAssocID="{65AE2FA1-3D5E-4718-A173-683E34DA3B24}" presName="parentText" presStyleLbl="node1" presStyleIdx="3" presStyleCnt="5" custScaleX="131990">
        <dgm:presLayoutVars>
          <dgm:chMax val="0"/>
          <dgm:bulletEnabled val="1"/>
        </dgm:presLayoutVars>
      </dgm:prSet>
      <dgm:spPr/>
    </dgm:pt>
    <dgm:pt modelId="{E13DB664-B05F-438F-ACD7-EF5AAC459E1B}" type="pres">
      <dgm:prSet presAssocID="{65AE2FA1-3D5E-4718-A173-683E34DA3B24}" presName="negativeSpace" presStyleCnt="0"/>
      <dgm:spPr/>
    </dgm:pt>
    <dgm:pt modelId="{3BE30B42-C363-4108-BCE1-1DC2B9AE1B14}" type="pres">
      <dgm:prSet presAssocID="{65AE2FA1-3D5E-4718-A173-683E34DA3B24}" presName="childText" presStyleLbl="conFgAcc1" presStyleIdx="3" presStyleCnt="5">
        <dgm:presLayoutVars>
          <dgm:bulletEnabled val="1"/>
        </dgm:presLayoutVars>
      </dgm:prSet>
      <dgm:spPr/>
    </dgm:pt>
    <dgm:pt modelId="{E1571F48-8446-402B-B6AF-E53E3E657517}" type="pres">
      <dgm:prSet presAssocID="{CFD7A39B-7861-44C0-B02A-3F91C74DDBE9}" presName="spaceBetweenRectangles" presStyleCnt="0"/>
      <dgm:spPr/>
    </dgm:pt>
    <dgm:pt modelId="{56BE1AFF-BADE-489C-951A-E8B41F321226}" type="pres">
      <dgm:prSet presAssocID="{06725C73-16E3-47B2-A270-C3B10E0D9C52}" presName="parentLin" presStyleCnt="0"/>
      <dgm:spPr/>
    </dgm:pt>
    <dgm:pt modelId="{8000F9A4-D3D3-4821-ADF3-436788FA13E8}" type="pres">
      <dgm:prSet presAssocID="{06725C73-16E3-47B2-A270-C3B10E0D9C52}" presName="parentLeftMargin" presStyleLbl="node1" presStyleIdx="3" presStyleCnt="5"/>
      <dgm:spPr/>
    </dgm:pt>
    <dgm:pt modelId="{F1C29BBD-A0B4-4427-9A1B-71D329CAA26C}" type="pres">
      <dgm:prSet presAssocID="{06725C73-16E3-47B2-A270-C3B10E0D9C52}" presName="parentText" presStyleLbl="node1" presStyleIdx="4" presStyleCnt="5" custScaleX="13199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B2D28F7-75E3-4212-8B1B-0274F74CABF4}" type="pres">
      <dgm:prSet presAssocID="{06725C73-16E3-47B2-A270-C3B10E0D9C52}" presName="negativeSpace" presStyleCnt="0"/>
      <dgm:spPr/>
    </dgm:pt>
    <dgm:pt modelId="{613F44AB-D051-41F8-BFF3-AFBA8DC97EB7}" type="pres">
      <dgm:prSet presAssocID="{06725C73-16E3-47B2-A270-C3B10E0D9C52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2B176EAB-D198-4CA4-BF1E-DBBD50547CD0}" type="presOf" srcId="{44A7CFC4-A7C4-453C-AE14-C55CDA390143}" destId="{2C72F6B3-461D-44F0-829D-B44E8303C478}" srcOrd="1" destOrd="0" presId="urn:microsoft.com/office/officeart/2005/8/layout/list1"/>
    <dgm:cxn modelId="{C4472DC6-5A7A-4C8F-A345-B7AA244BF81B}" srcId="{13F82E06-53AA-4DB3-9105-A3316B15A3E1}" destId="{44A7CFC4-A7C4-453C-AE14-C55CDA390143}" srcOrd="2" destOrd="0" parTransId="{A80D7795-DF6A-4EF6-8148-41EF32AFE7B7}" sibTransId="{1DB01565-7308-4E3E-A2D2-FD6D0E00D0C1}"/>
    <dgm:cxn modelId="{D3D4E5E2-8BA2-4B73-85C3-1C21057D1FA4}" type="presOf" srcId="{13F82E06-53AA-4DB3-9105-A3316B15A3E1}" destId="{665C2972-AF76-428E-AC68-A7D1791144DD}" srcOrd="0" destOrd="0" presId="urn:microsoft.com/office/officeart/2005/8/layout/list1"/>
    <dgm:cxn modelId="{E5FC757A-E688-48BB-9AEC-21C5651DD49F}" type="presOf" srcId="{F17B4D13-1C94-4CEC-9E99-5CD437F7D8A7}" destId="{AD5FFFD9-FC57-45CA-8F81-F0A4C503CEF5}" srcOrd="1" destOrd="0" presId="urn:microsoft.com/office/officeart/2005/8/layout/list1"/>
    <dgm:cxn modelId="{0CBFD98F-071B-4C10-AC87-B2B9EEC2E790}" type="presOf" srcId="{44A7CFC4-A7C4-453C-AE14-C55CDA390143}" destId="{75543FD1-8B2D-45EF-AE54-206410CA1CAD}" srcOrd="0" destOrd="0" presId="urn:microsoft.com/office/officeart/2005/8/layout/list1"/>
    <dgm:cxn modelId="{B84EED5A-421E-4940-9F16-E104DE679FDB}" type="presOf" srcId="{65AE2FA1-3D5E-4718-A173-683E34DA3B24}" destId="{02E87426-5983-40CF-A02A-626990AEB89F}" srcOrd="0" destOrd="0" presId="urn:microsoft.com/office/officeart/2005/8/layout/list1"/>
    <dgm:cxn modelId="{CCD99138-6186-49E5-9B70-D312F222E5B7}" srcId="{13F82E06-53AA-4DB3-9105-A3316B15A3E1}" destId="{811EC8D9-5651-43A9-B089-0FB3A61F6DA2}" srcOrd="1" destOrd="0" parTransId="{8015BAC0-4EB1-4184-9A17-A1FD725488B6}" sibTransId="{0F69BBD8-8E51-43A6-A02D-D0A42D2A2FEF}"/>
    <dgm:cxn modelId="{77A38B9E-3CEB-4E5F-A66A-7A471ED499F6}" srcId="{13F82E06-53AA-4DB3-9105-A3316B15A3E1}" destId="{65AE2FA1-3D5E-4718-A173-683E34DA3B24}" srcOrd="3" destOrd="0" parTransId="{06322658-965F-4D6C-85B0-37512C875CE4}" sibTransId="{CFD7A39B-7861-44C0-B02A-3F91C74DDBE9}"/>
    <dgm:cxn modelId="{5C35ECA4-EA80-4EF1-87B9-59BE4EF03E5B}" type="presOf" srcId="{811EC8D9-5651-43A9-B089-0FB3A61F6DA2}" destId="{983241D1-0C68-461A-BC19-1565054ED5BB}" srcOrd="0" destOrd="0" presId="urn:microsoft.com/office/officeart/2005/8/layout/list1"/>
    <dgm:cxn modelId="{73EA69ED-3FE4-499A-BBDD-232231D80346}" type="presOf" srcId="{F17B4D13-1C94-4CEC-9E99-5CD437F7D8A7}" destId="{891BEF4B-589F-4F1A-8631-70742E42F615}" srcOrd="0" destOrd="0" presId="urn:microsoft.com/office/officeart/2005/8/layout/list1"/>
    <dgm:cxn modelId="{6912FB9E-7BDA-4D0C-83F5-D083860AAEC9}" type="presOf" srcId="{65AE2FA1-3D5E-4718-A173-683E34DA3B24}" destId="{A0AD77AC-BCCF-4F13-AE28-F340057586B3}" srcOrd="1" destOrd="0" presId="urn:microsoft.com/office/officeart/2005/8/layout/list1"/>
    <dgm:cxn modelId="{3BB36119-5FC9-418A-B0A8-762B4048F0D6}" type="presOf" srcId="{06725C73-16E3-47B2-A270-C3B10E0D9C52}" destId="{F1C29BBD-A0B4-4427-9A1B-71D329CAA26C}" srcOrd="1" destOrd="0" presId="urn:microsoft.com/office/officeart/2005/8/layout/list1"/>
    <dgm:cxn modelId="{7DC3A380-95C5-456C-90D2-8657C06DA67F}" type="presOf" srcId="{06725C73-16E3-47B2-A270-C3B10E0D9C52}" destId="{8000F9A4-D3D3-4821-ADF3-436788FA13E8}" srcOrd="0" destOrd="0" presId="urn:microsoft.com/office/officeart/2005/8/layout/list1"/>
    <dgm:cxn modelId="{25FB2607-F07B-4BAD-A514-966D5DA5AB39}" type="presOf" srcId="{811EC8D9-5651-43A9-B089-0FB3A61F6DA2}" destId="{F3000545-2BB8-40BA-A616-5BA6C2BD3243}" srcOrd="1" destOrd="0" presId="urn:microsoft.com/office/officeart/2005/8/layout/list1"/>
    <dgm:cxn modelId="{86AB5B52-456A-481A-A4D5-7A95F30CB061}" srcId="{13F82E06-53AA-4DB3-9105-A3316B15A3E1}" destId="{06725C73-16E3-47B2-A270-C3B10E0D9C52}" srcOrd="4" destOrd="0" parTransId="{D7531E91-5E3F-4E98-A136-953748DA9AE0}" sibTransId="{E526EA11-C1E3-49E7-AC6E-5B0EA8A207F7}"/>
    <dgm:cxn modelId="{6ADD0BF0-D2A8-4D83-B77B-E9E8FA2F53C6}" srcId="{13F82E06-53AA-4DB3-9105-A3316B15A3E1}" destId="{F17B4D13-1C94-4CEC-9E99-5CD437F7D8A7}" srcOrd="0" destOrd="0" parTransId="{B8C38766-82EF-4CCB-8859-A8DF165876AB}" sibTransId="{7F1BB815-C2D4-4A4C-B121-06C41DECA53D}"/>
    <dgm:cxn modelId="{1FC0C8C4-CDA0-402E-9AE6-7FFC9604FE08}" type="presParOf" srcId="{665C2972-AF76-428E-AC68-A7D1791144DD}" destId="{1DB02726-2B06-478B-AEEF-B3BA4667ADC4}" srcOrd="0" destOrd="0" presId="urn:microsoft.com/office/officeart/2005/8/layout/list1"/>
    <dgm:cxn modelId="{84C1AD97-D55D-4704-B77B-8E3F046CF00A}" type="presParOf" srcId="{1DB02726-2B06-478B-AEEF-B3BA4667ADC4}" destId="{891BEF4B-589F-4F1A-8631-70742E42F615}" srcOrd="0" destOrd="0" presId="urn:microsoft.com/office/officeart/2005/8/layout/list1"/>
    <dgm:cxn modelId="{7CA5D66C-BC86-48AA-B587-18DA08245E94}" type="presParOf" srcId="{1DB02726-2B06-478B-AEEF-B3BA4667ADC4}" destId="{AD5FFFD9-FC57-45CA-8F81-F0A4C503CEF5}" srcOrd="1" destOrd="0" presId="urn:microsoft.com/office/officeart/2005/8/layout/list1"/>
    <dgm:cxn modelId="{1183F045-5B2E-4D59-B958-C4666DA71184}" type="presParOf" srcId="{665C2972-AF76-428E-AC68-A7D1791144DD}" destId="{5BBA1040-BBFB-44DF-8823-D3B2052413F3}" srcOrd="1" destOrd="0" presId="urn:microsoft.com/office/officeart/2005/8/layout/list1"/>
    <dgm:cxn modelId="{B08954EF-9F94-462F-9B3E-08A0C1B34636}" type="presParOf" srcId="{665C2972-AF76-428E-AC68-A7D1791144DD}" destId="{ACA084E0-D41D-46A6-BA85-6F19119154D7}" srcOrd="2" destOrd="0" presId="urn:microsoft.com/office/officeart/2005/8/layout/list1"/>
    <dgm:cxn modelId="{6410CFBF-A679-4B9C-9D4F-000315D21422}" type="presParOf" srcId="{665C2972-AF76-428E-AC68-A7D1791144DD}" destId="{76C78038-A4BD-4364-BDB1-8F2868199D20}" srcOrd="3" destOrd="0" presId="urn:microsoft.com/office/officeart/2005/8/layout/list1"/>
    <dgm:cxn modelId="{8A940D30-E4D3-4CF4-812E-52DA04AF2DE2}" type="presParOf" srcId="{665C2972-AF76-428E-AC68-A7D1791144DD}" destId="{510BC0F3-5262-4304-A3CF-10D14ACA648C}" srcOrd="4" destOrd="0" presId="urn:microsoft.com/office/officeart/2005/8/layout/list1"/>
    <dgm:cxn modelId="{D9A52870-602D-4432-B56B-CBB73A786014}" type="presParOf" srcId="{510BC0F3-5262-4304-A3CF-10D14ACA648C}" destId="{983241D1-0C68-461A-BC19-1565054ED5BB}" srcOrd="0" destOrd="0" presId="urn:microsoft.com/office/officeart/2005/8/layout/list1"/>
    <dgm:cxn modelId="{9664E5FE-390E-4F94-9764-884B2BF52B41}" type="presParOf" srcId="{510BC0F3-5262-4304-A3CF-10D14ACA648C}" destId="{F3000545-2BB8-40BA-A616-5BA6C2BD3243}" srcOrd="1" destOrd="0" presId="urn:microsoft.com/office/officeart/2005/8/layout/list1"/>
    <dgm:cxn modelId="{E87D694A-70D7-4554-84A5-11CB26A195CF}" type="presParOf" srcId="{665C2972-AF76-428E-AC68-A7D1791144DD}" destId="{32401AA0-DCA9-4079-90D3-62B30E1C1214}" srcOrd="5" destOrd="0" presId="urn:microsoft.com/office/officeart/2005/8/layout/list1"/>
    <dgm:cxn modelId="{E5693614-E6C9-4527-AC59-E754E7AB3C94}" type="presParOf" srcId="{665C2972-AF76-428E-AC68-A7D1791144DD}" destId="{A064EBD8-0ACD-46E9-8018-2D60F5BA64A1}" srcOrd="6" destOrd="0" presId="urn:microsoft.com/office/officeart/2005/8/layout/list1"/>
    <dgm:cxn modelId="{8B560121-8C32-4EC8-8FBE-87C50FB50CEA}" type="presParOf" srcId="{665C2972-AF76-428E-AC68-A7D1791144DD}" destId="{4AB58757-3922-48F2-8017-DE9501F38A17}" srcOrd="7" destOrd="0" presId="urn:microsoft.com/office/officeart/2005/8/layout/list1"/>
    <dgm:cxn modelId="{CE606DDA-63BD-4447-9338-4FC75D65B307}" type="presParOf" srcId="{665C2972-AF76-428E-AC68-A7D1791144DD}" destId="{D92A0487-219D-40F4-A4B2-10783415F13C}" srcOrd="8" destOrd="0" presId="urn:microsoft.com/office/officeart/2005/8/layout/list1"/>
    <dgm:cxn modelId="{0BB31657-34C9-4848-826F-484556FAB3C5}" type="presParOf" srcId="{D92A0487-219D-40F4-A4B2-10783415F13C}" destId="{75543FD1-8B2D-45EF-AE54-206410CA1CAD}" srcOrd="0" destOrd="0" presId="urn:microsoft.com/office/officeart/2005/8/layout/list1"/>
    <dgm:cxn modelId="{B2FF138D-08F9-405F-9752-0351E228A428}" type="presParOf" srcId="{D92A0487-219D-40F4-A4B2-10783415F13C}" destId="{2C72F6B3-461D-44F0-829D-B44E8303C478}" srcOrd="1" destOrd="0" presId="urn:microsoft.com/office/officeart/2005/8/layout/list1"/>
    <dgm:cxn modelId="{23EC23A3-CEA9-4C9C-A21B-9DE3F83EB779}" type="presParOf" srcId="{665C2972-AF76-428E-AC68-A7D1791144DD}" destId="{988D73F5-DFF3-48CE-A4A5-1DE90BE252D0}" srcOrd="9" destOrd="0" presId="urn:microsoft.com/office/officeart/2005/8/layout/list1"/>
    <dgm:cxn modelId="{A1C0844E-6D7F-4A6D-B0D0-B7CD862AEE9D}" type="presParOf" srcId="{665C2972-AF76-428E-AC68-A7D1791144DD}" destId="{7675EAD0-522B-439B-834F-C5DF06FDB632}" srcOrd="10" destOrd="0" presId="urn:microsoft.com/office/officeart/2005/8/layout/list1"/>
    <dgm:cxn modelId="{BA77B157-CAE6-4C05-9C76-DEAD41148EB4}" type="presParOf" srcId="{665C2972-AF76-428E-AC68-A7D1791144DD}" destId="{D71DD6A1-8142-4F13-BD60-90C7388A7FF0}" srcOrd="11" destOrd="0" presId="urn:microsoft.com/office/officeart/2005/8/layout/list1"/>
    <dgm:cxn modelId="{318DDD55-D0E3-48F4-983E-79C8F603057B}" type="presParOf" srcId="{665C2972-AF76-428E-AC68-A7D1791144DD}" destId="{1DC9C229-BB34-4D5D-A35E-F5638FA88C4E}" srcOrd="12" destOrd="0" presId="urn:microsoft.com/office/officeart/2005/8/layout/list1"/>
    <dgm:cxn modelId="{08F62416-2CCA-4353-8B2C-A9FCB4C65926}" type="presParOf" srcId="{1DC9C229-BB34-4D5D-A35E-F5638FA88C4E}" destId="{02E87426-5983-40CF-A02A-626990AEB89F}" srcOrd="0" destOrd="0" presId="urn:microsoft.com/office/officeart/2005/8/layout/list1"/>
    <dgm:cxn modelId="{7D026E85-20F3-42C6-AE29-8268E78E553A}" type="presParOf" srcId="{1DC9C229-BB34-4D5D-A35E-F5638FA88C4E}" destId="{A0AD77AC-BCCF-4F13-AE28-F340057586B3}" srcOrd="1" destOrd="0" presId="urn:microsoft.com/office/officeart/2005/8/layout/list1"/>
    <dgm:cxn modelId="{C97E2A03-F2DA-4CAC-A2A0-42CC284235A0}" type="presParOf" srcId="{665C2972-AF76-428E-AC68-A7D1791144DD}" destId="{E13DB664-B05F-438F-ACD7-EF5AAC459E1B}" srcOrd="13" destOrd="0" presId="urn:microsoft.com/office/officeart/2005/8/layout/list1"/>
    <dgm:cxn modelId="{D4601450-739E-45BF-B192-38B066C05637}" type="presParOf" srcId="{665C2972-AF76-428E-AC68-A7D1791144DD}" destId="{3BE30B42-C363-4108-BCE1-1DC2B9AE1B14}" srcOrd="14" destOrd="0" presId="urn:microsoft.com/office/officeart/2005/8/layout/list1"/>
    <dgm:cxn modelId="{63D5094A-D58F-4622-951B-361B76D34780}" type="presParOf" srcId="{665C2972-AF76-428E-AC68-A7D1791144DD}" destId="{E1571F48-8446-402B-B6AF-E53E3E657517}" srcOrd="15" destOrd="0" presId="urn:microsoft.com/office/officeart/2005/8/layout/list1"/>
    <dgm:cxn modelId="{874D188C-3E28-4FB2-A1B1-8EFA1A900C25}" type="presParOf" srcId="{665C2972-AF76-428E-AC68-A7D1791144DD}" destId="{56BE1AFF-BADE-489C-951A-E8B41F321226}" srcOrd="16" destOrd="0" presId="urn:microsoft.com/office/officeart/2005/8/layout/list1"/>
    <dgm:cxn modelId="{D4301BD0-89BB-46DB-85AC-2112467C6FA2}" type="presParOf" srcId="{56BE1AFF-BADE-489C-951A-E8B41F321226}" destId="{8000F9A4-D3D3-4821-ADF3-436788FA13E8}" srcOrd="0" destOrd="0" presId="urn:microsoft.com/office/officeart/2005/8/layout/list1"/>
    <dgm:cxn modelId="{FC17318F-B9C8-4F69-9F3C-2CCD0014D6A1}" type="presParOf" srcId="{56BE1AFF-BADE-489C-951A-E8B41F321226}" destId="{F1C29BBD-A0B4-4427-9A1B-71D329CAA26C}" srcOrd="1" destOrd="0" presId="urn:microsoft.com/office/officeart/2005/8/layout/list1"/>
    <dgm:cxn modelId="{3D0F89CE-A428-4C80-A4A8-6107B79ABC4C}" type="presParOf" srcId="{665C2972-AF76-428E-AC68-A7D1791144DD}" destId="{BB2D28F7-75E3-4212-8B1B-0274F74CABF4}" srcOrd="17" destOrd="0" presId="urn:microsoft.com/office/officeart/2005/8/layout/list1"/>
    <dgm:cxn modelId="{C4D5F686-A515-4BB8-B654-99730CFCD23B}" type="presParOf" srcId="{665C2972-AF76-428E-AC68-A7D1791144DD}" destId="{613F44AB-D051-41F8-BFF3-AFBA8DC97EB7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A084E0-D41D-46A6-BA85-6F19119154D7}">
      <dsp:nvSpPr>
        <dsp:cNvPr id="0" name=""/>
        <dsp:cNvSpPr/>
      </dsp:nvSpPr>
      <dsp:spPr>
        <a:xfrm>
          <a:off x="0" y="416982"/>
          <a:ext cx="8128000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5FFFD9-FC57-45CA-8F81-F0A4C503CEF5}">
      <dsp:nvSpPr>
        <dsp:cNvPr id="0" name=""/>
        <dsp:cNvSpPr/>
      </dsp:nvSpPr>
      <dsp:spPr>
        <a:xfrm>
          <a:off x="406400" y="92262"/>
          <a:ext cx="7509703" cy="64944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800" b="1" kern="1200" dirty="0" smtClean="0">
              <a:solidFill>
                <a:schemeClr val="bg1"/>
              </a:solidFill>
            </a:rPr>
            <a:t>Penilaian dengan pendekatan integratif</a:t>
          </a:r>
          <a:endParaRPr lang="en-US" sz="2800" b="1" kern="1200" dirty="0">
            <a:solidFill>
              <a:schemeClr val="bg1"/>
            </a:solidFill>
          </a:endParaRPr>
        </a:p>
      </dsp:txBody>
      <dsp:txXfrm>
        <a:off x="438103" y="123965"/>
        <a:ext cx="7446297" cy="586034"/>
      </dsp:txXfrm>
    </dsp:sp>
    <dsp:sp modelId="{A064EBD8-0ACD-46E9-8018-2D60F5BA64A1}">
      <dsp:nvSpPr>
        <dsp:cNvPr id="0" name=""/>
        <dsp:cNvSpPr/>
      </dsp:nvSpPr>
      <dsp:spPr>
        <a:xfrm>
          <a:off x="0" y="1414902"/>
          <a:ext cx="8128000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641392"/>
              <a:satOff val="-8133"/>
              <a:lumOff val="-161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000545-2BB8-40BA-A616-5BA6C2BD3243}">
      <dsp:nvSpPr>
        <dsp:cNvPr id="0" name=""/>
        <dsp:cNvSpPr/>
      </dsp:nvSpPr>
      <dsp:spPr>
        <a:xfrm>
          <a:off x="406400" y="1090183"/>
          <a:ext cx="7509703" cy="649440"/>
        </a:xfrm>
        <a:prstGeom prst="roundRect">
          <a:avLst/>
        </a:prstGeom>
        <a:solidFill>
          <a:schemeClr val="accent3">
            <a:hueOff val="641392"/>
            <a:satOff val="-8133"/>
            <a:lumOff val="-161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800" b="1" kern="1200" dirty="0" smtClean="0">
              <a:solidFill>
                <a:schemeClr val="bg1"/>
              </a:solidFill>
            </a:rPr>
            <a:t>Penilaian dengan pendekatan komunikatif</a:t>
          </a:r>
          <a:endParaRPr lang="en-US" sz="2800" b="1" kern="1200" dirty="0">
            <a:solidFill>
              <a:schemeClr val="bg1"/>
            </a:solidFill>
          </a:endParaRPr>
        </a:p>
      </dsp:txBody>
      <dsp:txXfrm>
        <a:off x="438103" y="1121886"/>
        <a:ext cx="7446297" cy="586034"/>
      </dsp:txXfrm>
    </dsp:sp>
    <dsp:sp modelId="{7675EAD0-522B-439B-834F-C5DF06FDB632}">
      <dsp:nvSpPr>
        <dsp:cNvPr id="0" name=""/>
        <dsp:cNvSpPr/>
      </dsp:nvSpPr>
      <dsp:spPr>
        <a:xfrm>
          <a:off x="0" y="2412823"/>
          <a:ext cx="8128000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1282783"/>
              <a:satOff val="-16266"/>
              <a:lumOff val="-323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72F6B3-461D-44F0-829D-B44E8303C478}">
      <dsp:nvSpPr>
        <dsp:cNvPr id="0" name=""/>
        <dsp:cNvSpPr/>
      </dsp:nvSpPr>
      <dsp:spPr>
        <a:xfrm>
          <a:off x="406400" y="2088102"/>
          <a:ext cx="7509703" cy="649440"/>
        </a:xfrm>
        <a:prstGeom prst="roundRect">
          <a:avLst/>
        </a:prstGeom>
        <a:solidFill>
          <a:schemeClr val="accent3">
            <a:hueOff val="1282783"/>
            <a:satOff val="-16266"/>
            <a:lumOff val="-323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800" b="1" kern="1200" dirty="0" smtClean="0">
              <a:solidFill>
                <a:schemeClr val="bg1"/>
              </a:solidFill>
            </a:rPr>
            <a:t>Penilaian hasil belajar</a:t>
          </a:r>
          <a:endParaRPr lang="en-US" sz="2800" b="1" kern="1200" dirty="0">
            <a:solidFill>
              <a:schemeClr val="bg1"/>
            </a:solidFill>
          </a:endParaRPr>
        </a:p>
      </dsp:txBody>
      <dsp:txXfrm>
        <a:off x="438103" y="2119805"/>
        <a:ext cx="7446297" cy="586034"/>
      </dsp:txXfrm>
    </dsp:sp>
    <dsp:sp modelId="{3BE30B42-C363-4108-BCE1-1DC2B9AE1B14}">
      <dsp:nvSpPr>
        <dsp:cNvPr id="0" name=""/>
        <dsp:cNvSpPr/>
      </dsp:nvSpPr>
      <dsp:spPr>
        <a:xfrm>
          <a:off x="0" y="3410743"/>
          <a:ext cx="8128000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1924175"/>
              <a:satOff val="-24399"/>
              <a:lumOff val="-485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AD77AC-BCCF-4F13-AE28-F340057586B3}">
      <dsp:nvSpPr>
        <dsp:cNvPr id="0" name=""/>
        <dsp:cNvSpPr/>
      </dsp:nvSpPr>
      <dsp:spPr>
        <a:xfrm>
          <a:off x="406400" y="3086023"/>
          <a:ext cx="7509703" cy="649440"/>
        </a:xfrm>
        <a:prstGeom prst="roundRect">
          <a:avLst/>
        </a:prstGeom>
        <a:solidFill>
          <a:schemeClr val="accent3">
            <a:hueOff val="1924175"/>
            <a:satOff val="-24399"/>
            <a:lumOff val="-485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800" b="1" kern="1200" dirty="0" smtClean="0">
              <a:solidFill>
                <a:schemeClr val="bg1"/>
              </a:solidFill>
            </a:rPr>
            <a:t>Penilaian proses</a:t>
          </a:r>
          <a:endParaRPr lang="en-US" sz="2800" b="1" kern="1200" dirty="0">
            <a:solidFill>
              <a:schemeClr val="bg1"/>
            </a:solidFill>
          </a:endParaRPr>
        </a:p>
      </dsp:txBody>
      <dsp:txXfrm>
        <a:off x="438103" y="3117726"/>
        <a:ext cx="7446297" cy="586034"/>
      </dsp:txXfrm>
    </dsp:sp>
    <dsp:sp modelId="{613F44AB-D051-41F8-BFF3-AFBA8DC97EB7}">
      <dsp:nvSpPr>
        <dsp:cNvPr id="0" name=""/>
        <dsp:cNvSpPr/>
      </dsp:nvSpPr>
      <dsp:spPr>
        <a:xfrm>
          <a:off x="0" y="4408663"/>
          <a:ext cx="8128000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2565567"/>
              <a:satOff val="-32532"/>
              <a:lumOff val="-647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1C29BBD-A0B4-4427-9A1B-71D329CAA26C}">
      <dsp:nvSpPr>
        <dsp:cNvPr id="0" name=""/>
        <dsp:cNvSpPr/>
      </dsp:nvSpPr>
      <dsp:spPr>
        <a:xfrm>
          <a:off x="406400" y="4083943"/>
          <a:ext cx="7509703" cy="649440"/>
        </a:xfrm>
        <a:prstGeom prst="roundRect">
          <a:avLst/>
        </a:prstGeom>
        <a:solidFill>
          <a:schemeClr val="accent3">
            <a:hueOff val="2565567"/>
            <a:satOff val="-32532"/>
            <a:lumOff val="-647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800" b="1" kern="1200" dirty="0" smtClean="0">
              <a:solidFill>
                <a:schemeClr val="bg1"/>
              </a:solidFill>
            </a:rPr>
            <a:t>Penilaian portofolio</a:t>
          </a:r>
          <a:endParaRPr lang="en-US" sz="2800" b="1" kern="1200" dirty="0">
            <a:solidFill>
              <a:schemeClr val="bg1"/>
            </a:solidFill>
          </a:endParaRPr>
        </a:p>
      </dsp:txBody>
      <dsp:txXfrm>
        <a:off x="438103" y="4115646"/>
        <a:ext cx="7446297" cy="5860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B55914A6-34FD-46FA-8385-5F0EB3879486}" type="datetimeFigureOut">
              <a:rPr lang="id-ID" smtClean="0"/>
              <a:t>05/12/2017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3A00290E-BFD6-478C-85B4-0B48F8AD31E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007635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914A6-34FD-46FA-8385-5F0EB3879486}" type="datetimeFigureOut">
              <a:rPr lang="id-ID" smtClean="0"/>
              <a:t>05/12/2017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0290E-BFD6-478C-85B4-0B48F8AD31E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0229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55914A6-34FD-46FA-8385-5F0EB3879486}" type="datetimeFigureOut">
              <a:rPr lang="id-ID" smtClean="0"/>
              <a:t>05/12/2017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3A00290E-BFD6-478C-85B4-0B48F8AD31E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73394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914A6-34FD-46FA-8385-5F0EB3879486}" type="datetimeFigureOut">
              <a:rPr lang="id-ID" smtClean="0"/>
              <a:t>05/12/2017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0290E-BFD6-478C-85B4-0B48F8AD31E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3596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914A6-34FD-46FA-8385-5F0EB3879486}" type="datetimeFigureOut">
              <a:rPr lang="id-ID" smtClean="0"/>
              <a:t>05/12/2017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0290E-BFD6-478C-85B4-0B48F8AD31E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157532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914A6-34FD-46FA-8385-5F0EB3879486}" type="datetimeFigureOut">
              <a:rPr lang="id-ID" smtClean="0"/>
              <a:t>05/12/2017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0290E-BFD6-478C-85B4-0B48F8AD31E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78192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914A6-34FD-46FA-8385-5F0EB3879486}" type="datetimeFigureOut">
              <a:rPr lang="id-ID" smtClean="0"/>
              <a:t>05/12/2017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0290E-BFD6-478C-85B4-0B48F8AD31E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466897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914A6-34FD-46FA-8385-5F0EB3879486}" type="datetimeFigureOut">
              <a:rPr lang="id-ID" smtClean="0"/>
              <a:t>05/12/2017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0290E-BFD6-478C-85B4-0B48F8AD31E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80904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914A6-34FD-46FA-8385-5F0EB3879486}" type="datetimeFigureOut">
              <a:rPr lang="id-ID" smtClean="0"/>
              <a:t>05/12/2017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0290E-BFD6-478C-85B4-0B48F8AD31E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196355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914A6-34FD-46FA-8385-5F0EB3879486}" type="datetimeFigureOut">
              <a:rPr lang="id-ID" smtClean="0"/>
              <a:t>05/12/2017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0290E-BFD6-478C-85B4-0B48F8AD31E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109740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55914A6-34FD-46FA-8385-5F0EB3879486}" type="datetimeFigureOut">
              <a:rPr lang="id-ID" smtClean="0"/>
              <a:t>05/12/2017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3A00290E-BFD6-478C-85B4-0B48F8AD31E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831501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55914A6-34FD-46FA-8385-5F0EB3879486}" type="datetimeFigureOut">
              <a:rPr lang="id-ID" smtClean="0"/>
              <a:t>05/12/2017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3A00290E-BFD6-478C-85B4-0B48F8AD31E6}" type="slidenum">
              <a:rPr lang="id-ID" smtClean="0"/>
              <a:t>‹#›</a:t>
            </a:fld>
            <a:endParaRPr lang="id-ID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118263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55914A6-34FD-46FA-8385-5F0EB3879486}" type="datetimeFigureOut">
              <a:rPr lang="id-ID" smtClean="0"/>
              <a:t>05/12/2017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3A00290E-BFD6-478C-85B4-0B48F8AD31E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945211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914A6-34FD-46FA-8385-5F0EB3879486}" type="datetimeFigureOut">
              <a:rPr lang="id-ID" smtClean="0"/>
              <a:t>05/12/2017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0290E-BFD6-478C-85B4-0B48F8AD31E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340075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914A6-34FD-46FA-8385-5F0EB3879486}" type="datetimeFigureOut">
              <a:rPr lang="id-ID" smtClean="0"/>
              <a:t>05/12/2017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0290E-BFD6-478C-85B4-0B48F8AD31E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52761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914A6-34FD-46FA-8385-5F0EB3879486}" type="datetimeFigureOut">
              <a:rPr lang="id-ID" smtClean="0"/>
              <a:t>05/12/2017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0290E-BFD6-478C-85B4-0B48F8AD31E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059565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55914A6-34FD-46FA-8385-5F0EB3879486}" type="datetimeFigureOut">
              <a:rPr lang="id-ID" smtClean="0"/>
              <a:t>05/12/2017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3A00290E-BFD6-478C-85B4-0B48F8AD31E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7085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5914A6-34FD-46FA-8385-5F0EB3879486}" type="datetimeFigureOut">
              <a:rPr lang="id-ID" smtClean="0"/>
              <a:t>05/12/2017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00290E-BFD6-478C-85B4-0B48F8AD31E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1096046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mailto:miraaazizah@gmail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ouble Wave 4"/>
          <p:cNvSpPr/>
          <p:nvPr/>
        </p:nvSpPr>
        <p:spPr>
          <a:xfrm>
            <a:off x="3239589" y="4271554"/>
            <a:ext cx="5564777" cy="1188720"/>
          </a:xfrm>
          <a:prstGeom prst="doubleWav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d-ID" b="1" dirty="0" smtClean="0">
                <a:solidFill>
                  <a:srgbClr val="FFFF00"/>
                </a:solidFill>
              </a:rPr>
              <a:t>EVALUASI PEMBELAJARAN BAHASA INDONESIA</a:t>
            </a:r>
            <a:endParaRPr lang="id-ID" b="1" dirty="0">
              <a:solidFill>
                <a:srgbClr val="FFFF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54034" y="4533537"/>
            <a:ext cx="9448800" cy="685800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id-ID" b="1" dirty="0" smtClean="0">
                <a:solidFill>
                  <a:schemeClr val="bg1"/>
                </a:solidFill>
              </a:rPr>
              <a:t>Mira Azizah, S.Pd., M.Pd.</a:t>
            </a:r>
          </a:p>
          <a:p>
            <a:pPr algn="ctr"/>
            <a:r>
              <a:rPr lang="id-ID" b="1" dirty="0" smtClean="0">
                <a:solidFill>
                  <a:schemeClr val="bg1"/>
                </a:solidFill>
              </a:rPr>
              <a:t>PGSD Universitas PGRI Semarang</a:t>
            </a:r>
            <a:endParaRPr lang="id-ID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3306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oup 37"/>
          <p:cNvGrpSpPr/>
          <p:nvPr/>
        </p:nvGrpSpPr>
        <p:grpSpPr>
          <a:xfrm>
            <a:off x="862149" y="1362096"/>
            <a:ext cx="9929882" cy="5266806"/>
            <a:chOff x="-675651" y="1229575"/>
            <a:chExt cx="9944126" cy="5415427"/>
          </a:xfrm>
        </p:grpSpPr>
        <p:grpSp>
          <p:nvGrpSpPr>
            <p:cNvPr id="23" name="Group 22"/>
            <p:cNvGrpSpPr/>
            <p:nvPr/>
          </p:nvGrpSpPr>
          <p:grpSpPr>
            <a:xfrm>
              <a:off x="2622036" y="1588856"/>
              <a:ext cx="4352544" cy="4352544"/>
              <a:chOff x="1848886" y="336803"/>
              <a:chExt cx="4352544" cy="4352544"/>
            </a:xfrm>
          </p:grpSpPr>
          <p:sp>
            <p:nvSpPr>
              <p:cNvPr id="24" name="Pie 5"/>
              <p:cNvSpPr/>
              <p:nvPr/>
            </p:nvSpPr>
            <p:spPr>
              <a:xfrm>
                <a:off x="1848886" y="336803"/>
                <a:ext cx="4352544" cy="4352544"/>
              </a:xfrm>
              <a:prstGeom prst="pie">
                <a:avLst>
                  <a:gd name="adj1" fmla="val 9000000"/>
                  <a:gd name="adj2" fmla="val 16200000"/>
                </a:avLst>
              </a:prstGeom>
              <a:solidFill>
                <a:schemeClr val="accent5">
                  <a:lumMod val="50000"/>
                </a:schemeClr>
              </a:solidFill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rgbClr r="0" g="0" b="0"/>
              </a:fillRef>
              <a:effectRef idx="3">
                <a:schemeClr val="accent4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25" name="Pie 4"/>
              <p:cNvSpPr/>
              <p:nvPr/>
            </p:nvSpPr>
            <p:spPr>
              <a:xfrm>
                <a:off x="1848886" y="1259128"/>
                <a:ext cx="2058649" cy="1295400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7940" tIns="27940" rIns="27940" bIns="27940" numCol="1" spcCol="1270" anchor="ctr" anchorCtr="0">
                <a:noAutofit/>
              </a:bodyPr>
              <a:lstStyle/>
              <a:p>
                <a:pPr lvl="0" algn="ctr" defTabSz="9779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2800" b="1" kern="1200" dirty="0" err="1"/>
                  <a:t>Sikap</a:t>
                </a:r>
                <a:endParaRPr lang="en-US" sz="2800" b="1" kern="1200" dirty="0"/>
              </a:p>
            </p:txBody>
          </p:sp>
        </p:grpSp>
        <p:grpSp>
          <p:nvGrpSpPr>
            <p:cNvPr id="26" name="Group 25"/>
            <p:cNvGrpSpPr/>
            <p:nvPr/>
          </p:nvGrpSpPr>
          <p:grpSpPr>
            <a:xfrm>
              <a:off x="2733988" y="1596736"/>
              <a:ext cx="4352544" cy="4352544"/>
              <a:chOff x="2028169" y="336803"/>
              <a:chExt cx="4352544" cy="4352544"/>
            </a:xfrm>
          </p:grpSpPr>
          <p:sp>
            <p:nvSpPr>
              <p:cNvPr id="27" name="Pie 8"/>
              <p:cNvSpPr/>
              <p:nvPr/>
            </p:nvSpPr>
            <p:spPr>
              <a:xfrm>
                <a:off x="2028169" y="336803"/>
                <a:ext cx="4352544" cy="4352544"/>
              </a:xfrm>
              <a:prstGeom prst="pie">
                <a:avLst>
                  <a:gd name="adj1" fmla="val 16200000"/>
                  <a:gd name="adj2" fmla="val 1800000"/>
                </a:avLst>
              </a:prstGeom>
              <a:solidFill>
                <a:srgbClr val="CC0000"/>
              </a:solidFill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rgbClr r="0" g="0" b="0"/>
              </a:fillRef>
              <a:effectRef idx="3">
                <a:schemeClr val="accent2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28" name="Pie 4"/>
              <p:cNvSpPr/>
              <p:nvPr/>
            </p:nvSpPr>
            <p:spPr>
              <a:xfrm>
                <a:off x="4322064" y="1259128"/>
                <a:ext cx="1676990" cy="1295400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7940" tIns="27940" rIns="27940" bIns="27940" numCol="1" spcCol="1270" anchor="ctr" anchorCtr="0">
                <a:noAutofit/>
              </a:bodyPr>
              <a:lstStyle/>
              <a:p>
                <a:pPr lvl="0" algn="ctr" defTabSz="9779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2800" b="1" kern="1200" dirty="0" err="1" smtClean="0"/>
                  <a:t>Penget</a:t>
                </a:r>
                <a:r>
                  <a:rPr lang="id-ID" sz="2800" b="1" kern="1200" dirty="0" smtClean="0"/>
                  <a:t>a-</a:t>
                </a:r>
                <a:r>
                  <a:rPr lang="en-US" sz="2800" b="1" kern="1200" dirty="0" err="1" smtClean="0"/>
                  <a:t>huan</a:t>
                </a:r>
                <a:endParaRPr lang="en-US" sz="2800" b="1" kern="1200" dirty="0"/>
              </a:p>
            </p:txBody>
          </p:sp>
        </p:grpSp>
        <p:grpSp>
          <p:nvGrpSpPr>
            <p:cNvPr id="29" name="Group 28"/>
            <p:cNvGrpSpPr/>
            <p:nvPr/>
          </p:nvGrpSpPr>
          <p:grpSpPr>
            <a:xfrm>
              <a:off x="2694044" y="1700808"/>
              <a:ext cx="4352544" cy="4352544"/>
              <a:chOff x="1938528" y="492251"/>
              <a:chExt cx="4352544" cy="4352544"/>
            </a:xfrm>
          </p:grpSpPr>
          <p:sp>
            <p:nvSpPr>
              <p:cNvPr id="30" name="Pie 11"/>
              <p:cNvSpPr/>
              <p:nvPr/>
            </p:nvSpPr>
            <p:spPr>
              <a:xfrm>
                <a:off x="1938528" y="492251"/>
                <a:ext cx="4352544" cy="4352544"/>
              </a:xfrm>
              <a:prstGeom prst="pie">
                <a:avLst>
                  <a:gd name="adj1" fmla="val 1800000"/>
                  <a:gd name="adj2" fmla="val 9000000"/>
                </a:avLst>
              </a:prstGeom>
              <a:solidFill>
                <a:srgbClr val="0070C0"/>
              </a:solidFill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rgbClr r="0" g="0" b="0"/>
              </a:fillRef>
              <a:effectRef idx="3">
                <a:schemeClr val="accent3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1" name="Pie 4"/>
              <p:cNvSpPr/>
              <p:nvPr/>
            </p:nvSpPr>
            <p:spPr>
              <a:xfrm>
                <a:off x="2895844" y="3316224"/>
                <a:ext cx="2571076" cy="1139952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7940" tIns="27940" rIns="27940" bIns="27940" numCol="1" spcCol="1270" anchor="ctr" anchorCtr="0">
                <a:noAutofit/>
              </a:bodyPr>
              <a:lstStyle/>
              <a:p>
                <a:pPr lvl="0" algn="ctr" defTabSz="9779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2800" b="1" kern="1200" dirty="0" err="1" smtClean="0"/>
                  <a:t>Keterampilan</a:t>
                </a:r>
                <a:endParaRPr lang="en-US" sz="2800" b="1" kern="1200" dirty="0"/>
              </a:p>
            </p:txBody>
          </p:sp>
        </p:grpSp>
        <p:sp>
          <p:nvSpPr>
            <p:cNvPr id="32" name="Circular Arrow 13"/>
            <p:cNvSpPr/>
            <p:nvPr/>
          </p:nvSpPr>
          <p:spPr>
            <a:xfrm>
              <a:off x="2267110" y="1273874"/>
              <a:ext cx="4891430" cy="4891430"/>
            </a:xfrm>
            <a:prstGeom prst="circularArrow">
              <a:avLst>
                <a:gd name="adj1" fmla="val 5085"/>
                <a:gd name="adj2" fmla="val 327528"/>
                <a:gd name="adj3" fmla="val 15873039"/>
                <a:gd name="adj4" fmla="val 9000000"/>
                <a:gd name="adj5" fmla="val 5932"/>
              </a:avLst>
            </a:prstGeom>
            <a:solidFill>
              <a:srgbClr val="7030A0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0"/>
                <a:satOff val="0"/>
                <a:lumOff val="0"/>
                <a:alphaOff val="0"/>
              </a:schemeClr>
            </a:fillRef>
            <a:effectRef idx="3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Rounded Rectangle 14"/>
            <p:cNvSpPr/>
            <p:nvPr/>
          </p:nvSpPr>
          <p:spPr bwMode="auto">
            <a:xfrm>
              <a:off x="-675651" y="1656509"/>
              <a:ext cx="3735274" cy="1797085"/>
            </a:xfrm>
            <a:prstGeom prst="roundRect">
              <a:avLst>
                <a:gd name="adj" fmla="val 12287"/>
              </a:avLst>
            </a:prstGeom>
            <a:solidFill>
              <a:schemeClr val="accent1">
                <a:lumMod val="60000"/>
                <a:lumOff val="40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§"/>
                <a:tabLst/>
              </a:pPr>
              <a:r>
                <a:rPr kumimoji="0" lang="en-US" sz="24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Arial Narrow" panose="020B0606020202030204" pitchFamily="34" charset="0"/>
                  <a:ea typeface="Arial Unicode MS" pitchFamily="34" charset="-128"/>
                  <a:cs typeface="Arial" pitchFamily="34" charset="0"/>
                </a:rPr>
                <a:t> </a:t>
              </a:r>
              <a:r>
                <a:rPr kumimoji="0" lang="en-US" sz="2400" b="1" i="0" u="none" strike="noStrike" cap="none" normalizeH="0" baseline="0" dirty="0" err="1">
                  <a:ln>
                    <a:noFill/>
                  </a:ln>
                  <a:solidFill>
                    <a:schemeClr val="bg1"/>
                  </a:solidFill>
                  <a:effectLst/>
                  <a:latin typeface="Arial Narrow" panose="020B0606020202030204" pitchFamily="34" charset="0"/>
                  <a:ea typeface="Arial Unicode MS" pitchFamily="34" charset="-128"/>
                  <a:cs typeface="Arial" pitchFamily="34" charset="0"/>
                </a:rPr>
                <a:t>Observasi</a:t>
              </a:r>
              <a:endParaRPr kumimoji="0" lang="en-US" sz="24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 Narrow" panose="020B0606020202030204" pitchFamily="34" charset="0"/>
                <a:ea typeface="Arial Unicode MS" pitchFamily="34" charset="-128"/>
                <a:cs typeface="Arial" pitchFamily="34" charset="0"/>
              </a:endParaRPr>
            </a:p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§"/>
                <a:tabLst/>
              </a:pPr>
              <a:r>
                <a:rPr lang="en-US" sz="2400" b="1" dirty="0">
                  <a:solidFill>
                    <a:schemeClr val="bg1"/>
                  </a:solidFill>
                  <a:latin typeface="Arial Narrow" panose="020B0606020202030204" pitchFamily="34" charset="0"/>
                  <a:ea typeface="Arial Unicode MS" pitchFamily="34" charset="-128"/>
                  <a:cs typeface="Arial" pitchFamily="34" charset="0"/>
                </a:rPr>
                <a:t> </a:t>
              </a:r>
              <a:r>
                <a:rPr lang="en-US" sz="2400" b="1" dirty="0" err="1">
                  <a:solidFill>
                    <a:schemeClr val="bg1"/>
                  </a:solidFill>
                  <a:latin typeface="Arial Narrow" panose="020B0606020202030204" pitchFamily="34" charset="0"/>
                  <a:ea typeface="Arial Unicode MS" pitchFamily="34" charset="-128"/>
                  <a:cs typeface="Arial" pitchFamily="34" charset="0"/>
                </a:rPr>
                <a:t>Penilaian</a:t>
              </a:r>
              <a:r>
                <a:rPr lang="en-US" sz="2400" b="1" dirty="0">
                  <a:solidFill>
                    <a:schemeClr val="bg1"/>
                  </a:solidFill>
                  <a:latin typeface="Arial Narrow" panose="020B0606020202030204" pitchFamily="34" charset="0"/>
                  <a:ea typeface="Arial Unicode MS" pitchFamily="34" charset="-128"/>
                  <a:cs typeface="Arial" pitchFamily="34" charset="0"/>
                </a:rPr>
                <a:t> </a:t>
              </a:r>
              <a:r>
                <a:rPr lang="en-US" sz="2400" b="1" dirty="0" err="1">
                  <a:solidFill>
                    <a:schemeClr val="bg1"/>
                  </a:solidFill>
                  <a:latin typeface="Arial Narrow" panose="020B0606020202030204" pitchFamily="34" charset="0"/>
                  <a:ea typeface="Arial Unicode MS" pitchFamily="34" charset="-128"/>
                  <a:cs typeface="Arial" pitchFamily="34" charset="0"/>
                </a:rPr>
                <a:t>diri</a:t>
              </a:r>
              <a:endParaRPr lang="en-US" sz="2400" b="1" dirty="0">
                <a:solidFill>
                  <a:schemeClr val="bg1"/>
                </a:solidFill>
                <a:latin typeface="Arial Narrow" panose="020B0606020202030204" pitchFamily="34" charset="0"/>
                <a:ea typeface="Arial Unicode MS" pitchFamily="34" charset="-128"/>
                <a:cs typeface="Arial" pitchFamily="34" charset="0"/>
              </a:endParaRPr>
            </a:p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§"/>
                <a:tabLst/>
              </a:pPr>
              <a:r>
                <a:rPr kumimoji="0" lang="en-US" sz="24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Arial Narrow" panose="020B0606020202030204" pitchFamily="34" charset="0"/>
                  <a:ea typeface="Arial Unicode MS" pitchFamily="34" charset="-128"/>
                  <a:cs typeface="Arial" pitchFamily="34" charset="0"/>
                </a:rPr>
                <a:t> </a:t>
              </a:r>
              <a:r>
                <a:rPr kumimoji="0" lang="en-US" sz="2400" b="1" i="0" u="none" strike="noStrike" cap="none" normalizeH="0" baseline="0" dirty="0" err="1">
                  <a:ln>
                    <a:noFill/>
                  </a:ln>
                  <a:solidFill>
                    <a:schemeClr val="bg1"/>
                  </a:solidFill>
                  <a:effectLst/>
                  <a:latin typeface="Arial Narrow" panose="020B0606020202030204" pitchFamily="34" charset="0"/>
                  <a:ea typeface="Arial Unicode MS" pitchFamily="34" charset="-128"/>
                  <a:cs typeface="Arial" pitchFamily="34" charset="0"/>
                </a:rPr>
                <a:t>Peni</a:t>
              </a:r>
              <a:r>
                <a:rPr kumimoji="0" lang="id-ID" sz="24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Arial Narrow" panose="020B0606020202030204" pitchFamily="34" charset="0"/>
                  <a:ea typeface="Arial Unicode MS" pitchFamily="34" charset="-128"/>
                  <a:cs typeface="Arial" pitchFamily="34" charset="0"/>
                </a:rPr>
                <a:t>l</a:t>
              </a:r>
              <a:r>
                <a:rPr kumimoji="0" lang="en-US" sz="24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Arial Narrow" panose="020B0606020202030204" pitchFamily="34" charset="0"/>
                  <a:ea typeface="Arial Unicode MS" pitchFamily="34" charset="-128"/>
                  <a:cs typeface="Arial" pitchFamily="34" charset="0"/>
                </a:rPr>
                <a:t>. </a:t>
              </a:r>
              <a:r>
                <a:rPr lang="id-ID" sz="2400" b="1" dirty="0">
                  <a:solidFill>
                    <a:schemeClr val="bg1"/>
                  </a:solidFill>
                  <a:latin typeface="Arial Narrow" panose="020B0606020202030204" pitchFamily="34" charset="0"/>
                  <a:ea typeface="Arial Unicode MS" pitchFamily="34" charset="-128"/>
                  <a:cs typeface="Arial" pitchFamily="34" charset="0"/>
                </a:rPr>
                <a:t>a</a:t>
              </a:r>
              <a:r>
                <a:rPr kumimoji="0" lang="en-US" sz="2400" b="1" i="0" u="none" strike="noStrike" cap="none" normalizeH="0" baseline="0" dirty="0" err="1">
                  <a:ln>
                    <a:noFill/>
                  </a:ln>
                  <a:solidFill>
                    <a:schemeClr val="bg1"/>
                  </a:solidFill>
                  <a:effectLst/>
                  <a:latin typeface="Arial Narrow" panose="020B0606020202030204" pitchFamily="34" charset="0"/>
                  <a:ea typeface="Arial Unicode MS" pitchFamily="34" charset="-128"/>
                  <a:cs typeface="Arial" pitchFamily="34" charset="0"/>
                </a:rPr>
                <a:t>ntarpeserta</a:t>
              </a:r>
              <a:r>
                <a:rPr lang="id-ID" sz="2400" b="1" dirty="0">
                  <a:solidFill>
                    <a:schemeClr val="bg1"/>
                  </a:solidFill>
                  <a:latin typeface="Arial Narrow" panose="020B0606020202030204" pitchFamily="34" charset="0"/>
                  <a:ea typeface="Arial Unicode MS" pitchFamily="34" charset="-128"/>
                  <a:cs typeface="Arial" pitchFamily="34" charset="0"/>
                </a:rPr>
                <a:t> </a:t>
              </a:r>
              <a:r>
                <a:rPr kumimoji="0" lang="en-US" sz="2400" b="1" i="0" u="none" strike="noStrike" cap="none" normalizeH="0" dirty="0" err="1">
                  <a:ln>
                    <a:noFill/>
                  </a:ln>
                  <a:solidFill>
                    <a:schemeClr val="bg1"/>
                  </a:solidFill>
                  <a:effectLst/>
                  <a:latin typeface="Arial Narrow" panose="020B0606020202030204" pitchFamily="34" charset="0"/>
                  <a:ea typeface="Arial Unicode MS" pitchFamily="34" charset="-128"/>
                  <a:cs typeface="Arial" pitchFamily="34" charset="0"/>
                </a:rPr>
                <a:t>didik</a:t>
              </a:r>
              <a:endParaRPr kumimoji="0" lang="en-US" sz="2400" b="1" i="0" u="none" strike="noStrike" cap="none" normalizeH="0" dirty="0">
                <a:ln>
                  <a:noFill/>
                </a:ln>
                <a:solidFill>
                  <a:schemeClr val="bg1"/>
                </a:solidFill>
                <a:effectLst/>
                <a:latin typeface="Arial Narrow" panose="020B0606020202030204" pitchFamily="34" charset="0"/>
                <a:ea typeface="Arial Unicode MS" pitchFamily="34" charset="-128"/>
                <a:cs typeface="Arial" pitchFamily="34" charset="0"/>
              </a:endParaRPr>
            </a:p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§"/>
                <a:tabLst/>
              </a:pPr>
              <a:r>
                <a:rPr lang="en-US" sz="2400" b="1" baseline="0" dirty="0">
                  <a:solidFill>
                    <a:schemeClr val="bg1"/>
                  </a:solidFill>
                  <a:latin typeface="Arial Narrow" panose="020B0606020202030204" pitchFamily="34" charset="0"/>
                  <a:ea typeface="Arial Unicode MS" pitchFamily="34" charset="-128"/>
                  <a:cs typeface="Arial" pitchFamily="34" charset="0"/>
                </a:rPr>
                <a:t> </a:t>
              </a:r>
              <a:r>
                <a:rPr lang="en-US" sz="2400" b="1" baseline="0" dirty="0" err="1">
                  <a:solidFill>
                    <a:schemeClr val="bg1"/>
                  </a:solidFill>
                  <a:latin typeface="Arial Narrow" panose="020B0606020202030204" pitchFamily="34" charset="0"/>
                  <a:ea typeface="Arial Unicode MS" pitchFamily="34" charset="-128"/>
                  <a:cs typeface="Arial" pitchFamily="34" charset="0"/>
                </a:rPr>
                <a:t>Jurnal</a:t>
              </a:r>
              <a:endParaRPr kumimoji="0" lang="en-US" sz="24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 Narrow" panose="020B0606020202030204" pitchFamily="34" charset="0"/>
                <a:ea typeface="Arial Unicode MS" pitchFamily="34" charset="-128"/>
                <a:cs typeface="Arial" pitchFamily="34" charset="0"/>
              </a:endParaRPr>
            </a:p>
          </p:txBody>
        </p:sp>
        <p:sp>
          <p:nvSpPr>
            <p:cNvPr id="34" name="Circular Arrow 15"/>
            <p:cNvSpPr/>
            <p:nvPr/>
          </p:nvSpPr>
          <p:spPr>
            <a:xfrm>
              <a:off x="2536173" y="1229575"/>
              <a:ext cx="4891430" cy="4891430"/>
            </a:xfrm>
            <a:prstGeom prst="circularArrow">
              <a:avLst>
                <a:gd name="adj1" fmla="val 5085"/>
                <a:gd name="adj2" fmla="val 327528"/>
                <a:gd name="adj3" fmla="val 1472472"/>
                <a:gd name="adj4" fmla="val 16199432"/>
                <a:gd name="adj5" fmla="val 5932"/>
              </a:avLst>
            </a:prstGeom>
            <a:solidFill>
              <a:srgbClr val="00B050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3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5" name="Rounded Rectangle 16"/>
            <p:cNvSpPr/>
            <p:nvPr/>
          </p:nvSpPr>
          <p:spPr bwMode="auto">
            <a:xfrm>
              <a:off x="6670509" y="1795162"/>
              <a:ext cx="2597966" cy="1447800"/>
            </a:xfrm>
            <a:prstGeom prst="roundRect">
              <a:avLst/>
            </a:prstGeom>
            <a:solidFill>
              <a:srgbClr val="FFF0C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§"/>
                <a:tabLst/>
              </a:pPr>
              <a:r>
                <a:rPr kumimoji="0" lang="en-US" sz="24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Arial Narrow" panose="020B0606020202030204" pitchFamily="34" charset="0"/>
                  <a:cs typeface="Arial" pitchFamily="34" charset="0"/>
                </a:rPr>
                <a:t> </a:t>
              </a:r>
              <a:r>
                <a:rPr kumimoji="0" lang="en-US" sz="2400" b="1" i="0" u="none" strike="noStrike" cap="none" normalizeH="0" baseline="0" dirty="0" err="1">
                  <a:ln>
                    <a:noFill/>
                  </a:ln>
                  <a:solidFill>
                    <a:schemeClr val="bg1"/>
                  </a:solidFill>
                  <a:effectLst/>
                  <a:latin typeface="Arial Narrow" panose="020B0606020202030204" pitchFamily="34" charset="0"/>
                  <a:cs typeface="Arial" pitchFamily="34" charset="0"/>
                </a:rPr>
                <a:t>Tes</a:t>
              </a:r>
              <a:r>
                <a:rPr kumimoji="0" lang="en-US" sz="24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Arial Narrow" panose="020B0606020202030204" pitchFamily="34" charset="0"/>
                  <a:cs typeface="Arial" pitchFamily="34" charset="0"/>
                </a:rPr>
                <a:t> </a:t>
              </a:r>
              <a:r>
                <a:rPr kumimoji="0" lang="en-US" sz="2400" b="1" i="0" u="none" strike="noStrike" cap="none" normalizeH="0" baseline="0" dirty="0" err="1">
                  <a:ln>
                    <a:noFill/>
                  </a:ln>
                  <a:solidFill>
                    <a:schemeClr val="bg1"/>
                  </a:solidFill>
                  <a:effectLst/>
                  <a:latin typeface="Arial Narrow" panose="020B0606020202030204" pitchFamily="34" charset="0"/>
                  <a:cs typeface="Arial" pitchFamily="34" charset="0"/>
                </a:rPr>
                <a:t>Tulis</a:t>
              </a:r>
              <a:endParaRPr kumimoji="0" lang="en-US" sz="24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 Narrow" panose="020B0606020202030204" pitchFamily="34" charset="0"/>
                <a:cs typeface="Arial" pitchFamily="34" charset="0"/>
              </a:endParaRPr>
            </a:p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§"/>
                <a:tabLst/>
              </a:pPr>
              <a:r>
                <a:rPr lang="en-US" sz="2400" b="1" dirty="0">
                  <a:solidFill>
                    <a:schemeClr val="bg1"/>
                  </a:solidFill>
                  <a:latin typeface="Arial Narrow" panose="020B0606020202030204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solidFill>
                    <a:schemeClr val="bg1"/>
                  </a:solidFill>
                  <a:latin typeface="Arial Narrow" panose="020B0606020202030204" pitchFamily="34" charset="0"/>
                  <a:cs typeface="Arial" pitchFamily="34" charset="0"/>
                </a:rPr>
                <a:t>Tes</a:t>
              </a:r>
              <a:r>
                <a:rPr lang="en-US" sz="2400" b="1" dirty="0">
                  <a:solidFill>
                    <a:schemeClr val="bg1"/>
                  </a:solidFill>
                  <a:latin typeface="Arial Narrow" panose="020B0606020202030204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solidFill>
                    <a:schemeClr val="bg1"/>
                  </a:solidFill>
                  <a:latin typeface="Arial Narrow" panose="020B0606020202030204" pitchFamily="34" charset="0"/>
                  <a:cs typeface="Arial" pitchFamily="34" charset="0"/>
                </a:rPr>
                <a:t>Lisan</a:t>
              </a:r>
              <a:endParaRPr kumimoji="0" lang="en-US" sz="24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 Narrow" panose="020B0606020202030204" pitchFamily="34" charset="0"/>
                <a:cs typeface="Arial" pitchFamily="34" charset="0"/>
              </a:endParaRPr>
            </a:p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§"/>
                <a:tabLst/>
              </a:pPr>
              <a:r>
                <a:rPr lang="en-US" sz="2400" b="1" dirty="0">
                  <a:solidFill>
                    <a:schemeClr val="bg1"/>
                  </a:solidFill>
                  <a:latin typeface="Arial Narrow" panose="020B0606020202030204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solidFill>
                    <a:schemeClr val="bg1"/>
                  </a:solidFill>
                  <a:latin typeface="Arial Narrow" panose="020B0606020202030204" pitchFamily="34" charset="0"/>
                  <a:cs typeface="Arial" pitchFamily="34" charset="0"/>
                </a:rPr>
                <a:t>Penugasan</a:t>
              </a:r>
              <a:endParaRPr kumimoji="0" lang="en-US" sz="24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 Narrow" panose="020B0606020202030204" pitchFamily="34" charset="0"/>
                <a:cs typeface="Arial" pitchFamily="34" charset="0"/>
              </a:endParaRPr>
            </a:p>
          </p:txBody>
        </p:sp>
        <p:sp>
          <p:nvSpPr>
            <p:cNvPr id="36" name="Circular Arrow 17"/>
            <p:cNvSpPr/>
            <p:nvPr/>
          </p:nvSpPr>
          <p:spPr>
            <a:xfrm>
              <a:off x="2411126" y="1556792"/>
              <a:ext cx="4891430" cy="4891430"/>
            </a:xfrm>
            <a:prstGeom prst="circularArrow">
              <a:avLst>
                <a:gd name="adj1" fmla="val 5085"/>
                <a:gd name="adj2" fmla="val 327528"/>
                <a:gd name="adj3" fmla="val 8671970"/>
                <a:gd name="adj4" fmla="val 1800502"/>
                <a:gd name="adj5" fmla="val 5932"/>
              </a:avLst>
            </a:prstGeom>
            <a:solidFill>
              <a:srgbClr val="002060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3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7" name="Rounded Rectangle 18"/>
            <p:cNvSpPr/>
            <p:nvPr/>
          </p:nvSpPr>
          <p:spPr bwMode="auto">
            <a:xfrm>
              <a:off x="386937" y="4982285"/>
              <a:ext cx="3120407" cy="1662717"/>
            </a:xfrm>
            <a:prstGeom prst="roundRect">
              <a:avLst>
                <a:gd name="adj" fmla="val 12122"/>
              </a:avLst>
            </a:prstGeom>
            <a:solidFill>
              <a:schemeClr val="accent5">
                <a:lumMod val="60000"/>
                <a:lumOff val="40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342900" marR="0" indent="-34290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</a:pPr>
              <a:r>
                <a:rPr kumimoji="0" lang="id-ID" sz="2400" b="1" i="0" u="none" strike="noStrike" cap="none" normalizeH="0" dirty="0">
                  <a:ln>
                    <a:noFill/>
                  </a:ln>
                  <a:solidFill>
                    <a:schemeClr val="bg1"/>
                  </a:solidFill>
                  <a:effectLst/>
                  <a:latin typeface="Arial Narrow" panose="020B0606020202030204" pitchFamily="34" charset="0"/>
                  <a:cs typeface="Arial" pitchFamily="34" charset="0"/>
                </a:rPr>
                <a:t> </a:t>
              </a:r>
              <a:r>
                <a:rPr kumimoji="0" lang="en-US" sz="2400" b="1" i="0" u="none" strike="noStrike" cap="none" normalizeH="0" baseline="0" dirty="0" err="1">
                  <a:ln>
                    <a:noFill/>
                  </a:ln>
                  <a:solidFill>
                    <a:schemeClr val="bg1"/>
                  </a:solidFill>
                  <a:effectLst/>
                  <a:latin typeface="Arial Narrow" panose="020B0606020202030204" pitchFamily="34" charset="0"/>
                  <a:cs typeface="Arial" pitchFamily="34" charset="0"/>
                </a:rPr>
                <a:t>Prakt</a:t>
              </a:r>
              <a:r>
                <a:rPr kumimoji="0" lang="id-ID" sz="24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Arial Narrow" panose="020B0606020202030204" pitchFamily="34" charset="0"/>
                  <a:cs typeface="Arial" pitchFamily="34" charset="0"/>
                </a:rPr>
                <a:t>i</a:t>
              </a:r>
              <a:r>
                <a:rPr kumimoji="0" lang="en-US" sz="24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Arial Narrow" panose="020B0606020202030204" pitchFamily="34" charset="0"/>
                  <a:cs typeface="Arial" pitchFamily="34" charset="0"/>
                </a:rPr>
                <a:t>k</a:t>
              </a:r>
              <a:r>
                <a:rPr kumimoji="0" lang="id-ID" sz="24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Arial Narrow" panose="020B0606020202030204" pitchFamily="34" charset="0"/>
                  <a:cs typeface="Arial" pitchFamily="34" charset="0"/>
                </a:rPr>
                <a:t>/Unjuk kerja</a:t>
              </a:r>
              <a:endParaRPr lang="id-ID" sz="2400" b="1" dirty="0">
                <a:solidFill>
                  <a:schemeClr val="bg1"/>
                </a:solidFill>
                <a:latin typeface="Arial Narrow" panose="020B0606020202030204" pitchFamily="34" charset="0"/>
                <a:cs typeface="Arial" pitchFamily="34" charset="0"/>
              </a:endParaRPr>
            </a:p>
            <a:p>
              <a:pPr marL="342900" marR="0" indent="-34290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</a:pPr>
              <a:r>
                <a:rPr kumimoji="0" lang="id-ID" sz="2400" b="1" i="0" u="none" strike="noStrike" cap="none" normalizeH="0" dirty="0">
                  <a:ln>
                    <a:noFill/>
                  </a:ln>
                  <a:solidFill>
                    <a:schemeClr val="bg1"/>
                  </a:solidFill>
                  <a:effectLst/>
                  <a:latin typeface="Arial Narrow" panose="020B0606020202030204" pitchFamily="34" charset="0"/>
                  <a:cs typeface="Arial" pitchFamily="34" charset="0"/>
                </a:rPr>
                <a:t> Produk</a:t>
              </a:r>
              <a:endParaRPr kumimoji="0" lang="en-US" sz="24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 Narrow" panose="020B0606020202030204" pitchFamily="34" charset="0"/>
                <a:cs typeface="Arial" pitchFamily="34" charset="0"/>
              </a:endParaRPr>
            </a:p>
            <a:p>
              <a:pPr marL="342900" marR="0" indent="-34290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</a:pPr>
              <a:r>
                <a:rPr lang="en-US" sz="2400" b="1" dirty="0">
                  <a:solidFill>
                    <a:schemeClr val="bg1"/>
                  </a:solidFill>
                  <a:latin typeface="Arial Narrow" panose="020B0606020202030204" pitchFamily="34" charset="0"/>
                  <a:cs typeface="Arial" pitchFamily="34" charset="0"/>
                </a:rPr>
                <a:t> Pro</a:t>
              </a:r>
              <a:r>
                <a:rPr lang="id-ID" sz="2400" b="1" dirty="0">
                  <a:solidFill>
                    <a:schemeClr val="bg1"/>
                  </a:solidFill>
                  <a:latin typeface="Arial Narrow" panose="020B0606020202030204" pitchFamily="34" charset="0"/>
                  <a:cs typeface="Arial" pitchFamily="34" charset="0"/>
                </a:rPr>
                <a:t>y</a:t>
              </a:r>
              <a:r>
                <a:rPr lang="en-US" sz="2400" b="1" dirty="0" err="1">
                  <a:solidFill>
                    <a:schemeClr val="bg1"/>
                  </a:solidFill>
                  <a:latin typeface="Arial Narrow" panose="020B0606020202030204" pitchFamily="34" charset="0"/>
                  <a:cs typeface="Arial" pitchFamily="34" charset="0"/>
                </a:rPr>
                <a:t>ek</a:t>
              </a:r>
              <a:endParaRPr lang="en-US" sz="2400" b="1" dirty="0">
                <a:solidFill>
                  <a:schemeClr val="bg1"/>
                </a:solidFill>
                <a:latin typeface="Arial Narrow" panose="020B0606020202030204" pitchFamily="34" charset="0"/>
                <a:cs typeface="Arial" pitchFamily="34" charset="0"/>
              </a:endParaRPr>
            </a:p>
            <a:p>
              <a:pPr marL="342900" marR="0" indent="-34290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</a:pPr>
              <a:r>
                <a:rPr kumimoji="0" lang="en-US" sz="24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Arial Narrow" panose="020B0606020202030204" pitchFamily="34" charset="0"/>
                  <a:cs typeface="Arial" pitchFamily="34" charset="0"/>
                </a:rPr>
                <a:t> </a:t>
              </a:r>
              <a:r>
                <a:rPr kumimoji="0" lang="en-US" sz="2400" b="1" i="0" u="none" strike="noStrike" cap="none" normalizeH="0" baseline="0" dirty="0" err="1">
                  <a:ln>
                    <a:noFill/>
                  </a:ln>
                  <a:solidFill>
                    <a:schemeClr val="bg1"/>
                  </a:solidFill>
                  <a:effectLst/>
                  <a:latin typeface="Arial Narrow" panose="020B0606020202030204" pitchFamily="34" charset="0"/>
                  <a:cs typeface="Arial" pitchFamily="34" charset="0"/>
                </a:rPr>
                <a:t>Portofolio</a:t>
              </a:r>
              <a:endParaRPr kumimoji="0" lang="en-US" sz="24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 Narrow" panose="020B0606020202030204" pitchFamily="34" charset="0"/>
                <a:cs typeface="Arial" pitchFamily="34" charset="0"/>
              </a:endParaRPr>
            </a:p>
          </p:txBody>
        </p:sp>
      </p:grpSp>
      <p:sp>
        <p:nvSpPr>
          <p:cNvPr id="39" name="Rectangle 38"/>
          <p:cNvSpPr/>
          <p:nvPr/>
        </p:nvSpPr>
        <p:spPr>
          <a:xfrm>
            <a:off x="1258303" y="152494"/>
            <a:ext cx="9647582" cy="1020418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Ruang Lingkup  dan Teknik Penilaian</a:t>
            </a:r>
          </a:p>
        </p:txBody>
      </p:sp>
    </p:spTree>
    <p:extLst>
      <p:ext uri="{BB962C8B-B14F-4D97-AF65-F5344CB8AC3E}">
        <p14:creationId xmlns:p14="http://schemas.microsoft.com/office/powerpoint/2010/main" val="2405035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398613"/>
            <a:ext cx="8610600" cy="1293028"/>
          </a:xfrm>
        </p:spPr>
        <p:txBody>
          <a:bodyPr/>
          <a:lstStyle/>
          <a:p>
            <a:r>
              <a:rPr lang="id-ID" b="1" dirty="0" smtClean="0"/>
              <a:t>Evaluasi dalam pembelajaran bahasa indonesia</a:t>
            </a:r>
            <a:endParaRPr lang="id-ID" b="1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205563122"/>
              </p:ext>
            </p:extLst>
          </p:nvPr>
        </p:nvGraphicFramePr>
        <p:xfrm>
          <a:off x="3378200" y="1802674"/>
          <a:ext cx="8128000" cy="50553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012093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94111"/>
            <a:ext cx="10820400" cy="1293028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id-ID" b="1" dirty="0" smtClean="0">
                <a:solidFill>
                  <a:schemeClr val="bg1"/>
                </a:solidFill>
              </a:rPr>
              <a:t>Penilaian pengajaran bahasa indonesia dengan pendekatan integratif</a:t>
            </a:r>
            <a:endParaRPr lang="id-ID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id-ID" sz="3200" b="1" dirty="0" smtClean="0"/>
              <a:t>Tes integratif merupakan tes kebahasaan untuk mengukur beberapa aspek bahasa yang tidak dipisah-pisah, melainkan menjadi kesatuan yang padu.</a:t>
            </a:r>
          </a:p>
          <a:p>
            <a:pPr algn="just"/>
            <a:r>
              <a:rPr lang="id-ID" sz="3200" b="1" dirty="0" smtClean="0"/>
              <a:t>Penilaian aspek menyimak, berbicara, membaca, dan menulis dilakukan dalam satu kesatuan (terpadu).</a:t>
            </a:r>
            <a:endParaRPr lang="id-ID" sz="3200" b="1" dirty="0"/>
          </a:p>
          <a:p>
            <a:pPr algn="just"/>
            <a:endParaRPr lang="id-ID" sz="3200" b="1" dirty="0"/>
          </a:p>
        </p:txBody>
      </p:sp>
    </p:spTree>
    <p:extLst>
      <p:ext uri="{BB962C8B-B14F-4D97-AF65-F5344CB8AC3E}">
        <p14:creationId xmlns:p14="http://schemas.microsoft.com/office/powerpoint/2010/main" val="33199584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91098" y="411676"/>
            <a:ext cx="8610600" cy="1293028"/>
          </a:xfrm>
          <a:solidFill>
            <a:srgbClr val="FFFF66"/>
          </a:solidFill>
        </p:spPr>
        <p:txBody>
          <a:bodyPr>
            <a:normAutofit fontScale="90000"/>
          </a:bodyPr>
          <a:lstStyle/>
          <a:p>
            <a:pPr algn="ctr"/>
            <a:r>
              <a:rPr lang="id-ID" b="1" dirty="0" smtClean="0">
                <a:solidFill>
                  <a:schemeClr val="bg1"/>
                </a:solidFill>
              </a:rPr>
              <a:t>Penilaian pengajaran bahasa dengan pendekatan komunikatif</a:t>
            </a:r>
            <a:endParaRPr lang="id-ID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id-ID" sz="2800" b="1" dirty="0" smtClean="0"/>
              <a:t>Penilaian pengajaran bahasa yang menggunakan pendekatan komunikatif dilakukan dengan alat penilaian yang mengukur kemampuan berbahasa atau kemampuan berkomunikasi sesuai dengan konteks pemakaiannya.</a:t>
            </a:r>
          </a:p>
          <a:p>
            <a:pPr algn="just"/>
            <a:r>
              <a:rPr lang="id-ID" sz="2800" b="1" dirty="0" smtClean="0">
                <a:solidFill>
                  <a:srgbClr val="FFFF66"/>
                </a:solidFill>
              </a:rPr>
              <a:t>Contoh:</a:t>
            </a:r>
          </a:p>
          <a:p>
            <a:pPr marL="0" indent="0" algn="just">
              <a:buNone/>
            </a:pPr>
            <a:r>
              <a:rPr lang="id-ID" sz="2800" b="1" dirty="0">
                <a:solidFill>
                  <a:srgbClr val="FFFF66"/>
                </a:solidFill>
              </a:rPr>
              <a:t>	</a:t>
            </a:r>
            <a:r>
              <a:rPr lang="id-ID" sz="2800" b="1" dirty="0" smtClean="0">
                <a:solidFill>
                  <a:srgbClr val="FFFF66"/>
                </a:solidFill>
              </a:rPr>
              <a:t>penilaian berbicara dilakukan dengan menyuruh siswa </a:t>
            </a:r>
          </a:p>
          <a:p>
            <a:pPr marL="0" indent="0" algn="just">
              <a:buNone/>
            </a:pPr>
            <a:r>
              <a:rPr lang="id-ID" sz="2800" b="1" dirty="0">
                <a:solidFill>
                  <a:srgbClr val="FFFF66"/>
                </a:solidFill>
              </a:rPr>
              <a:t>	</a:t>
            </a:r>
            <a:r>
              <a:rPr lang="id-ID" sz="2800" b="1" dirty="0" smtClean="0">
                <a:solidFill>
                  <a:srgbClr val="FFFF66"/>
                </a:solidFill>
              </a:rPr>
              <a:t>untuk berbicara dan menilai kemahiran siswa berbicara</a:t>
            </a:r>
          </a:p>
        </p:txBody>
      </p:sp>
    </p:spTree>
    <p:extLst>
      <p:ext uri="{BB962C8B-B14F-4D97-AF65-F5344CB8AC3E}">
        <p14:creationId xmlns:p14="http://schemas.microsoft.com/office/powerpoint/2010/main" val="21595546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385550"/>
            <a:ext cx="8610600" cy="1293028"/>
          </a:xfrm>
          <a:solidFill>
            <a:srgbClr val="CCFF33"/>
          </a:solidFill>
        </p:spPr>
        <p:txBody>
          <a:bodyPr/>
          <a:lstStyle/>
          <a:p>
            <a:pPr algn="ctr"/>
            <a:r>
              <a:rPr lang="id-ID" b="1" dirty="0" smtClean="0">
                <a:solidFill>
                  <a:schemeClr val="bg1"/>
                </a:solidFill>
              </a:rPr>
              <a:t>Penilaian hasil belajar</a:t>
            </a:r>
            <a:endParaRPr lang="id-ID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id-ID" sz="2800" b="1" dirty="0" smtClean="0"/>
              <a:t>Penilaian hasil belajar adalah penilaian tingkat penguasaan siswa terhadap apa yang telah dipelajari. Penilaian hasil belajar dilaksanakan setiap akhir semester atau akhir tahun ajaran.</a:t>
            </a:r>
          </a:p>
          <a:p>
            <a:pPr algn="just"/>
            <a:r>
              <a:rPr lang="id-ID" sz="2800" b="1" dirty="0" smtClean="0"/>
              <a:t>Penilaian hasil harus mengacu pada </a:t>
            </a:r>
            <a:r>
              <a:rPr lang="id-ID" sz="2800" b="1" dirty="0" smtClean="0">
                <a:solidFill>
                  <a:srgbClr val="FFFF00"/>
                </a:solidFill>
              </a:rPr>
              <a:t>aspek kebahasaan, pemahaman, dan penggunaan.</a:t>
            </a:r>
          </a:p>
          <a:p>
            <a:pPr algn="just"/>
            <a:r>
              <a:rPr lang="id-ID" sz="2800" b="1" dirty="0" smtClean="0"/>
              <a:t>Bentuk tes yang diberikan misalnya tes objektif, tes uraian, mengarang, dikte, diskusi, wawancaraa, dll.</a:t>
            </a:r>
            <a:endParaRPr lang="id-ID" sz="2800" b="1" dirty="0"/>
          </a:p>
        </p:txBody>
      </p:sp>
    </p:spTree>
    <p:extLst>
      <p:ext uri="{BB962C8B-B14F-4D97-AF65-F5344CB8AC3E}">
        <p14:creationId xmlns:p14="http://schemas.microsoft.com/office/powerpoint/2010/main" val="16236239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372487"/>
            <a:ext cx="8610600" cy="1293028"/>
          </a:xfrm>
          <a:solidFill>
            <a:srgbClr val="99CC00"/>
          </a:solidFill>
        </p:spPr>
        <p:txBody>
          <a:bodyPr/>
          <a:lstStyle/>
          <a:p>
            <a:pPr algn="ctr"/>
            <a:r>
              <a:rPr lang="id-ID" b="1" dirty="0" smtClean="0">
                <a:solidFill>
                  <a:schemeClr val="bg1"/>
                </a:solidFill>
              </a:rPr>
              <a:t>Penilaian proses</a:t>
            </a:r>
            <a:endParaRPr lang="id-ID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id-ID" sz="2800" b="1" dirty="0" smtClean="0"/>
              <a:t>Penilaian proses merupakan upaya untuk mengetahui kemajuan belajar siswa.</a:t>
            </a:r>
          </a:p>
          <a:p>
            <a:pPr algn="just"/>
            <a:r>
              <a:rPr lang="id-ID" sz="2800" b="1" dirty="0" smtClean="0"/>
              <a:t>Penilaian proses dapat dilakukan dengan dua alat penilaian, tes dan non tes.</a:t>
            </a:r>
          </a:p>
          <a:p>
            <a:pPr algn="just"/>
            <a:r>
              <a:rPr lang="id-ID" sz="2800" b="1" dirty="0" smtClean="0"/>
              <a:t>Jenis penilaian untuk mengetahui kemajuan belajar siswa dan hasil belajarnya adalah ulangan harian (formatif), tugas, PR, serta ulangan umum (sumatif).</a:t>
            </a:r>
          </a:p>
          <a:p>
            <a:pPr algn="just"/>
            <a:r>
              <a:rPr lang="id-ID" sz="2800" b="1" dirty="0" smtClean="0"/>
              <a:t>Jenis tes yang dapat digunakan adalah tes tulis, tes lisan, dan tes perbuatan/praktik.</a:t>
            </a:r>
          </a:p>
          <a:p>
            <a:pPr algn="just"/>
            <a:endParaRPr lang="id-ID" sz="2800" b="1" dirty="0"/>
          </a:p>
        </p:txBody>
      </p:sp>
    </p:spTree>
    <p:extLst>
      <p:ext uri="{BB962C8B-B14F-4D97-AF65-F5344CB8AC3E}">
        <p14:creationId xmlns:p14="http://schemas.microsoft.com/office/powerpoint/2010/main" val="19116972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320236"/>
            <a:ext cx="8610600" cy="986050"/>
          </a:xfrm>
          <a:solidFill>
            <a:srgbClr val="00B050"/>
          </a:solidFill>
        </p:spPr>
        <p:txBody>
          <a:bodyPr/>
          <a:lstStyle/>
          <a:p>
            <a:pPr algn="ctr"/>
            <a:r>
              <a:rPr lang="id-ID" b="1" dirty="0" smtClean="0"/>
              <a:t>Penilaian portofolio</a:t>
            </a:r>
            <a:endParaRPr lang="id-ID" b="1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63732" y="1449978"/>
            <a:ext cx="10820400" cy="4024125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sv-SE" altLang="id-ID" sz="2400" b="1" dirty="0">
                <a:solidFill>
                  <a:schemeClr val="tx1"/>
                </a:solidFill>
                <a:latin typeface="Arial Narrow" panose="020B0606020202030204" pitchFamily="34" charset="0"/>
              </a:rPr>
              <a:t>Pengertian:</a:t>
            </a:r>
            <a:endParaRPr lang="id-ID" altLang="id-ID" sz="2400" b="1" dirty="0">
              <a:latin typeface="Arial Narrow" panose="020B0606020202030204" pitchFamily="34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altLang="id-ID" sz="2400" b="1" dirty="0" err="1">
                <a:latin typeface="Arial Narrow" panose="020B0606020202030204" pitchFamily="34" charset="0"/>
              </a:rPr>
              <a:t>Penilaian</a:t>
            </a:r>
            <a:r>
              <a:rPr lang="en-US" altLang="id-ID" sz="2400" b="1" dirty="0">
                <a:latin typeface="Arial Narrow" panose="020B0606020202030204" pitchFamily="34" charset="0"/>
              </a:rPr>
              <a:t> </a:t>
            </a:r>
            <a:r>
              <a:rPr lang="en-US" altLang="id-ID" sz="2400" b="1" dirty="0" err="1">
                <a:latin typeface="Arial Narrow" panose="020B0606020202030204" pitchFamily="34" charset="0"/>
              </a:rPr>
              <a:t>portofolio</a:t>
            </a:r>
            <a:r>
              <a:rPr lang="en-US" altLang="id-ID" sz="2400" b="1" dirty="0">
                <a:latin typeface="Arial Narrow" panose="020B0606020202030204" pitchFamily="34" charset="0"/>
              </a:rPr>
              <a:t> </a:t>
            </a:r>
            <a:r>
              <a:rPr lang="en-US" altLang="id-ID" sz="2400" b="1" dirty="0" err="1">
                <a:latin typeface="Arial Narrow" panose="020B0606020202030204" pitchFamily="34" charset="0"/>
              </a:rPr>
              <a:t>merupakan</a:t>
            </a:r>
            <a:r>
              <a:rPr lang="en-US" altLang="id-ID" sz="2400" b="1" dirty="0">
                <a:latin typeface="Arial Narrow" panose="020B0606020202030204" pitchFamily="34" charset="0"/>
              </a:rPr>
              <a:t> </a:t>
            </a:r>
            <a:r>
              <a:rPr lang="en-US" altLang="id-ID" sz="2400" b="1" dirty="0" err="1">
                <a:latin typeface="Arial Narrow" panose="020B0606020202030204" pitchFamily="34" charset="0"/>
              </a:rPr>
              <a:t>penilaian</a:t>
            </a:r>
            <a:r>
              <a:rPr lang="en-US" altLang="id-ID" sz="2400" b="1" dirty="0">
                <a:latin typeface="Arial Narrow" panose="020B0606020202030204" pitchFamily="34" charset="0"/>
              </a:rPr>
              <a:t> </a:t>
            </a:r>
            <a:r>
              <a:rPr lang="en-US" altLang="id-ID" sz="2400" b="1" dirty="0" err="1">
                <a:latin typeface="Arial Narrow" panose="020B0606020202030204" pitchFamily="34" charset="0"/>
              </a:rPr>
              <a:t>berkelanjutan</a:t>
            </a:r>
            <a:r>
              <a:rPr lang="en-US" altLang="id-ID" sz="2400" b="1" dirty="0">
                <a:latin typeface="Arial Narrow" panose="020B0606020202030204" pitchFamily="34" charset="0"/>
              </a:rPr>
              <a:t> </a:t>
            </a:r>
            <a:r>
              <a:rPr lang="id-ID" altLang="id-ID" sz="2400" b="1" dirty="0">
                <a:latin typeface="Arial Narrow" panose="020B0606020202030204" pitchFamily="34" charset="0"/>
              </a:rPr>
              <a:t>berdasarkan </a:t>
            </a:r>
            <a:r>
              <a:rPr lang="en-US" altLang="id-ID" sz="2400" b="1" dirty="0" err="1">
                <a:latin typeface="Arial Narrow" panose="020B0606020202030204" pitchFamily="34" charset="0"/>
              </a:rPr>
              <a:t>kumpulan</a:t>
            </a:r>
            <a:r>
              <a:rPr lang="en-US" altLang="id-ID" sz="2400" b="1" dirty="0">
                <a:latin typeface="Arial Narrow" panose="020B0606020202030204" pitchFamily="34" charset="0"/>
              </a:rPr>
              <a:t> </a:t>
            </a:r>
            <a:r>
              <a:rPr lang="en-US" altLang="id-ID" sz="2400" b="1" dirty="0" err="1">
                <a:latin typeface="Arial Narrow" panose="020B0606020202030204" pitchFamily="34" charset="0"/>
              </a:rPr>
              <a:t>informasi</a:t>
            </a:r>
            <a:r>
              <a:rPr lang="en-US" altLang="id-ID" sz="2400" b="1" dirty="0">
                <a:latin typeface="Arial Narrow" panose="020B0606020202030204" pitchFamily="34" charset="0"/>
              </a:rPr>
              <a:t> yang </a:t>
            </a:r>
            <a:r>
              <a:rPr lang="en-US" altLang="id-ID" sz="2400" b="1" dirty="0" err="1">
                <a:latin typeface="Arial Narrow" panose="020B0606020202030204" pitchFamily="34" charset="0"/>
              </a:rPr>
              <a:t>menunjukkan</a:t>
            </a:r>
            <a:r>
              <a:rPr lang="en-US" altLang="id-ID" sz="2400" b="1" dirty="0">
                <a:latin typeface="Arial Narrow" panose="020B0606020202030204" pitchFamily="34" charset="0"/>
              </a:rPr>
              <a:t> </a:t>
            </a:r>
            <a:r>
              <a:rPr lang="en-US" altLang="id-ID" sz="2400" b="1" dirty="0" err="1">
                <a:latin typeface="Arial Narrow" panose="020B0606020202030204" pitchFamily="34" charset="0"/>
              </a:rPr>
              <a:t>perkembangan</a:t>
            </a:r>
            <a:r>
              <a:rPr lang="en-US" altLang="id-ID" sz="2400" b="1" dirty="0">
                <a:latin typeface="Arial Narrow" panose="020B0606020202030204" pitchFamily="34" charset="0"/>
              </a:rPr>
              <a:t> </a:t>
            </a:r>
            <a:r>
              <a:rPr lang="en-US" altLang="id-ID" sz="2400" b="1" dirty="0" err="1">
                <a:latin typeface="Arial Narrow" panose="020B0606020202030204" pitchFamily="34" charset="0"/>
              </a:rPr>
              <a:t>kemampuan</a:t>
            </a:r>
            <a:r>
              <a:rPr lang="en-US" altLang="id-ID" sz="2400" b="1" dirty="0">
                <a:latin typeface="Arial Narrow" panose="020B0606020202030204" pitchFamily="34" charset="0"/>
              </a:rPr>
              <a:t> </a:t>
            </a:r>
            <a:r>
              <a:rPr lang="en-US" altLang="id-ID" sz="2400" b="1" dirty="0" err="1">
                <a:latin typeface="Arial Narrow" panose="020B0606020202030204" pitchFamily="34" charset="0"/>
              </a:rPr>
              <a:t>peserta</a:t>
            </a:r>
            <a:r>
              <a:rPr lang="en-US" altLang="id-ID" sz="2400" b="1" dirty="0">
                <a:latin typeface="Arial Narrow" panose="020B0606020202030204" pitchFamily="34" charset="0"/>
              </a:rPr>
              <a:t> </a:t>
            </a:r>
            <a:r>
              <a:rPr lang="en-US" altLang="id-ID" sz="2400" b="1" dirty="0" err="1">
                <a:latin typeface="Arial Narrow" panose="020B0606020202030204" pitchFamily="34" charset="0"/>
              </a:rPr>
              <a:t>didik</a:t>
            </a:r>
            <a:r>
              <a:rPr lang="en-US" altLang="id-ID" sz="2400" b="1" dirty="0">
                <a:latin typeface="Arial Narrow" panose="020B0606020202030204" pitchFamily="34" charset="0"/>
              </a:rPr>
              <a:t> </a:t>
            </a:r>
            <a:r>
              <a:rPr lang="en-US" altLang="id-ID" sz="2400" b="1" dirty="0" err="1">
                <a:latin typeface="Arial Narrow" panose="020B0606020202030204" pitchFamily="34" charset="0"/>
              </a:rPr>
              <a:t>dalam</a:t>
            </a:r>
            <a:r>
              <a:rPr lang="en-US" altLang="id-ID" sz="2400" b="1" dirty="0">
                <a:latin typeface="Arial Narrow" panose="020B0606020202030204" pitchFamily="34" charset="0"/>
              </a:rPr>
              <a:t> </a:t>
            </a:r>
            <a:r>
              <a:rPr lang="en-US" altLang="id-ID" sz="2400" b="1" dirty="0" err="1">
                <a:latin typeface="Arial Narrow" panose="020B0606020202030204" pitchFamily="34" charset="0"/>
              </a:rPr>
              <a:t>satu</a:t>
            </a:r>
            <a:r>
              <a:rPr lang="en-US" altLang="id-ID" sz="2400" b="1" dirty="0">
                <a:latin typeface="Arial Narrow" panose="020B0606020202030204" pitchFamily="34" charset="0"/>
              </a:rPr>
              <a:t> </a:t>
            </a:r>
            <a:r>
              <a:rPr lang="en-US" altLang="id-ID" sz="2400" b="1" dirty="0" err="1">
                <a:latin typeface="Arial Narrow" panose="020B0606020202030204" pitchFamily="34" charset="0"/>
              </a:rPr>
              <a:t>periode</a:t>
            </a:r>
            <a:r>
              <a:rPr lang="en-US" altLang="id-ID" sz="2400" b="1" dirty="0">
                <a:latin typeface="Arial Narrow" panose="020B0606020202030204" pitchFamily="34" charset="0"/>
              </a:rPr>
              <a:t> </a:t>
            </a:r>
            <a:r>
              <a:rPr lang="en-US" altLang="id-ID" sz="2400" b="1" dirty="0" err="1">
                <a:latin typeface="Arial Narrow" panose="020B0606020202030204" pitchFamily="34" charset="0"/>
              </a:rPr>
              <a:t>tertentu</a:t>
            </a:r>
            <a:r>
              <a:rPr lang="en-US" altLang="id-ID" sz="2400" b="1" dirty="0">
                <a:latin typeface="Arial Narrow" panose="020B0606020202030204" pitchFamily="34" charset="0"/>
              </a:rPr>
              <a:t>. </a:t>
            </a:r>
          </a:p>
          <a:p>
            <a:pPr marL="571500" indent="-571500" algn="just">
              <a:lnSpc>
                <a:spcPct val="100000"/>
              </a:lnSpc>
              <a:spcBef>
                <a:spcPts val="0"/>
              </a:spcBef>
              <a:buNone/>
            </a:pPr>
            <a:endParaRPr lang="id-ID" sz="24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marL="571500" indent="-57150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24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Hal-hal yang perlu diperhatikan: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en-US" altLang="id-ID" sz="2400" b="1" dirty="0" err="1">
                <a:latin typeface="Arial Narrow" panose="020B0606020202030204" pitchFamily="34" charset="0"/>
              </a:rPr>
              <a:t>Karya</a:t>
            </a:r>
            <a:r>
              <a:rPr lang="en-US" altLang="id-ID" sz="2400" b="1" dirty="0">
                <a:latin typeface="Arial Narrow" panose="020B0606020202030204" pitchFamily="34" charset="0"/>
              </a:rPr>
              <a:t> </a:t>
            </a:r>
            <a:r>
              <a:rPr lang="en-US" altLang="id-ID" sz="2400" b="1" dirty="0" err="1">
                <a:latin typeface="Arial Narrow" panose="020B0606020202030204" pitchFamily="34" charset="0"/>
              </a:rPr>
              <a:t>siswa</a:t>
            </a:r>
            <a:r>
              <a:rPr lang="en-US" altLang="id-ID" sz="2400" b="1" dirty="0">
                <a:latin typeface="Arial Narrow" panose="020B0606020202030204" pitchFamily="34" charset="0"/>
              </a:rPr>
              <a:t> </a:t>
            </a:r>
            <a:r>
              <a:rPr lang="en-US" altLang="id-ID" sz="2400" b="1" dirty="0" err="1">
                <a:latin typeface="Arial Narrow" panose="020B0606020202030204" pitchFamily="34" charset="0"/>
              </a:rPr>
              <a:t>adalah</a:t>
            </a:r>
            <a:r>
              <a:rPr lang="en-US" altLang="id-ID" sz="2400" b="1" dirty="0">
                <a:latin typeface="Arial Narrow" panose="020B0606020202030204" pitchFamily="34" charset="0"/>
              </a:rPr>
              <a:t> </a:t>
            </a:r>
            <a:r>
              <a:rPr lang="en-US" altLang="id-ID" sz="2400" b="1" dirty="0" err="1">
                <a:latin typeface="Arial Narrow" panose="020B0606020202030204" pitchFamily="34" charset="0"/>
              </a:rPr>
              <a:t>benar-benar</a:t>
            </a:r>
            <a:r>
              <a:rPr lang="en-US" altLang="id-ID" sz="2400" b="1" dirty="0">
                <a:latin typeface="Arial Narrow" panose="020B0606020202030204" pitchFamily="34" charset="0"/>
              </a:rPr>
              <a:t> </a:t>
            </a:r>
            <a:r>
              <a:rPr lang="en-US" altLang="id-ID" sz="2400" b="1" dirty="0" err="1">
                <a:latin typeface="Arial Narrow" panose="020B0606020202030204" pitchFamily="34" charset="0"/>
              </a:rPr>
              <a:t>karya</a:t>
            </a:r>
            <a:r>
              <a:rPr lang="en-US" altLang="id-ID" sz="2400" b="1" dirty="0">
                <a:latin typeface="Arial Narrow" panose="020B0606020202030204" pitchFamily="34" charset="0"/>
              </a:rPr>
              <a:t> </a:t>
            </a:r>
            <a:r>
              <a:rPr lang="en-US" altLang="id-ID" sz="2400" b="1" dirty="0" err="1">
                <a:latin typeface="Arial Narrow" panose="020B0606020202030204" pitchFamily="34" charset="0"/>
              </a:rPr>
              <a:t>peserta</a:t>
            </a:r>
            <a:r>
              <a:rPr lang="en-US" altLang="id-ID" sz="2400" b="1" dirty="0">
                <a:latin typeface="Arial Narrow" panose="020B0606020202030204" pitchFamily="34" charset="0"/>
              </a:rPr>
              <a:t> </a:t>
            </a:r>
            <a:r>
              <a:rPr lang="en-US" altLang="id-ID" sz="2400" b="1" dirty="0" err="1">
                <a:latin typeface="Arial Narrow" panose="020B0606020202030204" pitchFamily="34" charset="0"/>
              </a:rPr>
              <a:t>didik</a:t>
            </a:r>
            <a:r>
              <a:rPr lang="en-US" altLang="id-ID" sz="2400" b="1" dirty="0">
                <a:latin typeface="Arial Narrow" panose="020B0606020202030204" pitchFamily="34" charset="0"/>
              </a:rPr>
              <a:t> </a:t>
            </a:r>
            <a:r>
              <a:rPr lang="en-US" altLang="id-ID" sz="2400" b="1" dirty="0" err="1">
                <a:latin typeface="Arial Narrow" panose="020B0606020202030204" pitchFamily="34" charset="0"/>
              </a:rPr>
              <a:t>itu</a:t>
            </a:r>
            <a:r>
              <a:rPr lang="en-US" altLang="id-ID" sz="2400" b="1" dirty="0">
                <a:latin typeface="Arial Narrow" panose="020B0606020202030204" pitchFamily="34" charset="0"/>
              </a:rPr>
              <a:t> </a:t>
            </a:r>
            <a:r>
              <a:rPr lang="en-US" altLang="id-ID" sz="2400" b="1" dirty="0" err="1">
                <a:latin typeface="Arial Narrow" panose="020B0606020202030204" pitchFamily="34" charset="0"/>
              </a:rPr>
              <a:t>sendiri</a:t>
            </a:r>
            <a:r>
              <a:rPr lang="en-US" altLang="id-ID" sz="2400" b="1" dirty="0">
                <a:latin typeface="Arial Narrow" panose="020B0606020202030204" pitchFamily="34" charset="0"/>
              </a:rPr>
              <a:t>. </a:t>
            </a:r>
            <a:endParaRPr lang="id-ID" altLang="id-ID" sz="2400" b="1" dirty="0">
              <a:latin typeface="Arial Narrow" panose="020B0606020202030204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es-ES" altLang="id-ID" sz="2400" b="1" dirty="0" err="1">
                <a:latin typeface="Arial Narrow" panose="020B0606020202030204" pitchFamily="34" charset="0"/>
              </a:rPr>
              <a:t>Saling</a:t>
            </a:r>
            <a:r>
              <a:rPr lang="es-ES" altLang="id-ID" sz="2400" b="1" dirty="0">
                <a:latin typeface="Arial Narrow" panose="020B0606020202030204" pitchFamily="34" charset="0"/>
              </a:rPr>
              <a:t> </a:t>
            </a:r>
            <a:r>
              <a:rPr lang="es-ES" altLang="id-ID" sz="2400" b="1" dirty="0" err="1">
                <a:latin typeface="Arial Narrow" panose="020B0606020202030204" pitchFamily="34" charset="0"/>
              </a:rPr>
              <a:t>percaya</a:t>
            </a:r>
            <a:r>
              <a:rPr lang="es-ES" altLang="id-ID" sz="2400" b="1" dirty="0">
                <a:latin typeface="Arial Narrow" panose="020B0606020202030204" pitchFamily="34" charset="0"/>
              </a:rPr>
              <a:t> antara </a:t>
            </a:r>
            <a:r>
              <a:rPr lang="es-ES" altLang="id-ID" sz="2400" b="1" dirty="0" err="1">
                <a:latin typeface="Arial Narrow" panose="020B0606020202030204" pitchFamily="34" charset="0"/>
              </a:rPr>
              <a:t>guru</a:t>
            </a:r>
            <a:r>
              <a:rPr lang="es-ES" altLang="id-ID" sz="2400" b="1" dirty="0">
                <a:latin typeface="Arial Narrow" panose="020B0606020202030204" pitchFamily="34" charset="0"/>
              </a:rPr>
              <a:t> dan </a:t>
            </a:r>
            <a:r>
              <a:rPr lang="es-ES" altLang="id-ID" sz="2400" b="1" dirty="0" err="1">
                <a:latin typeface="Arial Narrow" panose="020B0606020202030204" pitchFamily="34" charset="0"/>
              </a:rPr>
              <a:t>peserta</a:t>
            </a:r>
            <a:r>
              <a:rPr lang="es-ES" altLang="id-ID" sz="2400" b="1" dirty="0">
                <a:latin typeface="Arial Narrow" panose="020B0606020202030204" pitchFamily="34" charset="0"/>
              </a:rPr>
              <a:t> </a:t>
            </a:r>
            <a:r>
              <a:rPr lang="es-ES" altLang="id-ID" sz="2400" b="1" dirty="0" err="1">
                <a:latin typeface="Arial Narrow" panose="020B0606020202030204" pitchFamily="34" charset="0"/>
              </a:rPr>
              <a:t>didik</a:t>
            </a:r>
            <a:r>
              <a:rPr lang="es-ES" altLang="id-ID" sz="2400" b="1" dirty="0">
                <a:latin typeface="Arial Narrow" panose="020B0606020202030204" pitchFamily="34" charset="0"/>
              </a:rPr>
              <a:t>. </a:t>
            </a:r>
            <a:endParaRPr lang="id-ID" altLang="id-ID" sz="2400" b="1" dirty="0">
              <a:latin typeface="Arial Narrow" panose="020B0606020202030204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en-US" altLang="id-ID" sz="2400" b="1" dirty="0" err="1">
                <a:latin typeface="Arial Narrow" panose="020B0606020202030204" pitchFamily="34" charset="0"/>
              </a:rPr>
              <a:t>Kerahasiaan</a:t>
            </a:r>
            <a:r>
              <a:rPr lang="en-US" altLang="id-ID" sz="2400" b="1" dirty="0">
                <a:latin typeface="Arial Narrow" panose="020B0606020202030204" pitchFamily="34" charset="0"/>
              </a:rPr>
              <a:t> </a:t>
            </a:r>
            <a:r>
              <a:rPr lang="en-US" altLang="id-ID" sz="2400" b="1" dirty="0" err="1">
                <a:latin typeface="Arial Narrow" panose="020B0606020202030204" pitchFamily="34" charset="0"/>
              </a:rPr>
              <a:t>bersama</a:t>
            </a:r>
            <a:r>
              <a:rPr lang="en-US" altLang="id-ID" sz="2400" b="1" dirty="0">
                <a:latin typeface="Arial Narrow" panose="020B0606020202030204" pitchFamily="34" charset="0"/>
              </a:rPr>
              <a:t> </a:t>
            </a:r>
            <a:r>
              <a:rPr lang="en-US" altLang="id-ID" sz="2400" b="1" dirty="0" err="1">
                <a:latin typeface="Arial Narrow" panose="020B0606020202030204" pitchFamily="34" charset="0"/>
              </a:rPr>
              <a:t>antara</a:t>
            </a:r>
            <a:r>
              <a:rPr lang="en-US" altLang="id-ID" sz="2400" b="1" dirty="0">
                <a:latin typeface="Arial Narrow" panose="020B0606020202030204" pitchFamily="34" charset="0"/>
              </a:rPr>
              <a:t> guru </a:t>
            </a:r>
            <a:r>
              <a:rPr lang="en-US" altLang="id-ID" sz="2400" b="1" dirty="0" err="1">
                <a:latin typeface="Arial Narrow" panose="020B0606020202030204" pitchFamily="34" charset="0"/>
              </a:rPr>
              <a:t>dan</a:t>
            </a:r>
            <a:r>
              <a:rPr lang="en-US" altLang="id-ID" sz="2400" b="1" dirty="0">
                <a:latin typeface="Arial Narrow" panose="020B0606020202030204" pitchFamily="34" charset="0"/>
              </a:rPr>
              <a:t> </a:t>
            </a:r>
            <a:r>
              <a:rPr lang="en-US" altLang="id-ID" sz="2400" b="1" dirty="0" err="1">
                <a:latin typeface="Arial Narrow" panose="020B0606020202030204" pitchFamily="34" charset="0"/>
              </a:rPr>
              <a:t>peserta</a:t>
            </a:r>
            <a:r>
              <a:rPr lang="en-US" altLang="id-ID" sz="2400" b="1" dirty="0">
                <a:latin typeface="Arial Narrow" panose="020B0606020202030204" pitchFamily="34" charset="0"/>
              </a:rPr>
              <a:t> </a:t>
            </a:r>
            <a:r>
              <a:rPr lang="en-US" altLang="id-ID" sz="2400" b="1" dirty="0" err="1">
                <a:latin typeface="Arial Narrow" panose="020B0606020202030204" pitchFamily="34" charset="0"/>
              </a:rPr>
              <a:t>didik</a:t>
            </a:r>
            <a:r>
              <a:rPr lang="en-US" altLang="id-ID" sz="2400" b="1" dirty="0">
                <a:latin typeface="Arial Narrow" panose="020B0606020202030204" pitchFamily="34" charset="0"/>
              </a:rPr>
              <a:t>.</a:t>
            </a:r>
            <a:endParaRPr lang="id-ID" altLang="id-ID" sz="2400" b="1" dirty="0">
              <a:latin typeface="Arial Narrow" panose="020B0606020202030204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en-US" altLang="id-ID" sz="2400" b="1" dirty="0" err="1">
                <a:latin typeface="Arial Narrow" panose="020B0606020202030204" pitchFamily="34" charset="0"/>
              </a:rPr>
              <a:t>Milik</a:t>
            </a:r>
            <a:r>
              <a:rPr lang="en-US" altLang="id-ID" sz="2400" b="1" dirty="0">
                <a:latin typeface="Arial Narrow" panose="020B0606020202030204" pitchFamily="34" charset="0"/>
              </a:rPr>
              <a:t> </a:t>
            </a:r>
            <a:r>
              <a:rPr lang="en-US" altLang="id-ID" sz="2400" b="1" dirty="0" err="1">
                <a:latin typeface="Arial Narrow" panose="020B0606020202030204" pitchFamily="34" charset="0"/>
              </a:rPr>
              <a:t>bersama</a:t>
            </a:r>
            <a:r>
              <a:rPr lang="en-US" altLang="id-ID" sz="2400" b="1" dirty="0">
                <a:latin typeface="Arial Narrow" panose="020B0606020202030204" pitchFamily="34" charset="0"/>
              </a:rPr>
              <a:t> (joint ownership) </a:t>
            </a:r>
            <a:r>
              <a:rPr lang="en-US" altLang="id-ID" sz="2400" b="1" dirty="0" err="1">
                <a:latin typeface="Arial Narrow" panose="020B0606020202030204" pitchFamily="34" charset="0"/>
              </a:rPr>
              <a:t>antara</a:t>
            </a:r>
            <a:r>
              <a:rPr lang="en-US" altLang="id-ID" sz="2400" b="1" dirty="0">
                <a:latin typeface="Arial Narrow" panose="020B0606020202030204" pitchFamily="34" charset="0"/>
              </a:rPr>
              <a:t> </a:t>
            </a:r>
            <a:r>
              <a:rPr lang="en-US" altLang="id-ID" sz="2400" b="1" dirty="0" err="1">
                <a:latin typeface="Arial Narrow" panose="020B0606020202030204" pitchFamily="34" charset="0"/>
              </a:rPr>
              <a:t>peserta</a:t>
            </a:r>
            <a:r>
              <a:rPr lang="en-US" altLang="id-ID" sz="2400" b="1" dirty="0">
                <a:latin typeface="Arial Narrow" panose="020B0606020202030204" pitchFamily="34" charset="0"/>
              </a:rPr>
              <a:t> </a:t>
            </a:r>
            <a:r>
              <a:rPr lang="en-US" altLang="id-ID" sz="2400" b="1" dirty="0" err="1">
                <a:latin typeface="Arial Narrow" panose="020B0606020202030204" pitchFamily="34" charset="0"/>
              </a:rPr>
              <a:t>didik</a:t>
            </a:r>
            <a:r>
              <a:rPr lang="en-US" altLang="id-ID" sz="2400" b="1" dirty="0">
                <a:latin typeface="Arial Narrow" panose="020B0606020202030204" pitchFamily="34" charset="0"/>
              </a:rPr>
              <a:t> </a:t>
            </a:r>
            <a:r>
              <a:rPr lang="en-US" altLang="id-ID" sz="2400" b="1" dirty="0" err="1">
                <a:latin typeface="Arial Narrow" panose="020B0606020202030204" pitchFamily="34" charset="0"/>
              </a:rPr>
              <a:t>dan</a:t>
            </a:r>
            <a:r>
              <a:rPr lang="en-US" altLang="id-ID" sz="2400" b="1" dirty="0">
                <a:latin typeface="Arial Narrow" panose="020B0606020202030204" pitchFamily="34" charset="0"/>
              </a:rPr>
              <a:t> guru. </a:t>
            </a:r>
            <a:endParaRPr lang="id-ID" altLang="id-ID" sz="2400" b="1" dirty="0">
              <a:latin typeface="Arial Narrow" panose="020B0606020202030204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en-US" altLang="id-ID" sz="2400" b="1" dirty="0" err="1">
                <a:latin typeface="Arial Narrow" panose="020B0606020202030204" pitchFamily="34" charset="0"/>
              </a:rPr>
              <a:t>Kepuasan</a:t>
            </a:r>
            <a:r>
              <a:rPr lang="en-US" altLang="id-ID" sz="2400" b="1" dirty="0">
                <a:latin typeface="Arial Narrow" panose="020B0606020202030204" pitchFamily="34" charset="0"/>
              </a:rPr>
              <a:t> </a:t>
            </a:r>
            <a:endParaRPr lang="id-ID" altLang="id-ID" sz="2400" b="1" dirty="0">
              <a:latin typeface="Arial Narrow" panose="020B0606020202030204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en-US" altLang="id-ID" sz="2400" b="1" dirty="0" err="1">
                <a:latin typeface="Arial Narrow" panose="020B0606020202030204" pitchFamily="34" charset="0"/>
              </a:rPr>
              <a:t>Kesesuaian</a:t>
            </a:r>
            <a:r>
              <a:rPr lang="en-US" altLang="id-ID" sz="2400" b="1" dirty="0">
                <a:latin typeface="Arial Narrow" panose="020B0606020202030204" pitchFamily="34" charset="0"/>
              </a:rPr>
              <a:t> </a:t>
            </a:r>
            <a:endParaRPr lang="id-ID" altLang="id-ID" sz="2400" b="1" dirty="0">
              <a:latin typeface="Arial Narrow" panose="020B0606020202030204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en-US" altLang="id-ID" sz="2400" b="1" dirty="0" err="1">
                <a:latin typeface="Arial Narrow" panose="020B0606020202030204" pitchFamily="34" charset="0"/>
              </a:rPr>
              <a:t>Penilaian</a:t>
            </a:r>
            <a:r>
              <a:rPr lang="en-US" altLang="id-ID" sz="2400" b="1" dirty="0">
                <a:latin typeface="Arial Narrow" panose="020B0606020202030204" pitchFamily="34" charset="0"/>
              </a:rPr>
              <a:t> proses </a:t>
            </a:r>
            <a:r>
              <a:rPr lang="en-US" altLang="id-ID" sz="2400" b="1" dirty="0" err="1">
                <a:latin typeface="Arial Narrow" panose="020B0606020202030204" pitchFamily="34" charset="0"/>
              </a:rPr>
              <a:t>dan</a:t>
            </a:r>
            <a:r>
              <a:rPr lang="en-US" altLang="id-ID" sz="2400" b="1" dirty="0">
                <a:latin typeface="Arial Narrow" panose="020B0606020202030204" pitchFamily="34" charset="0"/>
              </a:rPr>
              <a:t> </a:t>
            </a:r>
            <a:r>
              <a:rPr lang="en-US" altLang="id-ID" sz="2400" b="1" dirty="0" err="1">
                <a:latin typeface="Arial Narrow" panose="020B0606020202030204" pitchFamily="34" charset="0"/>
              </a:rPr>
              <a:t>hasil</a:t>
            </a:r>
            <a:r>
              <a:rPr lang="en-US" altLang="id-ID" sz="2400" b="1" dirty="0">
                <a:latin typeface="Arial Narrow" panose="020B0606020202030204" pitchFamily="34" charset="0"/>
              </a:rPr>
              <a:t> </a:t>
            </a:r>
            <a:endParaRPr lang="id-ID" altLang="id-ID" sz="2400" b="1" dirty="0">
              <a:latin typeface="Arial Narrow" panose="020B0606020202030204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sv-SE" altLang="id-ID" sz="2400" b="1" dirty="0">
                <a:latin typeface="Arial Narrow" panose="020B0606020202030204" pitchFamily="34" charset="0"/>
              </a:rPr>
              <a:t>Penilaian dan pembelajaran (sebagai diagnostik) </a:t>
            </a:r>
            <a:endParaRPr lang="en-US" altLang="id-ID" sz="2400" b="1" dirty="0">
              <a:latin typeface="Arial Narrow" panose="020B0606020202030204" pitchFamily="34" charset="0"/>
            </a:endParaRPr>
          </a:p>
          <a:p>
            <a:pPr marL="571500" indent="-571500" algn="just">
              <a:lnSpc>
                <a:spcPct val="100000"/>
              </a:lnSpc>
              <a:spcBef>
                <a:spcPts val="0"/>
              </a:spcBef>
              <a:buNone/>
            </a:pPr>
            <a:endParaRPr lang="sv-SE" altLang="id-ID" sz="2400" b="1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marL="4572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id-ID" sz="2400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3707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Rectangle 3"/>
          <p:cNvSpPr/>
          <p:nvPr/>
        </p:nvSpPr>
        <p:spPr>
          <a:xfrm>
            <a:off x="2698279" y="2967335"/>
            <a:ext cx="679545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88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Terima kasih</a:t>
            </a:r>
            <a:endParaRPr lang="en-US" sz="88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532281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21280" y="0"/>
            <a:ext cx="8610600" cy="1293028"/>
          </a:xfrm>
        </p:spPr>
        <p:txBody>
          <a:bodyPr/>
          <a:lstStyle/>
          <a:p>
            <a:r>
              <a:rPr lang="id-ID" b="1" dirty="0" smtClean="0"/>
              <a:t>Tugas kelompok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799" y="1293028"/>
            <a:ext cx="11123023" cy="492565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id-ID" b="1" dirty="0" smtClean="0"/>
              <a:t>Carilah materi tentang evaluasi pembelajaran Bahasa Indonesia lalu buatlah rangkuman dan presentasikan di depan kelas!</a:t>
            </a:r>
          </a:p>
          <a:p>
            <a:pPr marL="457200" indent="-457200">
              <a:buAutoNum type="arabicPeriod"/>
            </a:pPr>
            <a:r>
              <a:rPr lang="id-ID" b="1" dirty="0" smtClean="0"/>
              <a:t>Kelompok 1 : Evaluasi pembelajaran menyimak serta contoh instrumennya.</a:t>
            </a:r>
          </a:p>
          <a:p>
            <a:pPr marL="457200" indent="-457200">
              <a:buAutoNum type="arabicPeriod"/>
            </a:pPr>
            <a:r>
              <a:rPr lang="id-ID" b="1" dirty="0" smtClean="0"/>
              <a:t>Kelompok 2 : </a:t>
            </a:r>
            <a:r>
              <a:rPr lang="id-ID" b="1" dirty="0"/>
              <a:t>Evaluasi pembelajaran </a:t>
            </a:r>
            <a:r>
              <a:rPr lang="id-ID" b="1" dirty="0" smtClean="0"/>
              <a:t>berbicara </a:t>
            </a:r>
            <a:r>
              <a:rPr lang="id-ID" b="1" dirty="0"/>
              <a:t>serta contoh </a:t>
            </a:r>
            <a:r>
              <a:rPr lang="id-ID" b="1" dirty="0" smtClean="0"/>
              <a:t>instrumennya.</a:t>
            </a:r>
          </a:p>
          <a:p>
            <a:pPr marL="457200" indent="-457200">
              <a:buAutoNum type="arabicPeriod"/>
            </a:pPr>
            <a:r>
              <a:rPr lang="id-ID" b="1" dirty="0" smtClean="0"/>
              <a:t>Kelompok 3 : </a:t>
            </a:r>
            <a:r>
              <a:rPr lang="id-ID" b="1" dirty="0"/>
              <a:t>Evaluasi pembelajaran </a:t>
            </a:r>
            <a:r>
              <a:rPr lang="id-ID" b="1" dirty="0" smtClean="0"/>
              <a:t>membaca </a:t>
            </a:r>
            <a:r>
              <a:rPr lang="id-ID" b="1" dirty="0"/>
              <a:t>serta contoh </a:t>
            </a:r>
            <a:r>
              <a:rPr lang="id-ID" b="1" dirty="0" smtClean="0"/>
              <a:t>instrumennya.</a:t>
            </a:r>
          </a:p>
          <a:p>
            <a:pPr marL="457200" indent="-457200">
              <a:buAutoNum type="arabicPeriod"/>
            </a:pPr>
            <a:r>
              <a:rPr lang="id-ID" b="1" dirty="0" smtClean="0"/>
              <a:t>Kelompok 4 : </a:t>
            </a:r>
            <a:r>
              <a:rPr lang="id-ID" b="1" dirty="0"/>
              <a:t>Evaluasi pembelajaran </a:t>
            </a:r>
            <a:r>
              <a:rPr lang="id-ID" b="1" dirty="0" smtClean="0"/>
              <a:t>menulis </a:t>
            </a:r>
            <a:r>
              <a:rPr lang="id-ID" b="1" dirty="0"/>
              <a:t>serta contoh </a:t>
            </a:r>
            <a:r>
              <a:rPr lang="id-ID" b="1" dirty="0" smtClean="0"/>
              <a:t>instrumennya.</a:t>
            </a:r>
          </a:p>
          <a:p>
            <a:pPr marL="457200" indent="-457200">
              <a:buAutoNum type="arabicPeriod"/>
            </a:pPr>
            <a:r>
              <a:rPr lang="id-ID" b="1" dirty="0" smtClean="0"/>
              <a:t>Kelompok 5 : </a:t>
            </a:r>
            <a:r>
              <a:rPr lang="id-ID" b="1" dirty="0"/>
              <a:t>Evaluasi pembelajaran </a:t>
            </a:r>
            <a:r>
              <a:rPr lang="id-ID" b="1" dirty="0" smtClean="0"/>
              <a:t>sastra di SD </a:t>
            </a:r>
            <a:r>
              <a:rPr lang="id-ID" b="1" dirty="0"/>
              <a:t>serta contoh </a:t>
            </a:r>
            <a:r>
              <a:rPr lang="id-ID" b="1" dirty="0" smtClean="0"/>
              <a:t>instrumennya.</a:t>
            </a:r>
          </a:p>
          <a:p>
            <a:pPr marL="457200" indent="-457200">
              <a:buAutoNum type="arabicPeriod"/>
            </a:pPr>
            <a:r>
              <a:rPr lang="id-ID" b="1" dirty="0" smtClean="0"/>
              <a:t>Kelompok 6 : Asesmen alternatif untuk pembelajaran Bahasa Indonesia</a:t>
            </a:r>
          </a:p>
          <a:p>
            <a:pPr marL="457200" indent="-457200">
              <a:buAutoNum type="arabicPeriod"/>
            </a:pPr>
            <a:r>
              <a:rPr lang="id-ID" b="1" dirty="0" smtClean="0"/>
              <a:t>Kelompok 7 : Penilaian proyek dan unjuk kerja dalam pembelajaran Bahasa Indonesia</a:t>
            </a:r>
          </a:p>
          <a:p>
            <a:pPr marL="457200" indent="-457200">
              <a:buAutoNum type="arabicPeriod"/>
            </a:pPr>
            <a:r>
              <a:rPr lang="id-ID" b="1" dirty="0" smtClean="0"/>
              <a:t>Kelompok 8 : Penilaian portofolio dan produk dalam pembelajaran bahasa.</a:t>
            </a:r>
          </a:p>
          <a:p>
            <a:pPr marL="0" indent="0">
              <a:buNone/>
            </a:pPr>
            <a:r>
              <a:rPr lang="id-ID" b="1" dirty="0" smtClean="0"/>
              <a:t>Hasil dan laporan diskusi silakan diketik dan dikirim ke email saya </a:t>
            </a:r>
            <a:r>
              <a:rPr lang="id-ID" b="1" dirty="0" smtClean="0">
                <a:hlinkClick r:id="rId2"/>
              </a:rPr>
              <a:t>miraaazizah@gmail.com</a:t>
            </a:r>
            <a:r>
              <a:rPr lang="id-ID" b="1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40520911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Vapor Trail</Template>
  <TotalTime>68</TotalTime>
  <Words>482</Words>
  <Application>Microsoft Office PowerPoint</Application>
  <PresentationFormat>Widescreen</PresentationFormat>
  <Paragraphs>66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Arial Narrow</vt:lpstr>
      <vt:lpstr>Arial Unicode MS</vt:lpstr>
      <vt:lpstr>Century Gothic</vt:lpstr>
      <vt:lpstr>Times New Roman</vt:lpstr>
      <vt:lpstr>Wingdings</vt:lpstr>
      <vt:lpstr>Vapor Trail</vt:lpstr>
      <vt:lpstr>EVALUASI PEMBELAJARAN BAHASA INDONESIA</vt:lpstr>
      <vt:lpstr>PowerPoint Presentation</vt:lpstr>
      <vt:lpstr>Evaluasi dalam pembelajaran bahasa indonesia</vt:lpstr>
      <vt:lpstr>Penilaian pengajaran bahasa indonesia dengan pendekatan integratif</vt:lpstr>
      <vt:lpstr>Penilaian pengajaran bahasa dengan pendekatan komunikatif</vt:lpstr>
      <vt:lpstr>Penilaian hasil belajar</vt:lpstr>
      <vt:lpstr>Penilaian proses</vt:lpstr>
      <vt:lpstr>Penilaian portofolio</vt:lpstr>
      <vt:lpstr>PowerPoint Presentation</vt:lpstr>
      <vt:lpstr>Tugas kelompok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EVALUASI PEMBELAJARAN BAHASA INDONESIA</dc:title>
  <dc:creator>mira</dc:creator>
  <cp:lastModifiedBy>mira</cp:lastModifiedBy>
  <cp:revision>8</cp:revision>
  <dcterms:created xsi:type="dcterms:W3CDTF">2017-12-05T01:14:12Z</dcterms:created>
  <dcterms:modified xsi:type="dcterms:W3CDTF">2017-12-05T02:22:46Z</dcterms:modified>
</cp:coreProperties>
</file>